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8" r:id="rId2"/>
  </p:sldMasterIdLst>
  <p:sldIdLst>
    <p:sldId id="256" r:id="rId3"/>
    <p:sldId id="257" r:id="rId4"/>
    <p:sldId id="258" r:id="rId5"/>
    <p:sldId id="275" r:id="rId6"/>
    <p:sldId id="274" r:id="rId7"/>
    <p:sldId id="259" r:id="rId8"/>
    <p:sldId id="260" r:id="rId9"/>
    <p:sldId id="261" r:id="rId10"/>
    <p:sldId id="262" r:id="rId11"/>
    <p:sldId id="269" r:id="rId12"/>
    <p:sldId id="271" r:id="rId13"/>
    <p:sldId id="263" r:id="rId14"/>
    <p:sldId id="270" r:id="rId15"/>
    <p:sldId id="264" r:id="rId16"/>
    <p:sldId id="277" r:id="rId17"/>
    <p:sldId id="272" r:id="rId18"/>
    <p:sldId id="265" r:id="rId19"/>
    <p:sldId id="266" r:id="rId20"/>
    <p:sldId id="276" r:id="rId21"/>
    <p:sldId id="273" r:id="rId22"/>
    <p:sldId id="267" r:id="rId23"/>
    <p:sldId id="26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6"/>
    <p:restoredTop sz="94731"/>
  </p:normalViewPr>
  <p:slideViewPr>
    <p:cSldViewPr snapToGrid="0" snapToObjects="1">
      <p:cViewPr varScale="1">
        <p:scale>
          <a:sx n="144" d="100"/>
          <a:sy n="144" d="100"/>
        </p:scale>
        <p:origin x="200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819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474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99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21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786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144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586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63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57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09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56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2/18/26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50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" y="320040"/>
            <a:ext cx="3514891" cy="3892669"/>
          </a:xfrm>
        </p:spPr>
        <p:txBody>
          <a:bodyPr>
            <a:normAutofit/>
          </a:bodyPr>
          <a:lstStyle/>
          <a:p>
            <a:pPr algn="l"/>
            <a:r>
              <a:rPr lang="en-ID" sz="3600" dirty="0"/>
              <a:t>Introduction &amp; History of Basic Pharmaceuticals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" y="5052040"/>
            <a:ext cx="5019620" cy="1569486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ID" sz="2700" dirty="0"/>
              <a:t>Angga Kautsar</a:t>
            </a:r>
          </a:p>
          <a:p>
            <a:pPr algn="l">
              <a:lnSpc>
                <a:spcPct val="90000"/>
              </a:lnSpc>
            </a:pPr>
            <a:r>
              <a:rPr lang="en-ID" sz="2700" dirty="0"/>
              <a:t>Tim </a:t>
            </a:r>
            <a:r>
              <a:rPr lang="en-ID" sz="2700" dirty="0" err="1"/>
              <a:t>Pengajar</a:t>
            </a:r>
            <a:r>
              <a:rPr lang="en-ID" sz="2700" dirty="0"/>
              <a:t> </a:t>
            </a:r>
            <a:r>
              <a:rPr lang="en-ID" sz="2700" dirty="0" err="1"/>
              <a:t>Farmasetika</a:t>
            </a:r>
            <a:r>
              <a:rPr lang="en-ID" sz="2700" dirty="0"/>
              <a:t> Dasar</a:t>
            </a:r>
          </a:p>
          <a:p>
            <a:pPr algn="l">
              <a:lnSpc>
                <a:spcPct val="90000"/>
              </a:lnSpc>
            </a:pPr>
            <a:r>
              <a:rPr lang="en-ID" sz="2700" dirty="0"/>
              <a:t>2026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5921" y="4409267"/>
            <a:ext cx="3182692" cy="18288"/>
          </a:xfrm>
          <a:custGeom>
            <a:avLst/>
            <a:gdLst>
              <a:gd name="csX0" fmla="*/ 0 w 3182692"/>
              <a:gd name="csY0" fmla="*/ 0 h 18288"/>
              <a:gd name="csX1" fmla="*/ 604711 w 3182692"/>
              <a:gd name="csY1" fmla="*/ 0 h 18288"/>
              <a:gd name="csX2" fmla="*/ 1241250 w 3182692"/>
              <a:gd name="csY2" fmla="*/ 0 h 18288"/>
              <a:gd name="csX3" fmla="*/ 1909615 w 3182692"/>
              <a:gd name="csY3" fmla="*/ 0 h 18288"/>
              <a:gd name="csX4" fmla="*/ 2577981 w 3182692"/>
              <a:gd name="csY4" fmla="*/ 0 h 18288"/>
              <a:gd name="csX5" fmla="*/ 3182692 w 3182692"/>
              <a:gd name="csY5" fmla="*/ 0 h 18288"/>
              <a:gd name="csX6" fmla="*/ 3182692 w 3182692"/>
              <a:gd name="csY6" fmla="*/ 18288 h 18288"/>
              <a:gd name="csX7" fmla="*/ 2482500 w 3182692"/>
              <a:gd name="csY7" fmla="*/ 18288 h 18288"/>
              <a:gd name="csX8" fmla="*/ 1782308 w 3182692"/>
              <a:gd name="csY8" fmla="*/ 18288 h 18288"/>
              <a:gd name="csX9" fmla="*/ 1145769 w 3182692"/>
              <a:gd name="csY9" fmla="*/ 18288 h 18288"/>
              <a:gd name="csX10" fmla="*/ 0 w 3182692"/>
              <a:gd name="csY10" fmla="*/ 18288 h 18288"/>
              <a:gd name="csX11" fmla="*/ 0 w 3182692"/>
              <a:gd name="csY11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</a:cxnLst>
            <a:rect l="l" t="t" r="r" b="b"/>
            <a:pathLst>
              <a:path w="3182692" h="18288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1983" y="8157"/>
                  <a:pt x="3182279" y="12125"/>
                  <a:pt x="3182692" y="18288"/>
                </a:cubicBezTo>
                <a:cubicBezTo>
                  <a:pt x="2998421" y="21742"/>
                  <a:pt x="2675038" y="19014"/>
                  <a:pt x="2482500" y="18288"/>
                </a:cubicBezTo>
                <a:cubicBezTo>
                  <a:pt x="2289962" y="17562"/>
                  <a:pt x="1930644" y="6834"/>
                  <a:pt x="1782308" y="18288"/>
                </a:cubicBezTo>
                <a:cubicBezTo>
                  <a:pt x="1633972" y="29742"/>
                  <a:pt x="1287388" y="-1992"/>
                  <a:pt x="1145769" y="18288"/>
                </a:cubicBezTo>
                <a:cubicBezTo>
                  <a:pt x="1004150" y="38568"/>
                  <a:pt x="256377" y="-37438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182692" h="18288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428" y="4493"/>
                  <a:pt x="3183076" y="9472"/>
                  <a:pt x="3182692" y="18288"/>
                </a:cubicBezTo>
                <a:cubicBezTo>
                  <a:pt x="3039109" y="-12701"/>
                  <a:pt x="2823860" y="13848"/>
                  <a:pt x="2546154" y="18288"/>
                </a:cubicBezTo>
                <a:cubicBezTo>
                  <a:pt x="2268448" y="22728"/>
                  <a:pt x="2098674" y="5291"/>
                  <a:pt x="1845961" y="18288"/>
                </a:cubicBezTo>
                <a:cubicBezTo>
                  <a:pt x="1593248" y="31285"/>
                  <a:pt x="1456743" y="27560"/>
                  <a:pt x="1304904" y="18288"/>
                </a:cubicBezTo>
                <a:cubicBezTo>
                  <a:pt x="1153065" y="9016"/>
                  <a:pt x="947204" y="11126"/>
                  <a:pt x="668365" y="18288"/>
                </a:cubicBezTo>
                <a:cubicBezTo>
                  <a:pt x="389526" y="25450"/>
                  <a:pt x="288244" y="-4628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Splash">
            <a:extLst>
              <a:ext uri="{FF2B5EF4-FFF2-40B4-BE49-F238E27FC236}">
                <a16:creationId xmlns:a16="http://schemas.microsoft.com/office/drawing/2014/main" id="{010239E7-B757-EA91-6F2D-862269CE0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836158" y="1778000"/>
            <a:ext cx="3065526" cy="3065526"/>
          </a:xfrm>
          <a:prstGeom prst="rect">
            <a:avLst/>
          </a:prstGeom>
        </p:spPr>
      </p:pic>
      <p:pic>
        <p:nvPicPr>
          <p:cNvPr id="5" name="Picture 4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B7137559-C690-DD92-8129-852CD77628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49A60EB-8133-43F2-F208-B943F9DCB27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7570" t="9530" r="34433" b="55697"/>
          <a:stretch>
            <a:fillRect/>
          </a:stretch>
        </p:blipFill>
        <p:spPr>
          <a:xfrm>
            <a:off x="2370693" y="844192"/>
            <a:ext cx="1943100" cy="1512887"/>
          </a:xfrm>
          <a:prstGeom prst="rect">
            <a:avLst/>
          </a:prstGeom>
        </p:spPr>
      </p:pic>
      <p:pic>
        <p:nvPicPr>
          <p:cNvPr id="6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59635D-9D27-9426-3F9F-EE05F29163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257" t="62515" r="32926" b="1260"/>
          <a:stretch>
            <a:fillRect/>
          </a:stretch>
        </p:blipFill>
        <p:spPr>
          <a:xfrm>
            <a:off x="4690871" y="756806"/>
            <a:ext cx="2155372" cy="1642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E515C2-9429-47D3-F37D-9E3A3BFF508E}"/>
              </a:ext>
            </a:extLst>
          </p:cNvPr>
          <p:cNvSpPr txBox="1"/>
          <p:nvPr/>
        </p:nvSpPr>
        <p:spPr>
          <a:xfrm>
            <a:off x="3818587" y="2484124"/>
            <a:ext cx="150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Manual scales</a:t>
            </a:r>
          </a:p>
        </p:txBody>
      </p:sp>
      <p:pic>
        <p:nvPicPr>
          <p:cNvPr id="13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3FEF435-64A7-6BE3-9D34-FBB72EDFB3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506" t="58886" r="20999" b="16428"/>
          <a:stretch>
            <a:fillRect/>
          </a:stretch>
        </p:blipFill>
        <p:spPr>
          <a:xfrm>
            <a:off x="1555028" y="2980502"/>
            <a:ext cx="6033943" cy="339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547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5952C9-BA42-590A-B864-4AE64CCD83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65" t="20288" r="28963" b="35595"/>
          <a:stretch>
            <a:fillRect/>
          </a:stretch>
        </p:blipFill>
        <p:spPr>
          <a:xfrm>
            <a:off x="4441371" y="1925476"/>
            <a:ext cx="3161211" cy="2151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EB0BB8-DA56-D5C6-A1A7-182D4AEC2BCC}"/>
              </a:ext>
            </a:extLst>
          </p:cNvPr>
          <p:cNvSpPr txBox="1"/>
          <p:nvPr/>
        </p:nvSpPr>
        <p:spPr>
          <a:xfrm>
            <a:off x="2976483" y="4295088"/>
            <a:ext cx="2868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Liquid volume measurement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FF58AE9-17F3-CFE4-B33B-DB97361839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50" t="53153" r="48963" b="18091"/>
          <a:stretch>
            <a:fillRect/>
          </a:stretch>
        </p:blipFill>
        <p:spPr>
          <a:xfrm>
            <a:off x="1341120" y="2059972"/>
            <a:ext cx="2795451" cy="191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1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Medicinal Potency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% w/w, % w/w, % v/v
Strength ratio (1 : 1000)
Dosage calculation for children &amp; adults</a:t>
            </a:r>
          </a:p>
          <a:p>
            <a:pPr lvl="1"/>
            <a:r>
              <a:rPr lang="en-ID" dirty="0"/>
              <a:t>Essential for patient safety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0A5D7B1F-274F-E016-294B-A42279CBA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AEE8533-BD6B-19F7-030C-D50A0CAB49D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51632" t="41185" r="20120" b="26277"/>
          <a:stretch>
            <a:fillRect/>
          </a:stretch>
        </p:blipFill>
        <p:spPr>
          <a:xfrm>
            <a:off x="2197100" y="1924458"/>
            <a:ext cx="4749800" cy="34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394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Extemporaneous Dispensing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Compounding of drugs by prescription
Performed for the individual needs of the patient
Requires good documentation
Comply with pharmaceutical practice standards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FAA78020-0F7B-0314-6054-249C1B0B7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96D878-F49E-76A2-40C8-84C66B527DA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34898" t="66518" r="32087" b="60"/>
          <a:stretch>
            <a:fillRect/>
          </a:stretch>
        </p:blipFill>
        <p:spPr>
          <a:xfrm>
            <a:off x="509905" y="1619603"/>
            <a:ext cx="2729224" cy="1733005"/>
          </a:xfrm>
          <a:prstGeom prst="rect">
            <a:avLst/>
          </a:prstGeom>
        </p:spPr>
      </p:pic>
      <p:pic>
        <p:nvPicPr>
          <p:cNvPr id="5" name="Content Placeholder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0C82AB2-A698-D451-78C9-E3C0C2B109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467" t="8479" r="32087" b="58899"/>
          <a:stretch>
            <a:fillRect/>
          </a:stretch>
        </p:blipFill>
        <p:spPr>
          <a:xfrm>
            <a:off x="6035498" y="1619603"/>
            <a:ext cx="2663298" cy="173300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917EECC-7C9D-2668-9ED7-5FF464EB53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84" t="75122" r="37367" b="1659"/>
          <a:stretch>
            <a:fillRect/>
          </a:stretch>
        </p:blipFill>
        <p:spPr>
          <a:xfrm>
            <a:off x="574764" y="3537475"/>
            <a:ext cx="2599507" cy="1733006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5BAB826-2756-BF72-56B7-6F8474FEFE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260" t="35318" r="48796" b="43606"/>
          <a:stretch>
            <a:fillRect/>
          </a:stretch>
        </p:blipFill>
        <p:spPr>
          <a:xfrm>
            <a:off x="3267889" y="3537474"/>
            <a:ext cx="2732426" cy="1811383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D3A1C6-F278-A785-15A9-F8CFD79DD5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008" t="8679" r="37367" b="67744"/>
          <a:stretch>
            <a:fillRect/>
          </a:stretch>
        </p:blipFill>
        <p:spPr>
          <a:xfrm>
            <a:off x="6093933" y="3537475"/>
            <a:ext cx="2648462" cy="1811383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19925B3-E95C-ED7B-F1AE-4BC2D2E7EB8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647" t="27255" r="33396" b="38631"/>
          <a:stretch>
            <a:fillRect/>
          </a:stretch>
        </p:blipFill>
        <p:spPr>
          <a:xfrm>
            <a:off x="3361508" y="1543213"/>
            <a:ext cx="2551611" cy="1885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002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873B63F-BE83-B5CC-E315-1E03FF5C9C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45" t="10465" r="28963" b="230"/>
          <a:stretch>
            <a:fillRect/>
          </a:stretch>
        </p:blipFill>
        <p:spPr>
          <a:xfrm>
            <a:off x="2490649" y="195290"/>
            <a:ext cx="4637245" cy="666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00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i="1" dirty="0"/>
              <a:t>Good</a:t>
            </a:r>
            <a:r>
              <a:rPr lang="en-US" i="1" dirty="0"/>
              <a:t> Pharmaceutical</a:t>
            </a:r>
            <a:r>
              <a:rPr i="1" dirty="0"/>
              <a:t>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Recording
Cleanliness &amp; equipment
Validity of the formula
Stability and storage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DAF465F0-188B-C36C-689F-566E9D01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D" dirty="0"/>
              <a:t>Packaging &amp; </a:t>
            </a:r>
            <a:r>
              <a:rPr lang="en-ID" dirty="0" err="1"/>
              <a:t>Labeling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Containers according to the type of preparation
Labels contain rules of use
Expiration date
Safety information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F707663B-0B0C-F1A6-DE30-950A905B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DA71D6-822B-C949-559E-84DAC3BE33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62" t="64763" r="32773" b="2373"/>
          <a:stretch>
            <a:fillRect/>
          </a:stretch>
        </p:blipFill>
        <p:spPr>
          <a:xfrm>
            <a:off x="3257006" y="1584959"/>
            <a:ext cx="2791736" cy="1895495"/>
          </a:xfrm>
          <a:prstGeom prst="rect">
            <a:avLst/>
          </a:prstGeom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C4CFEBF-3C05-F344-3305-20F1D86539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044" t="11000" r="21009" b="56046"/>
          <a:stretch>
            <a:fillRect/>
          </a:stretch>
        </p:blipFill>
        <p:spPr>
          <a:xfrm>
            <a:off x="814253" y="1580605"/>
            <a:ext cx="2477535" cy="1900645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1C0DA0A6-A3B2-3D29-E0AA-81910CB33E9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60" t="64406" r="33557" b="4873"/>
          <a:stretch>
            <a:fillRect/>
          </a:stretch>
        </p:blipFill>
        <p:spPr>
          <a:xfrm>
            <a:off x="2029096" y="3657599"/>
            <a:ext cx="2637209" cy="1771875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03F9868-D73E-E0AA-CC99-21C9263AA4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7760" t="12072" r="33557" b="57207"/>
          <a:stretch>
            <a:fillRect/>
          </a:stretch>
        </p:blipFill>
        <p:spPr>
          <a:xfrm>
            <a:off x="6048742" y="1623218"/>
            <a:ext cx="2764256" cy="1857235"/>
          </a:xfrm>
          <a:prstGeom prst="rect">
            <a:avLst/>
          </a:prstGeom>
        </p:spPr>
      </p:pic>
      <p:pic>
        <p:nvPicPr>
          <p:cNvPr id="11" name="Picture 10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EC11010-2508-A714-DEEF-2127F2B85F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760" t="45473" r="34005" b="25235"/>
          <a:stretch>
            <a:fillRect/>
          </a:stretch>
        </p:blipFill>
        <p:spPr>
          <a:xfrm>
            <a:off x="4752090" y="3657599"/>
            <a:ext cx="2637209" cy="171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2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27275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990600"/>
            <a:ext cx="84582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676400"/>
            <a:ext cx="2857500" cy="3505200"/>
          </a:xfrm>
        </p:spPr>
        <p:txBody>
          <a:bodyPr anchor="t">
            <a:normAutofit/>
          </a:bodyPr>
          <a:lstStyle/>
          <a:p>
            <a:r>
              <a:rPr lang="en-ID" sz="3500" dirty="0"/>
              <a:t>A. Historical Perspective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3" y="1676400"/>
            <a:ext cx="4229097" cy="3505200"/>
          </a:xfrm>
        </p:spPr>
        <p:txBody>
          <a:bodyPr>
            <a:normAutofit/>
          </a:bodyPr>
          <a:lstStyle/>
          <a:p>
            <a:r>
              <a:rPr lang="en-ID" sz="2100" dirty="0">
                <a:solidFill>
                  <a:schemeClr val="tx1">
                    <a:alpha val="55000"/>
                  </a:schemeClr>
                </a:solidFill>
              </a:rPr>
              <a:t>Origins of the pharmacist
Pharmaceutical Association 
Pharmaceutical law
Development of pharmacopoeia
Weight and size</a:t>
            </a:r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536CEE30-5099-C1CD-F579-A9718A4C1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01E0DC-39AA-DEC2-7135-3960F50490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8" t="15109" r="21569" b="34880"/>
          <a:stretch>
            <a:fillRect/>
          </a:stretch>
        </p:blipFill>
        <p:spPr>
          <a:xfrm>
            <a:off x="2516779" y="104504"/>
            <a:ext cx="4203782" cy="2447108"/>
          </a:xfrm>
          <a:prstGeom prst="rect">
            <a:avLst/>
          </a:prstGeom>
        </p:spPr>
      </p:pic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7F9F223E-9C41-4DD6-33E8-E1C2EAD36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538" t="15109" r="21569" b="34880"/>
          <a:stretch>
            <a:fillRect/>
          </a:stretch>
        </p:blipFill>
        <p:spPr>
          <a:xfrm>
            <a:off x="2542906" y="104506"/>
            <a:ext cx="4203782" cy="2447108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6C737E0-7EF1-B884-341C-A997D1446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14" t="8680" r="20336" b="1123"/>
          <a:stretch>
            <a:fillRect/>
          </a:stretch>
        </p:blipFill>
        <p:spPr>
          <a:xfrm>
            <a:off x="2516779" y="2460172"/>
            <a:ext cx="4302034" cy="439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565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 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Marriott JF, Wilson KA, Langley CA, Belcher D. </a:t>
            </a:r>
            <a:r>
              <a:rPr lang="en-ID" i="1" dirty="0"/>
              <a:t>Pharmaceutical Compounding and Dispensing</a:t>
            </a:r>
            <a:r>
              <a:rPr lang="en-ID" dirty="0"/>
              <a:t>. Second edition. 2010.</a:t>
            </a:r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6BC5DC52-4079-C84F-DFC1-80B623483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B9A5-0A57-C263-8904-A56058B97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CA38F2-CEBA-5818-BDEB-80F6D1A0CA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6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The Origins of the Pharmacist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Physician at the same time compounding drugs
There is a separation of professions: Physician &amp; pharmacists
Pharmacists are responsible for compounding
The basis of modern pharmaceutical practice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7BF117E9-BCCB-5648-16D7-DF6D80E5FD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s screenshot of a computer&#10;&#10;AI-generated content may be incorrect.">
            <a:extLst>
              <a:ext uri="{FF2B5EF4-FFF2-40B4-BE49-F238E27FC236}">
                <a16:creationId xmlns:a16="http://schemas.microsoft.com/office/drawing/2014/main" id="{F451F545-26FD-4574-7F6A-6031FAF2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101" t="30827" r="11484" b="9339"/>
          <a:stretch>
            <a:fillRect/>
          </a:stretch>
        </p:blipFill>
        <p:spPr>
          <a:xfrm>
            <a:off x="2969622" y="949234"/>
            <a:ext cx="3370996" cy="34747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C03AEA-EE6D-78ED-4AA7-83033BD4769A}"/>
              </a:ext>
            </a:extLst>
          </p:cNvPr>
          <p:cNvSpPr txBox="1"/>
          <p:nvPr/>
        </p:nvSpPr>
        <p:spPr>
          <a:xfrm>
            <a:off x="3891898" y="4606835"/>
            <a:ext cx="1603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Formula classic</a:t>
            </a:r>
          </a:p>
        </p:txBody>
      </p:sp>
    </p:spTree>
    <p:extLst>
      <p:ext uri="{BB962C8B-B14F-4D97-AF65-F5344CB8AC3E}">
        <p14:creationId xmlns:p14="http://schemas.microsoft.com/office/powerpoint/2010/main" val="2930610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846C312-C507-624A-17EE-C5FD2B1031F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26522" t="12882" r="26398" b="36284"/>
          <a:stretch>
            <a:fillRect/>
          </a:stretch>
        </p:blipFill>
        <p:spPr>
          <a:xfrm>
            <a:off x="846489" y="672782"/>
            <a:ext cx="7451022" cy="50475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67753-62FA-153D-18C8-A7AA54087733}"/>
              </a:ext>
            </a:extLst>
          </p:cNvPr>
          <p:cNvSpPr txBox="1"/>
          <p:nvPr/>
        </p:nvSpPr>
        <p:spPr>
          <a:xfrm>
            <a:off x="3591699" y="5815886"/>
            <a:ext cx="20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Compounding room</a:t>
            </a:r>
          </a:p>
        </p:txBody>
      </p:sp>
    </p:spTree>
    <p:extLst>
      <p:ext uri="{BB962C8B-B14F-4D97-AF65-F5344CB8AC3E}">
        <p14:creationId xmlns:p14="http://schemas.microsoft.com/office/powerpoint/2010/main" val="1485573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Pharmacopoeia Development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Pharmacopoeia = Official standard of drug quality</a:t>
            </a:r>
          </a:p>
          <a:p>
            <a:pPr lvl="1"/>
            <a:r>
              <a:rPr lang="en-ID" dirty="0"/>
              <a:t>Examples: BP, USP, Indonesian Pharmacopoeia</a:t>
            </a:r>
          </a:p>
          <a:p>
            <a:r>
              <a:rPr lang="en-ID" dirty="0"/>
              <a:t>A reference for laws, regulations, and quality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08DB1E57-F571-0350-ACC6-B58BC8EE5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Weight and Size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Old system: Grain, drum, ounce</a:t>
            </a:r>
          </a:p>
          <a:p>
            <a:pPr lvl="1"/>
            <a:r>
              <a:rPr lang="en-ID" dirty="0"/>
              <a:t>Risk of dosing error</a:t>
            </a:r>
          </a:p>
          <a:p>
            <a:r>
              <a:rPr lang="en-ID" dirty="0"/>
              <a:t>Metric system: gram, mg, mL, litre</a:t>
            </a:r>
          </a:p>
          <a:p>
            <a:pPr lvl="1"/>
            <a:r>
              <a:rPr lang="en-ID" dirty="0"/>
              <a:t>Metrication improves precision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C95C63AA-84FB-A341-7F87-197DA1FD5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1A9D8B-3117-4D9D-BDA4-DD8189509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5600700" cy="6858000"/>
            <a:chOff x="7467600" y="0"/>
            <a:chExt cx="47244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877B25-8C10-4C8D-BC88-BF3C557F8F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4F0DD86-96CD-4F5F-BA4D-FFC17F2D6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92035A-AA2F-4CD8-A556-1CE8BDEC7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527275" cy="6858000"/>
          </a:xfrm>
          <a:custGeom>
            <a:avLst/>
            <a:gdLst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7090188 w 7467600"/>
              <a:gd name="connsiteY3" fmla="*/ 6584365 h 6858000"/>
              <a:gd name="connsiteX4" fmla="*/ 7440138 w 7467600"/>
              <a:gd name="connsiteY4" fmla="*/ 6622648 h 6858000"/>
              <a:gd name="connsiteX5" fmla="*/ 7467600 w 7467600"/>
              <a:gd name="connsiteY5" fmla="*/ 6628217 h 6858000"/>
              <a:gd name="connsiteX6" fmla="*/ 7467600 w 7467600"/>
              <a:gd name="connsiteY6" fmla="*/ 6668575 h 6858000"/>
              <a:gd name="connsiteX7" fmla="*/ 7392322 w 7467600"/>
              <a:gd name="connsiteY7" fmla="*/ 6658238 h 6858000"/>
              <a:gd name="connsiteX8" fmla="*/ 7467600 w 7467600"/>
              <a:gd name="connsiteY8" fmla="*/ 6683873 h 6858000"/>
              <a:gd name="connsiteX9" fmla="*/ 7467600 w 7467600"/>
              <a:gd name="connsiteY9" fmla="*/ 6714215 h 6858000"/>
              <a:gd name="connsiteX10" fmla="*/ 7447383 w 7467600"/>
              <a:gd name="connsiteY10" fmla="*/ 6707202 h 6858000"/>
              <a:gd name="connsiteX11" fmla="*/ 7289862 w 7467600"/>
              <a:gd name="connsiteY11" fmla="*/ 6659827 h 6858000"/>
              <a:gd name="connsiteX12" fmla="*/ 7434024 w 7467600"/>
              <a:gd name="connsiteY12" fmla="*/ 6722130 h 6858000"/>
              <a:gd name="connsiteX13" fmla="*/ 7467600 w 7467600"/>
              <a:gd name="connsiteY13" fmla="*/ 6736157 h 6858000"/>
              <a:gd name="connsiteX14" fmla="*/ 7467600 w 7467600"/>
              <a:gd name="connsiteY14" fmla="*/ 6767913 h 6858000"/>
              <a:gd name="connsiteX15" fmla="*/ 7271814 w 7467600"/>
              <a:gd name="connsiteY15" fmla="*/ 6684601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7090188 w 7467600"/>
              <a:gd name="connsiteY21" fmla="*/ 6584365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61797 w 7467600"/>
              <a:gd name="connsiteY74" fmla="*/ 5419899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126431 w 7467600"/>
              <a:gd name="connsiteY88" fmla="*/ 5737872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6861797 w 7467600"/>
              <a:gd name="connsiteY101" fmla="*/ 5419899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7133363 w 7467600"/>
              <a:gd name="connsiteY125" fmla="*/ 5050246 h 6858000"/>
              <a:gd name="connsiteX126" fmla="*/ 7450656 w 7467600"/>
              <a:gd name="connsiteY126" fmla="*/ 5134750 h 6858000"/>
              <a:gd name="connsiteX127" fmla="*/ 7467600 w 7467600"/>
              <a:gd name="connsiteY127" fmla="*/ 5142496 h 6858000"/>
              <a:gd name="connsiteX128" fmla="*/ 7467600 w 7467600"/>
              <a:gd name="connsiteY128" fmla="*/ 5158623 h 6858000"/>
              <a:gd name="connsiteX129" fmla="*/ 7427076 w 7467600"/>
              <a:gd name="connsiteY129" fmla="*/ 5142684 h 6858000"/>
              <a:gd name="connsiteX130" fmla="*/ 7467600 w 7467600"/>
              <a:gd name="connsiteY130" fmla="*/ 5164774 h 6858000"/>
              <a:gd name="connsiteX131" fmla="*/ 7467600 w 7467600"/>
              <a:gd name="connsiteY131" fmla="*/ 5199146 h 6858000"/>
              <a:gd name="connsiteX132" fmla="*/ 7391022 w 7467600"/>
              <a:gd name="connsiteY132" fmla="*/ 5158141 h 6858000"/>
              <a:gd name="connsiteX133" fmla="*/ 7312201 w 7467600"/>
              <a:gd name="connsiteY133" fmla="*/ 5128278 h 6858000"/>
              <a:gd name="connsiteX134" fmla="*/ 7343603 w 7467600"/>
              <a:gd name="connsiteY134" fmla="*/ 5149746 h 6858000"/>
              <a:gd name="connsiteX135" fmla="*/ 7467600 w 7467600"/>
              <a:gd name="connsiteY135" fmla="*/ 5241225 h 6858000"/>
              <a:gd name="connsiteX136" fmla="*/ 7467600 w 7467600"/>
              <a:gd name="connsiteY136" fmla="*/ 5277736 h 6858000"/>
              <a:gd name="connsiteX137" fmla="*/ 7327465 w 7467600"/>
              <a:gd name="connsiteY137" fmla="*/ 5174181 h 6858000"/>
              <a:gd name="connsiteX138" fmla="*/ 7244057 w 7467600"/>
              <a:gd name="connsiteY138" fmla="*/ 5124233 h 6858000"/>
              <a:gd name="connsiteX139" fmla="*/ 7353035 w 7467600"/>
              <a:gd name="connsiteY139" fmla="*/ 5197318 h 6858000"/>
              <a:gd name="connsiteX140" fmla="*/ 7467600 w 7467600"/>
              <a:gd name="connsiteY140" fmla="*/ 5297634 h 6858000"/>
              <a:gd name="connsiteX141" fmla="*/ 7467600 w 7467600"/>
              <a:gd name="connsiteY141" fmla="*/ 5361850 h 6858000"/>
              <a:gd name="connsiteX142" fmla="*/ 7368569 w 7467600"/>
              <a:gd name="connsiteY142" fmla="*/ 5270182 h 6858000"/>
              <a:gd name="connsiteX143" fmla="*/ 7131946 w 7467600"/>
              <a:gd name="connsiteY143" fmla="*/ 5075653 h 6858000"/>
              <a:gd name="connsiteX144" fmla="*/ 7133363 w 7467600"/>
              <a:gd name="connsiteY144" fmla="*/ 5050246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7467600 w 7467600"/>
              <a:gd name="connsiteY834" fmla="*/ 163142 h 6858000"/>
              <a:gd name="connsiteX835" fmla="*/ 7467600 w 7467600"/>
              <a:gd name="connsiteY835" fmla="*/ 789215 h 6858000"/>
              <a:gd name="connsiteX836" fmla="*/ 7451412 w 7467600"/>
              <a:gd name="connsiteY836" fmla="*/ 799572 h 6858000"/>
              <a:gd name="connsiteX837" fmla="*/ 7419999 w 7467600"/>
              <a:gd name="connsiteY837" fmla="*/ 774360 h 6858000"/>
              <a:gd name="connsiteX838" fmla="*/ 7429067 w 7467600"/>
              <a:gd name="connsiteY838" fmla="*/ 402737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29067 w 7467600"/>
              <a:gd name="connsiteY844" fmla="*/ 402737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7429067 w 7467600"/>
              <a:gd name="connsiteY848" fmla="*/ 402737 h 6858000"/>
              <a:gd name="connsiteX849" fmla="*/ 5905192 w 7467600"/>
              <a:gd name="connsiteY849" fmla="*/ 163079 h 6858000"/>
              <a:gd name="connsiteX850" fmla="*/ 5865655 w 7467600"/>
              <a:gd name="connsiteY850" fmla="*/ 171901 h 6858000"/>
              <a:gd name="connsiteX851" fmla="*/ 5259740 w 7467600"/>
              <a:gd name="connsiteY851" fmla="*/ 257013 h 6858000"/>
              <a:gd name="connsiteX852" fmla="*/ 5208466 w 7467600"/>
              <a:gd name="connsiteY852" fmla="*/ 257550 h 6858000"/>
              <a:gd name="connsiteX853" fmla="*/ 4980204 w 7467600"/>
              <a:gd name="connsiteY853" fmla="*/ 271903 h 6858000"/>
              <a:gd name="connsiteX854" fmla="*/ 5068068 w 7467600"/>
              <a:gd name="connsiteY854" fmla="*/ 282244 h 6858000"/>
              <a:gd name="connsiteX855" fmla="*/ 5153231 w 7467600"/>
              <a:gd name="connsiteY855" fmla="*/ 292240 h 6858000"/>
              <a:gd name="connsiteX856" fmla="*/ 5426491 w 7467600"/>
              <a:gd name="connsiteY856" fmla="*/ 281128 h 6858000"/>
              <a:gd name="connsiteX857" fmla="*/ 5731212 w 7467600"/>
              <a:gd name="connsiteY857" fmla="*/ 231951 h 6858000"/>
              <a:gd name="connsiteX858" fmla="*/ 5905192 w 7467600"/>
              <a:gd name="connsiteY858" fmla="*/ 163079 h 6858000"/>
              <a:gd name="connsiteX859" fmla="*/ 5944437 w 7467600"/>
              <a:gd name="connsiteY859" fmla="*/ 113829 h 6858000"/>
              <a:gd name="connsiteX860" fmla="*/ 5825032 w 7467600"/>
              <a:gd name="connsiteY860" fmla="*/ 146405 h 6858000"/>
              <a:gd name="connsiteX861" fmla="*/ 4955599 w 7467600"/>
              <a:gd name="connsiteY861" fmla="*/ 247008 h 6858000"/>
              <a:gd name="connsiteX862" fmla="*/ 5210104 w 7467600"/>
              <a:gd name="connsiteY862" fmla="*/ 228123 h 6858000"/>
              <a:gd name="connsiteX863" fmla="*/ 5261015 w 7467600"/>
              <a:gd name="connsiteY863" fmla="*/ 227087 h 6858000"/>
              <a:gd name="connsiteX864" fmla="*/ 5861181 w 7467600"/>
              <a:gd name="connsiteY864" fmla="*/ 143093 h 6858000"/>
              <a:gd name="connsiteX865" fmla="*/ 5961252 w 7467600"/>
              <a:gd name="connsiteY865" fmla="*/ 114820 h 6858000"/>
              <a:gd name="connsiteX866" fmla="*/ 5944437 w 7467600"/>
              <a:gd name="connsiteY866" fmla="*/ 113829 h 6858000"/>
              <a:gd name="connsiteX867" fmla="*/ 3882765 w 7467600"/>
              <a:gd name="connsiteY867" fmla="*/ 0 h 6858000"/>
              <a:gd name="connsiteX868" fmla="*/ 3995099 w 7467600"/>
              <a:gd name="connsiteY868" fmla="*/ 0 h 6858000"/>
              <a:gd name="connsiteX869" fmla="*/ 4163818 w 7467600"/>
              <a:gd name="connsiteY869" fmla="*/ 234104 h 6858000"/>
              <a:gd name="connsiteX870" fmla="*/ 4172099 w 7467600"/>
              <a:gd name="connsiteY870" fmla="*/ 234207 h 6858000"/>
              <a:gd name="connsiteX871" fmla="*/ 4784282 w 7467600"/>
              <a:gd name="connsiteY871" fmla="*/ 276561 h 6858000"/>
              <a:gd name="connsiteX872" fmla="*/ 4801687 w 7467600"/>
              <a:gd name="connsiteY872" fmla="*/ 267764 h 6858000"/>
              <a:gd name="connsiteX873" fmla="*/ 6082788 w 7467600"/>
              <a:gd name="connsiteY873" fmla="*/ 64119 h 6858000"/>
              <a:gd name="connsiteX874" fmla="*/ 6099442 w 7467600"/>
              <a:gd name="connsiteY874" fmla="*/ 82568 h 6858000"/>
              <a:gd name="connsiteX875" fmla="*/ 4804137 w 7467600"/>
              <a:gd name="connsiteY875" fmla="*/ 320931 h 6858000"/>
              <a:gd name="connsiteX876" fmla="*/ 4227047 w 7467600"/>
              <a:gd name="connsiteY876" fmla="*/ 313415 h 6858000"/>
              <a:gd name="connsiteX877" fmla="*/ 4346041 w 7467600"/>
              <a:gd name="connsiteY877" fmla="*/ 456086 h 6858000"/>
              <a:gd name="connsiteX878" fmla="*/ 4870967 w 7467600"/>
              <a:gd name="connsiteY878" fmla="*/ 963061 h 6858000"/>
              <a:gd name="connsiteX879" fmla="*/ 4889647 w 7467600"/>
              <a:gd name="connsiteY879" fmla="*/ 957147 h 6858000"/>
              <a:gd name="connsiteX880" fmla="*/ 5422504 w 7467600"/>
              <a:gd name="connsiteY880" fmla="*/ 805191 h 6858000"/>
              <a:gd name="connsiteX881" fmla="*/ 6087656 w 7467600"/>
              <a:gd name="connsiteY881" fmla="*/ 826703 h 6858000"/>
              <a:gd name="connsiteX882" fmla="*/ 6058717 w 7467600"/>
              <a:gd name="connsiteY882" fmla="*/ 865992 h 6858000"/>
              <a:gd name="connsiteX883" fmla="*/ 4974153 w 7467600"/>
              <a:gd name="connsiteY883" fmla="*/ 1045456 h 6858000"/>
              <a:gd name="connsiteX884" fmla="*/ 5627835 w 7467600"/>
              <a:gd name="connsiteY884" fmla="*/ 1472077 h 6858000"/>
              <a:gd name="connsiteX885" fmla="*/ 5629817 w 7467600"/>
              <a:gd name="connsiteY885" fmla="*/ 1471412 h 6858000"/>
              <a:gd name="connsiteX886" fmla="*/ 5634124 w 7467600"/>
              <a:gd name="connsiteY886" fmla="*/ 1470572 h 6858000"/>
              <a:gd name="connsiteX887" fmla="*/ 5755832 w 7467600"/>
              <a:gd name="connsiteY887" fmla="*/ 1383886 h 6858000"/>
              <a:gd name="connsiteX888" fmla="*/ 6014186 w 7467600"/>
              <a:gd name="connsiteY888" fmla="*/ 1279799 h 6858000"/>
              <a:gd name="connsiteX889" fmla="*/ 6901619 w 7467600"/>
              <a:gd name="connsiteY889" fmla="*/ 1047874 h 6858000"/>
              <a:gd name="connsiteX890" fmla="*/ 6931566 w 7467600"/>
              <a:gd name="connsiteY890" fmla="*/ 1062034 h 6858000"/>
              <a:gd name="connsiteX891" fmla="*/ 5790982 w 7467600"/>
              <a:gd name="connsiteY891" fmla="*/ 1561380 h 6858000"/>
              <a:gd name="connsiteX892" fmla="*/ 6188971 w 7467600"/>
              <a:gd name="connsiteY892" fmla="*/ 1755168 h 6858000"/>
              <a:gd name="connsiteX893" fmla="*/ 6202446 w 7467600"/>
              <a:gd name="connsiteY893" fmla="*/ 1752268 h 6858000"/>
              <a:gd name="connsiteX894" fmla="*/ 7179560 w 7467600"/>
              <a:gd name="connsiteY894" fmla="*/ 1467551 h 6858000"/>
              <a:gd name="connsiteX895" fmla="*/ 7158730 w 7467600"/>
              <a:gd name="connsiteY895" fmla="*/ 1507835 h 6858000"/>
              <a:gd name="connsiteX896" fmla="*/ 6326959 w 7467600"/>
              <a:gd name="connsiteY896" fmla="*/ 1817686 h 6858000"/>
              <a:gd name="connsiteX897" fmla="*/ 6537433 w 7467600"/>
              <a:gd name="connsiteY897" fmla="*/ 1907790 h 6858000"/>
              <a:gd name="connsiteX898" fmla="*/ 6550221 w 7467600"/>
              <a:gd name="connsiteY898" fmla="*/ 1910729 h 6858000"/>
              <a:gd name="connsiteX899" fmla="*/ 6964438 w 7467600"/>
              <a:gd name="connsiteY899" fmla="*/ 2209505 h 6858000"/>
              <a:gd name="connsiteX900" fmla="*/ 7367862 w 7467600"/>
              <a:gd name="connsiteY900" fmla="*/ 2806833 h 6858000"/>
              <a:gd name="connsiteX901" fmla="*/ 7364329 w 7467600"/>
              <a:gd name="connsiteY901" fmla="*/ 2826907 h 6858000"/>
              <a:gd name="connsiteX902" fmla="*/ 7290545 w 7467600"/>
              <a:gd name="connsiteY902" fmla="*/ 2850663 h 6858000"/>
              <a:gd name="connsiteX903" fmla="*/ 6472036 w 7467600"/>
              <a:gd name="connsiteY903" fmla="*/ 1959003 h 6858000"/>
              <a:gd name="connsiteX904" fmla="*/ 5792897 w 7467600"/>
              <a:gd name="connsiteY904" fmla="*/ 1647747 h 6858000"/>
              <a:gd name="connsiteX905" fmla="*/ 5842751 w 7467600"/>
              <a:gd name="connsiteY905" fmla="*/ 1816112 h 6858000"/>
              <a:gd name="connsiteX906" fmla="*/ 5847424 w 7467600"/>
              <a:gd name="connsiteY906" fmla="*/ 1815776 h 6858000"/>
              <a:gd name="connsiteX907" fmla="*/ 6399821 w 7467600"/>
              <a:gd name="connsiteY907" fmla="*/ 2344799 h 6858000"/>
              <a:gd name="connsiteX908" fmla="*/ 6323232 w 7467600"/>
              <a:gd name="connsiteY908" fmla="*/ 2389634 h 6858000"/>
              <a:gd name="connsiteX909" fmla="*/ 5942958 w 7467600"/>
              <a:gd name="connsiteY909" fmla="*/ 2077708 h 6858000"/>
              <a:gd name="connsiteX910" fmla="*/ 5921559 w 7467600"/>
              <a:gd name="connsiteY910" fmla="*/ 2378596 h 6858000"/>
              <a:gd name="connsiteX911" fmla="*/ 5817651 w 7467600"/>
              <a:gd name="connsiteY911" fmla="*/ 3023919 h 6858000"/>
              <a:gd name="connsiteX912" fmla="*/ 5729634 w 7467600"/>
              <a:gd name="connsiteY912" fmla="*/ 3051849 h 6858000"/>
              <a:gd name="connsiteX913" fmla="*/ 5611018 w 7467600"/>
              <a:gd name="connsiteY913" fmla="*/ 2316769 h 6858000"/>
              <a:gd name="connsiteX914" fmla="*/ 5687608 w 7467600"/>
              <a:gd name="connsiteY914" fmla="*/ 2039972 h 6858000"/>
              <a:gd name="connsiteX915" fmla="*/ 5657554 w 7467600"/>
              <a:gd name="connsiteY915" fmla="*/ 1576445 h 6858000"/>
              <a:gd name="connsiteX916" fmla="*/ 5150475 w 7467600"/>
              <a:gd name="connsiteY916" fmla="*/ 1274012 h 6858000"/>
              <a:gd name="connsiteX917" fmla="*/ 5349142 w 7467600"/>
              <a:gd name="connsiteY917" fmla="*/ 2204405 h 6858000"/>
              <a:gd name="connsiteX918" fmla="*/ 5262214 w 7467600"/>
              <a:gd name="connsiteY918" fmla="*/ 2233836 h 6858000"/>
              <a:gd name="connsiteX919" fmla="*/ 4981539 w 7467600"/>
              <a:gd name="connsiteY919" fmla="*/ 1542201 h 6858000"/>
              <a:gd name="connsiteX920" fmla="*/ 4958461 w 7467600"/>
              <a:gd name="connsiteY920" fmla="*/ 1136957 h 6858000"/>
              <a:gd name="connsiteX921" fmla="*/ 4655015 w 7467600"/>
              <a:gd name="connsiteY921" fmla="*/ 891426 h 6858000"/>
              <a:gd name="connsiteX922" fmla="*/ 4348002 w 7467600"/>
              <a:gd name="connsiteY922" fmla="*/ 2205895 h 6858000"/>
              <a:gd name="connsiteX923" fmla="*/ 4262250 w 7467600"/>
              <a:gd name="connsiteY923" fmla="*/ 2219972 h 6858000"/>
              <a:gd name="connsiteX924" fmla="*/ 4550611 w 7467600"/>
              <a:gd name="connsiteY924" fmla="*/ 817540 h 6858000"/>
              <a:gd name="connsiteX925" fmla="*/ 4564418 w 7467600"/>
              <a:gd name="connsiteY925" fmla="*/ 808293 h 6858000"/>
              <a:gd name="connsiteX926" fmla="*/ 4266388 w 7467600"/>
              <a:gd name="connsiteY926" fmla="*/ 500083 h 6858000"/>
              <a:gd name="connsiteX927" fmla="*/ 4032842 w 7467600"/>
              <a:gd name="connsiteY927" fmla="*/ 211809 h 6858000"/>
              <a:gd name="connsiteX928" fmla="*/ 3882765 w 7467600"/>
              <a:gd name="connsiteY928" fmla="*/ 0 h 6858000"/>
              <a:gd name="connsiteX929" fmla="*/ 3721337 w 7467600"/>
              <a:gd name="connsiteY929" fmla="*/ 0 h 6858000"/>
              <a:gd name="connsiteX930" fmla="*/ 3797544 w 7467600"/>
              <a:gd name="connsiteY930" fmla="*/ 0 h 6858000"/>
              <a:gd name="connsiteX931" fmla="*/ 3775734 w 7467600"/>
              <a:gd name="connsiteY931" fmla="*/ 95131 h 6858000"/>
              <a:gd name="connsiteX932" fmla="*/ 3724807 w 7467600"/>
              <a:gd name="connsiteY932" fmla="*/ 272257 h 6858000"/>
              <a:gd name="connsiteX933" fmla="*/ 3726844 w 7467600"/>
              <a:gd name="connsiteY933" fmla="*/ 282988 h 6858000"/>
              <a:gd name="connsiteX934" fmla="*/ 3742664 w 7467600"/>
              <a:gd name="connsiteY934" fmla="*/ 279918 h 6858000"/>
              <a:gd name="connsiteX935" fmla="*/ 4103910 w 7467600"/>
              <a:gd name="connsiteY935" fmla="*/ 1161917 h 6858000"/>
              <a:gd name="connsiteX936" fmla="*/ 4020269 w 7467600"/>
              <a:gd name="connsiteY936" fmla="*/ 1200406 h 6858000"/>
              <a:gd name="connsiteX937" fmla="*/ 3674882 w 7467600"/>
              <a:gd name="connsiteY937" fmla="*/ 488524 h 6858000"/>
              <a:gd name="connsiteX938" fmla="*/ 3132682 w 7467600"/>
              <a:gd name="connsiteY938" fmla="*/ 1072284 h 6858000"/>
              <a:gd name="connsiteX939" fmla="*/ 2716346 w 7467600"/>
              <a:gd name="connsiteY939" fmla="*/ 1276376 h 6858000"/>
              <a:gd name="connsiteX940" fmla="*/ 2716772 w 7467600"/>
              <a:gd name="connsiteY940" fmla="*/ 1255462 h 6858000"/>
              <a:gd name="connsiteX941" fmla="*/ 3471096 w 7467600"/>
              <a:gd name="connsiteY941" fmla="*/ 437072 h 6858000"/>
              <a:gd name="connsiteX942" fmla="*/ 3639057 w 7467600"/>
              <a:gd name="connsiteY942" fmla="*/ 286334 h 6858000"/>
              <a:gd name="connsiteX943" fmla="*/ 3640309 w 7467600"/>
              <a:gd name="connsiteY943" fmla="*/ 284664 h 6858000"/>
              <a:gd name="connsiteX944" fmla="*/ 3646022 w 7467600"/>
              <a:gd name="connsiteY944" fmla="*/ 276711 h 6858000"/>
              <a:gd name="connsiteX945" fmla="*/ 3707943 w 7467600"/>
              <a:gd name="connsiteY945" fmla="*/ 65958 h 6858000"/>
              <a:gd name="connsiteX946" fmla="*/ 3721337 w 7467600"/>
              <a:gd name="connsiteY946" fmla="*/ 0 h 6858000"/>
              <a:gd name="connsiteX947" fmla="*/ 2867960 w 7467600"/>
              <a:gd name="connsiteY947" fmla="*/ 0 h 6858000"/>
              <a:gd name="connsiteX948" fmla="*/ 2926351 w 7467600"/>
              <a:gd name="connsiteY948" fmla="*/ 0 h 6858000"/>
              <a:gd name="connsiteX949" fmla="*/ 2902823 w 7467600"/>
              <a:gd name="connsiteY949" fmla="*/ 262929 h 6858000"/>
              <a:gd name="connsiteX950" fmla="*/ 2940663 w 7467600"/>
              <a:gd name="connsiteY950" fmla="*/ 140884 h 6858000"/>
              <a:gd name="connsiteX951" fmla="*/ 2947039 w 7467600"/>
              <a:gd name="connsiteY951" fmla="*/ 122524 h 6858000"/>
              <a:gd name="connsiteX952" fmla="*/ 2984316 w 7467600"/>
              <a:gd name="connsiteY952" fmla="*/ 0 h 6858000"/>
              <a:gd name="connsiteX953" fmla="*/ 3016114 w 7467600"/>
              <a:gd name="connsiteY953" fmla="*/ 0 h 6858000"/>
              <a:gd name="connsiteX954" fmla="*/ 2979949 w 7467600"/>
              <a:gd name="connsiteY954" fmla="*/ 119274 h 6858000"/>
              <a:gd name="connsiteX955" fmla="*/ 3023879 w 7467600"/>
              <a:gd name="connsiteY955" fmla="*/ 0 h 6858000"/>
              <a:gd name="connsiteX956" fmla="*/ 3105400 w 7467600"/>
              <a:gd name="connsiteY956" fmla="*/ 0 h 6858000"/>
              <a:gd name="connsiteX957" fmla="*/ 3094669 w 7467600"/>
              <a:gd name="connsiteY957" fmla="*/ 30308 h 6858000"/>
              <a:gd name="connsiteX958" fmla="*/ 2901945 w 7467600"/>
              <a:gd name="connsiteY958" fmla="*/ 466538 h 6858000"/>
              <a:gd name="connsiteX959" fmla="*/ 2815209 w 7467600"/>
              <a:gd name="connsiteY959" fmla="*/ 497361 h 6858000"/>
              <a:gd name="connsiteX960" fmla="*/ 2844845 w 7467600"/>
              <a:gd name="connsiteY960" fmla="*/ 127638 h 6858000"/>
              <a:gd name="connsiteX961" fmla="*/ 2867960 w 7467600"/>
              <a:gd name="connsiteY961" fmla="*/ 0 h 6858000"/>
              <a:gd name="connsiteX962" fmla="*/ 1057230 w 7467600"/>
              <a:gd name="connsiteY962" fmla="*/ 0 h 6858000"/>
              <a:gd name="connsiteX963" fmla="*/ 1111003 w 7467600"/>
              <a:gd name="connsiteY963" fmla="*/ 0 h 6858000"/>
              <a:gd name="connsiteX964" fmla="*/ 1125553 w 7467600"/>
              <a:gd name="connsiteY964" fmla="*/ 52588 h 6858000"/>
              <a:gd name="connsiteX965" fmla="*/ 1304276 w 7467600"/>
              <a:gd name="connsiteY965" fmla="*/ 476275 h 6858000"/>
              <a:gd name="connsiteX966" fmla="*/ 1492066 w 7467600"/>
              <a:gd name="connsiteY966" fmla="*/ 886333 h 6858000"/>
              <a:gd name="connsiteX967" fmla="*/ 1423698 w 7467600"/>
              <a:gd name="connsiteY967" fmla="*/ 710817 h 6858000"/>
              <a:gd name="connsiteX968" fmla="*/ 1357609 w 7467600"/>
              <a:gd name="connsiteY968" fmla="*/ 532892 h 6858000"/>
              <a:gd name="connsiteX969" fmla="*/ 1309550 w 7467600"/>
              <a:gd name="connsiteY969" fmla="*/ 374031 h 6858000"/>
              <a:gd name="connsiteX970" fmla="*/ 1193673 w 7467600"/>
              <a:gd name="connsiteY970" fmla="*/ 49533 h 6858000"/>
              <a:gd name="connsiteX971" fmla="*/ 1164391 w 7467600"/>
              <a:gd name="connsiteY971" fmla="*/ 0 h 6858000"/>
              <a:gd name="connsiteX972" fmla="*/ 1200666 w 7467600"/>
              <a:gd name="connsiteY972" fmla="*/ 0 h 6858000"/>
              <a:gd name="connsiteX973" fmla="*/ 1223408 w 7467600"/>
              <a:gd name="connsiteY973" fmla="*/ 38996 h 6858000"/>
              <a:gd name="connsiteX974" fmla="*/ 1339635 w 7467600"/>
              <a:gd name="connsiteY974" fmla="*/ 365517 h 6858000"/>
              <a:gd name="connsiteX975" fmla="*/ 1387469 w 7467600"/>
              <a:gd name="connsiteY975" fmla="*/ 523079 h 6858000"/>
              <a:gd name="connsiteX976" fmla="*/ 1452685 w 7467600"/>
              <a:gd name="connsiteY976" fmla="*/ 699806 h 6858000"/>
              <a:gd name="connsiteX977" fmla="*/ 1492092 w 7467600"/>
              <a:gd name="connsiteY977" fmla="*/ 800424 h 6858000"/>
              <a:gd name="connsiteX978" fmla="*/ 1455302 w 7467600"/>
              <a:gd name="connsiteY978" fmla="*/ 632913 h 6858000"/>
              <a:gd name="connsiteX979" fmla="*/ 1222336 w 7467600"/>
              <a:gd name="connsiteY979" fmla="*/ 9480 h 6858000"/>
              <a:gd name="connsiteX980" fmla="*/ 1214634 w 7467600"/>
              <a:gd name="connsiteY980" fmla="*/ 0 h 6858000"/>
              <a:gd name="connsiteX981" fmla="*/ 1289827 w 7467600"/>
              <a:gd name="connsiteY981" fmla="*/ 0 h 6858000"/>
              <a:gd name="connsiteX982" fmla="*/ 1321076 w 7467600"/>
              <a:gd name="connsiteY982" fmla="*/ 59722 h 6858000"/>
              <a:gd name="connsiteX983" fmla="*/ 1512579 w 7467600"/>
              <a:gd name="connsiteY983" fmla="*/ 626441 h 6858000"/>
              <a:gd name="connsiteX984" fmla="*/ 1506076 w 7467600"/>
              <a:gd name="connsiteY984" fmla="*/ 1089289 h 6858000"/>
              <a:gd name="connsiteX985" fmla="*/ 1486346 w 7467600"/>
              <a:gd name="connsiteY985" fmla="*/ 1079919 h 6858000"/>
              <a:gd name="connsiteX986" fmla="*/ 1070511 w 7467600"/>
              <a:gd name="connsiteY986" fmla="*/ 48609 h 6858000"/>
              <a:gd name="connsiteX987" fmla="*/ 1057230 w 7467600"/>
              <a:gd name="connsiteY987" fmla="*/ 0 h 6858000"/>
              <a:gd name="connsiteX988" fmla="*/ 43151 w 7467600"/>
              <a:gd name="connsiteY988" fmla="*/ 0 h 6858000"/>
              <a:gd name="connsiteX989" fmla="*/ 95283 w 7467600"/>
              <a:gd name="connsiteY989" fmla="*/ 0 h 6858000"/>
              <a:gd name="connsiteX990" fmla="*/ 300708 w 7467600"/>
              <a:gd name="connsiteY990" fmla="*/ 154571 h 6858000"/>
              <a:gd name="connsiteX991" fmla="*/ 530414 w 7467600"/>
              <a:gd name="connsiteY991" fmla="*/ 354673 h 6858000"/>
              <a:gd name="connsiteX992" fmla="*/ 333785 w 7467600"/>
              <a:gd name="connsiteY992" fmla="*/ 161564 h 6858000"/>
              <a:gd name="connsiteX993" fmla="*/ 147005 w 7467600"/>
              <a:gd name="connsiteY993" fmla="*/ 0 h 6858000"/>
              <a:gd name="connsiteX994" fmla="*/ 272509 w 7467600"/>
              <a:gd name="connsiteY994" fmla="*/ 0 h 6858000"/>
              <a:gd name="connsiteX995" fmla="*/ 326276 w 7467600"/>
              <a:gd name="connsiteY995" fmla="*/ 45847 h 6858000"/>
              <a:gd name="connsiteX996" fmla="*/ 823759 w 7467600"/>
              <a:gd name="connsiteY996" fmla="*/ 574145 h 6858000"/>
              <a:gd name="connsiteX997" fmla="*/ 811254 w 7467600"/>
              <a:gd name="connsiteY997" fmla="*/ 665546 h 6858000"/>
              <a:gd name="connsiteX998" fmla="*/ 154042 w 7467600"/>
              <a:gd name="connsiteY998" fmla="*/ 261522 h 6858000"/>
              <a:gd name="connsiteX999" fmla="*/ 13550 w 7467600"/>
              <a:gd name="connsiteY999" fmla="*/ 158423 h 6858000"/>
              <a:gd name="connsiteX1000" fmla="*/ 0 w 7467600"/>
              <a:gd name="connsiteY1000" fmla="*/ 146618 h 6858000"/>
              <a:gd name="connsiteX1001" fmla="*/ 0 w 7467600"/>
              <a:gd name="connsiteY1001" fmla="*/ 59161 h 6858000"/>
              <a:gd name="connsiteX1002" fmla="*/ 45427 w 7467600"/>
              <a:gd name="connsiteY1002" fmla="*/ 101078 h 6858000"/>
              <a:gd name="connsiteX1003" fmla="*/ 630103 w 7467600"/>
              <a:gd name="connsiteY1003" fmla="*/ 485885 h 6858000"/>
              <a:gd name="connsiteX1004" fmla="*/ 532040 w 7467600"/>
              <a:gd name="connsiteY1004" fmla="*/ 399359 h 6858000"/>
              <a:gd name="connsiteX1005" fmla="*/ 517618 w 7467600"/>
              <a:gd name="connsiteY1005" fmla="*/ 385726 h 6858000"/>
              <a:gd name="connsiteX1006" fmla="*/ 285074 w 7467600"/>
              <a:gd name="connsiteY1006" fmla="*/ 182755 h 6858000"/>
              <a:gd name="connsiteX1007" fmla="*/ 43151 w 7467600"/>
              <a:gd name="connsiteY100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19999 w 7467600"/>
              <a:gd name="connsiteY844" fmla="*/ 774360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7419999 w 7467600"/>
              <a:gd name="connsiteY847" fmla="*/ 774360 h 6858000"/>
              <a:gd name="connsiteX848" fmla="*/ 5905192 w 7467600"/>
              <a:gd name="connsiteY848" fmla="*/ 163079 h 6858000"/>
              <a:gd name="connsiteX849" fmla="*/ 5865655 w 7467600"/>
              <a:gd name="connsiteY849" fmla="*/ 171901 h 6858000"/>
              <a:gd name="connsiteX850" fmla="*/ 5259740 w 7467600"/>
              <a:gd name="connsiteY850" fmla="*/ 257013 h 6858000"/>
              <a:gd name="connsiteX851" fmla="*/ 5208466 w 7467600"/>
              <a:gd name="connsiteY851" fmla="*/ 257550 h 6858000"/>
              <a:gd name="connsiteX852" fmla="*/ 4980204 w 7467600"/>
              <a:gd name="connsiteY852" fmla="*/ 271903 h 6858000"/>
              <a:gd name="connsiteX853" fmla="*/ 5068068 w 7467600"/>
              <a:gd name="connsiteY853" fmla="*/ 282244 h 6858000"/>
              <a:gd name="connsiteX854" fmla="*/ 5153231 w 7467600"/>
              <a:gd name="connsiteY854" fmla="*/ 292240 h 6858000"/>
              <a:gd name="connsiteX855" fmla="*/ 5426491 w 7467600"/>
              <a:gd name="connsiteY855" fmla="*/ 281128 h 6858000"/>
              <a:gd name="connsiteX856" fmla="*/ 5731212 w 7467600"/>
              <a:gd name="connsiteY856" fmla="*/ 231951 h 6858000"/>
              <a:gd name="connsiteX857" fmla="*/ 5905192 w 7467600"/>
              <a:gd name="connsiteY857" fmla="*/ 163079 h 6858000"/>
              <a:gd name="connsiteX858" fmla="*/ 5944437 w 7467600"/>
              <a:gd name="connsiteY858" fmla="*/ 113829 h 6858000"/>
              <a:gd name="connsiteX859" fmla="*/ 5825032 w 7467600"/>
              <a:gd name="connsiteY859" fmla="*/ 146405 h 6858000"/>
              <a:gd name="connsiteX860" fmla="*/ 4955599 w 7467600"/>
              <a:gd name="connsiteY860" fmla="*/ 247008 h 6858000"/>
              <a:gd name="connsiteX861" fmla="*/ 5210104 w 7467600"/>
              <a:gd name="connsiteY861" fmla="*/ 228123 h 6858000"/>
              <a:gd name="connsiteX862" fmla="*/ 5261015 w 7467600"/>
              <a:gd name="connsiteY862" fmla="*/ 227087 h 6858000"/>
              <a:gd name="connsiteX863" fmla="*/ 5861181 w 7467600"/>
              <a:gd name="connsiteY863" fmla="*/ 143093 h 6858000"/>
              <a:gd name="connsiteX864" fmla="*/ 5961252 w 7467600"/>
              <a:gd name="connsiteY864" fmla="*/ 114820 h 6858000"/>
              <a:gd name="connsiteX865" fmla="*/ 5944437 w 7467600"/>
              <a:gd name="connsiteY865" fmla="*/ 113829 h 6858000"/>
              <a:gd name="connsiteX866" fmla="*/ 3882765 w 7467600"/>
              <a:gd name="connsiteY866" fmla="*/ 0 h 6858000"/>
              <a:gd name="connsiteX867" fmla="*/ 3995099 w 7467600"/>
              <a:gd name="connsiteY867" fmla="*/ 0 h 6858000"/>
              <a:gd name="connsiteX868" fmla="*/ 4163818 w 7467600"/>
              <a:gd name="connsiteY868" fmla="*/ 234104 h 6858000"/>
              <a:gd name="connsiteX869" fmla="*/ 4172099 w 7467600"/>
              <a:gd name="connsiteY869" fmla="*/ 234207 h 6858000"/>
              <a:gd name="connsiteX870" fmla="*/ 4784282 w 7467600"/>
              <a:gd name="connsiteY870" fmla="*/ 276561 h 6858000"/>
              <a:gd name="connsiteX871" fmla="*/ 4801687 w 7467600"/>
              <a:gd name="connsiteY871" fmla="*/ 267764 h 6858000"/>
              <a:gd name="connsiteX872" fmla="*/ 6082788 w 7467600"/>
              <a:gd name="connsiteY872" fmla="*/ 64119 h 6858000"/>
              <a:gd name="connsiteX873" fmla="*/ 6099442 w 7467600"/>
              <a:gd name="connsiteY873" fmla="*/ 82568 h 6858000"/>
              <a:gd name="connsiteX874" fmla="*/ 4804137 w 7467600"/>
              <a:gd name="connsiteY874" fmla="*/ 320931 h 6858000"/>
              <a:gd name="connsiteX875" fmla="*/ 4227047 w 7467600"/>
              <a:gd name="connsiteY875" fmla="*/ 313415 h 6858000"/>
              <a:gd name="connsiteX876" fmla="*/ 4346041 w 7467600"/>
              <a:gd name="connsiteY876" fmla="*/ 456086 h 6858000"/>
              <a:gd name="connsiteX877" fmla="*/ 4870967 w 7467600"/>
              <a:gd name="connsiteY877" fmla="*/ 963061 h 6858000"/>
              <a:gd name="connsiteX878" fmla="*/ 4889647 w 7467600"/>
              <a:gd name="connsiteY878" fmla="*/ 957147 h 6858000"/>
              <a:gd name="connsiteX879" fmla="*/ 5422504 w 7467600"/>
              <a:gd name="connsiteY879" fmla="*/ 805191 h 6858000"/>
              <a:gd name="connsiteX880" fmla="*/ 6087656 w 7467600"/>
              <a:gd name="connsiteY880" fmla="*/ 826703 h 6858000"/>
              <a:gd name="connsiteX881" fmla="*/ 6058717 w 7467600"/>
              <a:gd name="connsiteY881" fmla="*/ 865992 h 6858000"/>
              <a:gd name="connsiteX882" fmla="*/ 4974153 w 7467600"/>
              <a:gd name="connsiteY882" fmla="*/ 1045456 h 6858000"/>
              <a:gd name="connsiteX883" fmla="*/ 5627835 w 7467600"/>
              <a:gd name="connsiteY883" fmla="*/ 1472077 h 6858000"/>
              <a:gd name="connsiteX884" fmla="*/ 5629817 w 7467600"/>
              <a:gd name="connsiteY884" fmla="*/ 1471412 h 6858000"/>
              <a:gd name="connsiteX885" fmla="*/ 5634124 w 7467600"/>
              <a:gd name="connsiteY885" fmla="*/ 1470572 h 6858000"/>
              <a:gd name="connsiteX886" fmla="*/ 5755832 w 7467600"/>
              <a:gd name="connsiteY886" fmla="*/ 1383886 h 6858000"/>
              <a:gd name="connsiteX887" fmla="*/ 6014186 w 7467600"/>
              <a:gd name="connsiteY887" fmla="*/ 1279799 h 6858000"/>
              <a:gd name="connsiteX888" fmla="*/ 6901619 w 7467600"/>
              <a:gd name="connsiteY888" fmla="*/ 1047874 h 6858000"/>
              <a:gd name="connsiteX889" fmla="*/ 6931566 w 7467600"/>
              <a:gd name="connsiteY889" fmla="*/ 1062034 h 6858000"/>
              <a:gd name="connsiteX890" fmla="*/ 5790982 w 7467600"/>
              <a:gd name="connsiteY890" fmla="*/ 1561380 h 6858000"/>
              <a:gd name="connsiteX891" fmla="*/ 6188971 w 7467600"/>
              <a:gd name="connsiteY891" fmla="*/ 1755168 h 6858000"/>
              <a:gd name="connsiteX892" fmla="*/ 6202446 w 7467600"/>
              <a:gd name="connsiteY892" fmla="*/ 1752268 h 6858000"/>
              <a:gd name="connsiteX893" fmla="*/ 7179560 w 7467600"/>
              <a:gd name="connsiteY893" fmla="*/ 1467551 h 6858000"/>
              <a:gd name="connsiteX894" fmla="*/ 7158730 w 7467600"/>
              <a:gd name="connsiteY894" fmla="*/ 1507835 h 6858000"/>
              <a:gd name="connsiteX895" fmla="*/ 6326959 w 7467600"/>
              <a:gd name="connsiteY895" fmla="*/ 1817686 h 6858000"/>
              <a:gd name="connsiteX896" fmla="*/ 6537433 w 7467600"/>
              <a:gd name="connsiteY896" fmla="*/ 1907790 h 6858000"/>
              <a:gd name="connsiteX897" fmla="*/ 6550221 w 7467600"/>
              <a:gd name="connsiteY897" fmla="*/ 1910729 h 6858000"/>
              <a:gd name="connsiteX898" fmla="*/ 6964438 w 7467600"/>
              <a:gd name="connsiteY898" fmla="*/ 2209505 h 6858000"/>
              <a:gd name="connsiteX899" fmla="*/ 7367862 w 7467600"/>
              <a:gd name="connsiteY899" fmla="*/ 2806833 h 6858000"/>
              <a:gd name="connsiteX900" fmla="*/ 7364329 w 7467600"/>
              <a:gd name="connsiteY900" fmla="*/ 2826907 h 6858000"/>
              <a:gd name="connsiteX901" fmla="*/ 7290545 w 7467600"/>
              <a:gd name="connsiteY901" fmla="*/ 2850663 h 6858000"/>
              <a:gd name="connsiteX902" fmla="*/ 6472036 w 7467600"/>
              <a:gd name="connsiteY902" fmla="*/ 1959003 h 6858000"/>
              <a:gd name="connsiteX903" fmla="*/ 5792897 w 7467600"/>
              <a:gd name="connsiteY903" fmla="*/ 1647747 h 6858000"/>
              <a:gd name="connsiteX904" fmla="*/ 5842751 w 7467600"/>
              <a:gd name="connsiteY904" fmla="*/ 1816112 h 6858000"/>
              <a:gd name="connsiteX905" fmla="*/ 5847424 w 7467600"/>
              <a:gd name="connsiteY905" fmla="*/ 1815776 h 6858000"/>
              <a:gd name="connsiteX906" fmla="*/ 6399821 w 7467600"/>
              <a:gd name="connsiteY906" fmla="*/ 2344799 h 6858000"/>
              <a:gd name="connsiteX907" fmla="*/ 6323232 w 7467600"/>
              <a:gd name="connsiteY907" fmla="*/ 2389634 h 6858000"/>
              <a:gd name="connsiteX908" fmla="*/ 5942958 w 7467600"/>
              <a:gd name="connsiteY908" fmla="*/ 2077708 h 6858000"/>
              <a:gd name="connsiteX909" fmla="*/ 5921559 w 7467600"/>
              <a:gd name="connsiteY909" fmla="*/ 2378596 h 6858000"/>
              <a:gd name="connsiteX910" fmla="*/ 5817651 w 7467600"/>
              <a:gd name="connsiteY910" fmla="*/ 3023919 h 6858000"/>
              <a:gd name="connsiteX911" fmla="*/ 5729634 w 7467600"/>
              <a:gd name="connsiteY911" fmla="*/ 3051849 h 6858000"/>
              <a:gd name="connsiteX912" fmla="*/ 5611018 w 7467600"/>
              <a:gd name="connsiteY912" fmla="*/ 2316769 h 6858000"/>
              <a:gd name="connsiteX913" fmla="*/ 5687608 w 7467600"/>
              <a:gd name="connsiteY913" fmla="*/ 2039972 h 6858000"/>
              <a:gd name="connsiteX914" fmla="*/ 5657554 w 7467600"/>
              <a:gd name="connsiteY914" fmla="*/ 1576445 h 6858000"/>
              <a:gd name="connsiteX915" fmla="*/ 5150475 w 7467600"/>
              <a:gd name="connsiteY915" fmla="*/ 1274012 h 6858000"/>
              <a:gd name="connsiteX916" fmla="*/ 5349142 w 7467600"/>
              <a:gd name="connsiteY916" fmla="*/ 2204405 h 6858000"/>
              <a:gd name="connsiteX917" fmla="*/ 5262214 w 7467600"/>
              <a:gd name="connsiteY917" fmla="*/ 2233836 h 6858000"/>
              <a:gd name="connsiteX918" fmla="*/ 4981539 w 7467600"/>
              <a:gd name="connsiteY918" fmla="*/ 1542201 h 6858000"/>
              <a:gd name="connsiteX919" fmla="*/ 4958461 w 7467600"/>
              <a:gd name="connsiteY919" fmla="*/ 1136957 h 6858000"/>
              <a:gd name="connsiteX920" fmla="*/ 4655015 w 7467600"/>
              <a:gd name="connsiteY920" fmla="*/ 891426 h 6858000"/>
              <a:gd name="connsiteX921" fmla="*/ 4348002 w 7467600"/>
              <a:gd name="connsiteY921" fmla="*/ 2205895 h 6858000"/>
              <a:gd name="connsiteX922" fmla="*/ 4262250 w 7467600"/>
              <a:gd name="connsiteY922" fmla="*/ 2219972 h 6858000"/>
              <a:gd name="connsiteX923" fmla="*/ 4550611 w 7467600"/>
              <a:gd name="connsiteY923" fmla="*/ 817540 h 6858000"/>
              <a:gd name="connsiteX924" fmla="*/ 4564418 w 7467600"/>
              <a:gd name="connsiteY924" fmla="*/ 808293 h 6858000"/>
              <a:gd name="connsiteX925" fmla="*/ 4266388 w 7467600"/>
              <a:gd name="connsiteY925" fmla="*/ 500083 h 6858000"/>
              <a:gd name="connsiteX926" fmla="*/ 4032842 w 7467600"/>
              <a:gd name="connsiteY926" fmla="*/ 211809 h 6858000"/>
              <a:gd name="connsiteX927" fmla="*/ 3882765 w 7467600"/>
              <a:gd name="connsiteY927" fmla="*/ 0 h 6858000"/>
              <a:gd name="connsiteX928" fmla="*/ 3721337 w 7467600"/>
              <a:gd name="connsiteY928" fmla="*/ 0 h 6858000"/>
              <a:gd name="connsiteX929" fmla="*/ 3797544 w 7467600"/>
              <a:gd name="connsiteY929" fmla="*/ 0 h 6858000"/>
              <a:gd name="connsiteX930" fmla="*/ 3775734 w 7467600"/>
              <a:gd name="connsiteY930" fmla="*/ 95131 h 6858000"/>
              <a:gd name="connsiteX931" fmla="*/ 3724807 w 7467600"/>
              <a:gd name="connsiteY931" fmla="*/ 272257 h 6858000"/>
              <a:gd name="connsiteX932" fmla="*/ 3726844 w 7467600"/>
              <a:gd name="connsiteY932" fmla="*/ 282988 h 6858000"/>
              <a:gd name="connsiteX933" fmla="*/ 3742664 w 7467600"/>
              <a:gd name="connsiteY933" fmla="*/ 279918 h 6858000"/>
              <a:gd name="connsiteX934" fmla="*/ 4103910 w 7467600"/>
              <a:gd name="connsiteY934" fmla="*/ 1161917 h 6858000"/>
              <a:gd name="connsiteX935" fmla="*/ 4020269 w 7467600"/>
              <a:gd name="connsiteY935" fmla="*/ 1200406 h 6858000"/>
              <a:gd name="connsiteX936" fmla="*/ 3674882 w 7467600"/>
              <a:gd name="connsiteY936" fmla="*/ 488524 h 6858000"/>
              <a:gd name="connsiteX937" fmla="*/ 3132682 w 7467600"/>
              <a:gd name="connsiteY937" fmla="*/ 1072284 h 6858000"/>
              <a:gd name="connsiteX938" fmla="*/ 2716346 w 7467600"/>
              <a:gd name="connsiteY938" fmla="*/ 1276376 h 6858000"/>
              <a:gd name="connsiteX939" fmla="*/ 2716772 w 7467600"/>
              <a:gd name="connsiteY939" fmla="*/ 1255462 h 6858000"/>
              <a:gd name="connsiteX940" fmla="*/ 3471096 w 7467600"/>
              <a:gd name="connsiteY940" fmla="*/ 437072 h 6858000"/>
              <a:gd name="connsiteX941" fmla="*/ 3639057 w 7467600"/>
              <a:gd name="connsiteY941" fmla="*/ 286334 h 6858000"/>
              <a:gd name="connsiteX942" fmla="*/ 3640309 w 7467600"/>
              <a:gd name="connsiteY942" fmla="*/ 284664 h 6858000"/>
              <a:gd name="connsiteX943" fmla="*/ 3646022 w 7467600"/>
              <a:gd name="connsiteY943" fmla="*/ 276711 h 6858000"/>
              <a:gd name="connsiteX944" fmla="*/ 3707943 w 7467600"/>
              <a:gd name="connsiteY944" fmla="*/ 65958 h 6858000"/>
              <a:gd name="connsiteX945" fmla="*/ 3721337 w 7467600"/>
              <a:gd name="connsiteY945" fmla="*/ 0 h 6858000"/>
              <a:gd name="connsiteX946" fmla="*/ 2867960 w 7467600"/>
              <a:gd name="connsiteY946" fmla="*/ 0 h 6858000"/>
              <a:gd name="connsiteX947" fmla="*/ 2926351 w 7467600"/>
              <a:gd name="connsiteY947" fmla="*/ 0 h 6858000"/>
              <a:gd name="connsiteX948" fmla="*/ 2902823 w 7467600"/>
              <a:gd name="connsiteY948" fmla="*/ 262929 h 6858000"/>
              <a:gd name="connsiteX949" fmla="*/ 2940663 w 7467600"/>
              <a:gd name="connsiteY949" fmla="*/ 140884 h 6858000"/>
              <a:gd name="connsiteX950" fmla="*/ 2947039 w 7467600"/>
              <a:gd name="connsiteY950" fmla="*/ 122524 h 6858000"/>
              <a:gd name="connsiteX951" fmla="*/ 2984316 w 7467600"/>
              <a:gd name="connsiteY951" fmla="*/ 0 h 6858000"/>
              <a:gd name="connsiteX952" fmla="*/ 3016114 w 7467600"/>
              <a:gd name="connsiteY952" fmla="*/ 0 h 6858000"/>
              <a:gd name="connsiteX953" fmla="*/ 2979949 w 7467600"/>
              <a:gd name="connsiteY953" fmla="*/ 119274 h 6858000"/>
              <a:gd name="connsiteX954" fmla="*/ 3023879 w 7467600"/>
              <a:gd name="connsiteY954" fmla="*/ 0 h 6858000"/>
              <a:gd name="connsiteX955" fmla="*/ 3105400 w 7467600"/>
              <a:gd name="connsiteY955" fmla="*/ 0 h 6858000"/>
              <a:gd name="connsiteX956" fmla="*/ 3094669 w 7467600"/>
              <a:gd name="connsiteY956" fmla="*/ 30308 h 6858000"/>
              <a:gd name="connsiteX957" fmla="*/ 2901945 w 7467600"/>
              <a:gd name="connsiteY957" fmla="*/ 466538 h 6858000"/>
              <a:gd name="connsiteX958" fmla="*/ 2815209 w 7467600"/>
              <a:gd name="connsiteY958" fmla="*/ 497361 h 6858000"/>
              <a:gd name="connsiteX959" fmla="*/ 2844845 w 7467600"/>
              <a:gd name="connsiteY959" fmla="*/ 127638 h 6858000"/>
              <a:gd name="connsiteX960" fmla="*/ 2867960 w 7467600"/>
              <a:gd name="connsiteY960" fmla="*/ 0 h 6858000"/>
              <a:gd name="connsiteX961" fmla="*/ 1057230 w 7467600"/>
              <a:gd name="connsiteY961" fmla="*/ 0 h 6858000"/>
              <a:gd name="connsiteX962" fmla="*/ 1111003 w 7467600"/>
              <a:gd name="connsiteY962" fmla="*/ 0 h 6858000"/>
              <a:gd name="connsiteX963" fmla="*/ 1125553 w 7467600"/>
              <a:gd name="connsiteY963" fmla="*/ 52588 h 6858000"/>
              <a:gd name="connsiteX964" fmla="*/ 1304276 w 7467600"/>
              <a:gd name="connsiteY964" fmla="*/ 476275 h 6858000"/>
              <a:gd name="connsiteX965" fmla="*/ 1492066 w 7467600"/>
              <a:gd name="connsiteY965" fmla="*/ 886333 h 6858000"/>
              <a:gd name="connsiteX966" fmla="*/ 1423698 w 7467600"/>
              <a:gd name="connsiteY966" fmla="*/ 710817 h 6858000"/>
              <a:gd name="connsiteX967" fmla="*/ 1357609 w 7467600"/>
              <a:gd name="connsiteY967" fmla="*/ 532892 h 6858000"/>
              <a:gd name="connsiteX968" fmla="*/ 1309550 w 7467600"/>
              <a:gd name="connsiteY968" fmla="*/ 374031 h 6858000"/>
              <a:gd name="connsiteX969" fmla="*/ 1193673 w 7467600"/>
              <a:gd name="connsiteY969" fmla="*/ 49533 h 6858000"/>
              <a:gd name="connsiteX970" fmla="*/ 1164391 w 7467600"/>
              <a:gd name="connsiteY970" fmla="*/ 0 h 6858000"/>
              <a:gd name="connsiteX971" fmla="*/ 1200666 w 7467600"/>
              <a:gd name="connsiteY971" fmla="*/ 0 h 6858000"/>
              <a:gd name="connsiteX972" fmla="*/ 1223408 w 7467600"/>
              <a:gd name="connsiteY972" fmla="*/ 38996 h 6858000"/>
              <a:gd name="connsiteX973" fmla="*/ 1339635 w 7467600"/>
              <a:gd name="connsiteY973" fmla="*/ 365517 h 6858000"/>
              <a:gd name="connsiteX974" fmla="*/ 1387469 w 7467600"/>
              <a:gd name="connsiteY974" fmla="*/ 523079 h 6858000"/>
              <a:gd name="connsiteX975" fmla="*/ 1452685 w 7467600"/>
              <a:gd name="connsiteY975" fmla="*/ 699806 h 6858000"/>
              <a:gd name="connsiteX976" fmla="*/ 1492092 w 7467600"/>
              <a:gd name="connsiteY976" fmla="*/ 800424 h 6858000"/>
              <a:gd name="connsiteX977" fmla="*/ 1455302 w 7467600"/>
              <a:gd name="connsiteY977" fmla="*/ 632913 h 6858000"/>
              <a:gd name="connsiteX978" fmla="*/ 1222336 w 7467600"/>
              <a:gd name="connsiteY978" fmla="*/ 9480 h 6858000"/>
              <a:gd name="connsiteX979" fmla="*/ 1214634 w 7467600"/>
              <a:gd name="connsiteY979" fmla="*/ 0 h 6858000"/>
              <a:gd name="connsiteX980" fmla="*/ 1289827 w 7467600"/>
              <a:gd name="connsiteY980" fmla="*/ 0 h 6858000"/>
              <a:gd name="connsiteX981" fmla="*/ 1321076 w 7467600"/>
              <a:gd name="connsiteY981" fmla="*/ 59722 h 6858000"/>
              <a:gd name="connsiteX982" fmla="*/ 1512579 w 7467600"/>
              <a:gd name="connsiteY982" fmla="*/ 626441 h 6858000"/>
              <a:gd name="connsiteX983" fmla="*/ 1506076 w 7467600"/>
              <a:gd name="connsiteY983" fmla="*/ 1089289 h 6858000"/>
              <a:gd name="connsiteX984" fmla="*/ 1486346 w 7467600"/>
              <a:gd name="connsiteY984" fmla="*/ 1079919 h 6858000"/>
              <a:gd name="connsiteX985" fmla="*/ 1070511 w 7467600"/>
              <a:gd name="connsiteY985" fmla="*/ 48609 h 6858000"/>
              <a:gd name="connsiteX986" fmla="*/ 1057230 w 7467600"/>
              <a:gd name="connsiteY986" fmla="*/ 0 h 6858000"/>
              <a:gd name="connsiteX987" fmla="*/ 43151 w 7467600"/>
              <a:gd name="connsiteY987" fmla="*/ 0 h 6858000"/>
              <a:gd name="connsiteX988" fmla="*/ 95283 w 7467600"/>
              <a:gd name="connsiteY988" fmla="*/ 0 h 6858000"/>
              <a:gd name="connsiteX989" fmla="*/ 300708 w 7467600"/>
              <a:gd name="connsiteY989" fmla="*/ 154571 h 6858000"/>
              <a:gd name="connsiteX990" fmla="*/ 530414 w 7467600"/>
              <a:gd name="connsiteY990" fmla="*/ 354673 h 6858000"/>
              <a:gd name="connsiteX991" fmla="*/ 333785 w 7467600"/>
              <a:gd name="connsiteY991" fmla="*/ 161564 h 6858000"/>
              <a:gd name="connsiteX992" fmla="*/ 147005 w 7467600"/>
              <a:gd name="connsiteY992" fmla="*/ 0 h 6858000"/>
              <a:gd name="connsiteX993" fmla="*/ 272509 w 7467600"/>
              <a:gd name="connsiteY993" fmla="*/ 0 h 6858000"/>
              <a:gd name="connsiteX994" fmla="*/ 326276 w 7467600"/>
              <a:gd name="connsiteY994" fmla="*/ 45847 h 6858000"/>
              <a:gd name="connsiteX995" fmla="*/ 823759 w 7467600"/>
              <a:gd name="connsiteY995" fmla="*/ 574145 h 6858000"/>
              <a:gd name="connsiteX996" fmla="*/ 811254 w 7467600"/>
              <a:gd name="connsiteY996" fmla="*/ 665546 h 6858000"/>
              <a:gd name="connsiteX997" fmla="*/ 154042 w 7467600"/>
              <a:gd name="connsiteY997" fmla="*/ 261522 h 6858000"/>
              <a:gd name="connsiteX998" fmla="*/ 13550 w 7467600"/>
              <a:gd name="connsiteY998" fmla="*/ 158423 h 6858000"/>
              <a:gd name="connsiteX999" fmla="*/ 0 w 7467600"/>
              <a:gd name="connsiteY999" fmla="*/ 146618 h 6858000"/>
              <a:gd name="connsiteX1000" fmla="*/ 0 w 7467600"/>
              <a:gd name="connsiteY1000" fmla="*/ 59161 h 6858000"/>
              <a:gd name="connsiteX1001" fmla="*/ 45427 w 7467600"/>
              <a:gd name="connsiteY1001" fmla="*/ 101078 h 6858000"/>
              <a:gd name="connsiteX1002" fmla="*/ 630103 w 7467600"/>
              <a:gd name="connsiteY1002" fmla="*/ 485885 h 6858000"/>
              <a:gd name="connsiteX1003" fmla="*/ 532040 w 7467600"/>
              <a:gd name="connsiteY1003" fmla="*/ 399359 h 6858000"/>
              <a:gd name="connsiteX1004" fmla="*/ 517618 w 7467600"/>
              <a:gd name="connsiteY1004" fmla="*/ 385726 h 6858000"/>
              <a:gd name="connsiteX1005" fmla="*/ 285074 w 7467600"/>
              <a:gd name="connsiteY1005" fmla="*/ 182755 h 6858000"/>
              <a:gd name="connsiteX1006" fmla="*/ 43151 w 7467600"/>
              <a:gd name="connsiteY100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7451412 w 7467600"/>
              <a:gd name="connsiteY844" fmla="*/ 799572 h 6858000"/>
              <a:gd name="connsiteX845" fmla="*/ 7467600 w 7467600"/>
              <a:gd name="connsiteY845" fmla="*/ 789215 h 6858000"/>
              <a:gd name="connsiteX846" fmla="*/ 7451412 w 7467600"/>
              <a:gd name="connsiteY846" fmla="*/ 799572 h 6858000"/>
              <a:gd name="connsiteX847" fmla="*/ 5905192 w 7467600"/>
              <a:gd name="connsiteY847" fmla="*/ 163079 h 6858000"/>
              <a:gd name="connsiteX848" fmla="*/ 5865655 w 7467600"/>
              <a:gd name="connsiteY848" fmla="*/ 171901 h 6858000"/>
              <a:gd name="connsiteX849" fmla="*/ 5259740 w 7467600"/>
              <a:gd name="connsiteY849" fmla="*/ 257013 h 6858000"/>
              <a:gd name="connsiteX850" fmla="*/ 5208466 w 7467600"/>
              <a:gd name="connsiteY850" fmla="*/ 257550 h 6858000"/>
              <a:gd name="connsiteX851" fmla="*/ 4980204 w 7467600"/>
              <a:gd name="connsiteY851" fmla="*/ 271903 h 6858000"/>
              <a:gd name="connsiteX852" fmla="*/ 5068068 w 7467600"/>
              <a:gd name="connsiteY852" fmla="*/ 282244 h 6858000"/>
              <a:gd name="connsiteX853" fmla="*/ 5153231 w 7467600"/>
              <a:gd name="connsiteY853" fmla="*/ 292240 h 6858000"/>
              <a:gd name="connsiteX854" fmla="*/ 5426491 w 7467600"/>
              <a:gd name="connsiteY854" fmla="*/ 281128 h 6858000"/>
              <a:gd name="connsiteX855" fmla="*/ 5731212 w 7467600"/>
              <a:gd name="connsiteY855" fmla="*/ 231951 h 6858000"/>
              <a:gd name="connsiteX856" fmla="*/ 5905192 w 7467600"/>
              <a:gd name="connsiteY856" fmla="*/ 163079 h 6858000"/>
              <a:gd name="connsiteX857" fmla="*/ 5944437 w 7467600"/>
              <a:gd name="connsiteY857" fmla="*/ 113829 h 6858000"/>
              <a:gd name="connsiteX858" fmla="*/ 5825032 w 7467600"/>
              <a:gd name="connsiteY858" fmla="*/ 146405 h 6858000"/>
              <a:gd name="connsiteX859" fmla="*/ 4955599 w 7467600"/>
              <a:gd name="connsiteY859" fmla="*/ 247008 h 6858000"/>
              <a:gd name="connsiteX860" fmla="*/ 5210104 w 7467600"/>
              <a:gd name="connsiteY860" fmla="*/ 228123 h 6858000"/>
              <a:gd name="connsiteX861" fmla="*/ 5261015 w 7467600"/>
              <a:gd name="connsiteY861" fmla="*/ 227087 h 6858000"/>
              <a:gd name="connsiteX862" fmla="*/ 5861181 w 7467600"/>
              <a:gd name="connsiteY862" fmla="*/ 143093 h 6858000"/>
              <a:gd name="connsiteX863" fmla="*/ 5961252 w 7467600"/>
              <a:gd name="connsiteY863" fmla="*/ 114820 h 6858000"/>
              <a:gd name="connsiteX864" fmla="*/ 5944437 w 7467600"/>
              <a:gd name="connsiteY864" fmla="*/ 113829 h 6858000"/>
              <a:gd name="connsiteX865" fmla="*/ 3882765 w 7467600"/>
              <a:gd name="connsiteY865" fmla="*/ 0 h 6858000"/>
              <a:gd name="connsiteX866" fmla="*/ 3995099 w 7467600"/>
              <a:gd name="connsiteY866" fmla="*/ 0 h 6858000"/>
              <a:gd name="connsiteX867" fmla="*/ 4163818 w 7467600"/>
              <a:gd name="connsiteY867" fmla="*/ 234104 h 6858000"/>
              <a:gd name="connsiteX868" fmla="*/ 4172099 w 7467600"/>
              <a:gd name="connsiteY868" fmla="*/ 234207 h 6858000"/>
              <a:gd name="connsiteX869" fmla="*/ 4784282 w 7467600"/>
              <a:gd name="connsiteY869" fmla="*/ 276561 h 6858000"/>
              <a:gd name="connsiteX870" fmla="*/ 4801687 w 7467600"/>
              <a:gd name="connsiteY870" fmla="*/ 267764 h 6858000"/>
              <a:gd name="connsiteX871" fmla="*/ 6082788 w 7467600"/>
              <a:gd name="connsiteY871" fmla="*/ 64119 h 6858000"/>
              <a:gd name="connsiteX872" fmla="*/ 6099442 w 7467600"/>
              <a:gd name="connsiteY872" fmla="*/ 82568 h 6858000"/>
              <a:gd name="connsiteX873" fmla="*/ 4804137 w 7467600"/>
              <a:gd name="connsiteY873" fmla="*/ 320931 h 6858000"/>
              <a:gd name="connsiteX874" fmla="*/ 4227047 w 7467600"/>
              <a:gd name="connsiteY874" fmla="*/ 313415 h 6858000"/>
              <a:gd name="connsiteX875" fmla="*/ 4346041 w 7467600"/>
              <a:gd name="connsiteY875" fmla="*/ 456086 h 6858000"/>
              <a:gd name="connsiteX876" fmla="*/ 4870967 w 7467600"/>
              <a:gd name="connsiteY876" fmla="*/ 963061 h 6858000"/>
              <a:gd name="connsiteX877" fmla="*/ 4889647 w 7467600"/>
              <a:gd name="connsiteY877" fmla="*/ 957147 h 6858000"/>
              <a:gd name="connsiteX878" fmla="*/ 5422504 w 7467600"/>
              <a:gd name="connsiteY878" fmla="*/ 805191 h 6858000"/>
              <a:gd name="connsiteX879" fmla="*/ 6087656 w 7467600"/>
              <a:gd name="connsiteY879" fmla="*/ 826703 h 6858000"/>
              <a:gd name="connsiteX880" fmla="*/ 6058717 w 7467600"/>
              <a:gd name="connsiteY880" fmla="*/ 865992 h 6858000"/>
              <a:gd name="connsiteX881" fmla="*/ 4974153 w 7467600"/>
              <a:gd name="connsiteY881" fmla="*/ 1045456 h 6858000"/>
              <a:gd name="connsiteX882" fmla="*/ 5627835 w 7467600"/>
              <a:gd name="connsiteY882" fmla="*/ 1472077 h 6858000"/>
              <a:gd name="connsiteX883" fmla="*/ 5629817 w 7467600"/>
              <a:gd name="connsiteY883" fmla="*/ 1471412 h 6858000"/>
              <a:gd name="connsiteX884" fmla="*/ 5634124 w 7467600"/>
              <a:gd name="connsiteY884" fmla="*/ 1470572 h 6858000"/>
              <a:gd name="connsiteX885" fmla="*/ 5755832 w 7467600"/>
              <a:gd name="connsiteY885" fmla="*/ 1383886 h 6858000"/>
              <a:gd name="connsiteX886" fmla="*/ 6014186 w 7467600"/>
              <a:gd name="connsiteY886" fmla="*/ 1279799 h 6858000"/>
              <a:gd name="connsiteX887" fmla="*/ 6901619 w 7467600"/>
              <a:gd name="connsiteY887" fmla="*/ 1047874 h 6858000"/>
              <a:gd name="connsiteX888" fmla="*/ 6931566 w 7467600"/>
              <a:gd name="connsiteY888" fmla="*/ 1062034 h 6858000"/>
              <a:gd name="connsiteX889" fmla="*/ 5790982 w 7467600"/>
              <a:gd name="connsiteY889" fmla="*/ 1561380 h 6858000"/>
              <a:gd name="connsiteX890" fmla="*/ 6188971 w 7467600"/>
              <a:gd name="connsiteY890" fmla="*/ 1755168 h 6858000"/>
              <a:gd name="connsiteX891" fmla="*/ 6202446 w 7467600"/>
              <a:gd name="connsiteY891" fmla="*/ 1752268 h 6858000"/>
              <a:gd name="connsiteX892" fmla="*/ 7179560 w 7467600"/>
              <a:gd name="connsiteY892" fmla="*/ 1467551 h 6858000"/>
              <a:gd name="connsiteX893" fmla="*/ 7158730 w 7467600"/>
              <a:gd name="connsiteY893" fmla="*/ 1507835 h 6858000"/>
              <a:gd name="connsiteX894" fmla="*/ 6326959 w 7467600"/>
              <a:gd name="connsiteY894" fmla="*/ 1817686 h 6858000"/>
              <a:gd name="connsiteX895" fmla="*/ 6537433 w 7467600"/>
              <a:gd name="connsiteY895" fmla="*/ 1907790 h 6858000"/>
              <a:gd name="connsiteX896" fmla="*/ 6550221 w 7467600"/>
              <a:gd name="connsiteY896" fmla="*/ 1910729 h 6858000"/>
              <a:gd name="connsiteX897" fmla="*/ 6964438 w 7467600"/>
              <a:gd name="connsiteY897" fmla="*/ 2209505 h 6858000"/>
              <a:gd name="connsiteX898" fmla="*/ 7367862 w 7467600"/>
              <a:gd name="connsiteY898" fmla="*/ 2806833 h 6858000"/>
              <a:gd name="connsiteX899" fmla="*/ 7364329 w 7467600"/>
              <a:gd name="connsiteY899" fmla="*/ 2826907 h 6858000"/>
              <a:gd name="connsiteX900" fmla="*/ 7290545 w 7467600"/>
              <a:gd name="connsiteY900" fmla="*/ 2850663 h 6858000"/>
              <a:gd name="connsiteX901" fmla="*/ 6472036 w 7467600"/>
              <a:gd name="connsiteY901" fmla="*/ 1959003 h 6858000"/>
              <a:gd name="connsiteX902" fmla="*/ 5792897 w 7467600"/>
              <a:gd name="connsiteY902" fmla="*/ 1647747 h 6858000"/>
              <a:gd name="connsiteX903" fmla="*/ 5842751 w 7467600"/>
              <a:gd name="connsiteY903" fmla="*/ 1816112 h 6858000"/>
              <a:gd name="connsiteX904" fmla="*/ 5847424 w 7467600"/>
              <a:gd name="connsiteY904" fmla="*/ 1815776 h 6858000"/>
              <a:gd name="connsiteX905" fmla="*/ 6399821 w 7467600"/>
              <a:gd name="connsiteY905" fmla="*/ 2344799 h 6858000"/>
              <a:gd name="connsiteX906" fmla="*/ 6323232 w 7467600"/>
              <a:gd name="connsiteY906" fmla="*/ 2389634 h 6858000"/>
              <a:gd name="connsiteX907" fmla="*/ 5942958 w 7467600"/>
              <a:gd name="connsiteY907" fmla="*/ 2077708 h 6858000"/>
              <a:gd name="connsiteX908" fmla="*/ 5921559 w 7467600"/>
              <a:gd name="connsiteY908" fmla="*/ 2378596 h 6858000"/>
              <a:gd name="connsiteX909" fmla="*/ 5817651 w 7467600"/>
              <a:gd name="connsiteY909" fmla="*/ 3023919 h 6858000"/>
              <a:gd name="connsiteX910" fmla="*/ 5729634 w 7467600"/>
              <a:gd name="connsiteY910" fmla="*/ 3051849 h 6858000"/>
              <a:gd name="connsiteX911" fmla="*/ 5611018 w 7467600"/>
              <a:gd name="connsiteY911" fmla="*/ 2316769 h 6858000"/>
              <a:gd name="connsiteX912" fmla="*/ 5687608 w 7467600"/>
              <a:gd name="connsiteY912" fmla="*/ 2039972 h 6858000"/>
              <a:gd name="connsiteX913" fmla="*/ 5657554 w 7467600"/>
              <a:gd name="connsiteY913" fmla="*/ 1576445 h 6858000"/>
              <a:gd name="connsiteX914" fmla="*/ 5150475 w 7467600"/>
              <a:gd name="connsiteY914" fmla="*/ 1274012 h 6858000"/>
              <a:gd name="connsiteX915" fmla="*/ 5349142 w 7467600"/>
              <a:gd name="connsiteY915" fmla="*/ 2204405 h 6858000"/>
              <a:gd name="connsiteX916" fmla="*/ 5262214 w 7467600"/>
              <a:gd name="connsiteY916" fmla="*/ 2233836 h 6858000"/>
              <a:gd name="connsiteX917" fmla="*/ 4981539 w 7467600"/>
              <a:gd name="connsiteY917" fmla="*/ 1542201 h 6858000"/>
              <a:gd name="connsiteX918" fmla="*/ 4958461 w 7467600"/>
              <a:gd name="connsiteY918" fmla="*/ 1136957 h 6858000"/>
              <a:gd name="connsiteX919" fmla="*/ 4655015 w 7467600"/>
              <a:gd name="connsiteY919" fmla="*/ 891426 h 6858000"/>
              <a:gd name="connsiteX920" fmla="*/ 4348002 w 7467600"/>
              <a:gd name="connsiteY920" fmla="*/ 2205895 h 6858000"/>
              <a:gd name="connsiteX921" fmla="*/ 4262250 w 7467600"/>
              <a:gd name="connsiteY921" fmla="*/ 2219972 h 6858000"/>
              <a:gd name="connsiteX922" fmla="*/ 4550611 w 7467600"/>
              <a:gd name="connsiteY922" fmla="*/ 817540 h 6858000"/>
              <a:gd name="connsiteX923" fmla="*/ 4564418 w 7467600"/>
              <a:gd name="connsiteY923" fmla="*/ 808293 h 6858000"/>
              <a:gd name="connsiteX924" fmla="*/ 4266388 w 7467600"/>
              <a:gd name="connsiteY924" fmla="*/ 500083 h 6858000"/>
              <a:gd name="connsiteX925" fmla="*/ 4032842 w 7467600"/>
              <a:gd name="connsiteY925" fmla="*/ 211809 h 6858000"/>
              <a:gd name="connsiteX926" fmla="*/ 3882765 w 7467600"/>
              <a:gd name="connsiteY926" fmla="*/ 0 h 6858000"/>
              <a:gd name="connsiteX927" fmla="*/ 3721337 w 7467600"/>
              <a:gd name="connsiteY927" fmla="*/ 0 h 6858000"/>
              <a:gd name="connsiteX928" fmla="*/ 3797544 w 7467600"/>
              <a:gd name="connsiteY928" fmla="*/ 0 h 6858000"/>
              <a:gd name="connsiteX929" fmla="*/ 3775734 w 7467600"/>
              <a:gd name="connsiteY929" fmla="*/ 95131 h 6858000"/>
              <a:gd name="connsiteX930" fmla="*/ 3724807 w 7467600"/>
              <a:gd name="connsiteY930" fmla="*/ 272257 h 6858000"/>
              <a:gd name="connsiteX931" fmla="*/ 3726844 w 7467600"/>
              <a:gd name="connsiteY931" fmla="*/ 282988 h 6858000"/>
              <a:gd name="connsiteX932" fmla="*/ 3742664 w 7467600"/>
              <a:gd name="connsiteY932" fmla="*/ 279918 h 6858000"/>
              <a:gd name="connsiteX933" fmla="*/ 4103910 w 7467600"/>
              <a:gd name="connsiteY933" fmla="*/ 1161917 h 6858000"/>
              <a:gd name="connsiteX934" fmla="*/ 4020269 w 7467600"/>
              <a:gd name="connsiteY934" fmla="*/ 1200406 h 6858000"/>
              <a:gd name="connsiteX935" fmla="*/ 3674882 w 7467600"/>
              <a:gd name="connsiteY935" fmla="*/ 488524 h 6858000"/>
              <a:gd name="connsiteX936" fmla="*/ 3132682 w 7467600"/>
              <a:gd name="connsiteY936" fmla="*/ 1072284 h 6858000"/>
              <a:gd name="connsiteX937" fmla="*/ 2716346 w 7467600"/>
              <a:gd name="connsiteY937" fmla="*/ 1276376 h 6858000"/>
              <a:gd name="connsiteX938" fmla="*/ 2716772 w 7467600"/>
              <a:gd name="connsiteY938" fmla="*/ 1255462 h 6858000"/>
              <a:gd name="connsiteX939" fmla="*/ 3471096 w 7467600"/>
              <a:gd name="connsiteY939" fmla="*/ 437072 h 6858000"/>
              <a:gd name="connsiteX940" fmla="*/ 3639057 w 7467600"/>
              <a:gd name="connsiteY940" fmla="*/ 286334 h 6858000"/>
              <a:gd name="connsiteX941" fmla="*/ 3640309 w 7467600"/>
              <a:gd name="connsiteY941" fmla="*/ 284664 h 6858000"/>
              <a:gd name="connsiteX942" fmla="*/ 3646022 w 7467600"/>
              <a:gd name="connsiteY942" fmla="*/ 276711 h 6858000"/>
              <a:gd name="connsiteX943" fmla="*/ 3707943 w 7467600"/>
              <a:gd name="connsiteY943" fmla="*/ 65958 h 6858000"/>
              <a:gd name="connsiteX944" fmla="*/ 3721337 w 7467600"/>
              <a:gd name="connsiteY944" fmla="*/ 0 h 6858000"/>
              <a:gd name="connsiteX945" fmla="*/ 2867960 w 7467600"/>
              <a:gd name="connsiteY945" fmla="*/ 0 h 6858000"/>
              <a:gd name="connsiteX946" fmla="*/ 2926351 w 7467600"/>
              <a:gd name="connsiteY946" fmla="*/ 0 h 6858000"/>
              <a:gd name="connsiteX947" fmla="*/ 2902823 w 7467600"/>
              <a:gd name="connsiteY947" fmla="*/ 262929 h 6858000"/>
              <a:gd name="connsiteX948" fmla="*/ 2940663 w 7467600"/>
              <a:gd name="connsiteY948" fmla="*/ 140884 h 6858000"/>
              <a:gd name="connsiteX949" fmla="*/ 2947039 w 7467600"/>
              <a:gd name="connsiteY949" fmla="*/ 122524 h 6858000"/>
              <a:gd name="connsiteX950" fmla="*/ 2984316 w 7467600"/>
              <a:gd name="connsiteY950" fmla="*/ 0 h 6858000"/>
              <a:gd name="connsiteX951" fmla="*/ 3016114 w 7467600"/>
              <a:gd name="connsiteY951" fmla="*/ 0 h 6858000"/>
              <a:gd name="connsiteX952" fmla="*/ 2979949 w 7467600"/>
              <a:gd name="connsiteY952" fmla="*/ 119274 h 6858000"/>
              <a:gd name="connsiteX953" fmla="*/ 3023879 w 7467600"/>
              <a:gd name="connsiteY953" fmla="*/ 0 h 6858000"/>
              <a:gd name="connsiteX954" fmla="*/ 3105400 w 7467600"/>
              <a:gd name="connsiteY954" fmla="*/ 0 h 6858000"/>
              <a:gd name="connsiteX955" fmla="*/ 3094669 w 7467600"/>
              <a:gd name="connsiteY955" fmla="*/ 30308 h 6858000"/>
              <a:gd name="connsiteX956" fmla="*/ 2901945 w 7467600"/>
              <a:gd name="connsiteY956" fmla="*/ 466538 h 6858000"/>
              <a:gd name="connsiteX957" fmla="*/ 2815209 w 7467600"/>
              <a:gd name="connsiteY957" fmla="*/ 497361 h 6858000"/>
              <a:gd name="connsiteX958" fmla="*/ 2844845 w 7467600"/>
              <a:gd name="connsiteY958" fmla="*/ 127638 h 6858000"/>
              <a:gd name="connsiteX959" fmla="*/ 2867960 w 7467600"/>
              <a:gd name="connsiteY959" fmla="*/ 0 h 6858000"/>
              <a:gd name="connsiteX960" fmla="*/ 1057230 w 7467600"/>
              <a:gd name="connsiteY960" fmla="*/ 0 h 6858000"/>
              <a:gd name="connsiteX961" fmla="*/ 1111003 w 7467600"/>
              <a:gd name="connsiteY961" fmla="*/ 0 h 6858000"/>
              <a:gd name="connsiteX962" fmla="*/ 1125553 w 7467600"/>
              <a:gd name="connsiteY962" fmla="*/ 52588 h 6858000"/>
              <a:gd name="connsiteX963" fmla="*/ 1304276 w 7467600"/>
              <a:gd name="connsiteY963" fmla="*/ 476275 h 6858000"/>
              <a:gd name="connsiteX964" fmla="*/ 1492066 w 7467600"/>
              <a:gd name="connsiteY964" fmla="*/ 886333 h 6858000"/>
              <a:gd name="connsiteX965" fmla="*/ 1423698 w 7467600"/>
              <a:gd name="connsiteY965" fmla="*/ 710817 h 6858000"/>
              <a:gd name="connsiteX966" fmla="*/ 1357609 w 7467600"/>
              <a:gd name="connsiteY966" fmla="*/ 532892 h 6858000"/>
              <a:gd name="connsiteX967" fmla="*/ 1309550 w 7467600"/>
              <a:gd name="connsiteY967" fmla="*/ 374031 h 6858000"/>
              <a:gd name="connsiteX968" fmla="*/ 1193673 w 7467600"/>
              <a:gd name="connsiteY968" fmla="*/ 49533 h 6858000"/>
              <a:gd name="connsiteX969" fmla="*/ 1164391 w 7467600"/>
              <a:gd name="connsiteY969" fmla="*/ 0 h 6858000"/>
              <a:gd name="connsiteX970" fmla="*/ 1200666 w 7467600"/>
              <a:gd name="connsiteY970" fmla="*/ 0 h 6858000"/>
              <a:gd name="connsiteX971" fmla="*/ 1223408 w 7467600"/>
              <a:gd name="connsiteY971" fmla="*/ 38996 h 6858000"/>
              <a:gd name="connsiteX972" fmla="*/ 1339635 w 7467600"/>
              <a:gd name="connsiteY972" fmla="*/ 365517 h 6858000"/>
              <a:gd name="connsiteX973" fmla="*/ 1387469 w 7467600"/>
              <a:gd name="connsiteY973" fmla="*/ 523079 h 6858000"/>
              <a:gd name="connsiteX974" fmla="*/ 1452685 w 7467600"/>
              <a:gd name="connsiteY974" fmla="*/ 699806 h 6858000"/>
              <a:gd name="connsiteX975" fmla="*/ 1492092 w 7467600"/>
              <a:gd name="connsiteY975" fmla="*/ 800424 h 6858000"/>
              <a:gd name="connsiteX976" fmla="*/ 1455302 w 7467600"/>
              <a:gd name="connsiteY976" fmla="*/ 632913 h 6858000"/>
              <a:gd name="connsiteX977" fmla="*/ 1222336 w 7467600"/>
              <a:gd name="connsiteY977" fmla="*/ 9480 h 6858000"/>
              <a:gd name="connsiteX978" fmla="*/ 1214634 w 7467600"/>
              <a:gd name="connsiteY978" fmla="*/ 0 h 6858000"/>
              <a:gd name="connsiteX979" fmla="*/ 1289827 w 7467600"/>
              <a:gd name="connsiteY979" fmla="*/ 0 h 6858000"/>
              <a:gd name="connsiteX980" fmla="*/ 1321076 w 7467600"/>
              <a:gd name="connsiteY980" fmla="*/ 59722 h 6858000"/>
              <a:gd name="connsiteX981" fmla="*/ 1512579 w 7467600"/>
              <a:gd name="connsiteY981" fmla="*/ 626441 h 6858000"/>
              <a:gd name="connsiteX982" fmla="*/ 1506076 w 7467600"/>
              <a:gd name="connsiteY982" fmla="*/ 1089289 h 6858000"/>
              <a:gd name="connsiteX983" fmla="*/ 1486346 w 7467600"/>
              <a:gd name="connsiteY983" fmla="*/ 1079919 h 6858000"/>
              <a:gd name="connsiteX984" fmla="*/ 1070511 w 7467600"/>
              <a:gd name="connsiteY984" fmla="*/ 48609 h 6858000"/>
              <a:gd name="connsiteX985" fmla="*/ 1057230 w 7467600"/>
              <a:gd name="connsiteY985" fmla="*/ 0 h 6858000"/>
              <a:gd name="connsiteX986" fmla="*/ 43151 w 7467600"/>
              <a:gd name="connsiteY986" fmla="*/ 0 h 6858000"/>
              <a:gd name="connsiteX987" fmla="*/ 95283 w 7467600"/>
              <a:gd name="connsiteY987" fmla="*/ 0 h 6858000"/>
              <a:gd name="connsiteX988" fmla="*/ 300708 w 7467600"/>
              <a:gd name="connsiteY988" fmla="*/ 154571 h 6858000"/>
              <a:gd name="connsiteX989" fmla="*/ 530414 w 7467600"/>
              <a:gd name="connsiteY989" fmla="*/ 354673 h 6858000"/>
              <a:gd name="connsiteX990" fmla="*/ 333785 w 7467600"/>
              <a:gd name="connsiteY990" fmla="*/ 161564 h 6858000"/>
              <a:gd name="connsiteX991" fmla="*/ 147005 w 7467600"/>
              <a:gd name="connsiteY991" fmla="*/ 0 h 6858000"/>
              <a:gd name="connsiteX992" fmla="*/ 272509 w 7467600"/>
              <a:gd name="connsiteY992" fmla="*/ 0 h 6858000"/>
              <a:gd name="connsiteX993" fmla="*/ 326276 w 7467600"/>
              <a:gd name="connsiteY993" fmla="*/ 45847 h 6858000"/>
              <a:gd name="connsiteX994" fmla="*/ 823759 w 7467600"/>
              <a:gd name="connsiteY994" fmla="*/ 574145 h 6858000"/>
              <a:gd name="connsiteX995" fmla="*/ 811254 w 7467600"/>
              <a:gd name="connsiteY995" fmla="*/ 665546 h 6858000"/>
              <a:gd name="connsiteX996" fmla="*/ 154042 w 7467600"/>
              <a:gd name="connsiteY996" fmla="*/ 261522 h 6858000"/>
              <a:gd name="connsiteX997" fmla="*/ 13550 w 7467600"/>
              <a:gd name="connsiteY997" fmla="*/ 158423 h 6858000"/>
              <a:gd name="connsiteX998" fmla="*/ 0 w 7467600"/>
              <a:gd name="connsiteY998" fmla="*/ 146618 h 6858000"/>
              <a:gd name="connsiteX999" fmla="*/ 0 w 7467600"/>
              <a:gd name="connsiteY999" fmla="*/ 59161 h 6858000"/>
              <a:gd name="connsiteX1000" fmla="*/ 45427 w 7467600"/>
              <a:gd name="connsiteY1000" fmla="*/ 101078 h 6858000"/>
              <a:gd name="connsiteX1001" fmla="*/ 630103 w 7467600"/>
              <a:gd name="connsiteY1001" fmla="*/ 485885 h 6858000"/>
              <a:gd name="connsiteX1002" fmla="*/ 532040 w 7467600"/>
              <a:gd name="connsiteY1002" fmla="*/ 399359 h 6858000"/>
              <a:gd name="connsiteX1003" fmla="*/ 517618 w 7467600"/>
              <a:gd name="connsiteY1003" fmla="*/ 385726 h 6858000"/>
              <a:gd name="connsiteX1004" fmla="*/ 285074 w 7467600"/>
              <a:gd name="connsiteY1004" fmla="*/ 182755 h 6858000"/>
              <a:gd name="connsiteX1005" fmla="*/ 43151 w 7467600"/>
              <a:gd name="connsiteY100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3363 w 7467600"/>
              <a:gd name="connsiteY127" fmla="*/ 50502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7133363 w 7467600"/>
              <a:gd name="connsiteY146" fmla="*/ 5050246 h 6858000"/>
              <a:gd name="connsiteX147" fmla="*/ 1903353 w 7467600"/>
              <a:gd name="connsiteY147" fmla="*/ 5044827 h 6858000"/>
              <a:gd name="connsiteX148" fmla="*/ 1936931 w 7467600"/>
              <a:gd name="connsiteY148" fmla="*/ 5093954 h 6858000"/>
              <a:gd name="connsiteX149" fmla="*/ 2195868 w 7467600"/>
              <a:gd name="connsiteY149" fmla="*/ 5396574 h 6858000"/>
              <a:gd name="connsiteX150" fmla="*/ 2088852 w 7467600"/>
              <a:gd name="connsiteY150" fmla="*/ 5166123 h 6858000"/>
              <a:gd name="connsiteX151" fmla="*/ 1958241 w 7467600"/>
              <a:gd name="connsiteY151" fmla="*/ 5067955 h 6858000"/>
              <a:gd name="connsiteX152" fmla="*/ 1903353 w 7467600"/>
              <a:gd name="connsiteY152" fmla="*/ 5044827 h 6858000"/>
              <a:gd name="connsiteX153" fmla="*/ 1979378 w 7467600"/>
              <a:gd name="connsiteY153" fmla="*/ 4769504 h 6858000"/>
              <a:gd name="connsiteX154" fmla="*/ 2882120 w 7467600"/>
              <a:gd name="connsiteY154" fmla="*/ 5064547 h 6858000"/>
              <a:gd name="connsiteX155" fmla="*/ 2793103 w 7467600"/>
              <a:gd name="connsiteY155" fmla="*/ 5039699 h 6858000"/>
              <a:gd name="connsiteX156" fmla="*/ 2770041 w 7467600"/>
              <a:gd name="connsiteY156" fmla="*/ 5033634 h 6858000"/>
              <a:gd name="connsiteX157" fmla="*/ 1979378 w 7467600"/>
              <a:gd name="connsiteY157" fmla="*/ 4769504 h 6858000"/>
              <a:gd name="connsiteX158" fmla="*/ 1927410 w 7467600"/>
              <a:gd name="connsiteY158" fmla="*/ 4716164 h 6858000"/>
              <a:gd name="connsiteX159" fmla="*/ 1959587 w 7467600"/>
              <a:gd name="connsiteY159" fmla="*/ 4728849 h 6858000"/>
              <a:gd name="connsiteX160" fmla="*/ 2777707 w 7467600"/>
              <a:gd name="connsiteY160" fmla="*/ 5003991 h 6858000"/>
              <a:gd name="connsiteX161" fmla="*/ 2800768 w 7467600"/>
              <a:gd name="connsiteY161" fmla="*/ 5010056 h 6858000"/>
              <a:gd name="connsiteX162" fmla="*/ 2879408 w 7467600"/>
              <a:gd name="connsiteY162" fmla="*/ 5031590 h 6858000"/>
              <a:gd name="connsiteX163" fmla="*/ 2862295 w 7467600"/>
              <a:gd name="connsiteY163" fmla="*/ 5022958 h 6858000"/>
              <a:gd name="connsiteX164" fmla="*/ 2813343 w 7467600"/>
              <a:gd name="connsiteY164" fmla="*/ 4998369 h 6858000"/>
              <a:gd name="connsiteX165" fmla="*/ 2646245 w 7467600"/>
              <a:gd name="connsiteY165" fmla="*/ 4930999 h 6858000"/>
              <a:gd name="connsiteX166" fmla="*/ 1999243 w 7467600"/>
              <a:gd name="connsiteY166" fmla="*/ 4730524 h 6858000"/>
              <a:gd name="connsiteX167" fmla="*/ 1979527 w 7467600"/>
              <a:gd name="connsiteY167" fmla="*/ 4726651 h 6858000"/>
              <a:gd name="connsiteX168" fmla="*/ 1927410 w 7467600"/>
              <a:gd name="connsiteY168" fmla="*/ 4716164 h 6858000"/>
              <a:gd name="connsiteX169" fmla="*/ 1997014 w 7467600"/>
              <a:gd name="connsiteY169" fmla="*/ 4698007 h 6858000"/>
              <a:gd name="connsiteX170" fmla="*/ 2005458 w 7467600"/>
              <a:gd name="connsiteY170" fmla="*/ 4699540 h 6858000"/>
              <a:gd name="connsiteX171" fmla="*/ 2657186 w 7467600"/>
              <a:gd name="connsiteY171" fmla="*/ 4901687 h 6858000"/>
              <a:gd name="connsiteX172" fmla="*/ 2826662 w 7467600"/>
              <a:gd name="connsiteY172" fmla="*/ 4970362 h 6858000"/>
              <a:gd name="connsiteX173" fmla="*/ 2876100 w 7467600"/>
              <a:gd name="connsiteY173" fmla="*/ 4995397 h 6858000"/>
              <a:gd name="connsiteX174" fmla="*/ 3042600 w 7467600"/>
              <a:gd name="connsiteY174" fmla="*/ 5059532 h 6858000"/>
              <a:gd name="connsiteX175" fmla="*/ 1997014 w 7467600"/>
              <a:gd name="connsiteY175" fmla="*/ 4698007 h 6858000"/>
              <a:gd name="connsiteX176" fmla="*/ 2305292 w 7467600"/>
              <a:gd name="connsiteY176" fmla="*/ 4219492 h 6858000"/>
              <a:gd name="connsiteX177" fmla="*/ 3360922 w 7467600"/>
              <a:gd name="connsiteY177" fmla="*/ 4529373 h 6858000"/>
              <a:gd name="connsiteX178" fmla="*/ 3492420 w 7467600"/>
              <a:gd name="connsiteY178" fmla="*/ 4510145 h 6858000"/>
              <a:gd name="connsiteX179" fmla="*/ 3364086 w 7467600"/>
              <a:gd name="connsiteY179" fmla="*/ 4480340 h 6858000"/>
              <a:gd name="connsiteX180" fmla="*/ 3225818 w 7467600"/>
              <a:gd name="connsiteY180" fmla="*/ 4411822 h 6858000"/>
              <a:gd name="connsiteX181" fmla="*/ 3129696 w 7467600"/>
              <a:gd name="connsiteY181" fmla="*/ 4360704 h 6858000"/>
              <a:gd name="connsiteX182" fmla="*/ 2814545 w 7467600"/>
              <a:gd name="connsiteY182" fmla="*/ 4282955 h 6858000"/>
              <a:gd name="connsiteX183" fmla="*/ 2305292 w 7467600"/>
              <a:gd name="connsiteY183" fmla="*/ 4219492 h 6858000"/>
              <a:gd name="connsiteX184" fmla="*/ 2626982 w 7467600"/>
              <a:gd name="connsiteY184" fmla="*/ 4206450 h 6858000"/>
              <a:gd name="connsiteX185" fmla="*/ 2490617 w 7467600"/>
              <a:gd name="connsiteY185" fmla="*/ 4206951 h 6858000"/>
              <a:gd name="connsiteX186" fmla="*/ 2819869 w 7467600"/>
              <a:gd name="connsiteY186" fmla="*/ 4252936 h 6858000"/>
              <a:gd name="connsiteX187" fmla="*/ 3143018 w 7467600"/>
              <a:gd name="connsiteY187" fmla="*/ 4332698 h 6858000"/>
              <a:gd name="connsiteX188" fmla="*/ 3241520 w 7467600"/>
              <a:gd name="connsiteY188" fmla="*/ 4385112 h 6858000"/>
              <a:gd name="connsiteX189" fmla="*/ 3374575 w 7467600"/>
              <a:gd name="connsiteY189" fmla="*/ 4451517 h 6858000"/>
              <a:gd name="connsiteX190" fmla="*/ 3505221 w 7467600"/>
              <a:gd name="connsiteY190" fmla="*/ 4480757 h 6858000"/>
              <a:gd name="connsiteX191" fmla="*/ 2626982 w 7467600"/>
              <a:gd name="connsiteY191" fmla="*/ 4206450 h 6858000"/>
              <a:gd name="connsiteX192" fmla="*/ 1310106 w 7467600"/>
              <a:gd name="connsiteY192" fmla="*/ 3943217 h 6858000"/>
              <a:gd name="connsiteX193" fmla="*/ 854994 w 7467600"/>
              <a:gd name="connsiteY193" fmla="*/ 4399136 h 6858000"/>
              <a:gd name="connsiteX194" fmla="*/ 742462 w 7467600"/>
              <a:gd name="connsiteY194" fmla="*/ 4594648 h 6858000"/>
              <a:gd name="connsiteX195" fmla="*/ 820602 w 7467600"/>
              <a:gd name="connsiteY195" fmla="*/ 4485915 h 6858000"/>
              <a:gd name="connsiteX196" fmla="*/ 878295 w 7467600"/>
              <a:gd name="connsiteY196" fmla="*/ 4403594 h 6858000"/>
              <a:gd name="connsiteX197" fmla="*/ 1240607 w 7467600"/>
              <a:gd name="connsiteY197" fmla="*/ 4010401 h 6858000"/>
              <a:gd name="connsiteX198" fmla="*/ 1310106 w 7467600"/>
              <a:gd name="connsiteY198" fmla="*/ 3943217 h 6858000"/>
              <a:gd name="connsiteX199" fmla="*/ 1423113 w 7467600"/>
              <a:gd name="connsiteY199" fmla="*/ 3874565 h 6858000"/>
              <a:gd name="connsiteX200" fmla="*/ 1260565 w 7467600"/>
              <a:gd name="connsiteY200" fmla="*/ 4031982 h 6858000"/>
              <a:gd name="connsiteX201" fmla="*/ 901900 w 7467600"/>
              <a:gd name="connsiteY201" fmla="*/ 4421236 h 6858000"/>
              <a:gd name="connsiteX202" fmla="*/ 845044 w 7467600"/>
              <a:gd name="connsiteY202" fmla="*/ 4502436 h 6858000"/>
              <a:gd name="connsiteX203" fmla="*/ 685926 w 7467600"/>
              <a:gd name="connsiteY203" fmla="*/ 4703069 h 6858000"/>
              <a:gd name="connsiteX204" fmla="*/ 684248 w 7467600"/>
              <a:gd name="connsiteY204" fmla="*/ 4706721 h 6858000"/>
              <a:gd name="connsiteX205" fmla="*/ 1423113 w 7467600"/>
              <a:gd name="connsiteY205" fmla="*/ 3874565 h 6858000"/>
              <a:gd name="connsiteX206" fmla="*/ 3316479 w 7467600"/>
              <a:gd name="connsiteY206" fmla="*/ 3872136 h 6858000"/>
              <a:gd name="connsiteX207" fmla="*/ 3546806 w 7467600"/>
              <a:gd name="connsiteY207" fmla="*/ 4356139 h 6858000"/>
              <a:gd name="connsiteX208" fmla="*/ 3364433 w 7467600"/>
              <a:gd name="connsiteY208" fmla="*/ 3953121 h 6858000"/>
              <a:gd name="connsiteX209" fmla="*/ 3316479 w 7467600"/>
              <a:gd name="connsiteY209" fmla="*/ 3872136 h 6858000"/>
              <a:gd name="connsiteX210" fmla="*/ 3291335 w 7467600"/>
              <a:gd name="connsiteY210" fmla="*/ 3767420 h 6858000"/>
              <a:gd name="connsiteX211" fmla="*/ 3390805 w 7467600"/>
              <a:gd name="connsiteY211" fmla="*/ 3937163 h 6858000"/>
              <a:gd name="connsiteX212" fmla="*/ 3579062 w 7467600"/>
              <a:gd name="connsiteY212" fmla="*/ 4359040 h 6858000"/>
              <a:gd name="connsiteX213" fmla="*/ 3467355 w 7467600"/>
              <a:gd name="connsiteY213" fmla="*/ 3988130 h 6858000"/>
              <a:gd name="connsiteX214" fmla="*/ 3310753 w 7467600"/>
              <a:gd name="connsiteY214" fmla="*/ 3787140 h 6858000"/>
              <a:gd name="connsiteX215" fmla="*/ 3291335 w 7467600"/>
              <a:gd name="connsiteY215" fmla="*/ 3767420 h 6858000"/>
              <a:gd name="connsiteX216" fmla="*/ 1635889 w 7467600"/>
              <a:gd name="connsiteY216" fmla="*/ 3709494 h 6858000"/>
              <a:gd name="connsiteX217" fmla="*/ 1634800 w 7467600"/>
              <a:gd name="connsiteY217" fmla="*/ 3731111 h 6858000"/>
              <a:gd name="connsiteX218" fmla="*/ 1635889 w 7467600"/>
              <a:gd name="connsiteY218" fmla="*/ 3709494 h 6858000"/>
              <a:gd name="connsiteX219" fmla="*/ 1510397 w 7467600"/>
              <a:gd name="connsiteY219" fmla="*/ 3684705 h 6858000"/>
              <a:gd name="connsiteX220" fmla="*/ 1146550 w 7467600"/>
              <a:gd name="connsiteY220" fmla="*/ 3802012 h 6858000"/>
              <a:gd name="connsiteX221" fmla="*/ 698834 w 7467600"/>
              <a:gd name="connsiteY221" fmla="*/ 3952272 h 6858000"/>
              <a:gd name="connsiteX222" fmla="*/ 34256 w 7467600"/>
              <a:gd name="connsiteY222" fmla="*/ 4347603 h 6858000"/>
              <a:gd name="connsiteX223" fmla="*/ 527241 w 7467600"/>
              <a:gd name="connsiteY223" fmla="*/ 4065078 h 6858000"/>
              <a:gd name="connsiteX224" fmla="*/ 1510397 w 7467600"/>
              <a:gd name="connsiteY224" fmla="*/ 3684705 h 6858000"/>
              <a:gd name="connsiteX225" fmla="*/ 1313114 w 7467600"/>
              <a:gd name="connsiteY225" fmla="*/ 3655216 h 6858000"/>
              <a:gd name="connsiteX226" fmla="*/ 1109304 w 7467600"/>
              <a:gd name="connsiteY226" fmla="*/ 3669030 h 6858000"/>
              <a:gd name="connsiteX227" fmla="*/ 8129 w 7467600"/>
              <a:gd name="connsiteY227" fmla="*/ 4330519 h 6858000"/>
              <a:gd name="connsiteX228" fmla="*/ 687572 w 7467600"/>
              <a:gd name="connsiteY228" fmla="*/ 3925629 h 6858000"/>
              <a:gd name="connsiteX229" fmla="*/ 1138365 w 7467600"/>
              <a:gd name="connsiteY229" fmla="*/ 3774515 h 6858000"/>
              <a:gd name="connsiteX230" fmla="*/ 1505579 w 7467600"/>
              <a:gd name="connsiteY230" fmla="*/ 3655526 h 6858000"/>
              <a:gd name="connsiteX231" fmla="*/ 1313114 w 7467600"/>
              <a:gd name="connsiteY231" fmla="*/ 3655216 h 6858000"/>
              <a:gd name="connsiteX232" fmla="*/ 3655073 w 7467600"/>
              <a:gd name="connsiteY232" fmla="*/ 3650884 h 6858000"/>
              <a:gd name="connsiteX233" fmla="*/ 3989938 w 7467600"/>
              <a:gd name="connsiteY233" fmla="*/ 3991685 h 6858000"/>
              <a:gd name="connsiteX234" fmla="*/ 4393907 w 7467600"/>
              <a:gd name="connsiteY234" fmla="*/ 4261258 h 6858000"/>
              <a:gd name="connsiteX235" fmla="*/ 4648051 w 7467600"/>
              <a:gd name="connsiteY235" fmla="*/ 4374051 h 6858000"/>
              <a:gd name="connsiteX236" fmla="*/ 4383389 w 7467600"/>
              <a:gd name="connsiteY236" fmla="*/ 4184369 h 6858000"/>
              <a:gd name="connsiteX237" fmla="*/ 4165508 w 7467600"/>
              <a:gd name="connsiteY237" fmla="*/ 4035196 h 6858000"/>
              <a:gd name="connsiteX238" fmla="*/ 4068162 w 7467600"/>
              <a:gd name="connsiteY238" fmla="*/ 3953394 h 6858000"/>
              <a:gd name="connsiteX239" fmla="*/ 3981416 w 7467600"/>
              <a:gd name="connsiteY239" fmla="*/ 3880482 h 6858000"/>
              <a:gd name="connsiteX240" fmla="*/ 3800147 w 7467600"/>
              <a:gd name="connsiteY240" fmla="*/ 3749872 h 6858000"/>
              <a:gd name="connsiteX241" fmla="*/ 3655073 w 7467600"/>
              <a:gd name="connsiteY241" fmla="*/ 3650884 h 6858000"/>
              <a:gd name="connsiteX242" fmla="*/ 3670252 w 7467600"/>
              <a:gd name="connsiteY242" fmla="*/ 3622798 h 6858000"/>
              <a:gd name="connsiteX243" fmla="*/ 3817258 w 7467600"/>
              <a:gd name="connsiteY243" fmla="*/ 3723577 h 6858000"/>
              <a:gd name="connsiteX244" fmla="*/ 4000461 w 7467600"/>
              <a:gd name="connsiteY244" fmla="*/ 3855966 h 6858000"/>
              <a:gd name="connsiteX245" fmla="*/ 4088180 w 7467600"/>
              <a:gd name="connsiteY245" fmla="*/ 3929774 h 6858000"/>
              <a:gd name="connsiteX246" fmla="*/ 4184555 w 7467600"/>
              <a:gd name="connsiteY246" fmla="*/ 4010683 h 6858000"/>
              <a:gd name="connsiteX247" fmla="*/ 4399563 w 7467600"/>
              <a:gd name="connsiteY247" fmla="*/ 4158106 h 6858000"/>
              <a:gd name="connsiteX248" fmla="*/ 4684469 w 7467600"/>
              <a:gd name="connsiteY248" fmla="*/ 4364680 h 6858000"/>
              <a:gd name="connsiteX249" fmla="*/ 4690271 w 7467600"/>
              <a:gd name="connsiteY249" fmla="*/ 4370034 h 6858000"/>
              <a:gd name="connsiteX250" fmla="*/ 4136093 w 7467600"/>
              <a:gd name="connsiteY250" fmla="*/ 3858466 h 6858000"/>
              <a:gd name="connsiteX251" fmla="*/ 3670252 w 7467600"/>
              <a:gd name="connsiteY251" fmla="*/ 3622798 h 6858000"/>
              <a:gd name="connsiteX252" fmla="*/ 4440129 w 7467600"/>
              <a:gd name="connsiteY252" fmla="*/ 3448571 h 6858000"/>
              <a:gd name="connsiteX253" fmla="*/ 4856525 w 7467600"/>
              <a:gd name="connsiteY253" fmla="*/ 3915351 h 6858000"/>
              <a:gd name="connsiteX254" fmla="*/ 5059055 w 7467600"/>
              <a:gd name="connsiteY254" fmla="*/ 4108918 h 6858000"/>
              <a:gd name="connsiteX255" fmla="*/ 5290070 w 7467600"/>
              <a:gd name="connsiteY255" fmla="*/ 4263619 h 6858000"/>
              <a:gd name="connsiteX256" fmla="*/ 4834991 w 7467600"/>
              <a:gd name="connsiteY256" fmla="*/ 3830985 h 6858000"/>
              <a:gd name="connsiteX257" fmla="*/ 4440129 w 7467600"/>
              <a:gd name="connsiteY257" fmla="*/ 3448571 h 6858000"/>
              <a:gd name="connsiteX258" fmla="*/ 4441737 w 7467600"/>
              <a:gd name="connsiteY258" fmla="*/ 3399734 h 6858000"/>
              <a:gd name="connsiteX259" fmla="*/ 4431236 w 7467600"/>
              <a:gd name="connsiteY259" fmla="*/ 3400954 h 6858000"/>
              <a:gd name="connsiteX260" fmla="*/ 4557150 w 7467600"/>
              <a:gd name="connsiteY260" fmla="*/ 3510023 h 6858000"/>
              <a:gd name="connsiteX261" fmla="*/ 4856936 w 7467600"/>
              <a:gd name="connsiteY261" fmla="*/ 3809146 h 6858000"/>
              <a:gd name="connsiteX262" fmla="*/ 5111996 w 7467600"/>
              <a:gd name="connsiteY262" fmla="*/ 4065759 h 6858000"/>
              <a:gd name="connsiteX263" fmla="*/ 5388878 w 7467600"/>
              <a:gd name="connsiteY263" fmla="*/ 4300185 h 6858000"/>
              <a:gd name="connsiteX264" fmla="*/ 5425556 w 7467600"/>
              <a:gd name="connsiteY264" fmla="*/ 4308967 h 6858000"/>
              <a:gd name="connsiteX265" fmla="*/ 4943646 w 7467600"/>
              <a:gd name="connsiteY265" fmla="*/ 3822916 h 6858000"/>
              <a:gd name="connsiteX266" fmla="*/ 4594837 w 7467600"/>
              <a:gd name="connsiteY266" fmla="*/ 3532274 h 6858000"/>
              <a:gd name="connsiteX267" fmla="*/ 4441737 w 7467600"/>
              <a:gd name="connsiteY267" fmla="*/ 3399734 h 6858000"/>
              <a:gd name="connsiteX268" fmla="*/ 5425834 w 7467600"/>
              <a:gd name="connsiteY268" fmla="*/ 3162785 h 6858000"/>
              <a:gd name="connsiteX269" fmla="*/ 5401644 w 7467600"/>
              <a:gd name="connsiteY269" fmla="*/ 3617847 h 6858000"/>
              <a:gd name="connsiteX270" fmla="*/ 5467256 w 7467600"/>
              <a:gd name="connsiteY270" fmla="*/ 4175494 h 6858000"/>
              <a:gd name="connsiteX271" fmla="*/ 5448069 w 7467600"/>
              <a:gd name="connsiteY271" fmla="*/ 3567554 h 6858000"/>
              <a:gd name="connsiteX272" fmla="*/ 5425834 w 7467600"/>
              <a:gd name="connsiteY272" fmla="*/ 3162785 h 6858000"/>
              <a:gd name="connsiteX273" fmla="*/ 1318687 w 7467600"/>
              <a:gd name="connsiteY273" fmla="*/ 3113840 h 6858000"/>
              <a:gd name="connsiteX274" fmla="*/ 1066793 w 7467600"/>
              <a:gd name="connsiteY274" fmla="*/ 3212171 h 6858000"/>
              <a:gd name="connsiteX275" fmla="*/ 993319 w 7467600"/>
              <a:gd name="connsiteY275" fmla="*/ 3247648 h 6858000"/>
              <a:gd name="connsiteX276" fmla="*/ 853081 w 7467600"/>
              <a:gd name="connsiteY276" fmla="*/ 3312410 h 6858000"/>
              <a:gd name="connsiteX277" fmla="*/ 805957 w 7467600"/>
              <a:gd name="connsiteY277" fmla="*/ 3330443 h 6858000"/>
              <a:gd name="connsiteX278" fmla="*/ 1318687 w 7467600"/>
              <a:gd name="connsiteY278" fmla="*/ 3113840 h 6858000"/>
              <a:gd name="connsiteX279" fmla="*/ 5453702 w 7467600"/>
              <a:gd name="connsiteY279" fmla="*/ 3090882 h 6858000"/>
              <a:gd name="connsiteX280" fmla="*/ 5480135 w 7467600"/>
              <a:gd name="connsiteY280" fmla="*/ 3565802 h 6858000"/>
              <a:gd name="connsiteX281" fmla="*/ 5499023 w 7467600"/>
              <a:gd name="connsiteY281" fmla="*/ 4166310 h 6858000"/>
              <a:gd name="connsiteX282" fmla="*/ 5547022 w 7467600"/>
              <a:gd name="connsiteY282" fmla="*/ 3607838 h 6858000"/>
              <a:gd name="connsiteX283" fmla="*/ 5515964 w 7467600"/>
              <a:gd name="connsiteY283" fmla="*/ 3378541 h 6858000"/>
              <a:gd name="connsiteX284" fmla="*/ 5453702 w 7467600"/>
              <a:gd name="connsiteY284" fmla="*/ 3090882 h 6858000"/>
              <a:gd name="connsiteX285" fmla="*/ 1238695 w 7467600"/>
              <a:gd name="connsiteY285" fmla="*/ 3076820 h 6858000"/>
              <a:gd name="connsiteX286" fmla="*/ 716371 w 7467600"/>
              <a:gd name="connsiteY286" fmla="*/ 3293249 h 6858000"/>
              <a:gd name="connsiteX287" fmla="*/ 579522 w 7467600"/>
              <a:gd name="connsiteY287" fmla="*/ 3371759 h 6858000"/>
              <a:gd name="connsiteX288" fmla="*/ 600288 w 7467600"/>
              <a:gd name="connsiteY288" fmla="*/ 3365555 h 6858000"/>
              <a:gd name="connsiteX289" fmla="*/ 840692 w 7467600"/>
              <a:gd name="connsiteY289" fmla="*/ 3284921 h 6858000"/>
              <a:gd name="connsiteX290" fmla="*/ 979248 w 7467600"/>
              <a:gd name="connsiteY290" fmla="*/ 3221003 h 6858000"/>
              <a:gd name="connsiteX291" fmla="*/ 1053282 w 7467600"/>
              <a:gd name="connsiteY291" fmla="*/ 3185247 h 6858000"/>
              <a:gd name="connsiteX292" fmla="*/ 1320603 w 7467600"/>
              <a:gd name="connsiteY292" fmla="*/ 3081281 h 6858000"/>
              <a:gd name="connsiteX293" fmla="*/ 1238695 w 7467600"/>
              <a:gd name="connsiteY293" fmla="*/ 3076820 h 6858000"/>
              <a:gd name="connsiteX294" fmla="*/ 5425627 w 7467600"/>
              <a:gd name="connsiteY294" fmla="*/ 2954192 h 6858000"/>
              <a:gd name="connsiteX295" fmla="*/ 5470770 w 7467600"/>
              <a:gd name="connsiteY295" fmla="*/ 3005435 h 6858000"/>
              <a:gd name="connsiteX296" fmla="*/ 5519779 w 7467600"/>
              <a:gd name="connsiteY296" fmla="*/ 4359223 h 6858000"/>
              <a:gd name="connsiteX297" fmla="*/ 5520293 w 7467600"/>
              <a:gd name="connsiteY297" fmla="*/ 4360602 h 6858000"/>
              <a:gd name="connsiteX298" fmla="*/ 5767221 w 7467600"/>
              <a:gd name="connsiteY298" fmla="*/ 4665564 h 6858000"/>
              <a:gd name="connsiteX299" fmla="*/ 6937169 w 7467600"/>
              <a:gd name="connsiteY299" fmla="*/ 4815941 h 6858000"/>
              <a:gd name="connsiteX300" fmla="*/ 6953922 w 7467600"/>
              <a:gd name="connsiteY300" fmla="*/ 4890068 h 6858000"/>
              <a:gd name="connsiteX301" fmla="*/ 6071359 w 7467600"/>
              <a:gd name="connsiteY301" fmla="*/ 4770770 h 6858000"/>
              <a:gd name="connsiteX302" fmla="*/ 6038839 w 7467600"/>
              <a:gd name="connsiteY302" fmla="*/ 4764474 h 6858000"/>
              <a:gd name="connsiteX303" fmla="*/ 6038706 w 7467600"/>
              <a:gd name="connsiteY303" fmla="*/ 4763847 h 6858000"/>
              <a:gd name="connsiteX304" fmla="*/ 6037784 w 7467600"/>
              <a:gd name="connsiteY304" fmla="*/ 4764270 h 6858000"/>
              <a:gd name="connsiteX305" fmla="*/ 6038839 w 7467600"/>
              <a:gd name="connsiteY305" fmla="*/ 4764474 h 6858000"/>
              <a:gd name="connsiteX306" fmla="*/ 6040338 w 7467600"/>
              <a:gd name="connsiteY306" fmla="*/ 4771418 h 6858000"/>
              <a:gd name="connsiteX307" fmla="*/ 6024488 w 7467600"/>
              <a:gd name="connsiteY307" fmla="*/ 4809903 h 6858000"/>
              <a:gd name="connsiteX308" fmla="*/ 5599771 w 7467600"/>
              <a:gd name="connsiteY308" fmla="*/ 5509652 h 6858000"/>
              <a:gd name="connsiteX309" fmla="*/ 5548843 w 7467600"/>
              <a:gd name="connsiteY309" fmla="*/ 5563845 h 6858000"/>
              <a:gd name="connsiteX310" fmla="*/ 5940952 w 7467600"/>
              <a:gd name="connsiteY310" fmla="*/ 6250028 h 6858000"/>
              <a:gd name="connsiteX311" fmla="*/ 6043441 w 7467600"/>
              <a:gd name="connsiteY311" fmla="*/ 6665847 h 6858000"/>
              <a:gd name="connsiteX312" fmla="*/ 6093432 w 7467600"/>
              <a:gd name="connsiteY312" fmla="*/ 6858000 h 6858000"/>
              <a:gd name="connsiteX313" fmla="*/ 6034344 w 7467600"/>
              <a:gd name="connsiteY313" fmla="*/ 6858000 h 6858000"/>
              <a:gd name="connsiteX314" fmla="*/ 6026679 w 7467600"/>
              <a:gd name="connsiteY314" fmla="*/ 6836959 h 6858000"/>
              <a:gd name="connsiteX315" fmla="*/ 5800441 w 7467600"/>
              <a:gd name="connsiteY315" fmla="*/ 6335286 h 6858000"/>
              <a:gd name="connsiteX316" fmla="*/ 5526562 w 7467600"/>
              <a:gd name="connsiteY316" fmla="*/ 5705388 h 6858000"/>
              <a:gd name="connsiteX317" fmla="*/ 5519640 w 7467600"/>
              <a:gd name="connsiteY317" fmla="*/ 5683774 h 6858000"/>
              <a:gd name="connsiteX318" fmla="*/ 5844559 w 7467600"/>
              <a:gd name="connsiteY318" fmla="*/ 6553349 h 6858000"/>
              <a:gd name="connsiteX319" fmla="*/ 5975994 w 7467600"/>
              <a:gd name="connsiteY319" fmla="*/ 6858000 h 6858000"/>
              <a:gd name="connsiteX320" fmla="*/ 5898547 w 7467600"/>
              <a:gd name="connsiteY320" fmla="*/ 6858000 h 6858000"/>
              <a:gd name="connsiteX321" fmla="*/ 5682041 w 7467600"/>
              <a:gd name="connsiteY321" fmla="*/ 6355860 h 6858000"/>
              <a:gd name="connsiteX322" fmla="*/ 5461758 w 7467600"/>
              <a:gd name="connsiteY322" fmla="*/ 5820220 h 6858000"/>
              <a:gd name="connsiteX323" fmla="*/ 5237282 w 7467600"/>
              <a:gd name="connsiteY323" fmla="*/ 6579086 h 6858000"/>
              <a:gd name="connsiteX324" fmla="*/ 5115009 w 7467600"/>
              <a:gd name="connsiteY324" fmla="*/ 6858000 h 6858000"/>
              <a:gd name="connsiteX325" fmla="*/ 5028074 w 7467600"/>
              <a:gd name="connsiteY325" fmla="*/ 6858000 h 6858000"/>
              <a:gd name="connsiteX326" fmla="*/ 5079508 w 7467600"/>
              <a:gd name="connsiteY326" fmla="*/ 6749074 h 6858000"/>
              <a:gd name="connsiteX327" fmla="*/ 5371846 w 7467600"/>
              <a:gd name="connsiteY327" fmla="*/ 5924413 h 6858000"/>
              <a:gd name="connsiteX328" fmla="*/ 5270512 w 7467600"/>
              <a:gd name="connsiteY328" fmla="*/ 6138975 h 6858000"/>
              <a:gd name="connsiteX329" fmla="*/ 5062409 w 7467600"/>
              <a:gd name="connsiteY329" fmla="*/ 6653544 h 6858000"/>
              <a:gd name="connsiteX330" fmla="*/ 5036628 w 7467600"/>
              <a:gd name="connsiteY330" fmla="*/ 6754247 h 6858000"/>
              <a:gd name="connsiteX331" fmla="*/ 5009112 w 7467600"/>
              <a:gd name="connsiteY331" fmla="*/ 6858000 h 6858000"/>
              <a:gd name="connsiteX332" fmla="*/ 4976679 w 7467600"/>
              <a:gd name="connsiteY332" fmla="*/ 6858000 h 6858000"/>
              <a:gd name="connsiteX333" fmla="*/ 5006537 w 7467600"/>
              <a:gd name="connsiteY333" fmla="*/ 6747068 h 6858000"/>
              <a:gd name="connsiteX334" fmla="*/ 5032723 w 7467600"/>
              <a:gd name="connsiteY334" fmla="*/ 6644957 h 6858000"/>
              <a:gd name="connsiteX335" fmla="*/ 5242949 w 7467600"/>
              <a:gd name="connsiteY335" fmla="*/ 6125175 h 6858000"/>
              <a:gd name="connsiteX336" fmla="*/ 5286321 w 7467600"/>
              <a:gd name="connsiteY336" fmla="*/ 6033555 h 6858000"/>
              <a:gd name="connsiteX337" fmla="*/ 5008210 w 7467600"/>
              <a:gd name="connsiteY337" fmla="*/ 6649194 h 6858000"/>
              <a:gd name="connsiteX338" fmla="*/ 4986321 w 7467600"/>
              <a:gd name="connsiteY338" fmla="*/ 6765687 h 6858000"/>
              <a:gd name="connsiteX339" fmla="*/ 4973474 w 7467600"/>
              <a:gd name="connsiteY339" fmla="*/ 6858000 h 6858000"/>
              <a:gd name="connsiteX340" fmla="*/ 4907178 w 7467600"/>
              <a:gd name="connsiteY340" fmla="*/ 6858000 h 6858000"/>
              <a:gd name="connsiteX341" fmla="*/ 4910810 w 7467600"/>
              <a:gd name="connsiteY341" fmla="*/ 6829660 h 6858000"/>
              <a:gd name="connsiteX342" fmla="*/ 4987461 w 7467600"/>
              <a:gd name="connsiteY342" fmla="*/ 6432994 h 6858000"/>
              <a:gd name="connsiteX343" fmla="*/ 5179262 w 7467600"/>
              <a:gd name="connsiteY343" fmla="*/ 6035044 h 6858000"/>
              <a:gd name="connsiteX344" fmla="*/ 4689678 w 7467600"/>
              <a:gd name="connsiteY344" fmla="*/ 6440241 h 6858000"/>
              <a:gd name="connsiteX345" fmla="*/ 4477543 w 7467600"/>
              <a:gd name="connsiteY345" fmla="*/ 6674836 h 6858000"/>
              <a:gd name="connsiteX346" fmla="*/ 4329957 w 7467600"/>
              <a:gd name="connsiteY346" fmla="*/ 6858000 h 6858000"/>
              <a:gd name="connsiteX347" fmla="*/ 4218595 w 7467600"/>
              <a:gd name="connsiteY347" fmla="*/ 6858000 h 6858000"/>
              <a:gd name="connsiteX348" fmla="*/ 4368888 w 7467600"/>
              <a:gd name="connsiteY348" fmla="*/ 6668412 h 6858000"/>
              <a:gd name="connsiteX349" fmla="*/ 4563091 w 7467600"/>
              <a:gd name="connsiteY349" fmla="*/ 6442508 h 6858000"/>
              <a:gd name="connsiteX350" fmla="*/ 5387324 w 7467600"/>
              <a:gd name="connsiteY350" fmla="*/ 5705830 h 6858000"/>
              <a:gd name="connsiteX351" fmla="*/ 5073620 w 7467600"/>
              <a:gd name="connsiteY351" fmla="*/ 5955437 h 6858000"/>
              <a:gd name="connsiteX352" fmla="*/ 4689789 w 7467600"/>
              <a:gd name="connsiteY352" fmla="*/ 6268382 h 6858000"/>
              <a:gd name="connsiteX353" fmla="*/ 4418722 w 7467600"/>
              <a:gd name="connsiteY353" fmla="*/ 6570886 h 6858000"/>
              <a:gd name="connsiteX354" fmla="*/ 4214944 w 7467600"/>
              <a:gd name="connsiteY354" fmla="*/ 6858000 h 6858000"/>
              <a:gd name="connsiteX355" fmla="*/ 4177898 w 7467600"/>
              <a:gd name="connsiteY355" fmla="*/ 6858000 h 6858000"/>
              <a:gd name="connsiteX356" fmla="*/ 4391597 w 7467600"/>
              <a:gd name="connsiteY356" fmla="*/ 6556370 h 6858000"/>
              <a:gd name="connsiteX357" fmla="*/ 4668889 w 7467600"/>
              <a:gd name="connsiteY357" fmla="*/ 6246399 h 6858000"/>
              <a:gd name="connsiteX358" fmla="*/ 5055427 w 7467600"/>
              <a:gd name="connsiteY358" fmla="*/ 5931476 h 6858000"/>
              <a:gd name="connsiteX359" fmla="*/ 5371814 w 7467600"/>
              <a:gd name="connsiteY359" fmla="*/ 5678975 h 6858000"/>
              <a:gd name="connsiteX360" fmla="*/ 4987918 w 7467600"/>
              <a:gd name="connsiteY360" fmla="*/ 5838701 h 6858000"/>
              <a:gd name="connsiteX361" fmla="*/ 4317146 w 7467600"/>
              <a:gd name="connsiteY361" fmla="*/ 6587716 h 6858000"/>
              <a:gd name="connsiteX362" fmla="*/ 4171627 w 7467600"/>
              <a:gd name="connsiteY362" fmla="*/ 6858000 h 6858000"/>
              <a:gd name="connsiteX363" fmla="*/ 4081585 w 7467600"/>
              <a:gd name="connsiteY363" fmla="*/ 6858000 h 6858000"/>
              <a:gd name="connsiteX364" fmla="*/ 4238603 w 7467600"/>
              <a:gd name="connsiteY364" fmla="*/ 6559341 h 6858000"/>
              <a:gd name="connsiteX365" fmla="*/ 4778333 w 7467600"/>
              <a:gd name="connsiteY365" fmla="*/ 5873626 h 6858000"/>
              <a:gd name="connsiteX366" fmla="*/ 5414185 w 7467600"/>
              <a:gd name="connsiteY366" fmla="*/ 5573882 h 6858000"/>
              <a:gd name="connsiteX367" fmla="*/ 5959648 w 7467600"/>
              <a:gd name="connsiteY367" fmla="*/ 4760797 h 6858000"/>
              <a:gd name="connsiteX368" fmla="*/ 5355019 w 7467600"/>
              <a:gd name="connsiteY368" fmla="*/ 4734672 h 6858000"/>
              <a:gd name="connsiteX369" fmla="*/ 5083565 w 7467600"/>
              <a:gd name="connsiteY369" fmla="*/ 5179121 h 6858000"/>
              <a:gd name="connsiteX370" fmla="*/ 4713577 w 7467600"/>
              <a:gd name="connsiteY370" fmla="*/ 5616803 h 6858000"/>
              <a:gd name="connsiteX371" fmla="*/ 3989559 w 7467600"/>
              <a:gd name="connsiteY371" fmla="*/ 6145945 h 6858000"/>
              <a:gd name="connsiteX372" fmla="*/ 3939824 w 7467600"/>
              <a:gd name="connsiteY372" fmla="*/ 6066900 h 6858000"/>
              <a:gd name="connsiteX373" fmla="*/ 4584537 w 7467600"/>
              <a:gd name="connsiteY373" fmla="*/ 5324826 h 6858000"/>
              <a:gd name="connsiteX374" fmla="*/ 5037105 w 7467600"/>
              <a:gd name="connsiteY374" fmla="*/ 5088765 h 6858000"/>
              <a:gd name="connsiteX375" fmla="*/ 5039930 w 7467600"/>
              <a:gd name="connsiteY375" fmla="*/ 5089585 h 6858000"/>
              <a:gd name="connsiteX376" fmla="*/ 5263764 w 7467600"/>
              <a:gd name="connsiteY376" fmla="*/ 4735525 h 6858000"/>
              <a:gd name="connsiteX377" fmla="*/ 4086300 w 7467600"/>
              <a:gd name="connsiteY377" fmla="*/ 4884599 h 6858000"/>
              <a:gd name="connsiteX378" fmla="*/ 4085485 w 7467600"/>
              <a:gd name="connsiteY378" fmla="*/ 4899070 h 6858000"/>
              <a:gd name="connsiteX379" fmla="*/ 3871915 w 7467600"/>
              <a:gd name="connsiteY379" fmla="*/ 5253645 h 6858000"/>
              <a:gd name="connsiteX380" fmla="*/ 3799374 w 7467600"/>
              <a:gd name="connsiteY380" fmla="*/ 5466127 h 6858000"/>
              <a:gd name="connsiteX381" fmla="*/ 3498850 w 7467600"/>
              <a:gd name="connsiteY381" fmla="*/ 6661888 h 6858000"/>
              <a:gd name="connsiteX382" fmla="*/ 3399216 w 7467600"/>
              <a:gd name="connsiteY382" fmla="*/ 6858000 h 6858000"/>
              <a:gd name="connsiteX383" fmla="*/ 3303688 w 7467600"/>
              <a:gd name="connsiteY383" fmla="*/ 6858000 h 6858000"/>
              <a:gd name="connsiteX384" fmla="*/ 3391774 w 7467600"/>
              <a:gd name="connsiteY384" fmla="*/ 6697181 h 6858000"/>
              <a:gd name="connsiteX385" fmla="*/ 3735540 w 7467600"/>
              <a:gd name="connsiteY385" fmla="*/ 5546923 h 6858000"/>
              <a:gd name="connsiteX386" fmla="*/ 3729438 w 7467600"/>
              <a:gd name="connsiteY386" fmla="*/ 5569058 h 6858000"/>
              <a:gd name="connsiteX387" fmla="*/ 3707782 w 7467600"/>
              <a:gd name="connsiteY387" fmla="*/ 5644908 h 6858000"/>
              <a:gd name="connsiteX388" fmla="*/ 3583827 w 7467600"/>
              <a:gd name="connsiteY388" fmla="*/ 6039215 h 6858000"/>
              <a:gd name="connsiteX389" fmla="*/ 3547861 w 7467600"/>
              <a:gd name="connsiteY389" fmla="*/ 6129609 h 6858000"/>
              <a:gd name="connsiteX390" fmla="*/ 3490905 w 7467600"/>
              <a:gd name="connsiteY390" fmla="*/ 6277660 h 6858000"/>
              <a:gd name="connsiteX391" fmla="*/ 3455859 w 7467600"/>
              <a:gd name="connsiteY391" fmla="*/ 6391301 h 6858000"/>
              <a:gd name="connsiteX392" fmla="*/ 3429112 w 7467600"/>
              <a:gd name="connsiteY392" fmla="*/ 6479469 h 6858000"/>
              <a:gd name="connsiteX393" fmla="*/ 3304862 w 7467600"/>
              <a:gd name="connsiteY393" fmla="*/ 6796476 h 6858000"/>
              <a:gd name="connsiteX394" fmla="*/ 3276071 w 7467600"/>
              <a:gd name="connsiteY394" fmla="*/ 6858000 h 6858000"/>
              <a:gd name="connsiteX395" fmla="*/ 3240805 w 7467600"/>
              <a:gd name="connsiteY395" fmla="*/ 6858000 h 6858000"/>
              <a:gd name="connsiteX396" fmla="*/ 3275917 w 7467600"/>
              <a:gd name="connsiteY396" fmla="*/ 6783192 h 6858000"/>
              <a:gd name="connsiteX397" fmla="*/ 3399358 w 7467600"/>
              <a:gd name="connsiteY397" fmla="*/ 6469011 h 6858000"/>
              <a:gd name="connsiteX398" fmla="*/ 3425650 w 7467600"/>
              <a:gd name="connsiteY398" fmla="*/ 6381333 h 6858000"/>
              <a:gd name="connsiteX399" fmla="*/ 3460661 w 7467600"/>
              <a:gd name="connsiteY399" fmla="*/ 6266763 h 6858000"/>
              <a:gd name="connsiteX400" fmla="*/ 3518021 w 7467600"/>
              <a:gd name="connsiteY400" fmla="*/ 6117298 h 6858000"/>
              <a:gd name="connsiteX401" fmla="*/ 3554035 w 7467600"/>
              <a:gd name="connsiteY401" fmla="*/ 6027832 h 6858000"/>
              <a:gd name="connsiteX402" fmla="*/ 3677174 w 7467600"/>
              <a:gd name="connsiteY402" fmla="*/ 5636351 h 6858000"/>
              <a:gd name="connsiteX403" fmla="*/ 3698819 w 7467600"/>
              <a:gd name="connsiteY403" fmla="*/ 5560503 h 6858000"/>
              <a:gd name="connsiteX404" fmla="*/ 3702094 w 7467600"/>
              <a:gd name="connsiteY404" fmla="*/ 5549194 h 6858000"/>
              <a:gd name="connsiteX405" fmla="*/ 3398355 w 7467600"/>
              <a:gd name="connsiteY405" fmla="*/ 6094603 h 6858000"/>
              <a:gd name="connsiteX406" fmla="*/ 3193941 w 7467600"/>
              <a:gd name="connsiteY406" fmla="*/ 6798775 h 6858000"/>
              <a:gd name="connsiteX407" fmla="*/ 3184140 w 7467600"/>
              <a:gd name="connsiteY407" fmla="*/ 6858000 h 6858000"/>
              <a:gd name="connsiteX408" fmla="*/ 3099978 w 7467600"/>
              <a:gd name="connsiteY408" fmla="*/ 6858000 h 6858000"/>
              <a:gd name="connsiteX409" fmla="*/ 3101556 w 7467600"/>
              <a:gd name="connsiteY409" fmla="*/ 6843337 h 6858000"/>
              <a:gd name="connsiteX410" fmla="*/ 3370162 w 7467600"/>
              <a:gd name="connsiteY410" fmla="*/ 5785550 h 6858000"/>
              <a:gd name="connsiteX411" fmla="*/ 3746477 w 7467600"/>
              <a:gd name="connsiteY411" fmla="*/ 5377889 h 6858000"/>
              <a:gd name="connsiteX412" fmla="*/ 3863399 w 7467600"/>
              <a:gd name="connsiteY412" fmla="*/ 5087257 h 6858000"/>
              <a:gd name="connsiteX413" fmla="*/ 3968712 w 7467600"/>
              <a:gd name="connsiteY413" fmla="*/ 4913989 h 6858000"/>
              <a:gd name="connsiteX414" fmla="*/ 2792390 w 7467600"/>
              <a:gd name="connsiteY414" fmla="*/ 5382974 h 6858000"/>
              <a:gd name="connsiteX415" fmla="*/ 2714982 w 7467600"/>
              <a:gd name="connsiteY415" fmla="*/ 5427051 h 6858000"/>
              <a:gd name="connsiteX416" fmla="*/ 2813361 w 7467600"/>
              <a:gd name="connsiteY416" fmla="*/ 6023912 h 6858000"/>
              <a:gd name="connsiteX417" fmla="*/ 2688430 w 7467600"/>
              <a:gd name="connsiteY417" fmla="*/ 6801564 h 6858000"/>
              <a:gd name="connsiteX418" fmla="*/ 2629626 w 7467600"/>
              <a:gd name="connsiteY418" fmla="*/ 6763394 h 6858000"/>
              <a:gd name="connsiteX419" fmla="*/ 2565328 w 7467600"/>
              <a:gd name="connsiteY419" fmla="*/ 5516399 h 6858000"/>
              <a:gd name="connsiteX420" fmla="*/ 1922999 w 7467600"/>
              <a:gd name="connsiteY420" fmla="*/ 5980343 h 6858000"/>
              <a:gd name="connsiteX421" fmla="*/ 1950261 w 7467600"/>
              <a:gd name="connsiteY421" fmla="*/ 6405858 h 6858000"/>
              <a:gd name="connsiteX422" fmla="*/ 2365554 w 7467600"/>
              <a:gd name="connsiteY422" fmla="*/ 6759107 h 6858000"/>
              <a:gd name="connsiteX423" fmla="*/ 2424142 w 7467600"/>
              <a:gd name="connsiteY423" fmla="*/ 6858000 h 6858000"/>
              <a:gd name="connsiteX424" fmla="*/ 2395994 w 7467600"/>
              <a:gd name="connsiteY424" fmla="*/ 6858000 h 6858000"/>
              <a:gd name="connsiteX425" fmla="*/ 2392863 w 7467600"/>
              <a:gd name="connsiteY425" fmla="*/ 6852964 h 6858000"/>
              <a:gd name="connsiteX426" fmla="*/ 2017589 w 7467600"/>
              <a:gd name="connsiteY426" fmla="*/ 6493982 h 6858000"/>
              <a:gd name="connsiteX427" fmla="*/ 2147336 w 7467600"/>
              <a:gd name="connsiteY427" fmla="*/ 6594052 h 6858000"/>
              <a:gd name="connsiteX428" fmla="*/ 2207047 w 7467600"/>
              <a:gd name="connsiteY428" fmla="*/ 6654540 h 6858000"/>
              <a:gd name="connsiteX429" fmla="*/ 2299106 w 7467600"/>
              <a:gd name="connsiteY429" fmla="*/ 6778931 h 6858000"/>
              <a:gd name="connsiteX430" fmla="*/ 2314430 w 7467600"/>
              <a:gd name="connsiteY430" fmla="*/ 6801144 h 6858000"/>
              <a:gd name="connsiteX431" fmla="*/ 2352406 w 7467600"/>
              <a:gd name="connsiteY431" fmla="*/ 6858000 h 6858000"/>
              <a:gd name="connsiteX432" fmla="*/ 2314492 w 7467600"/>
              <a:gd name="connsiteY432" fmla="*/ 6858000 h 6858000"/>
              <a:gd name="connsiteX433" fmla="*/ 2288095 w 7467600"/>
              <a:gd name="connsiteY433" fmla="*/ 6818030 h 6858000"/>
              <a:gd name="connsiteX434" fmla="*/ 2272768 w 7467600"/>
              <a:gd name="connsiteY434" fmla="*/ 6795822 h 6858000"/>
              <a:gd name="connsiteX435" fmla="*/ 2182715 w 7467600"/>
              <a:gd name="connsiteY435" fmla="*/ 6675071 h 6858000"/>
              <a:gd name="connsiteX436" fmla="*/ 2032061 w 7467600"/>
              <a:gd name="connsiteY436" fmla="*/ 6541380 h 6858000"/>
              <a:gd name="connsiteX437" fmla="*/ 2257220 w 7467600"/>
              <a:gd name="connsiteY437" fmla="*/ 6826257 h 6858000"/>
              <a:gd name="connsiteX438" fmla="*/ 2281324 w 7467600"/>
              <a:gd name="connsiteY438" fmla="*/ 6858000 h 6858000"/>
              <a:gd name="connsiteX439" fmla="*/ 2242860 w 7467600"/>
              <a:gd name="connsiteY439" fmla="*/ 6858000 h 6858000"/>
              <a:gd name="connsiteX440" fmla="*/ 2232818 w 7467600"/>
              <a:gd name="connsiteY440" fmla="*/ 6844926 h 6858000"/>
              <a:gd name="connsiteX441" fmla="*/ 1990172 w 7467600"/>
              <a:gd name="connsiteY441" fmla="*/ 6542121 h 6858000"/>
              <a:gd name="connsiteX442" fmla="*/ 2124090 w 7467600"/>
              <a:gd name="connsiteY442" fmla="*/ 6761017 h 6858000"/>
              <a:gd name="connsiteX443" fmla="*/ 2200380 w 7467600"/>
              <a:gd name="connsiteY443" fmla="*/ 6858000 h 6858000"/>
              <a:gd name="connsiteX444" fmla="*/ 2147507 w 7467600"/>
              <a:gd name="connsiteY444" fmla="*/ 6858000 h 6858000"/>
              <a:gd name="connsiteX445" fmla="*/ 2070668 w 7467600"/>
              <a:gd name="connsiteY445" fmla="*/ 6761520 h 6858000"/>
              <a:gd name="connsiteX446" fmla="*/ 1975142 w 7467600"/>
              <a:gd name="connsiteY446" fmla="*/ 6585570 h 6858000"/>
              <a:gd name="connsiteX447" fmla="*/ 2050035 w 7467600"/>
              <a:gd name="connsiteY447" fmla="*/ 6813345 h 6858000"/>
              <a:gd name="connsiteX448" fmla="*/ 2063025 w 7467600"/>
              <a:gd name="connsiteY448" fmla="*/ 6858000 h 6858000"/>
              <a:gd name="connsiteX449" fmla="*/ 2021675 w 7467600"/>
              <a:gd name="connsiteY449" fmla="*/ 6858000 h 6858000"/>
              <a:gd name="connsiteX450" fmla="*/ 2019308 w 7467600"/>
              <a:gd name="connsiteY450" fmla="*/ 6847118 h 6858000"/>
              <a:gd name="connsiteX451" fmla="*/ 1938835 w 7467600"/>
              <a:gd name="connsiteY451" fmla="*/ 6551160 h 6858000"/>
              <a:gd name="connsiteX452" fmla="*/ 1953230 w 7467600"/>
              <a:gd name="connsiteY452" fmla="*/ 6759699 h 6858000"/>
              <a:gd name="connsiteX453" fmla="*/ 1956763 w 7467600"/>
              <a:gd name="connsiteY453" fmla="*/ 6778191 h 6858000"/>
              <a:gd name="connsiteX454" fmla="*/ 1967925 w 7467600"/>
              <a:gd name="connsiteY454" fmla="*/ 6858000 h 6858000"/>
              <a:gd name="connsiteX455" fmla="*/ 1936622 w 7467600"/>
              <a:gd name="connsiteY455" fmla="*/ 6858000 h 6858000"/>
              <a:gd name="connsiteX456" fmla="*/ 1926261 w 7467600"/>
              <a:gd name="connsiteY456" fmla="*/ 6784064 h 6858000"/>
              <a:gd name="connsiteX457" fmla="*/ 1922724 w 7467600"/>
              <a:gd name="connsiteY457" fmla="*/ 6765577 h 6858000"/>
              <a:gd name="connsiteX458" fmla="*/ 1904650 w 7467600"/>
              <a:gd name="connsiteY458" fmla="*/ 6639616 h 6858000"/>
              <a:gd name="connsiteX459" fmla="*/ 1885273 w 7467600"/>
              <a:gd name="connsiteY459" fmla="*/ 6858000 h 6858000"/>
              <a:gd name="connsiteX460" fmla="*/ 1854363 w 7467600"/>
              <a:gd name="connsiteY460" fmla="*/ 6858000 h 6858000"/>
              <a:gd name="connsiteX461" fmla="*/ 1880391 w 7467600"/>
              <a:gd name="connsiteY461" fmla="*/ 6603796 h 6858000"/>
              <a:gd name="connsiteX462" fmla="*/ 1818273 w 7467600"/>
              <a:gd name="connsiteY462" fmla="*/ 6715729 h 6858000"/>
              <a:gd name="connsiteX463" fmla="*/ 1794691 w 7467600"/>
              <a:gd name="connsiteY463" fmla="*/ 6843239 h 6858000"/>
              <a:gd name="connsiteX464" fmla="*/ 1794914 w 7467600"/>
              <a:gd name="connsiteY464" fmla="*/ 6858000 h 6858000"/>
              <a:gd name="connsiteX465" fmla="*/ 1746128 w 7467600"/>
              <a:gd name="connsiteY465" fmla="*/ 6858000 h 6858000"/>
              <a:gd name="connsiteX466" fmla="*/ 1753934 w 7467600"/>
              <a:gd name="connsiteY466" fmla="*/ 6724796 h 6858000"/>
              <a:gd name="connsiteX467" fmla="*/ 1792053 w 7467600"/>
              <a:gd name="connsiteY467" fmla="*/ 6572396 h 6858000"/>
              <a:gd name="connsiteX468" fmla="*/ 1862248 w 7467600"/>
              <a:gd name="connsiteY468" fmla="*/ 6266397 h 6858000"/>
              <a:gd name="connsiteX469" fmla="*/ 1862250 w 7467600"/>
              <a:gd name="connsiteY469" fmla="*/ 6033531 h 6858000"/>
              <a:gd name="connsiteX470" fmla="*/ 1211999 w 7467600"/>
              <a:gd name="connsiteY470" fmla="*/ 6683610 h 6858000"/>
              <a:gd name="connsiteX471" fmla="*/ 1213266 w 7467600"/>
              <a:gd name="connsiteY471" fmla="*/ 6691947 h 6858000"/>
              <a:gd name="connsiteX472" fmla="*/ 1203370 w 7467600"/>
              <a:gd name="connsiteY472" fmla="*/ 6850676 h 6858000"/>
              <a:gd name="connsiteX473" fmla="*/ 1203671 w 7467600"/>
              <a:gd name="connsiteY473" fmla="*/ 6858000 h 6858000"/>
              <a:gd name="connsiteX474" fmla="*/ 1143180 w 7467600"/>
              <a:gd name="connsiteY474" fmla="*/ 6858000 h 6858000"/>
              <a:gd name="connsiteX475" fmla="*/ 1142176 w 7467600"/>
              <a:gd name="connsiteY475" fmla="*/ 6766045 h 6858000"/>
              <a:gd name="connsiteX476" fmla="*/ 1067484 w 7467600"/>
              <a:gd name="connsiteY476" fmla="*/ 6858000 h 6858000"/>
              <a:gd name="connsiteX477" fmla="*/ 953928 w 7467600"/>
              <a:gd name="connsiteY477" fmla="*/ 6858000 h 6858000"/>
              <a:gd name="connsiteX478" fmla="*/ 959715 w 7467600"/>
              <a:gd name="connsiteY478" fmla="*/ 6850185 h 6858000"/>
              <a:gd name="connsiteX479" fmla="*/ 1483788 w 7467600"/>
              <a:gd name="connsiteY479" fmla="*/ 6259174 h 6858000"/>
              <a:gd name="connsiteX480" fmla="*/ 1100671 w 7467600"/>
              <a:gd name="connsiteY480" fmla="*/ 6252137 h 6858000"/>
              <a:gd name="connsiteX481" fmla="*/ 1090144 w 7467600"/>
              <a:gd name="connsiteY481" fmla="*/ 6256748 h 6858000"/>
              <a:gd name="connsiteX482" fmla="*/ 1095872 w 7467600"/>
              <a:gd name="connsiteY482" fmla="*/ 6271892 h 6858000"/>
              <a:gd name="connsiteX483" fmla="*/ 262785 w 7467600"/>
              <a:gd name="connsiteY483" fmla="*/ 6845450 h 6858000"/>
              <a:gd name="connsiteX484" fmla="*/ 209968 w 7467600"/>
              <a:gd name="connsiteY484" fmla="*/ 6770713 h 6858000"/>
              <a:gd name="connsiteX485" fmla="*/ 873460 w 7467600"/>
              <a:gd name="connsiteY485" fmla="*/ 6253768 h 6858000"/>
              <a:gd name="connsiteX486" fmla="*/ 192686 w 7467600"/>
              <a:gd name="connsiteY486" fmla="*/ 5849257 h 6858000"/>
              <a:gd name="connsiteX487" fmla="*/ 4696 w 7467600"/>
              <a:gd name="connsiteY487" fmla="*/ 5697668 h 6858000"/>
              <a:gd name="connsiteX488" fmla="*/ 0 w 7467600"/>
              <a:gd name="connsiteY488" fmla="*/ 5689984 h 6858000"/>
              <a:gd name="connsiteX489" fmla="*/ 0 w 7467600"/>
              <a:gd name="connsiteY489" fmla="*/ 5513472 h 6858000"/>
              <a:gd name="connsiteX490" fmla="*/ 174101 w 7467600"/>
              <a:gd name="connsiteY490" fmla="*/ 5620277 h 6858000"/>
              <a:gd name="connsiteX491" fmla="*/ 891800 w 7467600"/>
              <a:gd name="connsiteY491" fmla="*/ 6036935 h 6858000"/>
              <a:gd name="connsiteX492" fmla="*/ 1072219 w 7467600"/>
              <a:gd name="connsiteY492" fmla="*/ 6169443 h 6858000"/>
              <a:gd name="connsiteX493" fmla="*/ 1074117 w 7467600"/>
              <a:gd name="connsiteY493" fmla="*/ 6170301 h 6858000"/>
              <a:gd name="connsiteX494" fmla="*/ 1083114 w 7467600"/>
              <a:gd name="connsiteY494" fmla="*/ 6174131 h 6858000"/>
              <a:gd name="connsiteX495" fmla="*/ 1543010 w 7467600"/>
              <a:gd name="connsiteY495" fmla="*/ 6191140 h 6858000"/>
              <a:gd name="connsiteX496" fmla="*/ 1551080 w 7467600"/>
              <a:gd name="connsiteY496" fmla="*/ 6195006 h 6858000"/>
              <a:gd name="connsiteX497" fmla="*/ 2345443 w 7467600"/>
              <a:gd name="connsiteY497" fmla="*/ 5549882 h 6858000"/>
              <a:gd name="connsiteX498" fmla="*/ 1721499 w 7467600"/>
              <a:gd name="connsiteY498" fmla="*/ 5599969 h 6858000"/>
              <a:gd name="connsiteX499" fmla="*/ 767716 w 7467600"/>
              <a:gd name="connsiteY499" fmla="*/ 5472768 h 6858000"/>
              <a:gd name="connsiteX500" fmla="*/ 722147 w 7467600"/>
              <a:gd name="connsiteY500" fmla="*/ 5393091 h 6858000"/>
              <a:gd name="connsiteX501" fmla="*/ 1485552 w 7467600"/>
              <a:gd name="connsiteY501" fmla="*/ 5313202 h 6858000"/>
              <a:gd name="connsiteX502" fmla="*/ 2143004 w 7467600"/>
              <a:gd name="connsiteY502" fmla="*/ 5402420 h 6858000"/>
              <a:gd name="connsiteX503" fmla="*/ 1933391 w 7467600"/>
              <a:gd name="connsiteY503" fmla="*/ 5156971 h 6858000"/>
              <a:gd name="connsiteX504" fmla="*/ 1827118 w 7467600"/>
              <a:gd name="connsiteY504" fmla="*/ 4968410 h 6858000"/>
              <a:gd name="connsiteX505" fmla="*/ 1837349 w 7467600"/>
              <a:gd name="connsiteY505" fmla="*/ 4956357 h 6858000"/>
              <a:gd name="connsiteX506" fmla="*/ 2162835 w 7467600"/>
              <a:gd name="connsiteY506" fmla="*/ 5187853 h 6858000"/>
              <a:gd name="connsiteX507" fmla="*/ 2257167 w 7467600"/>
              <a:gd name="connsiteY507" fmla="*/ 5462123 h 6858000"/>
              <a:gd name="connsiteX508" fmla="*/ 2261598 w 7467600"/>
              <a:gd name="connsiteY508" fmla="*/ 5467998 h 6858000"/>
              <a:gd name="connsiteX509" fmla="*/ 2437177 w 7467600"/>
              <a:gd name="connsiteY509" fmla="*/ 5479608 h 6858000"/>
              <a:gd name="connsiteX510" fmla="*/ 2445247 w 7467600"/>
              <a:gd name="connsiteY510" fmla="*/ 5483476 h 6858000"/>
              <a:gd name="connsiteX511" fmla="*/ 2743626 w 7467600"/>
              <a:gd name="connsiteY511" fmla="*/ 5304819 h 6858000"/>
              <a:gd name="connsiteX512" fmla="*/ 3048102 w 7467600"/>
              <a:gd name="connsiteY512" fmla="*/ 5150595 h 6858000"/>
              <a:gd name="connsiteX513" fmla="*/ 1799414 w 7467600"/>
              <a:gd name="connsiteY513" fmla="*/ 4694732 h 6858000"/>
              <a:gd name="connsiteX514" fmla="*/ 1771735 w 7467600"/>
              <a:gd name="connsiteY514" fmla="*/ 4619929 h 6858000"/>
              <a:gd name="connsiteX515" fmla="*/ 3104273 w 7467600"/>
              <a:gd name="connsiteY515" fmla="*/ 5076159 h 6858000"/>
              <a:gd name="connsiteX516" fmla="*/ 3113245 w 7467600"/>
              <a:gd name="connsiteY516" fmla="*/ 5090705 h 6858000"/>
              <a:gd name="connsiteX517" fmla="*/ 3126294 w 7467600"/>
              <a:gd name="connsiteY517" fmla="*/ 5114400 h 6858000"/>
              <a:gd name="connsiteX518" fmla="*/ 3937433 w 7467600"/>
              <a:gd name="connsiteY518" fmla="*/ 4830473 h 6858000"/>
              <a:gd name="connsiteX519" fmla="*/ 3590475 w 7467600"/>
              <a:gd name="connsiteY519" fmla="*/ 4597974 h 6858000"/>
              <a:gd name="connsiteX520" fmla="*/ 3100264 w 7467600"/>
              <a:gd name="connsiteY520" fmla="*/ 4579845 h 6858000"/>
              <a:gd name="connsiteX521" fmla="*/ 2183576 w 7467600"/>
              <a:gd name="connsiteY521" fmla="*/ 4227150 h 6858000"/>
              <a:gd name="connsiteX522" fmla="*/ 2151029 w 7467600"/>
              <a:gd name="connsiteY522" fmla="*/ 4146947 h 6858000"/>
              <a:gd name="connsiteX523" fmla="*/ 3563434 w 7467600"/>
              <a:gd name="connsiteY523" fmla="*/ 4469115 h 6858000"/>
              <a:gd name="connsiteX524" fmla="*/ 3177952 w 7467600"/>
              <a:gd name="connsiteY524" fmla="*/ 3657386 h 6858000"/>
              <a:gd name="connsiteX525" fmla="*/ 3189263 w 7467600"/>
              <a:gd name="connsiteY525" fmla="*/ 3625726 h 6858000"/>
              <a:gd name="connsiteX526" fmla="*/ 3560912 w 7467600"/>
              <a:gd name="connsiteY526" fmla="*/ 4079863 h 6858000"/>
              <a:gd name="connsiteX527" fmla="*/ 3626636 w 7467600"/>
              <a:gd name="connsiteY527" fmla="*/ 4512230 h 6858000"/>
              <a:gd name="connsiteX528" fmla="*/ 3653088 w 7467600"/>
              <a:gd name="connsiteY528" fmla="*/ 4521417 h 6858000"/>
              <a:gd name="connsiteX529" fmla="*/ 3988128 w 7467600"/>
              <a:gd name="connsiteY529" fmla="*/ 4817267 h 6858000"/>
              <a:gd name="connsiteX530" fmla="*/ 4830582 w 7467600"/>
              <a:gd name="connsiteY530" fmla="*/ 4676000 h 6858000"/>
              <a:gd name="connsiteX531" fmla="*/ 4830100 w 7467600"/>
              <a:gd name="connsiteY531" fmla="*/ 4675554 h 6858000"/>
              <a:gd name="connsiteX532" fmla="*/ 4036318 w 7467600"/>
              <a:gd name="connsiteY532" fmla="*/ 4147013 h 6858000"/>
              <a:gd name="connsiteX533" fmla="*/ 3432098 w 7467600"/>
              <a:gd name="connsiteY533" fmla="*/ 3537312 h 6858000"/>
              <a:gd name="connsiteX534" fmla="*/ 3446761 w 7467600"/>
              <a:gd name="connsiteY534" fmla="*/ 3461278 h 6858000"/>
              <a:gd name="connsiteX535" fmla="*/ 4419733 w 7467600"/>
              <a:gd name="connsiteY535" fmla="*/ 3963555 h 6858000"/>
              <a:gd name="connsiteX536" fmla="*/ 4781371 w 7467600"/>
              <a:gd name="connsiteY536" fmla="*/ 4458604 h 6858000"/>
              <a:gd name="connsiteX537" fmla="*/ 4780440 w 7467600"/>
              <a:gd name="connsiteY537" fmla="*/ 4470290 h 6858000"/>
              <a:gd name="connsiteX538" fmla="*/ 4898954 w 7467600"/>
              <a:gd name="connsiteY538" fmla="*/ 4662092 h 6858000"/>
              <a:gd name="connsiteX539" fmla="*/ 4900699 w 7467600"/>
              <a:gd name="connsiteY539" fmla="*/ 4670867 h 6858000"/>
              <a:gd name="connsiteX540" fmla="*/ 5714511 w 7467600"/>
              <a:gd name="connsiteY540" fmla="*/ 4663483 h 6858000"/>
              <a:gd name="connsiteX541" fmla="*/ 5464793 w 7467600"/>
              <a:gd name="connsiteY541" fmla="*/ 4393556 h 6858000"/>
              <a:gd name="connsiteX542" fmla="*/ 5461897 w 7467600"/>
              <a:gd name="connsiteY542" fmla="*/ 4390879 h 6858000"/>
              <a:gd name="connsiteX543" fmla="*/ 4294126 w 7467600"/>
              <a:gd name="connsiteY543" fmla="*/ 3303048 h 6858000"/>
              <a:gd name="connsiteX544" fmla="*/ 4305321 w 7467600"/>
              <a:gd name="connsiteY544" fmla="*/ 3256953 h 6858000"/>
              <a:gd name="connsiteX545" fmla="*/ 4949299 w 7467600"/>
              <a:gd name="connsiteY545" fmla="*/ 3766336 h 6858000"/>
              <a:gd name="connsiteX546" fmla="*/ 5291452 w 7467600"/>
              <a:gd name="connsiteY546" fmla="*/ 4076801 h 6858000"/>
              <a:gd name="connsiteX547" fmla="*/ 5434998 w 7467600"/>
              <a:gd name="connsiteY547" fmla="*/ 4254100 h 6858000"/>
              <a:gd name="connsiteX548" fmla="*/ 5351015 w 7467600"/>
              <a:gd name="connsiteY548" fmla="*/ 3760989 h 6858000"/>
              <a:gd name="connsiteX549" fmla="*/ 5413780 w 7467600"/>
              <a:gd name="connsiteY549" fmla="*/ 2966265 h 6858000"/>
              <a:gd name="connsiteX550" fmla="*/ 5425627 w 7467600"/>
              <a:gd name="connsiteY550" fmla="*/ 2954192 h 6858000"/>
              <a:gd name="connsiteX551" fmla="*/ 6604735 w 7467600"/>
              <a:gd name="connsiteY551" fmla="*/ 2041381 h 6858000"/>
              <a:gd name="connsiteX552" fmla="*/ 7204487 w 7467600"/>
              <a:gd name="connsiteY552" fmla="*/ 2742112 h 6858000"/>
              <a:gd name="connsiteX553" fmla="*/ 7131592 w 7467600"/>
              <a:gd name="connsiteY553" fmla="*/ 2672096 h 6858000"/>
              <a:gd name="connsiteX554" fmla="*/ 6996344 w 7467600"/>
              <a:gd name="connsiteY554" fmla="*/ 2518310 h 6858000"/>
              <a:gd name="connsiteX555" fmla="*/ 6735495 w 7467600"/>
              <a:gd name="connsiteY555" fmla="*/ 2196890 h 6858000"/>
              <a:gd name="connsiteX556" fmla="*/ 6721901 w 7467600"/>
              <a:gd name="connsiteY556" fmla="*/ 2179274 h 6858000"/>
              <a:gd name="connsiteX557" fmla="*/ 6604735 w 7467600"/>
              <a:gd name="connsiteY557" fmla="*/ 2041381 h 6858000"/>
              <a:gd name="connsiteX558" fmla="*/ 6591670 w 7467600"/>
              <a:gd name="connsiteY558" fmla="*/ 1988277 h 6858000"/>
              <a:gd name="connsiteX559" fmla="*/ 6747349 w 7467600"/>
              <a:gd name="connsiteY559" fmla="*/ 2160069 h 6858000"/>
              <a:gd name="connsiteX560" fmla="*/ 6760943 w 7467600"/>
              <a:gd name="connsiteY560" fmla="*/ 2177686 h 6858000"/>
              <a:gd name="connsiteX561" fmla="*/ 7021065 w 7467600"/>
              <a:gd name="connsiteY561" fmla="*/ 2498102 h 6858000"/>
              <a:gd name="connsiteX562" fmla="*/ 7155223 w 7467600"/>
              <a:gd name="connsiteY562" fmla="*/ 2650386 h 6858000"/>
              <a:gd name="connsiteX563" fmla="*/ 7203167 w 7467600"/>
              <a:gd name="connsiteY563" fmla="*/ 2697288 h 6858000"/>
              <a:gd name="connsiteX564" fmla="*/ 6937703 w 7467600"/>
              <a:gd name="connsiteY564" fmla="*/ 2321981 h 6858000"/>
              <a:gd name="connsiteX565" fmla="*/ 6591670 w 7467600"/>
              <a:gd name="connsiteY565" fmla="*/ 1988277 h 6858000"/>
              <a:gd name="connsiteX566" fmla="*/ 5798671 w 7467600"/>
              <a:gd name="connsiteY566" fmla="*/ 1981601 h 6858000"/>
              <a:gd name="connsiteX567" fmla="*/ 5754709 w 7467600"/>
              <a:gd name="connsiteY567" fmla="*/ 2071454 h 6858000"/>
              <a:gd name="connsiteX568" fmla="*/ 5763044 w 7467600"/>
              <a:gd name="connsiteY568" fmla="*/ 2842206 h 6858000"/>
              <a:gd name="connsiteX569" fmla="*/ 5764974 w 7467600"/>
              <a:gd name="connsiteY569" fmla="*/ 2799609 h 6858000"/>
              <a:gd name="connsiteX570" fmla="*/ 5767665 w 7467600"/>
              <a:gd name="connsiteY570" fmla="*/ 2666409 h 6858000"/>
              <a:gd name="connsiteX571" fmla="*/ 5763055 w 7467600"/>
              <a:gd name="connsiteY571" fmla="*/ 2579705 h 6858000"/>
              <a:gd name="connsiteX572" fmla="*/ 5758079 w 7467600"/>
              <a:gd name="connsiteY572" fmla="*/ 2492508 h 6858000"/>
              <a:gd name="connsiteX573" fmla="*/ 5779325 w 7467600"/>
              <a:gd name="connsiteY573" fmla="*/ 2197069 h 6858000"/>
              <a:gd name="connsiteX574" fmla="*/ 5798671 w 7467600"/>
              <a:gd name="connsiteY574" fmla="*/ 1981601 h 6858000"/>
              <a:gd name="connsiteX575" fmla="*/ 5829202 w 7467600"/>
              <a:gd name="connsiteY575" fmla="*/ 1971679 h 6858000"/>
              <a:gd name="connsiteX576" fmla="*/ 5809558 w 7467600"/>
              <a:gd name="connsiteY576" fmla="*/ 2198043 h 6858000"/>
              <a:gd name="connsiteX577" fmla="*/ 5788653 w 7467600"/>
              <a:gd name="connsiteY577" fmla="*/ 2489430 h 6858000"/>
              <a:gd name="connsiteX578" fmla="*/ 5793439 w 7467600"/>
              <a:gd name="connsiteY578" fmla="*/ 2575235 h 6858000"/>
              <a:gd name="connsiteX579" fmla="*/ 5796837 w 7467600"/>
              <a:gd name="connsiteY579" fmla="*/ 2637633 h 6858000"/>
              <a:gd name="connsiteX580" fmla="*/ 5818614 w 7467600"/>
              <a:gd name="connsiteY580" fmla="*/ 2473055 h 6858000"/>
              <a:gd name="connsiteX581" fmla="*/ 5829202 w 7467600"/>
              <a:gd name="connsiteY581" fmla="*/ 1971679 h 6858000"/>
              <a:gd name="connsiteX582" fmla="*/ 5911389 w 7467600"/>
              <a:gd name="connsiteY582" fmla="*/ 1898371 h 6858000"/>
              <a:gd name="connsiteX583" fmla="*/ 6237627 w 7467600"/>
              <a:gd name="connsiteY583" fmla="*/ 2231921 h 6858000"/>
              <a:gd name="connsiteX584" fmla="*/ 5911389 w 7467600"/>
              <a:gd name="connsiteY584" fmla="*/ 1898371 h 6858000"/>
              <a:gd name="connsiteX585" fmla="*/ 6944437 w 7467600"/>
              <a:gd name="connsiteY585" fmla="*/ 1575402 h 6858000"/>
              <a:gd name="connsiteX586" fmla="*/ 6304730 w 7467600"/>
              <a:gd name="connsiteY586" fmla="*/ 1766654 h 6858000"/>
              <a:gd name="connsiteX587" fmla="*/ 6944437 w 7467600"/>
              <a:gd name="connsiteY587" fmla="*/ 1575402 h 6858000"/>
              <a:gd name="connsiteX588" fmla="*/ 7019523 w 7467600"/>
              <a:gd name="connsiteY588" fmla="*/ 1519450 h 6858000"/>
              <a:gd name="connsiteX589" fmla="*/ 6298091 w 7467600"/>
              <a:gd name="connsiteY589" fmla="*/ 1737122 h 6858000"/>
              <a:gd name="connsiteX590" fmla="*/ 7019523 w 7467600"/>
              <a:gd name="connsiteY590" fmla="*/ 1519450 h 6858000"/>
              <a:gd name="connsiteX591" fmla="*/ 2399523 w 7467600"/>
              <a:gd name="connsiteY591" fmla="*/ 1428234 h 6858000"/>
              <a:gd name="connsiteX592" fmla="*/ 2224982 w 7467600"/>
              <a:gd name="connsiteY592" fmla="*/ 1826201 h 6858000"/>
              <a:gd name="connsiteX593" fmla="*/ 2096099 w 7467600"/>
              <a:gd name="connsiteY593" fmla="*/ 2345900 h 6858000"/>
              <a:gd name="connsiteX594" fmla="*/ 2283317 w 7467600"/>
              <a:gd name="connsiteY594" fmla="*/ 1796925 h 6858000"/>
              <a:gd name="connsiteX595" fmla="*/ 2399523 w 7467600"/>
              <a:gd name="connsiteY595" fmla="*/ 1428234 h 6858000"/>
              <a:gd name="connsiteX596" fmla="*/ 2448558 w 7467600"/>
              <a:gd name="connsiteY596" fmla="*/ 1373435 h 6858000"/>
              <a:gd name="connsiteX597" fmla="*/ 2312521 w 7467600"/>
              <a:gd name="connsiteY597" fmla="*/ 1806140 h 6858000"/>
              <a:gd name="connsiteX598" fmla="*/ 2127533 w 7467600"/>
              <a:gd name="connsiteY598" fmla="*/ 2348380 h 6858000"/>
              <a:gd name="connsiteX599" fmla="*/ 2358080 w 7467600"/>
              <a:gd name="connsiteY599" fmla="*/ 1866134 h 6858000"/>
              <a:gd name="connsiteX600" fmla="*/ 2407436 w 7467600"/>
              <a:gd name="connsiteY600" fmla="*/ 1651070 h 6858000"/>
              <a:gd name="connsiteX601" fmla="*/ 2448558 w 7467600"/>
              <a:gd name="connsiteY601" fmla="*/ 1373435 h 6858000"/>
              <a:gd name="connsiteX602" fmla="*/ 278707 w 7467600"/>
              <a:gd name="connsiteY602" fmla="*/ 1352270 h 6858000"/>
              <a:gd name="connsiteX603" fmla="*/ 321570 w 7467600"/>
              <a:gd name="connsiteY603" fmla="*/ 1861610 h 6858000"/>
              <a:gd name="connsiteX604" fmla="*/ 294281 w 7467600"/>
              <a:gd name="connsiteY604" fmla="*/ 1440658 h 6858000"/>
              <a:gd name="connsiteX605" fmla="*/ 278707 w 7467600"/>
              <a:gd name="connsiteY605" fmla="*/ 1352270 h 6858000"/>
              <a:gd name="connsiteX606" fmla="*/ 1423821 w 7467600"/>
              <a:gd name="connsiteY606" fmla="*/ 1351958 h 6858000"/>
              <a:gd name="connsiteX607" fmla="*/ 1638521 w 7467600"/>
              <a:gd name="connsiteY607" fmla="*/ 1908470 h 6858000"/>
              <a:gd name="connsiteX608" fmla="*/ 1754199 w 7467600"/>
              <a:gd name="connsiteY608" fmla="*/ 2149284 h 6858000"/>
              <a:gd name="connsiteX609" fmla="*/ 1908359 w 7467600"/>
              <a:gd name="connsiteY609" fmla="*/ 2364988 h 6858000"/>
              <a:gd name="connsiteX610" fmla="*/ 1647661 w 7467600"/>
              <a:gd name="connsiteY610" fmla="*/ 1825945 h 6858000"/>
              <a:gd name="connsiteX611" fmla="*/ 1423821 w 7467600"/>
              <a:gd name="connsiteY611" fmla="*/ 1351958 h 6858000"/>
              <a:gd name="connsiteX612" fmla="*/ 1431890 w 7467600"/>
              <a:gd name="connsiteY612" fmla="*/ 1306475 h 6858000"/>
              <a:gd name="connsiteX613" fmla="*/ 1507597 w 7467600"/>
              <a:gd name="connsiteY613" fmla="*/ 1446132 h 6858000"/>
              <a:gd name="connsiteX614" fmla="*/ 1674586 w 7467600"/>
              <a:gd name="connsiteY614" fmla="*/ 1813832 h 6858000"/>
              <a:gd name="connsiteX615" fmla="*/ 1815950 w 7467600"/>
              <a:gd name="connsiteY615" fmla="*/ 2128564 h 6858000"/>
              <a:gd name="connsiteX616" fmla="*/ 1984242 w 7467600"/>
              <a:gd name="connsiteY616" fmla="*/ 2430829 h 6858000"/>
              <a:gd name="connsiteX617" fmla="*/ 2014023 w 7467600"/>
              <a:gd name="connsiteY617" fmla="*/ 2450995 h 6858000"/>
              <a:gd name="connsiteX618" fmla="*/ 1747337 w 7467600"/>
              <a:gd name="connsiteY618" fmla="*/ 1855264 h 6858000"/>
              <a:gd name="connsiteX619" fmla="*/ 1533749 w 7467600"/>
              <a:gd name="connsiteY619" fmla="*/ 1478656 h 6858000"/>
              <a:gd name="connsiteX620" fmla="*/ 1431890 w 7467600"/>
              <a:gd name="connsiteY620" fmla="*/ 1306475 h 6858000"/>
              <a:gd name="connsiteX621" fmla="*/ 5052692 w 7467600"/>
              <a:gd name="connsiteY621" fmla="*/ 1292994 h 6858000"/>
              <a:gd name="connsiteX622" fmla="*/ 5200661 w 7467600"/>
              <a:gd name="connsiteY622" fmla="*/ 1635186 h 6858000"/>
              <a:gd name="connsiteX623" fmla="*/ 5297138 w 7467600"/>
              <a:gd name="connsiteY623" fmla="*/ 1906351 h 6858000"/>
              <a:gd name="connsiteX624" fmla="*/ 5052692 w 7467600"/>
              <a:gd name="connsiteY624" fmla="*/ 1292994 h 6858000"/>
              <a:gd name="connsiteX625" fmla="*/ 5009948 w 7467600"/>
              <a:gd name="connsiteY625" fmla="*/ 1273619 h 6858000"/>
              <a:gd name="connsiteX626" fmla="*/ 5121777 w 7467600"/>
              <a:gd name="connsiteY626" fmla="*/ 1654213 h 6858000"/>
              <a:gd name="connsiteX627" fmla="*/ 5293545 w 7467600"/>
              <a:gd name="connsiteY627" fmla="*/ 2072247 h 6858000"/>
              <a:gd name="connsiteX628" fmla="*/ 5294042 w 7467600"/>
              <a:gd name="connsiteY628" fmla="*/ 2065019 h 6858000"/>
              <a:gd name="connsiteX629" fmla="*/ 5171936 w 7467600"/>
              <a:gd name="connsiteY629" fmla="*/ 1647613 h 6858000"/>
              <a:gd name="connsiteX630" fmla="*/ 5009948 w 7467600"/>
              <a:gd name="connsiteY630" fmla="*/ 1273619 h 6858000"/>
              <a:gd name="connsiteX631" fmla="*/ 655236 w 7467600"/>
              <a:gd name="connsiteY631" fmla="*/ 1268632 h 6858000"/>
              <a:gd name="connsiteX632" fmla="*/ 839521 w 7467600"/>
              <a:gd name="connsiteY632" fmla="*/ 1685315 h 6858000"/>
              <a:gd name="connsiteX633" fmla="*/ 1109416 w 7467600"/>
              <a:gd name="connsiteY633" fmla="*/ 2061663 h 6858000"/>
              <a:gd name="connsiteX634" fmla="*/ 1298300 w 7467600"/>
              <a:gd name="connsiteY634" fmla="*/ 2247742 h 6858000"/>
              <a:gd name="connsiteX635" fmla="*/ 1125871 w 7467600"/>
              <a:gd name="connsiteY635" fmla="*/ 1989513 h 6858000"/>
              <a:gd name="connsiteX636" fmla="*/ 981574 w 7467600"/>
              <a:gd name="connsiteY636" fmla="*/ 1783157 h 6858000"/>
              <a:gd name="connsiteX637" fmla="*/ 922198 w 7467600"/>
              <a:gd name="connsiteY637" fmla="*/ 1677437 h 6858000"/>
              <a:gd name="connsiteX638" fmla="*/ 869293 w 7467600"/>
              <a:gd name="connsiteY638" fmla="*/ 1583214 h 6858000"/>
              <a:gd name="connsiteX639" fmla="*/ 751431 w 7467600"/>
              <a:gd name="connsiteY639" fmla="*/ 1405731 h 6858000"/>
              <a:gd name="connsiteX640" fmla="*/ 655236 w 7467600"/>
              <a:gd name="connsiteY640" fmla="*/ 1268632 h 6858000"/>
              <a:gd name="connsiteX641" fmla="*/ 6516292 w 7467600"/>
              <a:gd name="connsiteY641" fmla="*/ 1263064 h 6858000"/>
              <a:gd name="connsiteX642" fmla="*/ 5736320 w 7467600"/>
              <a:gd name="connsiteY642" fmla="*/ 1501803 h 6858000"/>
              <a:gd name="connsiteX643" fmla="*/ 6516292 w 7467600"/>
              <a:gd name="connsiteY643" fmla="*/ 1263064 h 6858000"/>
              <a:gd name="connsiteX644" fmla="*/ 291466 w 7467600"/>
              <a:gd name="connsiteY644" fmla="*/ 1250369 h 6858000"/>
              <a:gd name="connsiteX645" fmla="*/ 323180 w 7467600"/>
              <a:gd name="connsiteY645" fmla="*/ 1435283 h 6858000"/>
              <a:gd name="connsiteX646" fmla="*/ 349381 w 7467600"/>
              <a:gd name="connsiteY646" fmla="*/ 1875041 h 6858000"/>
              <a:gd name="connsiteX647" fmla="*/ 374363 w 7467600"/>
              <a:gd name="connsiteY647" fmla="*/ 1506494 h 6858000"/>
              <a:gd name="connsiteX648" fmla="*/ 302168 w 7467600"/>
              <a:gd name="connsiteY648" fmla="*/ 1274495 h 6858000"/>
              <a:gd name="connsiteX649" fmla="*/ 291466 w 7467600"/>
              <a:gd name="connsiteY649" fmla="*/ 1250369 h 6858000"/>
              <a:gd name="connsiteX650" fmla="*/ 678222 w 7467600"/>
              <a:gd name="connsiteY650" fmla="*/ 1248670 h 6858000"/>
              <a:gd name="connsiteX651" fmla="*/ 775536 w 7467600"/>
              <a:gd name="connsiteY651" fmla="*/ 1388015 h 6858000"/>
              <a:gd name="connsiteX652" fmla="*/ 894529 w 7467600"/>
              <a:gd name="connsiteY652" fmla="*/ 1567739 h 6858000"/>
              <a:gd name="connsiteX653" fmla="*/ 948000 w 7467600"/>
              <a:gd name="connsiteY653" fmla="*/ 1663088 h 6858000"/>
              <a:gd name="connsiteX654" fmla="*/ 1006812 w 7467600"/>
              <a:gd name="connsiteY654" fmla="*/ 1767683 h 6858000"/>
              <a:gd name="connsiteX655" fmla="*/ 1149133 w 7467600"/>
              <a:gd name="connsiteY655" fmla="*/ 1971513 h 6858000"/>
              <a:gd name="connsiteX656" fmla="*/ 1333952 w 7467600"/>
              <a:gd name="connsiteY656" fmla="*/ 2251620 h 6858000"/>
              <a:gd name="connsiteX657" fmla="*/ 1337329 w 7467600"/>
              <a:gd name="connsiteY657" fmla="*/ 2258350 h 6858000"/>
              <a:gd name="connsiteX658" fmla="*/ 1014726 w 7467600"/>
              <a:gd name="connsiteY658" fmla="*/ 1615556 h 6858000"/>
              <a:gd name="connsiteX659" fmla="*/ 678222 w 7467600"/>
              <a:gd name="connsiteY659" fmla="*/ 1248670 h 6858000"/>
              <a:gd name="connsiteX660" fmla="*/ 6691602 w 7467600"/>
              <a:gd name="connsiteY660" fmla="*/ 1140573 h 6858000"/>
              <a:gd name="connsiteX661" fmla="*/ 6571100 w 7467600"/>
              <a:gd name="connsiteY661" fmla="*/ 1183662 h 6858000"/>
              <a:gd name="connsiteX662" fmla="*/ 6241687 w 7467600"/>
              <a:gd name="connsiteY662" fmla="*/ 1257600 h 6858000"/>
              <a:gd name="connsiteX663" fmla="*/ 5693009 w 7467600"/>
              <a:gd name="connsiteY663" fmla="*/ 1478256 h 6858000"/>
              <a:gd name="connsiteX664" fmla="*/ 6548420 w 7467600"/>
              <a:gd name="connsiteY664" fmla="*/ 1214599 h 6858000"/>
              <a:gd name="connsiteX665" fmla="*/ 6605473 w 7467600"/>
              <a:gd name="connsiteY665" fmla="*/ 1184686 h 6858000"/>
              <a:gd name="connsiteX666" fmla="*/ 6691602 w 7467600"/>
              <a:gd name="connsiteY666" fmla="*/ 1140573 h 6858000"/>
              <a:gd name="connsiteX667" fmla="*/ 4002475 w 7467600"/>
              <a:gd name="connsiteY667" fmla="*/ 1037802 h 6858000"/>
              <a:gd name="connsiteX668" fmla="*/ 4000324 w 7467600"/>
              <a:gd name="connsiteY668" fmla="*/ 1039362 h 6858000"/>
              <a:gd name="connsiteX669" fmla="*/ 4002862 w 7467600"/>
              <a:gd name="connsiteY669" fmla="*/ 1042866 h 6858000"/>
              <a:gd name="connsiteX670" fmla="*/ 4002475 w 7467600"/>
              <a:gd name="connsiteY670" fmla="*/ 1037802 h 6858000"/>
              <a:gd name="connsiteX671" fmla="*/ 506322 w 7467600"/>
              <a:gd name="connsiteY671" fmla="*/ 1020997 h 6858000"/>
              <a:gd name="connsiteX672" fmla="*/ 533068 w 7467600"/>
              <a:gd name="connsiteY672" fmla="*/ 1029409 h 6858000"/>
              <a:gd name="connsiteX673" fmla="*/ 1232525 w 7467600"/>
              <a:gd name="connsiteY673" fmla="*/ 1804675 h 6858000"/>
              <a:gd name="connsiteX674" fmla="*/ 1388858 w 7467600"/>
              <a:gd name="connsiteY674" fmla="*/ 2368011 h 6858000"/>
              <a:gd name="connsiteX675" fmla="*/ 1384098 w 7467600"/>
              <a:gd name="connsiteY675" fmla="*/ 2378125 h 6858000"/>
              <a:gd name="connsiteX676" fmla="*/ 1425393 w 7467600"/>
              <a:gd name="connsiteY676" fmla="*/ 2589124 h 6858000"/>
              <a:gd name="connsiteX677" fmla="*/ 1424001 w 7467600"/>
              <a:gd name="connsiteY677" fmla="*/ 2597541 h 6858000"/>
              <a:gd name="connsiteX678" fmla="*/ 2152729 w 7467600"/>
              <a:gd name="connsiteY678" fmla="*/ 2864487 h 6858000"/>
              <a:gd name="connsiteX679" fmla="*/ 2020609 w 7467600"/>
              <a:gd name="connsiteY679" fmla="*/ 2539671 h 6858000"/>
              <a:gd name="connsiteX680" fmla="*/ 2018920 w 7467600"/>
              <a:gd name="connsiteY680" fmla="*/ 2536309 h 6858000"/>
              <a:gd name="connsiteX681" fmla="*/ 1342441 w 7467600"/>
              <a:gd name="connsiteY681" fmla="*/ 1173017 h 6858000"/>
              <a:gd name="connsiteX682" fmla="*/ 1367925 w 7467600"/>
              <a:gd name="connsiteY682" fmla="*/ 1135648 h 6858000"/>
              <a:gd name="connsiteX683" fmla="*/ 1771401 w 7467600"/>
              <a:gd name="connsiteY683" fmla="*/ 1806673 h 6858000"/>
              <a:gd name="connsiteX684" fmla="*/ 1972385 w 7467600"/>
              <a:gd name="connsiteY684" fmla="*/ 2198735 h 6858000"/>
              <a:gd name="connsiteX685" fmla="*/ 2040892 w 7467600"/>
              <a:gd name="connsiteY685" fmla="*/ 2405205 h 6858000"/>
              <a:gd name="connsiteX686" fmla="*/ 2131689 w 7467600"/>
              <a:gd name="connsiteY686" fmla="*/ 1936926 h 6858000"/>
              <a:gd name="connsiteX687" fmla="*/ 2454820 w 7467600"/>
              <a:gd name="connsiteY687" fmla="*/ 1248808 h 6858000"/>
              <a:gd name="connsiteX688" fmla="*/ 2492512 w 7467600"/>
              <a:gd name="connsiteY688" fmla="*/ 1302920 h 6858000"/>
              <a:gd name="connsiteX689" fmla="*/ 2081216 w 7467600"/>
              <a:gd name="connsiteY689" fmla="*/ 2527513 h 6858000"/>
              <a:gd name="connsiteX690" fmla="*/ 2081211 w 7467600"/>
              <a:gd name="connsiteY690" fmla="*/ 2528916 h 6858000"/>
              <a:gd name="connsiteX691" fmla="*/ 2199067 w 7467600"/>
              <a:gd name="connsiteY691" fmla="*/ 2884061 h 6858000"/>
              <a:gd name="connsiteX692" fmla="*/ 3192586 w 7467600"/>
              <a:gd name="connsiteY692" fmla="*/ 3411496 h 6858000"/>
              <a:gd name="connsiteX693" fmla="*/ 3182620 w 7467600"/>
              <a:gd name="connsiteY693" fmla="*/ 3483279 h 6858000"/>
              <a:gd name="connsiteX694" fmla="*/ 2435119 w 7467600"/>
              <a:gd name="connsiteY694" fmla="*/ 3080173 h 6858000"/>
              <a:gd name="connsiteX695" fmla="*/ 2410152 w 7467600"/>
              <a:gd name="connsiteY695" fmla="*/ 3063751 h 6858000"/>
              <a:gd name="connsiteX696" fmla="*/ 2408099 w 7467600"/>
              <a:gd name="connsiteY696" fmla="*/ 3064403 h 6858000"/>
              <a:gd name="connsiteX697" fmla="*/ 2407218 w 7467600"/>
              <a:gd name="connsiteY697" fmla="*/ 3070324 h 6858000"/>
              <a:gd name="connsiteX698" fmla="*/ 2380138 w 7467600"/>
              <a:gd name="connsiteY698" fmla="*/ 3099341 h 6858000"/>
              <a:gd name="connsiteX699" fmla="*/ 1765923 w 7467600"/>
              <a:gd name="connsiteY699" fmla="*/ 3581043 h 6858000"/>
              <a:gd name="connsiteX700" fmla="*/ 1702258 w 7467600"/>
              <a:gd name="connsiteY700" fmla="*/ 3612286 h 6858000"/>
              <a:gd name="connsiteX701" fmla="*/ 1538370 w 7467600"/>
              <a:gd name="connsiteY701" fmla="*/ 3811804 h 6858000"/>
              <a:gd name="connsiteX702" fmla="*/ 542867 w 7467600"/>
              <a:gd name="connsiteY702" fmla="*/ 4944092 h 6858000"/>
              <a:gd name="connsiteX703" fmla="*/ 515800 w 7467600"/>
              <a:gd name="connsiteY703" fmla="*/ 4862180 h 6858000"/>
              <a:gd name="connsiteX704" fmla="*/ 909145 w 7467600"/>
              <a:gd name="connsiteY704" fmla="*/ 4199225 h 6858000"/>
              <a:gd name="connsiteX705" fmla="*/ 1214067 w 7467600"/>
              <a:gd name="connsiteY705" fmla="*/ 3908561 h 6858000"/>
              <a:gd name="connsiteX706" fmla="*/ 640967 w 7467600"/>
              <a:gd name="connsiteY706" fmla="*/ 4105601 h 6858000"/>
              <a:gd name="connsiteX707" fmla="*/ 112563 w 7467600"/>
              <a:gd name="connsiteY707" fmla="*/ 4396952 h 6858000"/>
              <a:gd name="connsiteX708" fmla="*/ 0 w 7467600"/>
              <a:gd name="connsiteY708" fmla="*/ 4466006 h 6858000"/>
              <a:gd name="connsiteX709" fmla="*/ 0 w 7467600"/>
              <a:gd name="connsiteY709" fmla="*/ 4233763 h 6858000"/>
              <a:gd name="connsiteX710" fmla="*/ 36881 w 7467600"/>
              <a:gd name="connsiteY710" fmla="*/ 4200118 h 6858000"/>
              <a:gd name="connsiteX711" fmla="*/ 910534 w 7467600"/>
              <a:gd name="connsiteY711" fmla="*/ 3629753 h 6858000"/>
              <a:gd name="connsiteX712" fmla="*/ 1578717 w 7467600"/>
              <a:gd name="connsiteY712" fmla="*/ 3575982 h 6858000"/>
              <a:gd name="connsiteX713" fmla="*/ 2338780 w 7467600"/>
              <a:gd name="connsiteY713" fmla="*/ 3033725 h 6858000"/>
              <a:gd name="connsiteX714" fmla="*/ 1807991 w 7467600"/>
              <a:gd name="connsiteY714" fmla="*/ 2807184 h 6858000"/>
              <a:gd name="connsiteX715" fmla="*/ 1416358 w 7467600"/>
              <a:gd name="connsiteY715" fmla="*/ 3112571 h 6858000"/>
              <a:gd name="connsiteX716" fmla="*/ 939066 w 7467600"/>
              <a:gd name="connsiteY716" fmla="*/ 3378798 h 6858000"/>
              <a:gd name="connsiteX717" fmla="*/ 115099 w 7467600"/>
              <a:gd name="connsiteY717" fmla="*/ 3607650 h 6858000"/>
              <a:gd name="connsiteX718" fmla="*/ 97284 w 7467600"/>
              <a:gd name="connsiteY718" fmla="*/ 3520393 h 6858000"/>
              <a:gd name="connsiteX719" fmla="*/ 922050 w 7467600"/>
              <a:gd name="connsiteY719" fmla="*/ 3074867 h 6858000"/>
              <a:gd name="connsiteX720" fmla="*/ 1405265 w 7467600"/>
              <a:gd name="connsiteY720" fmla="*/ 3016319 h 6858000"/>
              <a:gd name="connsiteX721" fmla="*/ 1407512 w 7467600"/>
              <a:gd name="connsiteY721" fmla="*/ 3018001 h 6858000"/>
              <a:gd name="connsiteX722" fmla="*/ 1726266 w 7467600"/>
              <a:gd name="connsiteY722" fmla="*/ 2777274 h 6858000"/>
              <a:gd name="connsiteX723" fmla="*/ 625390 w 7467600"/>
              <a:gd name="connsiteY723" fmla="*/ 2514541 h 6858000"/>
              <a:gd name="connsiteX724" fmla="*/ 619799 w 7467600"/>
              <a:gd name="connsiteY724" fmla="*/ 2527180 h 6858000"/>
              <a:gd name="connsiteX725" fmla="*/ 310030 w 7467600"/>
              <a:gd name="connsiteY725" fmla="*/ 2771818 h 6858000"/>
              <a:gd name="connsiteX726" fmla="*/ 173877 w 7467600"/>
              <a:gd name="connsiteY726" fmla="*/ 2937056 h 6858000"/>
              <a:gd name="connsiteX727" fmla="*/ 77889 w 7467600"/>
              <a:gd name="connsiteY727" fmla="*/ 3138440 h 6858000"/>
              <a:gd name="connsiteX728" fmla="*/ 0 w 7467600"/>
              <a:gd name="connsiteY728" fmla="*/ 3271395 h 6858000"/>
              <a:gd name="connsiteX729" fmla="*/ 0 w 7467600"/>
              <a:gd name="connsiteY729" fmla="*/ 3153002 h 6858000"/>
              <a:gd name="connsiteX730" fmla="*/ 2386 w 7467600"/>
              <a:gd name="connsiteY730" fmla="*/ 3149203 h 6858000"/>
              <a:gd name="connsiteX731" fmla="*/ 89753 w 7467600"/>
              <a:gd name="connsiteY731" fmla="*/ 2987702 h 6858000"/>
              <a:gd name="connsiteX732" fmla="*/ 76869 w 7467600"/>
              <a:gd name="connsiteY732" fmla="*/ 3005404 h 6858000"/>
              <a:gd name="connsiteX733" fmla="*/ 32049 w 7467600"/>
              <a:gd name="connsiteY733" fmla="*/ 3065814 h 6858000"/>
              <a:gd name="connsiteX734" fmla="*/ 0 w 7467600"/>
              <a:gd name="connsiteY734" fmla="*/ 3108744 h 6858000"/>
              <a:gd name="connsiteX735" fmla="*/ 0 w 7467600"/>
              <a:gd name="connsiteY735" fmla="*/ 3058059 h 6858000"/>
              <a:gd name="connsiteX736" fmla="*/ 7610 w 7467600"/>
              <a:gd name="connsiteY736" fmla="*/ 3047889 h 6858000"/>
              <a:gd name="connsiteX737" fmla="*/ 52419 w 7467600"/>
              <a:gd name="connsiteY737" fmla="*/ 2987479 h 6858000"/>
              <a:gd name="connsiteX738" fmla="*/ 59142 w 7467600"/>
              <a:gd name="connsiteY738" fmla="*/ 2978488 h 6858000"/>
              <a:gd name="connsiteX739" fmla="*/ 0 w 7467600"/>
              <a:gd name="connsiteY739" fmla="*/ 3015334 h 6858000"/>
              <a:gd name="connsiteX740" fmla="*/ 0 w 7467600"/>
              <a:gd name="connsiteY740" fmla="*/ 2914286 h 6858000"/>
              <a:gd name="connsiteX741" fmla="*/ 36383 w 7467600"/>
              <a:gd name="connsiteY741" fmla="*/ 2901128 h 6858000"/>
              <a:gd name="connsiteX742" fmla="*/ 156329 w 7467600"/>
              <a:gd name="connsiteY742" fmla="*/ 2840533 h 6858000"/>
              <a:gd name="connsiteX743" fmla="*/ 358355 w 7467600"/>
              <a:gd name="connsiteY743" fmla="*/ 2620471 h 6858000"/>
              <a:gd name="connsiteX744" fmla="*/ 510577 w 7467600"/>
              <a:gd name="connsiteY744" fmla="*/ 2501244 h 6858000"/>
              <a:gd name="connsiteX745" fmla="*/ 211967 w 7467600"/>
              <a:gd name="connsiteY745" fmla="*/ 2479171 h 6858000"/>
              <a:gd name="connsiteX746" fmla="*/ 0 w 7467600"/>
              <a:gd name="connsiteY746" fmla="*/ 2476398 h 6858000"/>
              <a:gd name="connsiteX747" fmla="*/ 0 w 7467600"/>
              <a:gd name="connsiteY747" fmla="*/ 2389189 h 6858000"/>
              <a:gd name="connsiteX748" fmla="*/ 103062 w 7467600"/>
              <a:gd name="connsiteY748" fmla="*/ 2389518 h 6858000"/>
              <a:gd name="connsiteX749" fmla="*/ 510734 w 7467600"/>
              <a:gd name="connsiteY749" fmla="*/ 2416201 h 6858000"/>
              <a:gd name="connsiteX750" fmla="*/ 279257 w 7467600"/>
              <a:gd name="connsiteY750" fmla="*/ 2092102 h 6858000"/>
              <a:gd name="connsiteX751" fmla="*/ 65265 w 7467600"/>
              <a:gd name="connsiteY751" fmla="*/ 2006049 h 6858000"/>
              <a:gd name="connsiteX752" fmla="*/ 0 w 7467600"/>
              <a:gd name="connsiteY752" fmla="*/ 1982532 h 6858000"/>
              <a:gd name="connsiteX753" fmla="*/ 0 w 7467600"/>
              <a:gd name="connsiteY753" fmla="*/ 1912789 h 6858000"/>
              <a:gd name="connsiteX754" fmla="*/ 97460 w 7467600"/>
              <a:gd name="connsiteY754" fmla="*/ 1953725 h 6858000"/>
              <a:gd name="connsiteX755" fmla="*/ 221272 w 7467600"/>
              <a:gd name="connsiteY755" fmla="*/ 1980766 h 6858000"/>
              <a:gd name="connsiteX756" fmla="*/ 116765 w 7467600"/>
              <a:gd name="connsiteY756" fmla="*/ 1911033 h 6858000"/>
              <a:gd name="connsiteX757" fmla="*/ 16405 w 7467600"/>
              <a:gd name="connsiteY757" fmla="*/ 1803412 h 6858000"/>
              <a:gd name="connsiteX758" fmla="*/ 0 w 7467600"/>
              <a:gd name="connsiteY758" fmla="*/ 1784777 h 6858000"/>
              <a:gd name="connsiteX759" fmla="*/ 0 w 7467600"/>
              <a:gd name="connsiteY759" fmla="*/ 1740082 h 6858000"/>
              <a:gd name="connsiteX760" fmla="*/ 39394 w 7467600"/>
              <a:gd name="connsiteY760" fmla="*/ 1784856 h 6858000"/>
              <a:gd name="connsiteX761" fmla="*/ 135813 w 7467600"/>
              <a:gd name="connsiteY761" fmla="*/ 1888838 h 6858000"/>
              <a:gd name="connsiteX762" fmla="*/ 242575 w 7467600"/>
              <a:gd name="connsiteY762" fmla="*/ 1958841 h 6858000"/>
              <a:gd name="connsiteX763" fmla="*/ 82197 w 7467600"/>
              <a:gd name="connsiteY763" fmla="*/ 1754826 h 6858000"/>
              <a:gd name="connsiteX764" fmla="*/ 0 w 7467600"/>
              <a:gd name="connsiteY764" fmla="*/ 1679650 h 6858000"/>
              <a:gd name="connsiteX765" fmla="*/ 0 w 7467600"/>
              <a:gd name="connsiteY765" fmla="*/ 1602463 h 6858000"/>
              <a:gd name="connsiteX766" fmla="*/ 84689 w 7467600"/>
              <a:gd name="connsiteY766" fmla="*/ 1677442 h 6858000"/>
              <a:gd name="connsiteX767" fmla="*/ 298437 w 7467600"/>
              <a:gd name="connsiteY767" fmla="*/ 1968019 h 6858000"/>
              <a:gd name="connsiteX768" fmla="*/ 227269 w 7467600"/>
              <a:gd name="connsiteY768" fmla="*/ 1114064 h 6858000"/>
              <a:gd name="connsiteX769" fmla="*/ 248003 w 7467600"/>
              <a:gd name="connsiteY769" fmla="*/ 1089613 h 6858000"/>
              <a:gd name="connsiteX770" fmla="*/ 427020 w 7467600"/>
              <a:gd name="connsiteY770" fmla="*/ 1619803 h 6858000"/>
              <a:gd name="connsiteX771" fmla="*/ 340345 w 7467600"/>
              <a:gd name="connsiteY771" fmla="*/ 2027739 h 6858000"/>
              <a:gd name="connsiteX772" fmla="*/ 360865 w 7467600"/>
              <a:gd name="connsiteY772" fmla="*/ 2044827 h 6858000"/>
              <a:gd name="connsiteX773" fmla="*/ 560414 w 7467600"/>
              <a:gd name="connsiteY773" fmla="*/ 2421457 h 6858000"/>
              <a:gd name="connsiteX774" fmla="*/ 1359703 w 7467600"/>
              <a:gd name="connsiteY774" fmla="*/ 2578554 h 6858000"/>
              <a:gd name="connsiteX775" fmla="*/ 1359422 w 7467600"/>
              <a:gd name="connsiteY775" fmla="*/ 2577994 h 6858000"/>
              <a:gd name="connsiteX776" fmla="*/ 828701 w 7467600"/>
              <a:gd name="connsiteY776" fmla="*/ 1839520 h 6858000"/>
              <a:gd name="connsiteX777" fmla="*/ 494427 w 7467600"/>
              <a:gd name="connsiteY777" fmla="*/ 1092333 h 6858000"/>
              <a:gd name="connsiteX778" fmla="*/ 506322 w 7467600"/>
              <a:gd name="connsiteY778" fmla="*/ 1020997 h 6858000"/>
              <a:gd name="connsiteX779" fmla="*/ 4570198 w 7467600"/>
              <a:gd name="connsiteY779" fmla="*/ 978081 h 6858000"/>
              <a:gd name="connsiteX780" fmla="*/ 4523691 w 7467600"/>
              <a:gd name="connsiteY780" fmla="*/ 1127776 h 6858000"/>
              <a:gd name="connsiteX781" fmla="*/ 4509875 w 7467600"/>
              <a:gd name="connsiteY781" fmla="*/ 1167552 h 6858000"/>
              <a:gd name="connsiteX782" fmla="*/ 4478168 w 7467600"/>
              <a:gd name="connsiteY782" fmla="*/ 1260735 h 6858000"/>
              <a:gd name="connsiteX783" fmla="*/ 4409309 w 7467600"/>
              <a:gd name="connsiteY783" fmla="*/ 1666996 h 6858000"/>
              <a:gd name="connsiteX784" fmla="*/ 4370031 w 7467600"/>
              <a:gd name="connsiteY784" fmla="*/ 1955666 h 6858000"/>
              <a:gd name="connsiteX785" fmla="*/ 4570198 w 7467600"/>
              <a:gd name="connsiteY785" fmla="*/ 978081 h 6858000"/>
              <a:gd name="connsiteX786" fmla="*/ 4557898 w 7467600"/>
              <a:gd name="connsiteY786" fmla="*/ 900011 h 6858000"/>
              <a:gd name="connsiteX787" fmla="*/ 4344840 w 7467600"/>
              <a:gd name="connsiteY787" fmla="*/ 1922038 h 6858000"/>
              <a:gd name="connsiteX788" fmla="*/ 4378710 w 7467600"/>
              <a:gd name="connsiteY788" fmla="*/ 1665516 h 6858000"/>
              <a:gd name="connsiteX789" fmla="*/ 4448798 w 7467600"/>
              <a:gd name="connsiteY789" fmla="*/ 1253024 h 6858000"/>
              <a:gd name="connsiteX790" fmla="*/ 4480315 w 7467600"/>
              <a:gd name="connsiteY790" fmla="*/ 1158454 h 6858000"/>
              <a:gd name="connsiteX791" fmla="*/ 4494133 w 7467600"/>
              <a:gd name="connsiteY791" fmla="*/ 1118676 h 6858000"/>
              <a:gd name="connsiteX792" fmla="*/ 4557898 w 7467600"/>
              <a:gd name="connsiteY792" fmla="*/ 900011 h 6858000"/>
              <a:gd name="connsiteX793" fmla="*/ 5870151 w 7467600"/>
              <a:gd name="connsiteY793" fmla="*/ 898890 h 6858000"/>
              <a:gd name="connsiteX794" fmla="*/ 5861335 w 7467600"/>
              <a:gd name="connsiteY794" fmla="*/ 899177 h 6858000"/>
              <a:gd name="connsiteX795" fmla="*/ 5843702 w 7467600"/>
              <a:gd name="connsiteY795" fmla="*/ 899748 h 6858000"/>
              <a:gd name="connsiteX796" fmla="*/ 5651107 w 7467600"/>
              <a:gd name="connsiteY796" fmla="*/ 920306 h 6858000"/>
              <a:gd name="connsiteX797" fmla="*/ 5459407 w 7467600"/>
              <a:gd name="connsiteY797" fmla="*/ 940975 h 6858000"/>
              <a:gd name="connsiteX798" fmla="*/ 5374846 w 7467600"/>
              <a:gd name="connsiteY798" fmla="*/ 941988 h 6858000"/>
              <a:gd name="connsiteX799" fmla="*/ 5256105 w 7467600"/>
              <a:gd name="connsiteY799" fmla="*/ 945632 h 6858000"/>
              <a:gd name="connsiteX800" fmla="*/ 5107071 w 7467600"/>
              <a:gd name="connsiteY800" fmla="*/ 969720 h 6858000"/>
              <a:gd name="connsiteX801" fmla="*/ 4998681 w 7467600"/>
              <a:gd name="connsiteY801" fmla="*/ 988771 h 6858000"/>
              <a:gd name="connsiteX802" fmla="*/ 5870151 w 7467600"/>
              <a:gd name="connsiteY802" fmla="*/ 898890 h 6858000"/>
              <a:gd name="connsiteX803" fmla="*/ 5504425 w 7467600"/>
              <a:gd name="connsiteY803" fmla="*/ 848067 h 6858000"/>
              <a:gd name="connsiteX804" fmla="*/ 4968849 w 7467600"/>
              <a:gd name="connsiteY804" fmla="*/ 962318 h 6858000"/>
              <a:gd name="connsiteX805" fmla="*/ 5104039 w 7467600"/>
              <a:gd name="connsiteY805" fmla="*/ 940634 h 6858000"/>
              <a:gd name="connsiteX806" fmla="*/ 5256311 w 7467600"/>
              <a:gd name="connsiteY806" fmla="*/ 916490 h 6858000"/>
              <a:gd name="connsiteX807" fmla="*/ 5377381 w 7467600"/>
              <a:gd name="connsiteY807" fmla="*/ 912671 h 6858000"/>
              <a:gd name="connsiteX808" fmla="*/ 5460148 w 7467600"/>
              <a:gd name="connsiteY808" fmla="*/ 911442 h 6858000"/>
              <a:gd name="connsiteX809" fmla="*/ 5648971 w 7467600"/>
              <a:gd name="connsiteY809" fmla="*/ 891331 h 6858000"/>
              <a:gd name="connsiteX810" fmla="*/ 5844807 w 7467600"/>
              <a:gd name="connsiteY810" fmla="*/ 870718 h 6858000"/>
              <a:gd name="connsiteX811" fmla="*/ 5862975 w 7467600"/>
              <a:gd name="connsiteY811" fmla="*/ 869756 h 6858000"/>
              <a:gd name="connsiteX812" fmla="*/ 5920887 w 7467600"/>
              <a:gd name="connsiteY812" fmla="*/ 865929 h 6858000"/>
              <a:gd name="connsiteX813" fmla="*/ 5504425 w 7467600"/>
              <a:gd name="connsiteY813" fmla="*/ 848067 h 6858000"/>
              <a:gd name="connsiteX814" fmla="*/ 3607114 w 7467600"/>
              <a:gd name="connsiteY814" fmla="*/ 467441 h 6858000"/>
              <a:gd name="connsiteX815" fmla="*/ 3296242 w 7467600"/>
              <a:gd name="connsiteY815" fmla="*/ 807991 h 6858000"/>
              <a:gd name="connsiteX816" fmla="*/ 3174674 w 7467600"/>
              <a:gd name="connsiteY816" fmla="*/ 919759 h 6858000"/>
              <a:gd name="connsiteX817" fmla="*/ 3042978 w 7467600"/>
              <a:gd name="connsiteY817" fmla="*/ 1054894 h 6858000"/>
              <a:gd name="connsiteX818" fmla="*/ 2968914 w 7467600"/>
              <a:gd name="connsiteY818" fmla="*/ 1133756 h 6858000"/>
              <a:gd name="connsiteX819" fmla="*/ 3103823 w 7467600"/>
              <a:gd name="connsiteY819" fmla="*/ 1026814 h 6858000"/>
              <a:gd name="connsiteX820" fmla="*/ 3607114 w 7467600"/>
              <a:gd name="connsiteY820" fmla="*/ 467441 h 6858000"/>
              <a:gd name="connsiteX821" fmla="*/ 3744487 w 7467600"/>
              <a:gd name="connsiteY821" fmla="*/ 383136 h 6858000"/>
              <a:gd name="connsiteX822" fmla="*/ 3970213 w 7467600"/>
              <a:gd name="connsiteY822" fmla="*/ 995559 h 6858000"/>
              <a:gd name="connsiteX823" fmla="*/ 3744487 w 7467600"/>
              <a:gd name="connsiteY823" fmla="*/ 383136 h 6858000"/>
              <a:gd name="connsiteX824" fmla="*/ 3624562 w 7467600"/>
              <a:gd name="connsiteY824" fmla="*/ 367041 h 6858000"/>
              <a:gd name="connsiteX825" fmla="*/ 3489712 w 7467600"/>
              <a:gd name="connsiteY825" fmla="*/ 485386 h 6858000"/>
              <a:gd name="connsiteX826" fmla="*/ 3182994 w 7467600"/>
              <a:gd name="connsiteY826" fmla="*/ 828265 h 6858000"/>
              <a:gd name="connsiteX827" fmla="*/ 2892114 w 7467600"/>
              <a:gd name="connsiteY827" fmla="*/ 1172635 h 6858000"/>
              <a:gd name="connsiteX828" fmla="*/ 3021459 w 7467600"/>
              <a:gd name="connsiteY828" fmla="*/ 1035385 h 6858000"/>
              <a:gd name="connsiteX829" fmla="*/ 3153873 w 7467600"/>
              <a:gd name="connsiteY829" fmla="*/ 898971 h 6858000"/>
              <a:gd name="connsiteX830" fmla="*/ 3276511 w 7467600"/>
              <a:gd name="connsiteY830" fmla="*/ 786423 h 6858000"/>
              <a:gd name="connsiteX831" fmla="*/ 3584154 w 7467600"/>
              <a:gd name="connsiteY831" fmla="*/ 448218 h 6858000"/>
              <a:gd name="connsiteX832" fmla="*/ 3624562 w 7467600"/>
              <a:gd name="connsiteY832" fmla="*/ 367041 h 6858000"/>
              <a:gd name="connsiteX833" fmla="*/ 3766672 w 7467600"/>
              <a:gd name="connsiteY833" fmla="*/ 359429 h 6858000"/>
              <a:gd name="connsiteX834" fmla="*/ 3996338 w 7467600"/>
              <a:gd name="connsiteY834" fmla="*/ 968237 h 6858000"/>
              <a:gd name="connsiteX835" fmla="*/ 3766672 w 7467600"/>
              <a:gd name="connsiteY835" fmla="*/ 359429 h 6858000"/>
              <a:gd name="connsiteX836" fmla="*/ 5805386 w 7467600"/>
              <a:gd name="connsiteY836" fmla="*/ 239240 h 6858000"/>
              <a:gd name="connsiteX837" fmla="*/ 5736947 w 7467600"/>
              <a:gd name="connsiteY837" fmla="*/ 261367 h 6858000"/>
              <a:gd name="connsiteX838" fmla="*/ 5427012 w 7467600"/>
              <a:gd name="connsiteY838" fmla="*/ 311272 h 6858000"/>
              <a:gd name="connsiteX839" fmla="*/ 5147818 w 7467600"/>
              <a:gd name="connsiteY839" fmla="*/ 322112 h 6858000"/>
              <a:gd name="connsiteX840" fmla="*/ 5060854 w 7467600"/>
              <a:gd name="connsiteY840" fmla="*/ 311882 h 6858000"/>
              <a:gd name="connsiteX841" fmla="*/ 4945989 w 7467600"/>
              <a:gd name="connsiteY841" fmla="*/ 300516 h 6858000"/>
              <a:gd name="connsiteX842" fmla="*/ 5410479 w 7467600"/>
              <a:gd name="connsiteY842" fmla="*/ 348434 h 6858000"/>
              <a:gd name="connsiteX843" fmla="*/ 5805386 w 7467600"/>
              <a:gd name="connsiteY843" fmla="*/ 239240 h 6858000"/>
              <a:gd name="connsiteX844" fmla="*/ 5905192 w 7467600"/>
              <a:gd name="connsiteY844" fmla="*/ 163079 h 6858000"/>
              <a:gd name="connsiteX845" fmla="*/ 5865655 w 7467600"/>
              <a:gd name="connsiteY845" fmla="*/ 171901 h 6858000"/>
              <a:gd name="connsiteX846" fmla="*/ 5259740 w 7467600"/>
              <a:gd name="connsiteY846" fmla="*/ 257013 h 6858000"/>
              <a:gd name="connsiteX847" fmla="*/ 5208466 w 7467600"/>
              <a:gd name="connsiteY847" fmla="*/ 257550 h 6858000"/>
              <a:gd name="connsiteX848" fmla="*/ 4980204 w 7467600"/>
              <a:gd name="connsiteY848" fmla="*/ 271903 h 6858000"/>
              <a:gd name="connsiteX849" fmla="*/ 5068068 w 7467600"/>
              <a:gd name="connsiteY849" fmla="*/ 282244 h 6858000"/>
              <a:gd name="connsiteX850" fmla="*/ 5153231 w 7467600"/>
              <a:gd name="connsiteY850" fmla="*/ 292240 h 6858000"/>
              <a:gd name="connsiteX851" fmla="*/ 5426491 w 7467600"/>
              <a:gd name="connsiteY851" fmla="*/ 281128 h 6858000"/>
              <a:gd name="connsiteX852" fmla="*/ 5731212 w 7467600"/>
              <a:gd name="connsiteY852" fmla="*/ 231951 h 6858000"/>
              <a:gd name="connsiteX853" fmla="*/ 5905192 w 7467600"/>
              <a:gd name="connsiteY853" fmla="*/ 163079 h 6858000"/>
              <a:gd name="connsiteX854" fmla="*/ 5944437 w 7467600"/>
              <a:gd name="connsiteY854" fmla="*/ 113829 h 6858000"/>
              <a:gd name="connsiteX855" fmla="*/ 5825032 w 7467600"/>
              <a:gd name="connsiteY855" fmla="*/ 146405 h 6858000"/>
              <a:gd name="connsiteX856" fmla="*/ 4955599 w 7467600"/>
              <a:gd name="connsiteY856" fmla="*/ 247008 h 6858000"/>
              <a:gd name="connsiteX857" fmla="*/ 5210104 w 7467600"/>
              <a:gd name="connsiteY857" fmla="*/ 228123 h 6858000"/>
              <a:gd name="connsiteX858" fmla="*/ 5261015 w 7467600"/>
              <a:gd name="connsiteY858" fmla="*/ 227087 h 6858000"/>
              <a:gd name="connsiteX859" fmla="*/ 5861181 w 7467600"/>
              <a:gd name="connsiteY859" fmla="*/ 143093 h 6858000"/>
              <a:gd name="connsiteX860" fmla="*/ 5961252 w 7467600"/>
              <a:gd name="connsiteY860" fmla="*/ 114820 h 6858000"/>
              <a:gd name="connsiteX861" fmla="*/ 5944437 w 7467600"/>
              <a:gd name="connsiteY861" fmla="*/ 113829 h 6858000"/>
              <a:gd name="connsiteX862" fmla="*/ 3882765 w 7467600"/>
              <a:gd name="connsiteY862" fmla="*/ 0 h 6858000"/>
              <a:gd name="connsiteX863" fmla="*/ 3995099 w 7467600"/>
              <a:gd name="connsiteY863" fmla="*/ 0 h 6858000"/>
              <a:gd name="connsiteX864" fmla="*/ 4163818 w 7467600"/>
              <a:gd name="connsiteY864" fmla="*/ 234104 h 6858000"/>
              <a:gd name="connsiteX865" fmla="*/ 4172099 w 7467600"/>
              <a:gd name="connsiteY865" fmla="*/ 234207 h 6858000"/>
              <a:gd name="connsiteX866" fmla="*/ 4784282 w 7467600"/>
              <a:gd name="connsiteY866" fmla="*/ 276561 h 6858000"/>
              <a:gd name="connsiteX867" fmla="*/ 4801687 w 7467600"/>
              <a:gd name="connsiteY867" fmla="*/ 267764 h 6858000"/>
              <a:gd name="connsiteX868" fmla="*/ 6082788 w 7467600"/>
              <a:gd name="connsiteY868" fmla="*/ 64119 h 6858000"/>
              <a:gd name="connsiteX869" fmla="*/ 6099442 w 7467600"/>
              <a:gd name="connsiteY869" fmla="*/ 82568 h 6858000"/>
              <a:gd name="connsiteX870" fmla="*/ 4804137 w 7467600"/>
              <a:gd name="connsiteY870" fmla="*/ 320931 h 6858000"/>
              <a:gd name="connsiteX871" fmla="*/ 4227047 w 7467600"/>
              <a:gd name="connsiteY871" fmla="*/ 313415 h 6858000"/>
              <a:gd name="connsiteX872" fmla="*/ 4346041 w 7467600"/>
              <a:gd name="connsiteY872" fmla="*/ 456086 h 6858000"/>
              <a:gd name="connsiteX873" fmla="*/ 4870967 w 7467600"/>
              <a:gd name="connsiteY873" fmla="*/ 963061 h 6858000"/>
              <a:gd name="connsiteX874" fmla="*/ 4889647 w 7467600"/>
              <a:gd name="connsiteY874" fmla="*/ 957147 h 6858000"/>
              <a:gd name="connsiteX875" fmla="*/ 5422504 w 7467600"/>
              <a:gd name="connsiteY875" fmla="*/ 805191 h 6858000"/>
              <a:gd name="connsiteX876" fmla="*/ 6087656 w 7467600"/>
              <a:gd name="connsiteY876" fmla="*/ 826703 h 6858000"/>
              <a:gd name="connsiteX877" fmla="*/ 6058717 w 7467600"/>
              <a:gd name="connsiteY877" fmla="*/ 865992 h 6858000"/>
              <a:gd name="connsiteX878" fmla="*/ 4974153 w 7467600"/>
              <a:gd name="connsiteY878" fmla="*/ 1045456 h 6858000"/>
              <a:gd name="connsiteX879" fmla="*/ 5627835 w 7467600"/>
              <a:gd name="connsiteY879" fmla="*/ 1472077 h 6858000"/>
              <a:gd name="connsiteX880" fmla="*/ 5629817 w 7467600"/>
              <a:gd name="connsiteY880" fmla="*/ 1471412 h 6858000"/>
              <a:gd name="connsiteX881" fmla="*/ 5634124 w 7467600"/>
              <a:gd name="connsiteY881" fmla="*/ 1470572 h 6858000"/>
              <a:gd name="connsiteX882" fmla="*/ 5755832 w 7467600"/>
              <a:gd name="connsiteY882" fmla="*/ 1383886 h 6858000"/>
              <a:gd name="connsiteX883" fmla="*/ 6014186 w 7467600"/>
              <a:gd name="connsiteY883" fmla="*/ 1279799 h 6858000"/>
              <a:gd name="connsiteX884" fmla="*/ 6901619 w 7467600"/>
              <a:gd name="connsiteY884" fmla="*/ 1047874 h 6858000"/>
              <a:gd name="connsiteX885" fmla="*/ 6931566 w 7467600"/>
              <a:gd name="connsiteY885" fmla="*/ 1062034 h 6858000"/>
              <a:gd name="connsiteX886" fmla="*/ 5790982 w 7467600"/>
              <a:gd name="connsiteY886" fmla="*/ 1561380 h 6858000"/>
              <a:gd name="connsiteX887" fmla="*/ 6188971 w 7467600"/>
              <a:gd name="connsiteY887" fmla="*/ 1755168 h 6858000"/>
              <a:gd name="connsiteX888" fmla="*/ 6202446 w 7467600"/>
              <a:gd name="connsiteY888" fmla="*/ 1752268 h 6858000"/>
              <a:gd name="connsiteX889" fmla="*/ 7179560 w 7467600"/>
              <a:gd name="connsiteY889" fmla="*/ 1467551 h 6858000"/>
              <a:gd name="connsiteX890" fmla="*/ 7158730 w 7467600"/>
              <a:gd name="connsiteY890" fmla="*/ 1507835 h 6858000"/>
              <a:gd name="connsiteX891" fmla="*/ 6326959 w 7467600"/>
              <a:gd name="connsiteY891" fmla="*/ 1817686 h 6858000"/>
              <a:gd name="connsiteX892" fmla="*/ 6537433 w 7467600"/>
              <a:gd name="connsiteY892" fmla="*/ 1907790 h 6858000"/>
              <a:gd name="connsiteX893" fmla="*/ 6550221 w 7467600"/>
              <a:gd name="connsiteY893" fmla="*/ 1910729 h 6858000"/>
              <a:gd name="connsiteX894" fmla="*/ 6964438 w 7467600"/>
              <a:gd name="connsiteY894" fmla="*/ 2209505 h 6858000"/>
              <a:gd name="connsiteX895" fmla="*/ 7367862 w 7467600"/>
              <a:gd name="connsiteY895" fmla="*/ 2806833 h 6858000"/>
              <a:gd name="connsiteX896" fmla="*/ 7364329 w 7467600"/>
              <a:gd name="connsiteY896" fmla="*/ 2826907 h 6858000"/>
              <a:gd name="connsiteX897" fmla="*/ 7290545 w 7467600"/>
              <a:gd name="connsiteY897" fmla="*/ 2850663 h 6858000"/>
              <a:gd name="connsiteX898" fmla="*/ 6472036 w 7467600"/>
              <a:gd name="connsiteY898" fmla="*/ 1959003 h 6858000"/>
              <a:gd name="connsiteX899" fmla="*/ 5792897 w 7467600"/>
              <a:gd name="connsiteY899" fmla="*/ 1647747 h 6858000"/>
              <a:gd name="connsiteX900" fmla="*/ 5842751 w 7467600"/>
              <a:gd name="connsiteY900" fmla="*/ 1816112 h 6858000"/>
              <a:gd name="connsiteX901" fmla="*/ 5847424 w 7467600"/>
              <a:gd name="connsiteY901" fmla="*/ 1815776 h 6858000"/>
              <a:gd name="connsiteX902" fmla="*/ 6399821 w 7467600"/>
              <a:gd name="connsiteY902" fmla="*/ 2344799 h 6858000"/>
              <a:gd name="connsiteX903" fmla="*/ 6323232 w 7467600"/>
              <a:gd name="connsiteY903" fmla="*/ 2389634 h 6858000"/>
              <a:gd name="connsiteX904" fmla="*/ 5942958 w 7467600"/>
              <a:gd name="connsiteY904" fmla="*/ 2077708 h 6858000"/>
              <a:gd name="connsiteX905" fmla="*/ 5921559 w 7467600"/>
              <a:gd name="connsiteY905" fmla="*/ 2378596 h 6858000"/>
              <a:gd name="connsiteX906" fmla="*/ 5817651 w 7467600"/>
              <a:gd name="connsiteY906" fmla="*/ 3023919 h 6858000"/>
              <a:gd name="connsiteX907" fmla="*/ 5729634 w 7467600"/>
              <a:gd name="connsiteY907" fmla="*/ 3051849 h 6858000"/>
              <a:gd name="connsiteX908" fmla="*/ 5611018 w 7467600"/>
              <a:gd name="connsiteY908" fmla="*/ 2316769 h 6858000"/>
              <a:gd name="connsiteX909" fmla="*/ 5687608 w 7467600"/>
              <a:gd name="connsiteY909" fmla="*/ 2039972 h 6858000"/>
              <a:gd name="connsiteX910" fmla="*/ 5657554 w 7467600"/>
              <a:gd name="connsiteY910" fmla="*/ 1576445 h 6858000"/>
              <a:gd name="connsiteX911" fmla="*/ 5150475 w 7467600"/>
              <a:gd name="connsiteY911" fmla="*/ 1274012 h 6858000"/>
              <a:gd name="connsiteX912" fmla="*/ 5349142 w 7467600"/>
              <a:gd name="connsiteY912" fmla="*/ 2204405 h 6858000"/>
              <a:gd name="connsiteX913" fmla="*/ 5262214 w 7467600"/>
              <a:gd name="connsiteY913" fmla="*/ 2233836 h 6858000"/>
              <a:gd name="connsiteX914" fmla="*/ 4981539 w 7467600"/>
              <a:gd name="connsiteY914" fmla="*/ 1542201 h 6858000"/>
              <a:gd name="connsiteX915" fmla="*/ 4958461 w 7467600"/>
              <a:gd name="connsiteY915" fmla="*/ 1136957 h 6858000"/>
              <a:gd name="connsiteX916" fmla="*/ 4655015 w 7467600"/>
              <a:gd name="connsiteY916" fmla="*/ 891426 h 6858000"/>
              <a:gd name="connsiteX917" fmla="*/ 4348002 w 7467600"/>
              <a:gd name="connsiteY917" fmla="*/ 2205895 h 6858000"/>
              <a:gd name="connsiteX918" fmla="*/ 4262250 w 7467600"/>
              <a:gd name="connsiteY918" fmla="*/ 2219972 h 6858000"/>
              <a:gd name="connsiteX919" fmla="*/ 4550611 w 7467600"/>
              <a:gd name="connsiteY919" fmla="*/ 817540 h 6858000"/>
              <a:gd name="connsiteX920" fmla="*/ 4564418 w 7467600"/>
              <a:gd name="connsiteY920" fmla="*/ 808293 h 6858000"/>
              <a:gd name="connsiteX921" fmla="*/ 4266388 w 7467600"/>
              <a:gd name="connsiteY921" fmla="*/ 500083 h 6858000"/>
              <a:gd name="connsiteX922" fmla="*/ 4032842 w 7467600"/>
              <a:gd name="connsiteY922" fmla="*/ 211809 h 6858000"/>
              <a:gd name="connsiteX923" fmla="*/ 3882765 w 7467600"/>
              <a:gd name="connsiteY923" fmla="*/ 0 h 6858000"/>
              <a:gd name="connsiteX924" fmla="*/ 3721337 w 7467600"/>
              <a:gd name="connsiteY924" fmla="*/ 0 h 6858000"/>
              <a:gd name="connsiteX925" fmla="*/ 3797544 w 7467600"/>
              <a:gd name="connsiteY925" fmla="*/ 0 h 6858000"/>
              <a:gd name="connsiteX926" fmla="*/ 3775734 w 7467600"/>
              <a:gd name="connsiteY926" fmla="*/ 95131 h 6858000"/>
              <a:gd name="connsiteX927" fmla="*/ 3724807 w 7467600"/>
              <a:gd name="connsiteY927" fmla="*/ 272257 h 6858000"/>
              <a:gd name="connsiteX928" fmla="*/ 3726844 w 7467600"/>
              <a:gd name="connsiteY928" fmla="*/ 282988 h 6858000"/>
              <a:gd name="connsiteX929" fmla="*/ 3742664 w 7467600"/>
              <a:gd name="connsiteY929" fmla="*/ 279918 h 6858000"/>
              <a:gd name="connsiteX930" fmla="*/ 4103910 w 7467600"/>
              <a:gd name="connsiteY930" fmla="*/ 1161917 h 6858000"/>
              <a:gd name="connsiteX931" fmla="*/ 4020269 w 7467600"/>
              <a:gd name="connsiteY931" fmla="*/ 1200406 h 6858000"/>
              <a:gd name="connsiteX932" fmla="*/ 3674882 w 7467600"/>
              <a:gd name="connsiteY932" fmla="*/ 488524 h 6858000"/>
              <a:gd name="connsiteX933" fmla="*/ 3132682 w 7467600"/>
              <a:gd name="connsiteY933" fmla="*/ 1072284 h 6858000"/>
              <a:gd name="connsiteX934" fmla="*/ 2716346 w 7467600"/>
              <a:gd name="connsiteY934" fmla="*/ 1276376 h 6858000"/>
              <a:gd name="connsiteX935" fmla="*/ 2716772 w 7467600"/>
              <a:gd name="connsiteY935" fmla="*/ 1255462 h 6858000"/>
              <a:gd name="connsiteX936" fmla="*/ 3471096 w 7467600"/>
              <a:gd name="connsiteY936" fmla="*/ 437072 h 6858000"/>
              <a:gd name="connsiteX937" fmla="*/ 3639057 w 7467600"/>
              <a:gd name="connsiteY937" fmla="*/ 286334 h 6858000"/>
              <a:gd name="connsiteX938" fmla="*/ 3640309 w 7467600"/>
              <a:gd name="connsiteY938" fmla="*/ 284664 h 6858000"/>
              <a:gd name="connsiteX939" fmla="*/ 3646022 w 7467600"/>
              <a:gd name="connsiteY939" fmla="*/ 276711 h 6858000"/>
              <a:gd name="connsiteX940" fmla="*/ 3707943 w 7467600"/>
              <a:gd name="connsiteY940" fmla="*/ 65958 h 6858000"/>
              <a:gd name="connsiteX941" fmla="*/ 3721337 w 7467600"/>
              <a:gd name="connsiteY941" fmla="*/ 0 h 6858000"/>
              <a:gd name="connsiteX942" fmla="*/ 2867960 w 7467600"/>
              <a:gd name="connsiteY942" fmla="*/ 0 h 6858000"/>
              <a:gd name="connsiteX943" fmla="*/ 2926351 w 7467600"/>
              <a:gd name="connsiteY943" fmla="*/ 0 h 6858000"/>
              <a:gd name="connsiteX944" fmla="*/ 2902823 w 7467600"/>
              <a:gd name="connsiteY944" fmla="*/ 262929 h 6858000"/>
              <a:gd name="connsiteX945" fmla="*/ 2940663 w 7467600"/>
              <a:gd name="connsiteY945" fmla="*/ 140884 h 6858000"/>
              <a:gd name="connsiteX946" fmla="*/ 2947039 w 7467600"/>
              <a:gd name="connsiteY946" fmla="*/ 122524 h 6858000"/>
              <a:gd name="connsiteX947" fmla="*/ 2984316 w 7467600"/>
              <a:gd name="connsiteY947" fmla="*/ 0 h 6858000"/>
              <a:gd name="connsiteX948" fmla="*/ 3016114 w 7467600"/>
              <a:gd name="connsiteY948" fmla="*/ 0 h 6858000"/>
              <a:gd name="connsiteX949" fmla="*/ 2979949 w 7467600"/>
              <a:gd name="connsiteY949" fmla="*/ 119274 h 6858000"/>
              <a:gd name="connsiteX950" fmla="*/ 3023879 w 7467600"/>
              <a:gd name="connsiteY950" fmla="*/ 0 h 6858000"/>
              <a:gd name="connsiteX951" fmla="*/ 3105400 w 7467600"/>
              <a:gd name="connsiteY951" fmla="*/ 0 h 6858000"/>
              <a:gd name="connsiteX952" fmla="*/ 3094669 w 7467600"/>
              <a:gd name="connsiteY952" fmla="*/ 30308 h 6858000"/>
              <a:gd name="connsiteX953" fmla="*/ 2901945 w 7467600"/>
              <a:gd name="connsiteY953" fmla="*/ 466538 h 6858000"/>
              <a:gd name="connsiteX954" fmla="*/ 2815209 w 7467600"/>
              <a:gd name="connsiteY954" fmla="*/ 497361 h 6858000"/>
              <a:gd name="connsiteX955" fmla="*/ 2844845 w 7467600"/>
              <a:gd name="connsiteY955" fmla="*/ 127638 h 6858000"/>
              <a:gd name="connsiteX956" fmla="*/ 2867960 w 7467600"/>
              <a:gd name="connsiteY956" fmla="*/ 0 h 6858000"/>
              <a:gd name="connsiteX957" fmla="*/ 1057230 w 7467600"/>
              <a:gd name="connsiteY957" fmla="*/ 0 h 6858000"/>
              <a:gd name="connsiteX958" fmla="*/ 1111003 w 7467600"/>
              <a:gd name="connsiteY958" fmla="*/ 0 h 6858000"/>
              <a:gd name="connsiteX959" fmla="*/ 1125553 w 7467600"/>
              <a:gd name="connsiteY959" fmla="*/ 52588 h 6858000"/>
              <a:gd name="connsiteX960" fmla="*/ 1304276 w 7467600"/>
              <a:gd name="connsiteY960" fmla="*/ 476275 h 6858000"/>
              <a:gd name="connsiteX961" fmla="*/ 1492066 w 7467600"/>
              <a:gd name="connsiteY961" fmla="*/ 886333 h 6858000"/>
              <a:gd name="connsiteX962" fmla="*/ 1423698 w 7467600"/>
              <a:gd name="connsiteY962" fmla="*/ 710817 h 6858000"/>
              <a:gd name="connsiteX963" fmla="*/ 1357609 w 7467600"/>
              <a:gd name="connsiteY963" fmla="*/ 532892 h 6858000"/>
              <a:gd name="connsiteX964" fmla="*/ 1309550 w 7467600"/>
              <a:gd name="connsiteY964" fmla="*/ 374031 h 6858000"/>
              <a:gd name="connsiteX965" fmla="*/ 1193673 w 7467600"/>
              <a:gd name="connsiteY965" fmla="*/ 49533 h 6858000"/>
              <a:gd name="connsiteX966" fmla="*/ 1164391 w 7467600"/>
              <a:gd name="connsiteY966" fmla="*/ 0 h 6858000"/>
              <a:gd name="connsiteX967" fmla="*/ 1200666 w 7467600"/>
              <a:gd name="connsiteY967" fmla="*/ 0 h 6858000"/>
              <a:gd name="connsiteX968" fmla="*/ 1223408 w 7467600"/>
              <a:gd name="connsiteY968" fmla="*/ 38996 h 6858000"/>
              <a:gd name="connsiteX969" fmla="*/ 1339635 w 7467600"/>
              <a:gd name="connsiteY969" fmla="*/ 365517 h 6858000"/>
              <a:gd name="connsiteX970" fmla="*/ 1387469 w 7467600"/>
              <a:gd name="connsiteY970" fmla="*/ 523079 h 6858000"/>
              <a:gd name="connsiteX971" fmla="*/ 1452685 w 7467600"/>
              <a:gd name="connsiteY971" fmla="*/ 699806 h 6858000"/>
              <a:gd name="connsiteX972" fmla="*/ 1492092 w 7467600"/>
              <a:gd name="connsiteY972" fmla="*/ 800424 h 6858000"/>
              <a:gd name="connsiteX973" fmla="*/ 1455302 w 7467600"/>
              <a:gd name="connsiteY973" fmla="*/ 632913 h 6858000"/>
              <a:gd name="connsiteX974" fmla="*/ 1222336 w 7467600"/>
              <a:gd name="connsiteY974" fmla="*/ 9480 h 6858000"/>
              <a:gd name="connsiteX975" fmla="*/ 1214634 w 7467600"/>
              <a:gd name="connsiteY975" fmla="*/ 0 h 6858000"/>
              <a:gd name="connsiteX976" fmla="*/ 1289827 w 7467600"/>
              <a:gd name="connsiteY976" fmla="*/ 0 h 6858000"/>
              <a:gd name="connsiteX977" fmla="*/ 1321076 w 7467600"/>
              <a:gd name="connsiteY977" fmla="*/ 59722 h 6858000"/>
              <a:gd name="connsiteX978" fmla="*/ 1512579 w 7467600"/>
              <a:gd name="connsiteY978" fmla="*/ 626441 h 6858000"/>
              <a:gd name="connsiteX979" fmla="*/ 1506076 w 7467600"/>
              <a:gd name="connsiteY979" fmla="*/ 1089289 h 6858000"/>
              <a:gd name="connsiteX980" fmla="*/ 1486346 w 7467600"/>
              <a:gd name="connsiteY980" fmla="*/ 1079919 h 6858000"/>
              <a:gd name="connsiteX981" fmla="*/ 1070511 w 7467600"/>
              <a:gd name="connsiteY981" fmla="*/ 48609 h 6858000"/>
              <a:gd name="connsiteX982" fmla="*/ 1057230 w 7467600"/>
              <a:gd name="connsiteY982" fmla="*/ 0 h 6858000"/>
              <a:gd name="connsiteX983" fmla="*/ 43151 w 7467600"/>
              <a:gd name="connsiteY983" fmla="*/ 0 h 6858000"/>
              <a:gd name="connsiteX984" fmla="*/ 95283 w 7467600"/>
              <a:gd name="connsiteY984" fmla="*/ 0 h 6858000"/>
              <a:gd name="connsiteX985" fmla="*/ 300708 w 7467600"/>
              <a:gd name="connsiteY985" fmla="*/ 154571 h 6858000"/>
              <a:gd name="connsiteX986" fmla="*/ 530414 w 7467600"/>
              <a:gd name="connsiteY986" fmla="*/ 354673 h 6858000"/>
              <a:gd name="connsiteX987" fmla="*/ 333785 w 7467600"/>
              <a:gd name="connsiteY987" fmla="*/ 161564 h 6858000"/>
              <a:gd name="connsiteX988" fmla="*/ 147005 w 7467600"/>
              <a:gd name="connsiteY988" fmla="*/ 0 h 6858000"/>
              <a:gd name="connsiteX989" fmla="*/ 272509 w 7467600"/>
              <a:gd name="connsiteY989" fmla="*/ 0 h 6858000"/>
              <a:gd name="connsiteX990" fmla="*/ 326276 w 7467600"/>
              <a:gd name="connsiteY990" fmla="*/ 45847 h 6858000"/>
              <a:gd name="connsiteX991" fmla="*/ 823759 w 7467600"/>
              <a:gd name="connsiteY991" fmla="*/ 574145 h 6858000"/>
              <a:gd name="connsiteX992" fmla="*/ 811254 w 7467600"/>
              <a:gd name="connsiteY992" fmla="*/ 665546 h 6858000"/>
              <a:gd name="connsiteX993" fmla="*/ 154042 w 7467600"/>
              <a:gd name="connsiteY993" fmla="*/ 261522 h 6858000"/>
              <a:gd name="connsiteX994" fmla="*/ 13550 w 7467600"/>
              <a:gd name="connsiteY994" fmla="*/ 158423 h 6858000"/>
              <a:gd name="connsiteX995" fmla="*/ 0 w 7467600"/>
              <a:gd name="connsiteY995" fmla="*/ 146618 h 6858000"/>
              <a:gd name="connsiteX996" fmla="*/ 0 w 7467600"/>
              <a:gd name="connsiteY996" fmla="*/ 59161 h 6858000"/>
              <a:gd name="connsiteX997" fmla="*/ 45427 w 7467600"/>
              <a:gd name="connsiteY997" fmla="*/ 101078 h 6858000"/>
              <a:gd name="connsiteX998" fmla="*/ 630103 w 7467600"/>
              <a:gd name="connsiteY998" fmla="*/ 485885 h 6858000"/>
              <a:gd name="connsiteX999" fmla="*/ 532040 w 7467600"/>
              <a:gd name="connsiteY999" fmla="*/ 399359 h 6858000"/>
              <a:gd name="connsiteX1000" fmla="*/ 517618 w 7467600"/>
              <a:gd name="connsiteY1000" fmla="*/ 385726 h 6858000"/>
              <a:gd name="connsiteX1001" fmla="*/ 285074 w 7467600"/>
              <a:gd name="connsiteY1001" fmla="*/ 182755 h 6858000"/>
              <a:gd name="connsiteX1002" fmla="*/ 43151 w 7467600"/>
              <a:gd name="connsiteY100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131946 w 7467600"/>
              <a:gd name="connsiteY127" fmla="*/ 5075653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7131946 w 7467600"/>
              <a:gd name="connsiteY145" fmla="*/ 5075653 h 6858000"/>
              <a:gd name="connsiteX146" fmla="*/ 1903353 w 7467600"/>
              <a:gd name="connsiteY146" fmla="*/ 5044827 h 6858000"/>
              <a:gd name="connsiteX147" fmla="*/ 1936931 w 7467600"/>
              <a:gd name="connsiteY147" fmla="*/ 5093954 h 6858000"/>
              <a:gd name="connsiteX148" fmla="*/ 2195868 w 7467600"/>
              <a:gd name="connsiteY148" fmla="*/ 5396574 h 6858000"/>
              <a:gd name="connsiteX149" fmla="*/ 2088852 w 7467600"/>
              <a:gd name="connsiteY149" fmla="*/ 5166123 h 6858000"/>
              <a:gd name="connsiteX150" fmla="*/ 1958241 w 7467600"/>
              <a:gd name="connsiteY150" fmla="*/ 5067955 h 6858000"/>
              <a:gd name="connsiteX151" fmla="*/ 1903353 w 7467600"/>
              <a:gd name="connsiteY151" fmla="*/ 5044827 h 6858000"/>
              <a:gd name="connsiteX152" fmla="*/ 1979378 w 7467600"/>
              <a:gd name="connsiteY152" fmla="*/ 4769504 h 6858000"/>
              <a:gd name="connsiteX153" fmla="*/ 2882120 w 7467600"/>
              <a:gd name="connsiteY153" fmla="*/ 5064547 h 6858000"/>
              <a:gd name="connsiteX154" fmla="*/ 2793103 w 7467600"/>
              <a:gd name="connsiteY154" fmla="*/ 5039699 h 6858000"/>
              <a:gd name="connsiteX155" fmla="*/ 2770041 w 7467600"/>
              <a:gd name="connsiteY155" fmla="*/ 5033634 h 6858000"/>
              <a:gd name="connsiteX156" fmla="*/ 1979378 w 7467600"/>
              <a:gd name="connsiteY156" fmla="*/ 4769504 h 6858000"/>
              <a:gd name="connsiteX157" fmla="*/ 1927410 w 7467600"/>
              <a:gd name="connsiteY157" fmla="*/ 4716164 h 6858000"/>
              <a:gd name="connsiteX158" fmla="*/ 1959587 w 7467600"/>
              <a:gd name="connsiteY158" fmla="*/ 4728849 h 6858000"/>
              <a:gd name="connsiteX159" fmla="*/ 2777707 w 7467600"/>
              <a:gd name="connsiteY159" fmla="*/ 5003991 h 6858000"/>
              <a:gd name="connsiteX160" fmla="*/ 2800768 w 7467600"/>
              <a:gd name="connsiteY160" fmla="*/ 5010056 h 6858000"/>
              <a:gd name="connsiteX161" fmla="*/ 2879408 w 7467600"/>
              <a:gd name="connsiteY161" fmla="*/ 5031590 h 6858000"/>
              <a:gd name="connsiteX162" fmla="*/ 2862295 w 7467600"/>
              <a:gd name="connsiteY162" fmla="*/ 5022958 h 6858000"/>
              <a:gd name="connsiteX163" fmla="*/ 2813343 w 7467600"/>
              <a:gd name="connsiteY163" fmla="*/ 4998369 h 6858000"/>
              <a:gd name="connsiteX164" fmla="*/ 2646245 w 7467600"/>
              <a:gd name="connsiteY164" fmla="*/ 4930999 h 6858000"/>
              <a:gd name="connsiteX165" fmla="*/ 1999243 w 7467600"/>
              <a:gd name="connsiteY165" fmla="*/ 4730524 h 6858000"/>
              <a:gd name="connsiteX166" fmla="*/ 1979527 w 7467600"/>
              <a:gd name="connsiteY166" fmla="*/ 4726651 h 6858000"/>
              <a:gd name="connsiteX167" fmla="*/ 1927410 w 7467600"/>
              <a:gd name="connsiteY167" fmla="*/ 4716164 h 6858000"/>
              <a:gd name="connsiteX168" fmla="*/ 1997014 w 7467600"/>
              <a:gd name="connsiteY168" fmla="*/ 4698007 h 6858000"/>
              <a:gd name="connsiteX169" fmla="*/ 2005458 w 7467600"/>
              <a:gd name="connsiteY169" fmla="*/ 4699540 h 6858000"/>
              <a:gd name="connsiteX170" fmla="*/ 2657186 w 7467600"/>
              <a:gd name="connsiteY170" fmla="*/ 4901687 h 6858000"/>
              <a:gd name="connsiteX171" fmla="*/ 2826662 w 7467600"/>
              <a:gd name="connsiteY171" fmla="*/ 4970362 h 6858000"/>
              <a:gd name="connsiteX172" fmla="*/ 2876100 w 7467600"/>
              <a:gd name="connsiteY172" fmla="*/ 4995397 h 6858000"/>
              <a:gd name="connsiteX173" fmla="*/ 3042600 w 7467600"/>
              <a:gd name="connsiteY173" fmla="*/ 5059532 h 6858000"/>
              <a:gd name="connsiteX174" fmla="*/ 1997014 w 7467600"/>
              <a:gd name="connsiteY174" fmla="*/ 4698007 h 6858000"/>
              <a:gd name="connsiteX175" fmla="*/ 2305292 w 7467600"/>
              <a:gd name="connsiteY175" fmla="*/ 4219492 h 6858000"/>
              <a:gd name="connsiteX176" fmla="*/ 3360922 w 7467600"/>
              <a:gd name="connsiteY176" fmla="*/ 4529373 h 6858000"/>
              <a:gd name="connsiteX177" fmla="*/ 3492420 w 7467600"/>
              <a:gd name="connsiteY177" fmla="*/ 4510145 h 6858000"/>
              <a:gd name="connsiteX178" fmla="*/ 3364086 w 7467600"/>
              <a:gd name="connsiteY178" fmla="*/ 4480340 h 6858000"/>
              <a:gd name="connsiteX179" fmla="*/ 3225818 w 7467600"/>
              <a:gd name="connsiteY179" fmla="*/ 4411822 h 6858000"/>
              <a:gd name="connsiteX180" fmla="*/ 3129696 w 7467600"/>
              <a:gd name="connsiteY180" fmla="*/ 4360704 h 6858000"/>
              <a:gd name="connsiteX181" fmla="*/ 2814545 w 7467600"/>
              <a:gd name="connsiteY181" fmla="*/ 4282955 h 6858000"/>
              <a:gd name="connsiteX182" fmla="*/ 2305292 w 7467600"/>
              <a:gd name="connsiteY182" fmla="*/ 4219492 h 6858000"/>
              <a:gd name="connsiteX183" fmla="*/ 2626982 w 7467600"/>
              <a:gd name="connsiteY183" fmla="*/ 4206450 h 6858000"/>
              <a:gd name="connsiteX184" fmla="*/ 2490617 w 7467600"/>
              <a:gd name="connsiteY184" fmla="*/ 4206951 h 6858000"/>
              <a:gd name="connsiteX185" fmla="*/ 2819869 w 7467600"/>
              <a:gd name="connsiteY185" fmla="*/ 4252936 h 6858000"/>
              <a:gd name="connsiteX186" fmla="*/ 3143018 w 7467600"/>
              <a:gd name="connsiteY186" fmla="*/ 4332698 h 6858000"/>
              <a:gd name="connsiteX187" fmla="*/ 3241520 w 7467600"/>
              <a:gd name="connsiteY187" fmla="*/ 4385112 h 6858000"/>
              <a:gd name="connsiteX188" fmla="*/ 3374575 w 7467600"/>
              <a:gd name="connsiteY188" fmla="*/ 4451517 h 6858000"/>
              <a:gd name="connsiteX189" fmla="*/ 3505221 w 7467600"/>
              <a:gd name="connsiteY189" fmla="*/ 4480757 h 6858000"/>
              <a:gd name="connsiteX190" fmla="*/ 2626982 w 7467600"/>
              <a:gd name="connsiteY190" fmla="*/ 4206450 h 6858000"/>
              <a:gd name="connsiteX191" fmla="*/ 1310106 w 7467600"/>
              <a:gd name="connsiteY191" fmla="*/ 3943217 h 6858000"/>
              <a:gd name="connsiteX192" fmla="*/ 854994 w 7467600"/>
              <a:gd name="connsiteY192" fmla="*/ 4399136 h 6858000"/>
              <a:gd name="connsiteX193" fmla="*/ 742462 w 7467600"/>
              <a:gd name="connsiteY193" fmla="*/ 4594648 h 6858000"/>
              <a:gd name="connsiteX194" fmla="*/ 820602 w 7467600"/>
              <a:gd name="connsiteY194" fmla="*/ 4485915 h 6858000"/>
              <a:gd name="connsiteX195" fmla="*/ 878295 w 7467600"/>
              <a:gd name="connsiteY195" fmla="*/ 4403594 h 6858000"/>
              <a:gd name="connsiteX196" fmla="*/ 1240607 w 7467600"/>
              <a:gd name="connsiteY196" fmla="*/ 4010401 h 6858000"/>
              <a:gd name="connsiteX197" fmla="*/ 1310106 w 7467600"/>
              <a:gd name="connsiteY197" fmla="*/ 3943217 h 6858000"/>
              <a:gd name="connsiteX198" fmla="*/ 1423113 w 7467600"/>
              <a:gd name="connsiteY198" fmla="*/ 3874565 h 6858000"/>
              <a:gd name="connsiteX199" fmla="*/ 1260565 w 7467600"/>
              <a:gd name="connsiteY199" fmla="*/ 4031982 h 6858000"/>
              <a:gd name="connsiteX200" fmla="*/ 901900 w 7467600"/>
              <a:gd name="connsiteY200" fmla="*/ 4421236 h 6858000"/>
              <a:gd name="connsiteX201" fmla="*/ 845044 w 7467600"/>
              <a:gd name="connsiteY201" fmla="*/ 4502436 h 6858000"/>
              <a:gd name="connsiteX202" fmla="*/ 685926 w 7467600"/>
              <a:gd name="connsiteY202" fmla="*/ 4703069 h 6858000"/>
              <a:gd name="connsiteX203" fmla="*/ 684248 w 7467600"/>
              <a:gd name="connsiteY203" fmla="*/ 4706721 h 6858000"/>
              <a:gd name="connsiteX204" fmla="*/ 1423113 w 7467600"/>
              <a:gd name="connsiteY204" fmla="*/ 3874565 h 6858000"/>
              <a:gd name="connsiteX205" fmla="*/ 3316479 w 7467600"/>
              <a:gd name="connsiteY205" fmla="*/ 3872136 h 6858000"/>
              <a:gd name="connsiteX206" fmla="*/ 3546806 w 7467600"/>
              <a:gd name="connsiteY206" fmla="*/ 4356139 h 6858000"/>
              <a:gd name="connsiteX207" fmla="*/ 3364433 w 7467600"/>
              <a:gd name="connsiteY207" fmla="*/ 3953121 h 6858000"/>
              <a:gd name="connsiteX208" fmla="*/ 3316479 w 7467600"/>
              <a:gd name="connsiteY208" fmla="*/ 3872136 h 6858000"/>
              <a:gd name="connsiteX209" fmla="*/ 3291335 w 7467600"/>
              <a:gd name="connsiteY209" fmla="*/ 3767420 h 6858000"/>
              <a:gd name="connsiteX210" fmla="*/ 3390805 w 7467600"/>
              <a:gd name="connsiteY210" fmla="*/ 3937163 h 6858000"/>
              <a:gd name="connsiteX211" fmla="*/ 3579062 w 7467600"/>
              <a:gd name="connsiteY211" fmla="*/ 4359040 h 6858000"/>
              <a:gd name="connsiteX212" fmla="*/ 3467355 w 7467600"/>
              <a:gd name="connsiteY212" fmla="*/ 3988130 h 6858000"/>
              <a:gd name="connsiteX213" fmla="*/ 3310753 w 7467600"/>
              <a:gd name="connsiteY213" fmla="*/ 3787140 h 6858000"/>
              <a:gd name="connsiteX214" fmla="*/ 3291335 w 7467600"/>
              <a:gd name="connsiteY214" fmla="*/ 3767420 h 6858000"/>
              <a:gd name="connsiteX215" fmla="*/ 1635889 w 7467600"/>
              <a:gd name="connsiteY215" fmla="*/ 3709494 h 6858000"/>
              <a:gd name="connsiteX216" fmla="*/ 1634800 w 7467600"/>
              <a:gd name="connsiteY216" fmla="*/ 3731111 h 6858000"/>
              <a:gd name="connsiteX217" fmla="*/ 1635889 w 7467600"/>
              <a:gd name="connsiteY217" fmla="*/ 3709494 h 6858000"/>
              <a:gd name="connsiteX218" fmla="*/ 1510397 w 7467600"/>
              <a:gd name="connsiteY218" fmla="*/ 3684705 h 6858000"/>
              <a:gd name="connsiteX219" fmla="*/ 1146550 w 7467600"/>
              <a:gd name="connsiteY219" fmla="*/ 3802012 h 6858000"/>
              <a:gd name="connsiteX220" fmla="*/ 698834 w 7467600"/>
              <a:gd name="connsiteY220" fmla="*/ 3952272 h 6858000"/>
              <a:gd name="connsiteX221" fmla="*/ 34256 w 7467600"/>
              <a:gd name="connsiteY221" fmla="*/ 4347603 h 6858000"/>
              <a:gd name="connsiteX222" fmla="*/ 527241 w 7467600"/>
              <a:gd name="connsiteY222" fmla="*/ 4065078 h 6858000"/>
              <a:gd name="connsiteX223" fmla="*/ 1510397 w 7467600"/>
              <a:gd name="connsiteY223" fmla="*/ 3684705 h 6858000"/>
              <a:gd name="connsiteX224" fmla="*/ 1313114 w 7467600"/>
              <a:gd name="connsiteY224" fmla="*/ 3655216 h 6858000"/>
              <a:gd name="connsiteX225" fmla="*/ 1109304 w 7467600"/>
              <a:gd name="connsiteY225" fmla="*/ 3669030 h 6858000"/>
              <a:gd name="connsiteX226" fmla="*/ 8129 w 7467600"/>
              <a:gd name="connsiteY226" fmla="*/ 4330519 h 6858000"/>
              <a:gd name="connsiteX227" fmla="*/ 687572 w 7467600"/>
              <a:gd name="connsiteY227" fmla="*/ 3925629 h 6858000"/>
              <a:gd name="connsiteX228" fmla="*/ 1138365 w 7467600"/>
              <a:gd name="connsiteY228" fmla="*/ 3774515 h 6858000"/>
              <a:gd name="connsiteX229" fmla="*/ 1505579 w 7467600"/>
              <a:gd name="connsiteY229" fmla="*/ 3655526 h 6858000"/>
              <a:gd name="connsiteX230" fmla="*/ 1313114 w 7467600"/>
              <a:gd name="connsiteY230" fmla="*/ 3655216 h 6858000"/>
              <a:gd name="connsiteX231" fmla="*/ 3655073 w 7467600"/>
              <a:gd name="connsiteY231" fmla="*/ 3650884 h 6858000"/>
              <a:gd name="connsiteX232" fmla="*/ 3989938 w 7467600"/>
              <a:gd name="connsiteY232" fmla="*/ 3991685 h 6858000"/>
              <a:gd name="connsiteX233" fmla="*/ 4393907 w 7467600"/>
              <a:gd name="connsiteY233" fmla="*/ 4261258 h 6858000"/>
              <a:gd name="connsiteX234" fmla="*/ 4648051 w 7467600"/>
              <a:gd name="connsiteY234" fmla="*/ 4374051 h 6858000"/>
              <a:gd name="connsiteX235" fmla="*/ 4383389 w 7467600"/>
              <a:gd name="connsiteY235" fmla="*/ 4184369 h 6858000"/>
              <a:gd name="connsiteX236" fmla="*/ 4165508 w 7467600"/>
              <a:gd name="connsiteY236" fmla="*/ 4035196 h 6858000"/>
              <a:gd name="connsiteX237" fmla="*/ 4068162 w 7467600"/>
              <a:gd name="connsiteY237" fmla="*/ 3953394 h 6858000"/>
              <a:gd name="connsiteX238" fmla="*/ 3981416 w 7467600"/>
              <a:gd name="connsiteY238" fmla="*/ 3880482 h 6858000"/>
              <a:gd name="connsiteX239" fmla="*/ 3800147 w 7467600"/>
              <a:gd name="connsiteY239" fmla="*/ 3749872 h 6858000"/>
              <a:gd name="connsiteX240" fmla="*/ 3655073 w 7467600"/>
              <a:gd name="connsiteY240" fmla="*/ 3650884 h 6858000"/>
              <a:gd name="connsiteX241" fmla="*/ 3670252 w 7467600"/>
              <a:gd name="connsiteY241" fmla="*/ 3622798 h 6858000"/>
              <a:gd name="connsiteX242" fmla="*/ 3817258 w 7467600"/>
              <a:gd name="connsiteY242" fmla="*/ 3723577 h 6858000"/>
              <a:gd name="connsiteX243" fmla="*/ 4000461 w 7467600"/>
              <a:gd name="connsiteY243" fmla="*/ 3855966 h 6858000"/>
              <a:gd name="connsiteX244" fmla="*/ 4088180 w 7467600"/>
              <a:gd name="connsiteY244" fmla="*/ 3929774 h 6858000"/>
              <a:gd name="connsiteX245" fmla="*/ 4184555 w 7467600"/>
              <a:gd name="connsiteY245" fmla="*/ 4010683 h 6858000"/>
              <a:gd name="connsiteX246" fmla="*/ 4399563 w 7467600"/>
              <a:gd name="connsiteY246" fmla="*/ 4158106 h 6858000"/>
              <a:gd name="connsiteX247" fmla="*/ 4684469 w 7467600"/>
              <a:gd name="connsiteY247" fmla="*/ 4364680 h 6858000"/>
              <a:gd name="connsiteX248" fmla="*/ 4690271 w 7467600"/>
              <a:gd name="connsiteY248" fmla="*/ 4370034 h 6858000"/>
              <a:gd name="connsiteX249" fmla="*/ 4136093 w 7467600"/>
              <a:gd name="connsiteY249" fmla="*/ 3858466 h 6858000"/>
              <a:gd name="connsiteX250" fmla="*/ 3670252 w 7467600"/>
              <a:gd name="connsiteY250" fmla="*/ 3622798 h 6858000"/>
              <a:gd name="connsiteX251" fmla="*/ 4440129 w 7467600"/>
              <a:gd name="connsiteY251" fmla="*/ 3448571 h 6858000"/>
              <a:gd name="connsiteX252" fmla="*/ 4856525 w 7467600"/>
              <a:gd name="connsiteY252" fmla="*/ 3915351 h 6858000"/>
              <a:gd name="connsiteX253" fmla="*/ 5059055 w 7467600"/>
              <a:gd name="connsiteY253" fmla="*/ 4108918 h 6858000"/>
              <a:gd name="connsiteX254" fmla="*/ 5290070 w 7467600"/>
              <a:gd name="connsiteY254" fmla="*/ 4263619 h 6858000"/>
              <a:gd name="connsiteX255" fmla="*/ 4834991 w 7467600"/>
              <a:gd name="connsiteY255" fmla="*/ 3830985 h 6858000"/>
              <a:gd name="connsiteX256" fmla="*/ 4440129 w 7467600"/>
              <a:gd name="connsiteY256" fmla="*/ 3448571 h 6858000"/>
              <a:gd name="connsiteX257" fmla="*/ 4441737 w 7467600"/>
              <a:gd name="connsiteY257" fmla="*/ 3399734 h 6858000"/>
              <a:gd name="connsiteX258" fmla="*/ 4431236 w 7467600"/>
              <a:gd name="connsiteY258" fmla="*/ 3400954 h 6858000"/>
              <a:gd name="connsiteX259" fmla="*/ 4557150 w 7467600"/>
              <a:gd name="connsiteY259" fmla="*/ 3510023 h 6858000"/>
              <a:gd name="connsiteX260" fmla="*/ 4856936 w 7467600"/>
              <a:gd name="connsiteY260" fmla="*/ 3809146 h 6858000"/>
              <a:gd name="connsiteX261" fmla="*/ 5111996 w 7467600"/>
              <a:gd name="connsiteY261" fmla="*/ 4065759 h 6858000"/>
              <a:gd name="connsiteX262" fmla="*/ 5388878 w 7467600"/>
              <a:gd name="connsiteY262" fmla="*/ 4300185 h 6858000"/>
              <a:gd name="connsiteX263" fmla="*/ 5425556 w 7467600"/>
              <a:gd name="connsiteY263" fmla="*/ 4308967 h 6858000"/>
              <a:gd name="connsiteX264" fmla="*/ 4943646 w 7467600"/>
              <a:gd name="connsiteY264" fmla="*/ 3822916 h 6858000"/>
              <a:gd name="connsiteX265" fmla="*/ 4594837 w 7467600"/>
              <a:gd name="connsiteY265" fmla="*/ 3532274 h 6858000"/>
              <a:gd name="connsiteX266" fmla="*/ 4441737 w 7467600"/>
              <a:gd name="connsiteY266" fmla="*/ 3399734 h 6858000"/>
              <a:gd name="connsiteX267" fmla="*/ 5425834 w 7467600"/>
              <a:gd name="connsiteY267" fmla="*/ 3162785 h 6858000"/>
              <a:gd name="connsiteX268" fmla="*/ 5401644 w 7467600"/>
              <a:gd name="connsiteY268" fmla="*/ 3617847 h 6858000"/>
              <a:gd name="connsiteX269" fmla="*/ 5467256 w 7467600"/>
              <a:gd name="connsiteY269" fmla="*/ 4175494 h 6858000"/>
              <a:gd name="connsiteX270" fmla="*/ 5448069 w 7467600"/>
              <a:gd name="connsiteY270" fmla="*/ 3567554 h 6858000"/>
              <a:gd name="connsiteX271" fmla="*/ 5425834 w 7467600"/>
              <a:gd name="connsiteY271" fmla="*/ 3162785 h 6858000"/>
              <a:gd name="connsiteX272" fmla="*/ 1318687 w 7467600"/>
              <a:gd name="connsiteY272" fmla="*/ 3113840 h 6858000"/>
              <a:gd name="connsiteX273" fmla="*/ 1066793 w 7467600"/>
              <a:gd name="connsiteY273" fmla="*/ 3212171 h 6858000"/>
              <a:gd name="connsiteX274" fmla="*/ 993319 w 7467600"/>
              <a:gd name="connsiteY274" fmla="*/ 3247648 h 6858000"/>
              <a:gd name="connsiteX275" fmla="*/ 853081 w 7467600"/>
              <a:gd name="connsiteY275" fmla="*/ 3312410 h 6858000"/>
              <a:gd name="connsiteX276" fmla="*/ 805957 w 7467600"/>
              <a:gd name="connsiteY276" fmla="*/ 3330443 h 6858000"/>
              <a:gd name="connsiteX277" fmla="*/ 1318687 w 7467600"/>
              <a:gd name="connsiteY277" fmla="*/ 3113840 h 6858000"/>
              <a:gd name="connsiteX278" fmla="*/ 5453702 w 7467600"/>
              <a:gd name="connsiteY278" fmla="*/ 3090882 h 6858000"/>
              <a:gd name="connsiteX279" fmla="*/ 5480135 w 7467600"/>
              <a:gd name="connsiteY279" fmla="*/ 3565802 h 6858000"/>
              <a:gd name="connsiteX280" fmla="*/ 5499023 w 7467600"/>
              <a:gd name="connsiteY280" fmla="*/ 4166310 h 6858000"/>
              <a:gd name="connsiteX281" fmla="*/ 5547022 w 7467600"/>
              <a:gd name="connsiteY281" fmla="*/ 3607838 h 6858000"/>
              <a:gd name="connsiteX282" fmla="*/ 5515964 w 7467600"/>
              <a:gd name="connsiteY282" fmla="*/ 3378541 h 6858000"/>
              <a:gd name="connsiteX283" fmla="*/ 5453702 w 7467600"/>
              <a:gd name="connsiteY283" fmla="*/ 3090882 h 6858000"/>
              <a:gd name="connsiteX284" fmla="*/ 1238695 w 7467600"/>
              <a:gd name="connsiteY284" fmla="*/ 3076820 h 6858000"/>
              <a:gd name="connsiteX285" fmla="*/ 716371 w 7467600"/>
              <a:gd name="connsiteY285" fmla="*/ 3293249 h 6858000"/>
              <a:gd name="connsiteX286" fmla="*/ 579522 w 7467600"/>
              <a:gd name="connsiteY286" fmla="*/ 3371759 h 6858000"/>
              <a:gd name="connsiteX287" fmla="*/ 600288 w 7467600"/>
              <a:gd name="connsiteY287" fmla="*/ 3365555 h 6858000"/>
              <a:gd name="connsiteX288" fmla="*/ 840692 w 7467600"/>
              <a:gd name="connsiteY288" fmla="*/ 3284921 h 6858000"/>
              <a:gd name="connsiteX289" fmla="*/ 979248 w 7467600"/>
              <a:gd name="connsiteY289" fmla="*/ 3221003 h 6858000"/>
              <a:gd name="connsiteX290" fmla="*/ 1053282 w 7467600"/>
              <a:gd name="connsiteY290" fmla="*/ 3185247 h 6858000"/>
              <a:gd name="connsiteX291" fmla="*/ 1320603 w 7467600"/>
              <a:gd name="connsiteY291" fmla="*/ 3081281 h 6858000"/>
              <a:gd name="connsiteX292" fmla="*/ 1238695 w 7467600"/>
              <a:gd name="connsiteY292" fmla="*/ 3076820 h 6858000"/>
              <a:gd name="connsiteX293" fmla="*/ 5425627 w 7467600"/>
              <a:gd name="connsiteY293" fmla="*/ 2954192 h 6858000"/>
              <a:gd name="connsiteX294" fmla="*/ 5470770 w 7467600"/>
              <a:gd name="connsiteY294" fmla="*/ 3005435 h 6858000"/>
              <a:gd name="connsiteX295" fmla="*/ 5519779 w 7467600"/>
              <a:gd name="connsiteY295" fmla="*/ 4359223 h 6858000"/>
              <a:gd name="connsiteX296" fmla="*/ 5520293 w 7467600"/>
              <a:gd name="connsiteY296" fmla="*/ 4360602 h 6858000"/>
              <a:gd name="connsiteX297" fmla="*/ 5767221 w 7467600"/>
              <a:gd name="connsiteY297" fmla="*/ 4665564 h 6858000"/>
              <a:gd name="connsiteX298" fmla="*/ 6937169 w 7467600"/>
              <a:gd name="connsiteY298" fmla="*/ 4815941 h 6858000"/>
              <a:gd name="connsiteX299" fmla="*/ 6953922 w 7467600"/>
              <a:gd name="connsiteY299" fmla="*/ 4890068 h 6858000"/>
              <a:gd name="connsiteX300" fmla="*/ 6071359 w 7467600"/>
              <a:gd name="connsiteY300" fmla="*/ 4770770 h 6858000"/>
              <a:gd name="connsiteX301" fmla="*/ 6038839 w 7467600"/>
              <a:gd name="connsiteY301" fmla="*/ 4764474 h 6858000"/>
              <a:gd name="connsiteX302" fmla="*/ 6038706 w 7467600"/>
              <a:gd name="connsiteY302" fmla="*/ 4763847 h 6858000"/>
              <a:gd name="connsiteX303" fmla="*/ 6037784 w 7467600"/>
              <a:gd name="connsiteY303" fmla="*/ 4764270 h 6858000"/>
              <a:gd name="connsiteX304" fmla="*/ 6038839 w 7467600"/>
              <a:gd name="connsiteY304" fmla="*/ 4764474 h 6858000"/>
              <a:gd name="connsiteX305" fmla="*/ 6040338 w 7467600"/>
              <a:gd name="connsiteY305" fmla="*/ 4771418 h 6858000"/>
              <a:gd name="connsiteX306" fmla="*/ 6024488 w 7467600"/>
              <a:gd name="connsiteY306" fmla="*/ 4809903 h 6858000"/>
              <a:gd name="connsiteX307" fmla="*/ 5599771 w 7467600"/>
              <a:gd name="connsiteY307" fmla="*/ 5509652 h 6858000"/>
              <a:gd name="connsiteX308" fmla="*/ 5548843 w 7467600"/>
              <a:gd name="connsiteY308" fmla="*/ 5563845 h 6858000"/>
              <a:gd name="connsiteX309" fmla="*/ 5940952 w 7467600"/>
              <a:gd name="connsiteY309" fmla="*/ 6250028 h 6858000"/>
              <a:gd name="connsiteX310" fmla="*/ 6043441 w 7467600"/>
              <a:gd name="connsiteY310" fmla="*/ 6665847 h 6858000"/>
              <a:gd name="connsiteX311" fmla="*/ 6093432 w 7467600"/>
              <a:gd name="connsiteY311" fmla="*/ 6858000 h 6858000"/>
              <a:gd name="connsiteX312" fmla="*/ 6034344 w 7467600"/>
              <a:gd name="connsiteY312" fmla="*/ 6858000 h 6858000"/>
              <a:gd name="connsiteX313" fmla="*/ 6026679 w 7467600"/>
              <a:gd name="connsiteY313" fmla="*/ 6836959 h 6858000"/>
              <a:gd name="connsiteX314" fmla="*/ 5800441 w 7467600"/>
              <a:gd name="connsiteY314" fmla="*/ 6335286 h 6858000"/>
              <a:gd name="connsiteX315" fmla="*/ 5526562 w 7467600"/>
              <a:gd name="connsiteY315" fmla="*/ 5705388 h 6858000"/>
              <a:gd name="connsiteX316" fmla="*/ 5519640 w 7467600"/>
              <a:gd name="connsiteY316" fmla="*/ 5683774 h 6858000"/>
              <a:gd name="connsiteX317" fmla="*/ 5844559 w 7467600"/>
              <a:gd name="connsiteY317" fmla="*/ 6553349 h 6858000"/>
              <a:gd name="connsiteX318" fmla="*/ 5975994 w 7467600"/>
              <a:gd name="connsiteY318" fmla="*/ 6858000 h 6858000"/>
              <a:gd name="connsiteX319" fmla="*/ 5898547 w 7467600"/>
              <a:gd name="connsiteY319" fmla="*/ 6858000 h 6858000"/>
              <a:gd name="connsiteX320" fmla="*/ 5682041 w 7467600"/>
              <a:gd name="connsiteY320" fmla="*/ 6355860 h 6858000"/>
              <a:gd name="connsiteX321" fmla="*/ 5461758 w 7467600"/>
              <a:gd name="connsiteY321" fmla="*/ 5820220 h 6858000"/>
              <a:gd name="connsiteX322" fmla="*/ 5237282 w 7467600"/>
              <a:gd name="connsiteY322" fmla="*/ 6579086 h 6858000"/>
              <a:gd name="connsiteX323" fmla="*/ 5115009 w 7467600"/>
              <a:gd name="connsiteY323" fmla="*/ 6858000 h 6858000"/>
              <a:gd name="connsiteX324" fmla="*/ 5028074 w 7467600"/>
              <a:gd name="connsiteY324" fmla="*/ 6858000 h 6858000"/>
              <a:gd name="connsiteX325" fmla="*/ 5079508 w 7467600"/>
              <a:gd name="connsiteY325" fmla="*/ 6749074 h 6858000"/>
              <a:gd name="connsiteX326" fmla="*/ 5371846 w 7467600"/>
              <a:gd name="connsiteY326" fmla="*/ 5924413 h 6858000"/>
              <a:gd name="connsiteX327" fmla="*/ 5270512 w 7467600"/>
              <a:gd name="connsiteY327" fmla="*/ 6138975 h 6858000"/>
              <a:gd name="connsiteX328" fmla="*/ 5062409 w 7467600"/>
              <a:gd name="connsiteY328" fmla="*/ 6653544 h 6858000"/>
              <a:gd name="connsiteX329" fmla="*/ 5036628 w 7467600"/>
              <a:gd name="connsiteY329" fmla="*/ 6754247 h 6858000"/>
              <a:gd name="connsiteX330" fmla="*/ 5009112 w 7467600"/>
              <a:gd name="connsiteY330" fmla="*/ 6858000 h 6858000"/>
              <a:gd name="connsiteX331" fmla="*/ 4976679 w 7467600"/>
              <a:gd name="connsiteY331" fmla="*/ 6858000 h 6858000"/>
              <a:gd name="connsiteX332" fmla="*/ 5006537 w 7467600"/>
              <a:gd name="connsiteY332" fmla="*/ 6747068 h 6858000"/>
              <a:gd name="connsiteX333" fmla="*/ 5032723 w 7467600"/>
              <a:gd name="connsiteY333" fmla="*/ 6644957 h 6858000"/>
              <a:gd name="connsiteX334" fmla="*/ 5242949 w 7467600"/>
              <a:gd name="connsiteY334" fmla="*/ 6125175 h 6858000"/>
              <a:gd name="connsiteX335" fmla="*/ 5286321 w 7467600"/>
              <a:gd name="connsiteY335" fmla="*/ 6033555 h 6858000"/>
              <a:gd name="connsiteX336" fmla="*/ 5008210 w 7467600"/>
              <a:gd name="connsiteY336" fmla="*/ 6649194 h 6858000"/>
              <a:gd name="connsiteX337" fmla="*/ 4986321 w 7467600"/>
              <a:gd name="connsiteY337" fmla="*/ 6765687 h 6858000"/>
              <a:gd name="connsiteX338" fmla="*/ 4973474 w 7467600"/>
              <a:gd name="connsiteY338" fmla="*/ 6858000 h 6858000"/>
              <a:gd name="connsiteX339" fmla="*/ 4907178 w 7467600"/>
              <a:gd name="connsiteY339" fmla="*/ 6858000 h 6858000"/>
              <a:gd name="connsiteX340" fmla="*/ 4910810 w 7467600"/>
              <a:gd name="connsiteY340" fmla="*/ 6829660 h 6858000"/>
              <a:gd name="connsiteX341" fmla="*/ 4987461 w 7467600"/>
              <a:gd name="connsiteY341" fmla="*/ 6432994 h 6858000"/>
              <a:gd name="connsiteX342" fmla="*/ 5179262 w 7467600"/>
              <a:gd name="connsiteY342" fmla="*/ 6035044 h 6858000"/>
              <a:gd name="connsiteX343" fmla="*/ 4689678 w 7467600"/>
              <a:gd name="connsiteY343" fmla="*/ 6440241 h 6858000"/>
              <a:gd name="connsiteX344" fmla="*/ 4477543 w 7467600"/>
              <a:gd name="connsiteY344" fmla="*/ 6674836 h 6858000"/>
              <a:gd name="connsiteX345" fmla="*/ 4329957 w 7467600"/>
              <a:gd name="connsiteY345" fmla="*/ 6858000 h 6858000"/>
              <a:gd name="connsiteX346" fmla="*/ 4218595 w 7467600"/>
              <a:gd name="connsiteY346" fmla="*/ 6858000 h 6858000"/>
              <a:gd name="connsiteX347" fmla="*/ 4368888 w 7467600"/>
              <a:gd name="connsiteY347" fmla="*/ 6668412 h 6858000"/>
              <a:gd name="connsiteX348" fmla="*/ 4563091 w 7467600"/>
              <a:gd name="connsiteY348" fmla="*/ 6442508 h 6858000"/>
              <a:gd name="connsiteX349" fmla="*/ 5387324 w 7467600"/>
              <a:gd name="connsiteY349" fmla="*/ 5705830 h 6858000"/>
              <a:gd name="connsiteX350" fmla="*/ 5073620 w 7467600"/>
              <a:gd name="connsiteY350" fmla="*/ 5955437 h 6858000"/>
              <a:gd name="connsiteX351" fmla="*/ 4689789 w 7467600"/>
              <a:gd name="connsiteY351" fmla="*/ 6268382 h 6858000"/>
              <a:gd name="connsiteX352" fmla="*/ 4418722 w 7467600"/>
              <a:gd name="connsiteY352" fmla="*/ 6570886 h 6858000"/>
              <a:gd name="connsiteX353" fmla="*/ 4214944 w 7467600"/>
              <a:gd name="connsiteY353" fmla="*/ 6858000 h 6858000"/>
              <a:gd name="connsiteX354" fmla="*/ 4177898 w 7467600"/>
              <a:gd name="connsiteY354" fmla="*/ 6858000 h 6858000"/>
              <a:gd name="connsiteX355" fmla="*/ 4391597 w 7467600"/>
              <a:gd name="connsiteY355" fmla="*/ 6556370 h 6858000"/>
              <a:gd name="connsiteX356" fmla="*/ 4668889 w 7467600"/>
              <a:gd name="connsiteY356" fmla="*/ 6246399 h 6858000"/>
              <a:gd name="connsiteX357" fmla="*/ 5055427 w 7467600"/>
              <a:gd name="connsiteY357" fmla="*/ 5931476 h 6858000"/>
              <a:gd name="connsiteX358" fmla="*/ 5371814 w 7467600"/>
              <a:gd name="connsiteY358" fmla="*/ 5678975 h 6858000"/>
              <a:gd name="connsiteX359" fmla="*/ 4987918 w 7467600"/>
              <a:gd name="connsiteY359" fmla="*/ 5838701 h 6858000"/>
              <a:gd name="connsiteX360" fmla="*/ 4317146 w 7467600"/>
              <a:gd name="connsiteY360" fmla="*/ 6587716 h 6858000"/>
              <a:gd name="connsiteX361" fmla="*/ 4171627 w 7467600"/>
              <a:gd name="connsiteY361" fmla="*/ 6858000 h 6858000"/>
              <a:gd name="connsiteX362" fmla="*/ 4081585 w 7467600"/>
              <a:gd name="connsiteY362" fmla="*/ 6858000 h 6858000"/>
              <a:gd name="connsiteX363" fmla="*/ 4238603 w 7467600"/>
              <a:gd name="connsiteY363" fmla="*/ 6559341 h 6858000"/>
              <a:gd name="connsiteX364" fmla="*/ 4778333 w 7467600"/>
              <a:gd name="connsiteY364" fmla="*/ 5873626 h 6858000"/>
              <a:gd name="connsiteX365" fmla="*/ 5414185 w 7467600"/>
              <a:gd name="connsiteY365" fmla="*/ 5573882 h 6858000"/>
              <a:gd name="connsiteX366" fmla="*/ 5959648 w 7467600"/>
              <a:gd name="connsiteY366" fmla="*/ 4760797 h 6858000"/>
              <a:gd name="connsiteX367" fmla="*/ 5355019 w 7467600"/>
              <a:gd name="connsiteY367" fmla="*/ 4734672 h 6858000"/>
              <a:gd name="connsiteX368" fmla="*/ 5083565 w 7467600"/>
              <a:gd name="connsiteY368" fmla="*/ 5179121 h 6858000"/>
              <a:gd name="connsiteX369" fmla="*/ 4713577 w 7467600"/>
              <a:gd name="connsiteY369" fmla="*/ 5616803 h 6858000"/>
              <a:gd name="connsiteX370" fmla="*/ 3989559 w 7467600"/>
              <a:gd name="connsiteY370" fmla="*/ 6145945 h 6858000"/>
              <a:gd name="connsiteX371" fmla="*/ 3939824 w 7467600"/>
              <a:gd name="connsiteY371" fmla="*/ 6066900 h 6858000"/>
              <a:gd name="connsiteX372" fmla="*/ 4584537 w 7467600"/>
              <a:gd name="connsiteY372" fmla="*/ 5324826 h 6858000"/>
              <a:gd name="connsiteX373" fmla="*/ 5037105 w 7467600"/>
              <a:gd name="connsiteY373" fmla="*/ 5088765 h 6858000"/>
              <a:gd name="connsiteX374" fmla="*/ 5039930 w 7467600"/>
              <a:gd name="connsiteY374" fmla="*/ 5089585 h 6858000"/>
              <a:gd name="connsiteX375" fmla="*/ 5263764 w 7467600"/>
              <a:gd name="connsiteY375" fmla="*/ 4735525 h 6858000"/>
              <a:gd name="connsiteX376" fmla="*/ 4086300 w 7467600"/>
              <a:gd name="connsiteY376" fmla="*/ 4884599 h 6858000"/>
              <a:gd name="connsiteX377" fmla="*/ 4085485 w 7467600"/>
              <a:gd name="connsiteY377" fmla="*/ 4899070 h 6858000"/>
              <a:gd name="connsiteX378" fmla="*/ 3871915 w 7467600"/>
              <a:gd name="connsiteY378" fmla="*/ 5253645 h 6858000"/>
              <a:gd name="connsiteX379" fmla="*/ 3799374 w 7467600"/>
              <a:gd name="connsiteY379" fmla="*/ 5466127 h 6858000"/>
              <a:gd name="connsiteX380" fmla="*/ 3498850 w 7467600"/>
              <a:gd name="connsiteY380" fmla="*/ 6661888 h 6858000"/>
              <a:gd name="connsiteX381" fmla="*/ 3399216 w 7467600"/>
              <a:gd name="connsiteY381" fmla="*/ 6858000 h 6858000"/>
              <a:gd name="connsiteX382" fmla="*/ 3303688 w 7467600"/>
              <a:gd name="connsiteY382" fmla="*/ 6858000 h 6858000"/>
              <a:gd name="connsiteX383" fmla="*/ 3391774 w 7467600"/>
              <a:gd name="connsiteY383" fmla="*/ 6697181 h 6858000"/>
              <a:gd name="connsiteX384" fmla="*/ 3735540 w 7467600"/>
              <a:gd name="connsiteY384" fmla="*/ 5546923 h 6858000"/>
              <a:gd name="connsiteX385" fmla="*/ 3729438 w 7467600"/>
              <a:gd name="connsiteY385" fmla="*/ 5569058 h 6858000"/>
              <a:gd name="connsiteX386" fmla="*/ 3707782 w 7467600"/>
              <a:gd name="connsiteY386" fmla="*/ 5644908 h 6858000"/>
              <a:gd name="connsiteX387" fmla="*/ 3583827 w 7467600"/>
              <a:gd name="connsiteY387" fmla="*/ 6039215 h 6858000"/>
              <a:gd name="connsiteX388" fmla="*/ 3547861 w 7467600"/>
              <a:gd name="connsiteY388" fmla="*/ 6129609 h 6858000"/>
              <a:gd name="connsiteX389" fmla="*/ 3490905 w 7467600"/>
              <a:gd name="connsiteY389" fmla="*/ 6277660 h 6858000"/>
              <a:gd name="connsiteX390" fmla="*/ 3455859 w 7467600"/>
              <a:gd name="connsiteY390" fmla="*/ 6391301 h 6858000"/>
              <a:gd name="connsiteX391" fmla="*/ 3429112 w 7467600"/>
              <a:gd name="connsiteY391" fmla="*/ 6479469 h 6858000"/>
              <a:gd name="connsiteX392" fmla="*/ 3304862 w 7467600"/>
              <a:gd name="connsiteY392" fmla="*/ 6796476 h 6858000"/>
              <a:gd name="connsiteX393" fmla="*/ 3276071 w 7467600"/>
              <a:gd name="connsiteY393" fmla="*/ 6858000 h 6858000"/>
              <a:gd name="connsiteX394" fmla="*/ 3240805 w 7467600"/>
              <a:gd name="connsiteY394" fmla="*/ 6858000 h 6858000"/>
              <a:gd name="connsiteX395" fmla="*/ 3275917 w 7467600"/>
              <a:gd name="connsiteY395" fmla="*/ 6783192 h 6858000"/>
              <a:gd name="connsiteX396" fmla="*/ 3399358 w 7467600"/>
              <a:gd name="connsiteY396" fmla="*/ 6469011 h 6858000"/>
              <a:gd name="connsiteX397" fmla="*/ 3425650 w 7467600"/>
              <a:gd name="connsiteY397" fmla="*/ 6381333 h 6858000"/>
              <a:gd name="connsiteX398" fmla="*/ 3460661 w 7467600"/>
              <a:gd name="connsiteY398" fmla="*/ 6266763 h 6858000"/>
              <a:gd name="connsiteX399" fmla="*/ 3518021 w 7467600"/>
              <a:gd name="connsiteY399" fmla="*/ 6117298 h 6858000"/>
              <a:gd name="connsiteX400" fmla="*/ 3554035 w 7467600"/>
              <a:gd name="connsiteY400" fmla="*/ 6027832 h 6858000"/>
              <a:gd name="connsiteX401" fmla="*/ 3677174 w 7467600"/>
              <a:gd name="connsiteY401" fmla="*/ 5636351 h 6858000"/>
              <a:gd name="connsiteX402" fmla="*/ 3698819 w 7467600"/>
              <a:gd name="connsiteY402" fmla="*/ 5560503 h 6858000"/>
              <a:gd name="connsiteX403" fmla="*/ 3702094 w 7467600"/>
              <a:gd name="connsiteY403" fmla="*/ 5549194 h 6858000"/>
              <a:gd name="connsiteX404" fmla="*/ 3398355 w 7467600"/>
              <a:gd name="connsiteY404" fmla="*/ 6094603 h 6858000"/>
              <a:gd name="connsiteX405" fmla="*/ 3193941 w 7467600"/>
              <a:gd name="connsiteY405" fmla="*/ 6798775 h 6858000"/>
              <a:gd name="connsiteX406" fmla="*/ 3184140 w 7467600"/>
              <a:gd name="connsiteY406" fmla="*/ 6858000 h 6858000"/>
              <a:gd name="connsiteX407" fmla="*/ 3099978 w 7467600"/>
              <a:gd name="connsiteY407" fmla="*/ 6858000 h 6858000"/>
              <a:gd name="connsiteX408" fmla="*/ 3101556 w 7467600"/>
              <a:gd name="connsiteY408" fmla="*/ 6843337 h 6858000"/>
              <a:gd name="connsiteX409" fmla="*/ 3370162 w 7467600"/>
              <a:gd name="connsiteY409" fmla="*/ 5785550 h 6858000"/>
              <a:gd name="connsiteX410" fmla="*/ 3746477 w 7467600"/>
              <a:gd name="connsiteY410" fmla="*/ 5377889 h 6858000"/>
              <a:gd name="connsiteX411" fmla="*/ 3863399 w 7467600"/>
              <a:gd name="connsiteY411" fmla="*/ 5087257 h 6858000"/>
              <a:gd name="connsiteX412" fmla="*/ 3968712 w 7467600"/>
              <a:gd name="connsiteY412" fmla="*/ 4913989 h 6858000"/>
              <a:gd name="connsiteX413" fmla="*/ 2792390 w 7467600"/>
              <a:gd name="connsiteY413" fmla="*/ 5382974 h 6858000"/>
              <a:gd name="connsiteX414" fmla="*/ 2714982 w 7467600"/>
              <a:gd name="connsiteY414" fmla="*/ 5427051 h 6858000"/>
              <a:gd name="connsiteX415" fmla="*/ 2813361 w 7467600"/>
              <a:gd name="connsiteY415" fmla="*/ 6023912 h 6858000"/>
              <a:gd name="connsiteX416" fmla="*/ 2688430 w 7467600"/>
              <a:gd name="connsiteY416" fmla="*/ 6801564 h 6858000"/>
              <a:gd name="connsiteX417" fmla="*/ 2629626 w 7467600"/>
              <a:gd name="connsiteY417" fmla="*/ 6763394 h 6858000"/>
              <a:gd name="connsiteX418" fmla="*/ 2565328 w 7467600"/>
              <a:gd name="connsiteY418" fmla="*/ 5516399 h 6858000"/>
              <a:gd name="connsiteX419" fmla="*/ 1922999 w 7467600"/>
              <a:gd name="connsiteY419" fmla="*/ 5980343 h 6858000"/>
              <a:gd name="connsiteX420" fmla="*/ 1950261 w 7467600"/>
              <a:gd name="connsiteY420" fmla="*/ 6405858 h 6858000"/>
              <a:gd name="connsiteX421" fmla="*/ 2365554 w 7467600"/>
              <a:gd name="connsiteY421" fmla="*/ 6759107 h 6858000"/>
              <a:gd name="connsiteX422" fmla="*/ 2424142 w 7467600"/>
              <a:gd name="connsiteY422" fmla="*/ 6858000 h 6858000"/>
              <a:gd name="connsiteX423" fmla="*/ 2395994 w 7467600"/>
              <a:gd name="connsiteY423" fmla="*/ 6858000 h 6858000"/>
              <a:gd name="connsiteX424" fmla="*/ 2392863 w 7467600"/>
              <a:gd name="connsiteY424" fmla="*/ 6852964 h 6858000"/>
              <a:gd name="connsiteX425" fmla="*/ 2017589 w 7467600"/>
              <a:gd name="connsiteY425" fmla="*/ 6493982 h 6858000"/>
              <a:gd name="connsiteX426" fmla="*/ 2147336 w 7467600"/>
              <a:gd name="connsiteY426" fmla="*/ 6594052 h 6858000"/>
              <a:gd name="connsiteX427" fmla="*/ 2207047 w 7467600"/>
              <a:gd name="connsiteY427" fmla="*/ 6654540 h 6858000"/>
              <a:gd name="connsiteX428" fmla="*/ 2299106 w 7467600"/>
              <a:gd name="connsiteY428" fmla="*/ 6778931 h 6858000"/>
              <a:gd name="connsiteX429" fmla="*/ 2314430 w 7467600"/>
              <a:gd name="connsiteY429" fmla="*/ 6801144 h 6858000"/>
              <a:gd name="connsiteX430" fmla="*/ 2352406 w 7467600"/>
              <a:gd name="connsiteY430" fmla="*/ 6858000 h 6858000"/>
              <a:gd name="connsiteX431" fmla="*/ 2314492 w 7467600"/>
              <a:gd name="connsiteY431" fmla="*/ 6858000 h 6858000"/>
              <a:gd name="connsiteX432" fmla="*/ 2288095 w 7467600"/>
              <a:gd name="connsiteY432" fmla="*/ 6818030 h 6858000"/>
              <a:gd name="connsiteX433" fmla="*/ 2272768 w 7467600"/>
              <a:gd name="connsiteY433" fmla="*/ 6795822 h 6858000"/>
              <a:gd name="connsiteX434" fmla="*/ 2182715 w 7467600"/>
              <a:gd name="connsiteY434" fmla="*/ 6675071 h 6858000"/>
              <a:gd name="connsiteX435" fmla="*/ 2032061 w 7467600"/>
              <a:gd name="connsiteY435" fmla="*/ 6541380 h 6858000"/>
              <a:gd name="connsiteX436" fmla="*/ 2257220 w 7467600"/>
              <a:gd name="connsiteY436" fmla="*/ 6826257 h 6858000"/>
              <a:gd name="connsiteX437" fmla="*/ 2281324 w 7467600"/>
              <a:gd name="connsiteY437" fmla="*/ 6858000 h 6858000"/>
              <a:gd name="connsiteX438" fmla="*/ 2242860 w 7467600"/>
              <a:gd name="connsiteY438" fmla="*/ 6858000 h 6858000"/>
              <a:gd name="connsiteX439" fmla="*/ 2232818 w 7467600"/>
              <a:gd name="connsiteY439" fmla="*/ 6844926 h 6858000"/>
              <a:gd name="connsiteX440" fmla="*/ 1990172 w 7467600"/>
              <a:gd name="connsiteY440" fmla="*/ 6542121 h 6858000"/>
              <a:gd name="connsiteX441" fmla="*/ 2124090 w 7467600"/>
              <a:gd name="connsiteY441" fmla="*/ 6761017 h 6858000"/>
              <a:gd name="connsiteX442" fmla="*/ 2200380 w 7467600"/>
              <a:gd name="connsiteY442" fmla="*/ 6858000 h 6858000"/>
              <a:gd name="connsiteX443" fmla="*/ 2147507 w 7467600"/>
              <a:gd name="connsiteY443" fmla="*/ 6858000 h 6858000"/>
              <a:gd name="connsiteX444" fmla="*/ 2070668 w 7467600"/>
              <a:gd name="connsiteY444" fmla="*/ 6761520 h 6858000"/>
              <a:gd name="connsiteX445" fmla="*/ 1975142 w 7467600"/>
              <a:gd name="connsiteY445" fmla="*/ 6585570 h 6858000"/>
              <a:gd name="connsiteX446" fmla="*/ 2050035 w 7467600"/>
              <a:gd name="connsiteY446" fmla="*/ 6813345 h 6858000"/>
              <a:gd name="connsiteX447" fmla="*/ 2063025 w 7467600"/>
              <a:gd name="connsiteY447" fmla="*/ 6858000 h 6858000"/>
              <a:gd name="connsiteX448" fmla="*/ 2021675 w 7467600"/>
              <a:gd name="connsiteY448" fmla="*/ 6858000 h 6858000"/>
              <a:gd name="connsiteX449" fmla="*/ 2019308 w 7467600"/>
              <a:gd name="connsiteY449" fmla="*/ 6847118 h 6858000"/>
              <a:gd name="connsiteX450" fmla="*/ 1938835 w 7467600"/>
              <a:gd name="connsiteY450" fmla="*/ 6551160 h 6858000"/>
              <a:gd name="connsiteX451" fmla="*/ 1953230 w 7467600"/>
              <a:gd name="connsiteY451" fmla="*/ 6759699 h 6858000"/>
              <a:gd name="connsiteX452" fmla="*/ 1956763 w 7467600"/>
              <a:gd name="connsiteY452" fmla="*/ 6778191 h 6858000"/>
              <a:gd name="connsiteX453" fmla="*/ 1967925 w 7467600"/>
              <a:gd name="connsiteY453" fmla="*/ 6858000 h 6858000"/>
              <a:gd name="connsiteX454" fmla="*/ 1936622 w 7467600"/>
              <a:gd name="connsiteY454" fmla="*/ 6858000 h 6858000"/>
              <a:gd name="connsiteX455" fmla="*/ 1926261 w 7467600"/>
              <a:gd name="connsiteY455" fmla="*/ 6784064 h 6858000"/>
              <a:gd name="connsiteX456" fmla="*/ 1922724 w 7467600"/>
              <a:gd name="connsiteY456" fmla="*/ 6765577 h 6858000"/>
              <a:gd name="connsiteX457" fmla="*/ 1904650 w 7467600"/>
              <a:gd name="connsiteY457" fmla="*/ 6639616 h 6858000"/>
              <a:gd name="connsiteX458" fmla="*/ 1885273 w 7467600"/>
              <a:gd name="connsiteY458" fmla="*/ 6858000 h 6858000"/>
              <a:gd name="connsiteX459" fmla="*/ 1854363 w 7467600"/>
              <a:gd name="connsiteY459" fmla="*/ 6858000 h 6858000"/>
              <a:gd name="connsiteX460" fmla="*/ 1880391 w 7467600"/>
              <a:gd name="connsiteY460" fmla="*/ 6603796 h 6858000"/>
              <a:gd name="connsiteX461" fmla="*/ 1818273 w 7467600"/>
              <a:gd name="connsiteY461" fmla="*/ 6715729 h 6858000"/>
              <a:gd name="connsiteX462" fmla="*/ 1794691 w 7467600"/>
              <a:gd name="connsiteY462" fmla="*/ 6843239 h 6858000"/>
              <a:gd name="connsiteX463" fmla="*/ 1794914 w 7467600"/>
              <a:gd name="connsiteY463" fmla="*/ 6858000 h 6858000"/>
              <a:gd name="connsiteX464" fmla="*/ 1746128 w 7467600"/>
              <a:gd name="connsiteY464" fmla="*/ 6858000 h 6858000"/>
              <a:gd name="connsiteX465" fmla="*/ 1753934 w 7467600"/>
              <a:gd name="connsiteY465" fmla="*/ 6724796 h 6858000"/>
              <a:gd name="connsiteX466" fmla="*/ 1792053 w 7467600"/>
              <a:gd name="connsiteY466" fmla="*/ 6572396 h 6858000"/>
              <a:gd name="connsiteX467" fmla="*/ 1862248 w 7467600"/>
              <a:gd name="connsiteY467" fmla="*/ 6266397 h 6858000"/>
              <a:gd name="connsiteX468" fmla="*/ 1862250 w 7467600"/>
              <a:gd name="connsiteY468" fmla="*/ 6033531 h 6858000"/>
              <a:gd name="connsiteX469" fmla="*/ 1211999 w 7467600"/>
              <a:gd name="connsiteY469" fmla="*/ 6683610 h 6858000"/>
              <a:gd name="connsiteX470" fmla="*/ 1213266 w 7467600"/>
              <a:gd name="connsiteY470" fmla="*/ 6691947 h 6858000"/>
              <a:gd name="connsiteX471" fmla="*/ 1203370 w 7467600"/>
              <a:gd name="connsiteY471" fmla="*/ 6850676 h 6858000"/>
              <a:gd name="connsiteX472" fmla="*/ 1203671 w 7467600"/>
              <a:gd name="connsiteY472" fmla="*/ 6858000 h 6858000"/>
              <a:gd name="connsiteX473" fmla="*/ 1143180 w 7467600"/>
              <a:gd name="connsiteY473" fmla="*/ 6858000 h 6858000"/>
              <a:gd name="connsiteX474" fmla="*/ 1142176 w 7467600"/>
              <a:gd name="connsiteY474" fmla="*/ 6766045 h 6858000"/>
              <a:gd name="connsiteX475" fmla="*/ 1067484 w 7467600"/>
              <a:gd name="connsiteY475" fmla="*/ 6858000 h 6858000"/>
              <a:gd name="connsiteX476" fmla="*/ 953928 w 7467600"/>
              <a:gd name="connsiteY476" fmla="*/ 6858000 h 6858000"/>
              <a:gd name="connsiteX477" fmla="*/ 959715 w 7467600"/>
              <a:gd name="connsiteY477" fmla="*/ 6850185 h 6858000"/>
              <a:gd name="connsiteX478" fmla="*/ 1483788 w 7467600"/>
              <a:gd name="connsiteY478" fmla="*/ 6259174 h 6858000"/>
              <a:gd name="connsiteX479" fmla="*/ 1100671 w 7467600"/>
              <a:gd name="connsiteY479" fmla="*/ 6252137 h 6858000"/>
              <a:gd name="connsiteX480" fmla="*/ 1090144 w 7467600"/>
              <a:gd name="connsiteY480" fmla="*/ 6256748 h 6858000"/>
              <a:gd name="connsiteX481" fmla="*/ 1095872 w 7467600"/>
              <a:gd name="connsiteY481" fmla="*/ 6271892 h 6858000"/>
              <a:gd name="connsiteX482" fmla="*/ 262785 w 7467600"/>
              <a:gd name="connsiteY482" fmla="*/ 6845450 h 6858000"/>
              <a:gd name="connsiteX483" fmla="*/ 209968 w 7467600"/>
              <a:gd name="connsiteY483" fmla="*/ 6770713 h 6858000"/>
              <a:gd name="connsiteX484" fmla="*/ 873460 w 7467600"/>
              <a:gd name="connsiteY484" fmla="*/ 6253768 h 6858000"/>
              <a:gd name="connsiteX485" fmla="*/ 192686 w 7467600"/>
              <a:gd name="connsiteY485" fmla="*/ 5849257 h 6858000"/>
              <a:gd name="connsiteX486" fmla="*/ 4696 w 7467600"/>
              <a:gd name="connsiteY486" fmla="*/ 5697668 h 6858000"/>
              <a:gd name="connsiteX487" fmla="*/ 0 w 7467600"/>
              <a:gd name="connsiteY487" fmla="*/ 5689984 h 6858000"/>
              <a:gd name="connsiteX488" fmla="*/ 0 w 7467600"/>
              <a:gd name="connsiteY488" fmla="*/ 5513472 h 6858000"/>
              <a:gd name="connsiteX489" fmla="*/ 174101 w 7467600"/>
              <a:gd name="connsiteY489" fmla="*/ 5620277 h 6858000"/>
              <a:gd name="connsiteX490" fmla="*/ 891800 w 7467600"/>
              <a:gd name="connsiteY490" fmla="*/ 6036935 h 6858000"/>
              <a:gd name="connsiteX491" fmla="*/ 1072219 w 7467600"/>
              <a:gd name="connsiteY491" fmla="*/ 6169443 h 6858000"/>
              <a:gd name="connsiteX492" fmla="*/ 1074117 w 7467600"/>
              <a:gd name="connsiteY492" fmla="*/ 6170301 h 6858000"/>
              <a:gd name="connsiteX493" fmla="*/ 1083114 w 7467600"/>
              <a:gd name="connsiteY493" fmla="*/ 6174131 h 6858000"/>
              <a:gd name="connsiteX494" fmla="*/ 1543010 w 7467600"/>
              <a:gd name="connsiteY494" fmla="*/ 6191140 h 6858000"/>
              <a:gd name="connsiteX495" fmla="*/ 1551080 w 7467600"/>
              <a:gd name="connsiteY495" fmla="*/ 6195006 h 6858000"/>
              <a:gd name="connsiteX496" fmla="*/ 2345443 w 7467600"/>
              <a:gd name="connsiteY496" fmla="*/ 5549882 h 6858000"/>
              <a:gd name="connsiteX497" fmla="*/ 1721499 w 7467600"/>
              <a:gd name="connsiteY497" fmla="*/ 5599969 h 6858000"/>
              <a:gd name="connsiteX498" fmla="*/ 767716 w 7467600"/>
              <a:gd name="connsiteY498" fmla="*/ 5472768 h 6858000"/>
              <a:gd name="connsiteX499" fmla="*/ 722147 w 7467600"/>
              <a:gd name="connsiteY499" fmla="*/ 5393091 h 6858000"/>
              <a:gd name="connsiteX500" fmla="*/ 1485552 w 7467600"/>
              <a:gd name="connsiteY500" fmla="*/ 5313202 h 6858000"/>
              <a:gd name="connsiteX501" fmla="*/ 2143004 w 7467600"/>
              <a:gd name="connsiteY501" fmla="*/ 5402420 h 6858000"/>
              <a:gd name="connsiteX502" fmla="*/ 1933391 w 7467600"/>
              <a:gd name="connsiteY502" fmla="*/ 5156971 h 6858000"/>
              <a:gd name="connsiteX503" fmla="*/ 1827118 w 7467600"/>
              <a:gd name="connsiteY503" fmla="*/ 4968410 h 6858000"/>
              <a:gd name="connsiteX504" fmla="*/ 1837349 w 7467600"/>
              <a:gd name="connsiteY504" fmla="*/ 4956357 h 6858000"/>
              <a:gd name="connsiteX505" fmla="*/ 2162835 w 7467600"/>
              <a:gd name="connsiteY505" fmla="*/ 5187853 h 6858000"/>
              <a:gd name="connsiteX506" fmla="*/ 2257167 w 7467600"/>
              <a:gd name="connsiteY506" fmla="*/ 5462123 h 6858000"/>
              <a:gd name="connsiteX507" fmla="*/ 2261598 w 7467600"/>
              <a:gd name="connsiteY507" fmla="*/ 5467998 h 6858000"/>
              <a:gd name="connsiteX508" fmla="*/ 2437177 w 7467600"/>
              <a:gd name="connsiteY508" fmla="*/ 5479608 h 6858000"/>
              <a:gd name="connsiteX509" fmla="*/ 2445247 w 7467600"/>
              <a:gd name="connsiteY509" fmla="*/ 5483476 h 6858000"/>
              <a:gd name="connsiteX510" fmla="*/ 2743626 w 7467600"/>
              <a:gd name="connsiteY510" fmla="*/ 5304819 h 6858000"/>
              <a:gd name="connsiteX511" fmla="*/ 3048102 w 7467600"/>
              <a:gd name="connsiteY511" fmla="*/ 5150595 h 6858000"/>
              <a:gd name="connsiteX512" fmla="*/ 1799414 w 7467600"/>
              <a:gd name="connsiteY512" fmla="*/ 4694732 h 6858000"/>
              <a:gd name="connsiteX513" fmla="*/ 1771735 w 7467600"/>
              <a:gd name="connsiteY513" fmla="*/ 4619929 h 6858000"/>
              <a:gd name="connsiteX514" fmla="*/ 3104273 w 7467600"/>
              <a:gd name="connsiteY514" fmla="*/ 5076159 h 6858000"/>
              <a:gd name="connsiteX515" fmla="*/ 3113245 w 7467600"/>
              <a:gd name="connsiteY515" fmla="*/ 5090705 h 6858000"/>
              <a:gd name="connsiteX516" fmla="*/ 3126294 w 7467600"/>
              <a:gd name="connsiteY516" fmla="*/ 5114400 h 6858000"/>
              <a:gd name="connsiteX517" fmla="*/ 3937433 w 7467600"/>
              <a:gd name="connsiteY517" fmla="*/ 4830473 h 6858000"/>
              <a:gd name="connsiteX518" fmla="*/ 3590475 w 7467600"/>
              <a:gd name="connsiteY518" fmla="*/ 4597974 h 6858000"/>
              <a:gd name="connsiteX519" fmla="*/ 3100264 w 7467600"/>
              <a:gd name="connsiteY519" fmla="*/ 4579845 h 6858000"/>
              <a:gd name="connsiteX520" fmla="*/ 2183576 w 7467600"/>
              <a:gd name="connsiteY520" fmla="*/ 4227150 h 6858000"/>
              <a:gd name="connsiteX521" fmla="*/ 2151029 w 7467600"/>
              <a:gd name="connsiteY521" fmla="*/ 4146947 h 6858000"/>
              <a:gd name="connsiteX522" fmla="*/ 3563434 w 7467600"/>
              <a:gd name="connsiteY522" fmla="*/ 4469115 h 6858000"/>
              <a:gd name="connsiteX523" fmla="*/ 3177952 w 7467600"/>
              <a:gd name="connsiteY523" fmla="*/ 3657386 h 6858000"/>
              <a:gd name="connsiteX524" fmla="*/ 3189263 w 7467600"/>
              <a:gd name="connsiteY524" fmla="*/ 3625726 h 6858000"/>
              <a:gd name="connsiteX525" fmla="*/ 3560912 w 7467600"/>
              <a:gd name="connsiteY525" fmla="*/ 4079863 h 6858000"/>
              <a:gd name="connsiteX526" fmla="*/ 3626636 w 7467600"/>
              <a:gd name="connsiteY526" fmla="*/ 4512230 h 6858000"/>
              <a:gd name="connsiteX527" fmla="*/ 3653088 w 7467600"/>
              <a:gd name="connsiteY527" fmla="*/ 4521417 h 6858000"/>
              <a:gd name="connsiteX528" fmla="*/ 3988128 w 7467600"/>
              <a:gd name="connsiteY528" fmla="*/ 4817267 h 6858000"/>
              <a:gd name="connsiteX529" fmla="*/ 4830582 w 7467600"/>
              <a:gd name="connsiteY529" fmla="*/ 4676000 h 6858000"/>
              <a:gd name="connsiteX530" fmla="*/ 4830100 w 7467600"/>
              <a:gd name="connsiteY530" fmla="*/ 4675554 h 6858000"/>
              <a:gd name="connsiteX531" fmla="*/ 4036318 w 7467600"/>
              <a:gd name="connsiteY531" fmla="*/ 4147013 h 6858000"/>
              <a:gd name="connsiteX532" fmla="*/ 3432098 w 7467600"/>
              <a:gd name="connsiteY532" fmla="*/ 3537312 h 6858000"/>
              <a:gd name="connsiteX533" fmla="*/ 3446761 w 7467600"/>
              <a:gd name="connsiteY533" fmla="*/ 3461278 h 6858000"/>
              <a:gd name="connsiteX534" fmla="*/ 4419733 w 7467600"/>
              <a:gd name="connsiteY534" fmla="*/ 3963555 h 6858000"/>
              <a:gd name="connsiteX535" fmla="*/ 4781371 w 7467600"/>
              <a:gd name="connsiteY535" fmla="*/ 4458604 h 6858000"/>
              <a:gd name="connsiteX536" fmla="*/ 4780440 w 7467600"/>
              <a:gd name="connsiteY536" fmla="*/ 4470290 h 6858000"/>
              <a:gd name="connsiteX537" fmla="*/ 4898954 w 7467600"/>
              <a:gd name="connsiteY537" fmla="*/ 4662092 h 6858000"/>
              <a:gd name="connsiteX538" fmla="*/ 4900699 w 7467600"/>
              <a:gd name="connsiteY538" fmla="*/ 4670867 h 6858000"/>
              <a:gd name="connsiteX539" fmla="*/ 5714511 w 7467600"/>
              <a:gd name="connsiteY539" fmla="*/ 4663483 h 6858000"/>
              <a:gd name="connsiteX540" fmla="*/ 5464793 w 7467600"/>
              <a:gd name="connsiteY540" fmla="*/ 4393556 h 6858000"/>
              <a:gd name="connsiteX541" fmla="*/ 5461897 w 7467600"/>
              <a:gd name="connsiteY541" fmla="*/ 4390879 h 6858000"/>
              <a:gd name="connsiteX542" fmla="*/ 4294126 w 7467600"/>
              <a:gd name="connsiteY542" fmla="*/ 3303048 h 6858000"/>
              <a:gd name="connsiteX543" fmla="*/ 4305321 w 7467600"/>
              <a:gd name="connsiteY543" fmla="*/ 3256953 h 6858000"/>
              <a:gd name="connsiteX544" fmla="*/ 4949299 w 7467600"/>
              <a:gd name="connsiteY544" fmla="*/ 3766336 h 6858000"/>
              <a:gd name="connsiteX545" fmla="*/ 5291452 w 7467600"/>
              <a:gd name="connsiteY545" fmla="*/ 4076801 h 6858000"/>
              <a:gd name="connsiteX546" fmla="*/ 5434998 w 7467600"/>
              <a:gd name="connsiteY546" fmla="*/ 4254100 h 6858000"/>
              <a:gd name="connsiteX547" fmla="*/ 5351015 w 7467600"/>
              <a:gd name="connsiteY547" fmla="*/ 3760989 h 6858000"/>
              <a:gd name="connsiteX548" fmla="*/ 5413780 w 7467600"/>
              <a:gd name="connsiteY548" fmla="*/ 2966265 h 6858000"/>
              <a:gd name="connsiteX549" fmla="*/ 5425627 w 7467600"/>
              <a:gd name="connsiteY549" fmla="*/ 2954192 h 6858000"/>
              <a:gd name="connsiteX550" fmla="*/ 6604735 w 7467600"/>
              <a:gd name="connsiteY550" fmla="*/ 2041381 h 6858000"/>
              <a:gd name="connsiteX551" fmla="*/ 7204487 w 7467600"/>
              <a:gd name="connsiteY551" fmla="*/ 2742112 h 6858000"/>
              <a:gd name="connsiteX552" fmla="*/ 7131592 w 7467600"/>
              <a:gd name="connsiteY552" fmla="*/ 2672096 h 6858000"/>
              <a:gd name="connsiteX553" fmla="*/ 6996344 w 7467600"/>
              <a:gd name="connsiteY553" fmla="*/ 2518310 h 6858000"/>
              <a:gd name="connsiteX554" fmla="*/ 6735495 w 7467600"/>
              <a:gd name="connsiteY554" fmla="*/ 2196890 h 6858000"/>
              <a:gd name="connsiteX555" fmla="*/ 6721901 w 7467600"/>
              <a:gd name="connsiteY555" fmla="*/ 2179274 h 6858000"/>
              <a:gd name="connsiteX556" fmla="*/ 6604735 w 7467600"/>
              <a:gd name="connsiteY556" fmla="*/ 2041381 h 6858000"/>
              <a:gd name="connsiteX557" fmla="*/ 6591670 w 7467600"/>
              <a:gd name="connsiteY557" fmla="*/ 1988277 h 6858000"/>
              <a:gd name="connsiteX558" fmla="*/ 6747349 w 7467600"/>
              <a:gd name="connsiteY558" fmla="*/ 2160069 h 6858000"/>
              <a:gd name="connsiteX559" fmla="*/ 6760943 w 7467600"/>
              <a:gd name="connsiteY559" fmla="*/ 2177686 h 6858000"/>
              <a:gd name="connsiteX560" fmla="*/ 7021065 w 7467600"/>
              <a:gd name="connsiteY560" fmla="*/ 2498102 h 6858000"/>
              <a:gd name="connsiteX561" fmla="*/ 7155223 w 7467600"/>
              <a:gd name="connsiteY561" fmla="*/ 2650386 h 6858000"/>
              <a:gd name="connsiteX562" fmla="*/ 7203167 w 7467600"/>
              <a:gd name="connsiteY562" fmla="*/ 2697288 h 6858000"/>
              <a:gd name="connsiteX563" fmla="*/ 6937703 w 7467600"/>
              <a:gd name="connsiteY563" fmla="*/ 2321981 h 6858000"/>
              <a:gd name="connsiteX564" fmla="*/ 6591670 w 7467600"/>
              <a:gd name="connsiteY564" fmla="*/ 1988277 h 6858000"/>
              <a:gd name="connsiteX565" fmla="*/ 5798671 w 7467600"/>
              <a:gd name="connsiteY565" fmla="*/ 1981601 h 6858000"/>
              <a:gd name="connsiteX566" fmla="*/ 5754709 w 7467600"/>
              <a:gd name="connsiteY566" fmla="*/ 2071454 h 6858000"/>
              <a:gd name="connsiteX567" fmla="*/ 5763044 w 7467600"/>
              <a:gd name="connsiteY567" fmla="*/ 2842206 h 6858000"/>
              <a:gd name="connsiteX568" fmla="*/ 5764974 w 7467600"/>
              <a:gd name="connsiteY568" fmla="*/ 2799609 h 6858000"/>
              <a:gd name="connsiteX569" fmla="*/ 5767665 w 7467600"/>
              <a:gd name="connsiteY569" fmla="*/ 2666409 h 6858000"/>
              <a:gd name="connsiteX570" fmla="*/ 5763055 w 7467600"/>
              <a:gd name="connsiteY570" fmla="*/ 2579705 h 6858000"/>
              <a:gd name="connsiteX571" fmla="*/ 5758079 w 7467600"/>
              <a:gd name="connsiteY571" fmla="*/ 2492508 h 6858000"/>
              <a:gd name="connsiteX572" fmla="*/ 5779325 w 7467600"/>
              <a:gd name="connsiteY572" fmla="*/ 2197069 h 6858000"/>
              <a:gd name="connsiteX573" fmla="*/ 5798671 w 7467600"/>
              <a:gd name="connsiteY573" fmla="*/ 1981601 h 6858000"/>
              <a:gd name="connsiteX574" fmla="*/ 5829202 w 7467600"/>
              <a:gd name="connsiteY574" fmla="*/ 1971679 h 6858000"/>
              <a:gd name="connsiteX575" fmla="*/ 5809558 w 7467600"/>
              <a:gd name="connsiteY575" fmla="*/ 2198043 h 6858000"/>
              <a:gd name="connsiteX576" fmla="*/ 5788653 w 7467600"/>
              <a:gd name="connsiteY576" fmla="*/ 2489430 h 6858000"/>
              <a:gd name="connsiteX577" fmla="*/ 5793439 w 7467600"/>
              <a:gd name="connsiteY577" fmla="*/ 2575235 h 6858000"/>
              <a:gd name="connsiteX578" fmla="*/ 5796837 w 7467600"/>
              <a:gd name="connsiteY578" fmla="*/ 2637633 h 6858000"/>
              <a:gd name="connsiteX579" fmla="*/ 5818614 w 7467600"/>
              <a:gd name="connsiteY579" fmla="*/ 2473055 h 6858000"/>
              <a:gd name="connsiteX580" fmla="*/ 5829202 w 7467600"/>
              <a:gd name="connsiteY580" fmla="*/ 1971679 h 6858000"/>
              <a:gd name="connsiteX581" fmla="*/ 5911389 w 7467600"/>
              <a:gd name="connsiteY581" fmla="*/ 1898371 h 6858000"/>
              <a:gd name="connsiteX582" fmla="*/ 6237627 w 7467600"/>
              <a:gd name="connsiteY582" fmla="*/ 2231921 h 6858000"/>
              <a:gd name="connsiteX583" fmla="*/ 5911389 w 7467600"/>
              <a:gd name="connsiteY583" fmla="*/ 1898371 h 6858000"/>
              <a:gd name="connsiteX584" fmla="*/ 6944437 w 7467600"/>
              <a:gd name="connsiteY584" fmla="*/ 1575402 h 6858000"/>
              <a:gd name="connsiteX585" fmla="*/ 6304730 w 7467600"/>
              <a:gd name="connsiteY585" fmla="*/ 1766654 h 6858000"/>
              <a:gd name="connsiteX586" fmla="*/ 6944437 w 7467600"/>
              <a:gd name="connsiteY586" fmla="*/ 1575402 h 6858000"/>
              <a:gd name="connsiteX587" fmla="*/ 7019523 w 7467600"/>
              <a:gd name="connsiteY587" fmla="*/ 1519450 h 6858000"/>
              <a:gd name="connsiteX588" fmla="*/ 6298091 w 7467600"/>
              <a:gd name="connsiteY588" fmla="*/ 1737122 h 6858000"/>
              <a:gd name="connsiteX589" fmla="*/ 7019523 w 7467600"/>
              <a:gd name="connsiteY589" fmla="*/ 1519450 h 6858000"/>
              <a:gd name="connsiteX590" fmla="*/ 2399523 w 7467600"/>
              <a:gd name="connsiteY590" fmla="*/ 1428234 h 6858000"/>
              <a:gd name="connsiteX591" fmla="*/ 2224982 w 7467600"/>
              <a:gd name="connsiteY591" fmla="*/ 1826201 h 6858000"/>
              <a:gd name="connsiteX592" fmla="*/ 2096099 w 7467600"/>
              <a:gd name="connsiteY592" fmla="*/ 2345900 h 6858000"/>
              <a:gd name="connsiteX593" fmla="*/ 2283317 w 7467600"/>
              <a:gd name="connsiteY593" fmla="*/ 1796925 h 6858000"/>
              <a:gd name="connsiteX594" fmla="*/ 2399523 w 7467600"/>
              <a:gd name="connsiteY594" fmla="*/ 1428234 h 6858000"/>
              <a:gd name="connsiteX595" fmla="*/ 2448558 w 7467600"/>
              <a:gd name="connsiteY595" fmla="*/ 1373435 h 6858000"/>
              <a:gd name="connsiteX596" fmla="*/ 2312521 w 7467600"/>
              <a:gd name="connsiteY596" fmla="*/ 1806140 h 6858000"/>
              <a:gd name="connsiteX597" fmla="*/ 2127533 w 7467600"/>
              <a:gd name="connsiteY597" fmla="*/ 2348380 h 6858000"/>
              <a:gd name="connsiteX598" fmla="*/ 2358080 w 7467600"/>
              <a:gd name="connsiteY598" fmla="*/ 1866134 h 6858000"/>
              <a:gd name="connsiteX599" fmla="*/ 2407436 w 7467600"/>
              <a:gd name="connsiteY599" fmla="*/ 1651070 h 6858000"/>
              <a:gd name="connsiteX600" fmla="*/ 2448558 w 7467600"/>
              <a:gd name="connsiteY600" fmla="*/ 1373435 h 6858000"/>
              <a:gd name="connsiteX601" fmla="*/ 278707 w 7467600"/>
              <a:gd name="connsiteY601" fmla="*/ 1352270 h 6858000"/>
              <a:gd name="connsiteX602" fmla="*/ 321570 w 7467600"/>
              <a:gd name="connsiteY602" fmla="*/ 1861610 h 6858000"/>
              <a:gd name="connsiteX603" fmla="*/ 294281 w 7467600"/>
              <a:gd name="connsiteY603" fmla="*/ 1440658 h 6858000"/>
              <a:gd name="connsiteX604" fmla="*/ 278707 w 7467600"/>
              <a:gd name="connsiteY604" fmla="*/ 1352270 h 6858000"/>
              <a:gd name="connsiteX605" fmla="*/ 1423821 w 7467600"/>
              <a:gd name="connsiteY605" fmla="*/ 1351958 h 6858000"/>
              <a:gd name="connsiteX606" fmla="*/ 1638521 w 7467600"/>
              <a:gd name="connsiteY606" fmla="*/ 1908470 h 6858000"/>
              <a:gd name="connsiteX607" fmla="*/ 1754199 w 7467600"/>
              <a:gd name="connsiteY607" fmla="*/ 2149284 h 6858000"/>
              <a:gd name="connsiteX608" fmla="*/ 1908359 w 7467600"/>
              <a:gd name="connsiteY608" fmla="*/ 2364988 h 6858000"/>
              <a:gd name="connsiteX609" fmla="*/ 1647661 w 7467600"/>
              <a:gd name="connsiteY609" fmla="*/ 1825945 h 6858000"/>
              <a:gd name="connsiteX610" fmla="*/ 1423821 w 7467600"/>
              <a:gd name="connsiteY610" fmla="*/ 1351958 h 6858000"/>
              <a:gd name="connsiteX611" fmla="*/ 1431890 w 7467600"/>
              <a:gd name="connsiteY611" fmla="*/ 1306475 h 6858000"/>
              <a:gd name="connsiteX612" fmla="*/ 1507597 w 7467600"/>
              <a:gd name="connsiteY612" fmla="*/ 1446132 h 6858000"/>
              <a:gd name="connsiteX613" fmla="*/ 1674586 w 7467600"/>
              <a:gd name="connsiteY613" fmla="*/ 1813832 h 6858000"/>
              <a:gd name="connsiteX614" fmla="*/ 1815950 w 7467600"/>
              <a:gd name="connsiteY614" fmla="*/ 2128564 h 6858000"/>
              <a:gd name="connsiteX615" fmla="*/ 1984242 w 7467600"/>
              <a:gd name="connsiteY615" fmla="*/ 2430829 h 6858000"/>
              <a:gd name="connsiteX616" fmla="*/ 2014023 w 7467600"/>
              <a:gd name="connsiteY616" fmla="*/ 2450995 h 6858000"/>
              <a:gd name="connsiteX617" fmla="*/ 1747337 w 7467600"/>
              <a:gd name="connsiteY617" fmla="*/ 1855264 h 6858000"/>
              <a:gd name="connsiteX618" fmla="*/ 1533749 w 7467600"/>
              <a:gd name="connsiteY618" fmla="*/ 1478656 h 6858000"/>
              <a:gd name="connsiteX619" fmla="*/ 1431890 w 7467600"/>
              <a:gd name="connsiteY619" fmla="*/ 1306475 h 6858000"/>
              <a:gd name="connsiteX620" fmla="*/ 5052692 w 7467600"/>
              <a:gd name="connsiteY620" fmla="*/ 1292994 h 6858000"/>
              <a:gd name="connsiteX621" fmla="*/ 5200661 w 7467600"/>
              <a:gd name="connsiteY621" fmla="*/ 1635186 h 6858000"/>
              <a:gd name="connsiteX622" fmla="*/ 5297138 w 7467600"/>
              <a:gd name="connsiteY622" fmla="*/ 1906351 h 6858000"/>
              <a:gd name="connsiteX623" fmla="*/ 5052692 w 7467600"/>
              <a:gd name="connsiteY623" fmla="*/ 1292994 h 6858000"/>
              <a:gd name="connsiteX624" fmla="*/ 5009948 w 7467600"/>
              <a:gd name="connsiteY624" fmla="*/ 1273619 h 6858000"/>
              <a:gd name="connsiteX625" fmla="*/ 5121777 w 7467600"/>
              <a:gd name="connsiteY625" fmla="*/ 1654213 h 6858000"/>
              <a:gd name="connsiteX626" fmla="*/ 5293545 w 7467600"/>
              <a:gd name="connsiteY626" fmla="*/ 2072247 h 6858000"/>
              <a:gd name="connsiteX627" fmla="*/ 5294042 w 7467600"/>
              <a:gd name="connsiteY627" fmla="*/ 2065019 h 6858000"/>
              <a:gd name="connsiteX628" fmla="*/ 5171936 w 7467600"/>
              <a:gd name="connsiteY628" fmla="*/ 1647613 h 6858000"/>
              <a:gd name="connsiteX629" fmla="*/ 5009948 w 7467600"/>
              <a:gd name="connsiteY629" fmla="*/ 1273619 h 6858000"/>
              <a:gd name="connsiteX630" fmla="*/ 655236 w 7467600"/>
              <a:gd name="connsiteY630" fmla="*/ 1268632 h 6858000"/>
              <a:gd name="connsiteX631" fmla="*/ 839521 w 7467600"/>
              <a:gd name="connsiteY631" fmla="*/ 1685315 h 6858000"/>
              <a:gd name="connsiteX632" fmla="*/ 1109416 w 7467600"/>
              <a:gd name="connsiteY632" fmla="*/ 2061663 h 6858000"/>
              <a:gd name="connsiteX633" fmla="*/ 1298300 w 7467600"/>
              <a:gd name="connsiteY633" fmla="*/ 2247742 h 6858000"/>
              <a:gd name="connsiteX634" fmla="*/ 1125871 w 7467600"/>
              <a:gd name="connsiteY634" fmla="*/ 1989513 h 6858000"/>
              <a:gd name="connsiteX635" fmla="*/ 981574 w 7467600"/>
              <a:gd name="connsiteY635" fmla="*/ 1783157 h 6858000"/>
              <a:gd name="connsiteX636" fmla="*/ 922198 w 7467600"/>
              <a:gd name="connsiteY636" fmla="*/ 1677437 h 6858000"/>
              <a:gd name="connsiteX637" fmla="*/ 869293 w 7467600"/>
              <a:gd name="connsiteY637" fmla="*/ 1583214 h 6858000"/>
              <a:gd name="connsiteX638" fmla="*/ 751431 w 7467600"/>
              <a:gd name="connsiteY638" fmla="*/ 1405731 h 6858000"/>
              <a:gd name="connsiteX639" fmla="*/ 655236 w 7467600"/>
              <a:gd name="connsiteY639" fmla="*/ 1268632 h 6858000"/>
              <a:gd name="connsiteX640" fmla="*/ 6516292 w 7467600"/>
              <a:gd name="connsiteY640" fmla="*/ 1263064 h 6858000"/>
              <a:gd name="connsiteX641" fmla="*/ 5736320 w 7467600"/>
              <a:gd name="connsiteY641" fmla="*/ 1501803 h 6858000"/>
              <a:gd name="connsiteX642" fmla="*/ 6516292 w 7467600"/>
              <a:gd name="connsiteY642" fmla="*/ 1263064 h 6858000"/>
              <a:gd name="connsiteX643" fmla="*/ 291466 w 7467600"/>
              <a:gd name="connsiteY643" fmla="*/ 1250369 h 6858000"/>
              <a:gd name="connsiteX644" fmla="*/ 323180 w 7467600"/>
              <a:gd name="connsiteY644" fmla="*/ 1435283 h 6858000"/>
              <a:gd name="connsiteX645" fmla="*/ 349381 w 7467600"/>
              <a:gd name="connsiteY645" fmla="*/ 1875041 h 6858000"/>
              <a:gd name="connsiteX646" fmla="*/ 374363 w 7467600"/>
              <a:gd name="connsiteY646" fmla="*/ 1506494 h 6858000"/>
              <a:gd name="connsiteX647" fmla="*/ 302168 w 7467600"/>
              <a:gd name="connsiteY647" fmla="*/ 1274495 h 6858000"/>
              <a:gd name="connsiteX648" fmla="*/ 291466 w 7467600"/>
              <a:gd name="connsiteY648" fmla="*/ 1250369 h 6858000"/>
              <a:gd name="connsiteX649" fmla="*/ 678222 w 7467600"/>
              <a:gd name="connsiteY649" fmla="*/ 1248670 h 6858000"/>
              <a:gd name="connsiteX650" fmla="*/ 775536 w 7467600"/>
              <a:gd name="connsiteY650" fmla="*/ 1388015 h 6858000"/>
              <a:gd name="connsiteX651" fmla="*/ 894529 w 7467600"/>
              <a:gd name="connsiteY651" fmla="*/ 1567739 h 6858000"/>
              <a:gd name="connsiteX652" fmla="*/ 948000 w 7467600"/>
              <a:gd name="connsiteY652" fmla="*/ 1663088 h 6858000"/>
              <a:gd name="connsiteX653" fmla="*/ 1006812 w 7467600"/>
              <a:gd name="connsiteY653" fmla="*/ 1767683 h 6858000"/>
              <a:gd name="connsiteX654" fmla="*/ 1149133 w 7467600"/>
              <a:gd name="connsiteY654" fmla="*/ 1971513 h 6858000"/>
              <a:gd name="connsiteX655" fmla="*/ 1333952 w 7467600"/>
              <a:gd name="connsiteY655" fmla="*/ 2251620 h 6858000"/>
              <a:gd name="connsiteX656" fmla="*/ 1337329 w 7467600"/>
              <a:gd name="connsiteY656" fmla="*/ 2258350 h 6858000"/>
              <a:gd name="connsiteX657" fmla="*/ 1014726 w 7467600"/>
              <a:gd name="connsiteY657" fmla="*/ 1615556 h 6858000"/>
              <a:gd name="connsiteX658" fmla="*/ 678222 w 7467600"/>
              <a:gd name="connsiteY658" fmla="*/ 1248670 h 6858000"/>
              <a:gd name="connsiteX659" fmla="*/ 6691602 w 7467600"/>
              <a:gd name="connsiteY659" fmla="*/ 1140573 h 6858000"/>
              <a:gd name="connsiteX660" fmla="*/ 6571100 w 7467600"/>
              <a:gd name="connsiteY660" fmla="*/ 1183662 h 6858000"/>
              <a:gd name="connsiteX661" fmla="*/ 6241687 w 7467600"/>
              <a:gd name="connsiteY661" fmla="*/ 1257600 h 6858000"/>
              <a:gd name="connsiteX662" fmla="*/ 5693009 w 7467600"/>
              <a:gd name="connsiteY662" fmla="*/ 1478256 h 6858000"/>
              <a:gd name="connsiteX663" fmla="*/ 6548420 w 7467600"/>
              <a:gd name="connsiteY663" fmla="*/ 1214599 h 6858000"/>
              <a:gd name="connsiteX664" fmla="*/ 6605473 w 7467600"/>
              <a:gd name="connsiteY664" fmla="*/ 1184686 h 6858000"/>
              <a:gd name="connsiteX665" fmla="*/ 6691602 w 7467600"/>
              <a:gd name="connsiteY665" fmla="*/ 1140573 h 6858000"/>
              <a:gd name="connsiteX666" fmla="*/ 4002475 w 7467600"/>
              <a:gd name="connsiteY666" fmla="*/ 1037802 h 6858000"/>
              <a:gd name="connsiteX667" fmla="*/ 4000324 w 7467600"/>
              <a:gd name="connsiteY667" fmla="*/ 1039362 h 6858000"/>
              <a:gd name="connsiteX668" fmla="*/ 4002862 w 7467600"/>
              <a:gd name="connsiteY668" fmla="*/ 1042866 h 6858000"/>
              <a:gd name="connsiteX669" fmla="*/ 4002475 w 7467600"/>
              <a:gd name="connsiteY669" fmla="*/ 1037802 h 6858000"/>
              <a:gd name="connsiteX670" fmla="*/ 506322 w 7467600"/>
              <a:gd name="connsiteY670" fmla="*/ 1020997 h 6858000"/>
              <a:gd name="connsiteX671" fmla="*/ 533068 w 7467600"/>
              <a:gd name="connsiteY671" fmla="*/ 1029409 h 6858000"/>
              <a:gd name="connsiteX672" fmla="*/ 1232525 w 7467600"/>
              <a:gd name="connsiteY672" fmla="*/ 1804675 h 6858000"/>
              <a:gd name="connsiteX673" fmla="*/ 1388858 w 7467600"/>
              <a:gd name="connsiteY673" fmla="*/ 2368011 h 6858000"/>
              <a:gd name="connsiteX674" fmla="*/ 1384098 w 7467600"/>
              <a:gd name="connsiteY674" fmla="*/ 2378125 h 6858000"/>
              <a:gd name="connsiteX675" fmla="*/ 1425393 w 7467600"/>
              <a:gd name="connsiteY675" fmla="*/ 2589124 h 6858000"/>
              <a:gd name="connsiteX676" fmla="*/ 1424001 w 7467600"/>
              <a:gd name="connsiteY676" fmla="*/ 2597541 h 6858000"/>
              <a:gd name="connsiteX677" fmla="*/ 2152729 w 7467600"/>
              <a:gd name="connsiteY677" fmla="*/ 2864487 h 6858000"/>
              <a:gd name="connsiteX678" fmla="*/ 2020609 w 7467600"/>
              <a:gd name="connsiteY678" fmla="*/ 2539671 h 6858000"/>
              <a:gd name="connsiteX679" fmla="*/ 2018920 w 7467600"/>
              <a:gd name="connsiteY679" fmla="*/ 2536309 h 6858000"/>
              <a:gd name="connsiteX680" fmla="*/ 1342441 w 7467600"/>
              <a:gd name="connsiteY680" fmla="*/ 1173017 h 6858000"/>
              <a:gd name="connsiteX681" fmla="*/ 1367925 w 7467600"/>
              <a:gd name="connsiteY681" fmla="*/ 1135648 h 6858000"/>
              <a:gd name="connsiteX682" fmla="*/ 1771401 w 7467600"/>
              <a:gd name="connsiteY682" fmla="*/ 1806673 h 6858000"/>
              <a:gd name="connsiteX683" fmla="*/ 1972385 w 7467600"/>
              <a:gd name="connsiteY683" fmla="*/ 2198735 h 6858000"/>
              <a:gd name="connsiteX684" fmla="*/ 2040892 w 7467600"/>
              <a:gd name="connsiteY684" fmla="*/ 2405205 h 6858000"/>
              <a:gd name="connsiteX685" fmla="*/ 2131689 w 7467600"/>
              <a:gd name="connsiteY685" fmla="*/ 1936926 h 6858000"/>
              <a:gd name="connsiteX686" fmla="*/ 2454820 w 7467600"/>
              <a:gd name="connsiteY686" fmla="*/ 1248808 h 6858000"/>
              <a:gd name="connsiteX687" fmla="*/ 2492512 w 7467600"/>
              <a:gd name="connsiteY687" fmla="*/ 1302920 h 6858000"/>
              <a:gd name="connsiteX688" fmla="*/ 2081216 w 7467600"/>
              <a:gd name="connsiteY688" fmla="*/ 2527513 h 6858000"/>
              <a:gd name="connsiteX689" fmla="*/ 2081211 w 7467600"/>
              <a:gd name="connsiteY689" fmla="*/ 2528916 h 6858000"/>
              <a:gd name="connsiteX690" fmla="*/ 2199067 w 7467600"/>
              <a:gd name="connsiteY690" fmla="*/ 2884061 h 6858000"/>
              <a:gd name="connsiteX691" fmla="*/ 3192586 w 7467600"/>
              <a:gd name="connsiteY691" fmla="*/ 3411496 h 6858000"/>
              <a:gd name="connsiteX692" fmla="*/ 3182620 w 7467600"/>
              <a:gd name="connsiteY692" fmla="*/ 3483279 h 6858000"/>
              <a:gd name="connsiteX693" fmla="*/ 2435119 w 7467600"/>
              <a:gd name="connsiteY693" fmla="*/ 3080173 h 6858000"/>
              <a:gd name="connsiteX694" fmla="*/ 2410152 w 7467600"/>
              <a:gd name="connsiteY694" fmla="*/ 3063751 h 6858000"/>
              <a:gd name="connsiteX695" fmla="*/ 2408099 w 7467600"/>
              <a:gd name="connsiteY695" fmla="*/ 3064403 h 6858000"/>
              <a:gd name="connsiteX696" fmla="*/ 2407218 w 7467600"/>
              <a:gd name="connsiteY696" fmla="*/ 3070324 h 6858000"/>
              <a:gd name="connsiteX697" fmla="*/ 2380138 w 7467600"/>
              <a:gd name="connsiteY697" fmla="*/ 3099341 h 6858000"/>
              <a:gd name="connsiteX698" fmla="*/ 1765923 w 7467600"/>
              <a:gd name="connsiteY698" fmla="*/ 3581043 h 6858000"/>
              <a:gd name="connsiteX699" fmla="*/ 1702258 w 7467600"/>
              <a:gd name="connsiteY699" fmla="*/ 3612286 h 6858000"/>
              <a:gd name="connsiteX700" fmla="*/ 1538370 w 7467600"/>
              <a:gd name="connsiteY700" fmla="*/ 3811804 h 6858000"/>
              <a:gd name="connsiteX701" fmla="*/ 542867 w 7467600"/>
              <a:gd name="connsiteY701" fmla="*/ 4944092 h 6858000"/>
              <a:gd name="connsiteX702" fmla="*/ 515800 w 7467600"/>
              <a:gd name="connsiteY702" fmla="*/ 4862180 h 6858000"/>
              <a:gd name="connsiteX703" fmla="*/ 909145 w 7467600"/>
              <a:gd name="connsiteY703" fmla="*/ 4199225 h 6858000"/>
              <a:gd name="connsiteX704" fmla="*/ 1214067 w 7467600"/>
              <a:gd name="connsiteY704" fmla="*/ 3908561 h 6858000"/>
              <a:gd name="connsiteX705" fmla="*/ 640967 w 7467600"/>
              <a:gd name="connsiteY705" fmla="*/ 4105601 h 6858000"/>
              <a:gd name="connsiteX706" fmla="*/ 112563 w 7467600"/>
              <a:gd name="connsiteY706" fmla="*/ 4396952 h 6858000"/>
              <a:gd name="connsiteX707" fmla="*/ 0 w 7467600"/>
              <a:gd name="connsiteY707" fmla="*/ 4466006 h 6858000"/>
              <a:gd name="connsiteX708" fmla="*/ 0 w 7467600"/>
              <a:gd name="connsiteY708" fmla="*/ 4233763 h 6858000"/>
              <a:gd name="connsiteX709" fmla="*/ 36881 w 7467600"/>
              <a:gd name="connsiteY709" fmla="*/ 4200118 h 6858000"/>
              <a:gd name="connsiteX710" fmla="*/ 910534 w 7467600"/>
              <a:gd name="connsiteY710" fmla="*/ 3629753 h 6858000"/>
              <a:gd name="connsiteX711" fmla="*/ 1578717 w 7467600"/>
              <a:gd name="connsiteY711" fmla="*/ 3575982 h 6858000"/>
              <a:gd name="connsiteX712" fmla="*/ 2338780 w 7467600"/>
              <a:gd name="connsiteY712" fmla="*/ 3033725 h 6858000"/>
              <a:gd name="connsiteX713" fmla="*/ 1807991 w 7467600"/>
              <a:gd name="connsiteY713" fmla="*/ 2807184 h 6858000"/>
              <a:gd name="connsiteX714" fmla="*/ 1416358 w 7467600"/>
              <a:gd name="connsiteY714" fmla="*/ 3112571 h 6858000"/>
              <a:gd name="connsiteX715" fmla="*/ 939066 w 7467600"/>
              <a:gd name="connsiteY715" fmla="*/ 3378798 h 6858000"/>
              <a:gd name="connsiteX716" fmla="*/ 115099 w 7467600"/>
              <a:gd name="connsiteY716" fmla="*/ 3607650 h 6858000"/>
              <a:gd name="connsiteX717" fmla="*/ 97284 w 7467600"/>
              <a:gd name="connsiteY717" fmla="*/ 3520393 h 6858000"/>
              <a:gd name="connsiteX718" fmla="*/ 922050 w 7467600"/>
              <a:gd name="connsiteY718" fmla="*/ 3074867 h 6858000"/>
              <a:gd name="connsiteX719" fmla="*/ 1405265 w 7467600"/>
              <a:gd name="connsiteY719" fmla="*/ 3016319 h 6858000"/>
              <a:gd name="connsiteX720" fmla="*/ 1407512 w 7467600"/>
              <a:gd name="connsiteY720" fmla="*/ 3018001 h 6858000"/>
              <a:gd name="connsiteX721" fmla="*/ 1726266 w 7467600"/>
              <a:gd name="connsiteY721" fmla="*/ 2777274 h 6858000"/>
              <a:gd name="connsiteX722" fmla="*/ 625390 w 7467600"/>
              <a:gd name="connsiteY722" fmla="*/ 2514541 h 6858000"/>
              <a:gd name="connsiteX723" fmla="*/ 619799 w 7467600"/>
              <a:gd name="connsiteY723" fmla="*/ 2527180 h 6858000"/>
              <a:gd name="connsiteX724" fmla="*/ 310030 w 7467600"/>
              <a:gd name="connsiteY724" fmla="*/ 2771818 h 6858000"/>
              <a:gd name="connsiteX725" fmla="*/ 173877 w 7467600"/>
              <a:gd name="connsiteY725" fmla="*/ 2937056 h 6858000"/>
              <a:gd name="connsiteX726" fmla="*/ 77889 w 7467600"/>
              <a:gd name="connsiteY726" fmla="*/ 3138440 h 6858000"/>
              <a:gd name="connsiteX727" fmla="*/ 0 w 7467600"/>
              <a:gd name="connsiteY727" fmla="*/ 3271395 h 6858000"/>
              <a:gd name="connsiteX728" fmla="*/ 0 w 7467600"/>
              <a:gd name="connsiteY728" fmla="*/ 3153002 h 6858000"/>
              <a:gd name="connsiteX729" fmla="*/ 2386 w 7467600"/>
              <a:gd name="connsiteY729" fmla="*/ 3149203 h 6858000"/>
              <a:gd name="connsiteX730" fmla="*/ 89753 w 7467600"/>
              <a:gd name="connsiteY730" fmla="*/ 2987702 h 6858000"/>
              <a:gd name="connsiteX731" fmla="*/ 76869 w 7467600"/>
              <a:gd name="connsiteY731" fmla="*/ 3005404 h 6858000"/>
              <a:gd name="connsiteX732" fmla="*/ 32049 w 7467600"/>
              <a:gd name="connsiteY732" fmla="*/ 3065814 h 6858000"/>
              <a:gd name="connsiteX733" fmla="*/ 0 w 7467600"/>
              <a:gd name="connsiteY733" fmla="*/ 3108744 h 6858000"/>
              <a:gd name="connsiteX734" fmla="*/ 0 w 7467600"/>
              <a:gd name="connsiteY734" fmla="*/ 3058059 h 6858000"/>
              <a:gd name="connsiteX735" fmla="*/ 7610 w 7467600"/>
              <a:gd name="connsiteY735" fmla="*/ 3047889 h 6858000"/>
              <a:gd name="connsiteX736" fmla="*/ 52419 w 7467600"/>
              <a:gd name="connsiteY736" fmla="*/ 2987479 h 6858000"/>
              <a:gd name="connsiteX737" fmla="*/ 59142 w 7467600"/>
              <a:gd name="connsiteY737" fmla="*/ 2978488 h 6858000"/>
              <a:gd name="connsiteX738" fmla="*/ 0 w 7467600"/>
              <a:gd name="connsiteY738" fmla="*/ 3015334 h 6858000"/>
              <a:gd name="connsiteX739" fmla="*/ 0 w 7467600"/>
              <a:gd name="connsiteY739" fmla="*/ 2914286 h 6858000"/>
              <a:gd name="connsiteX740" fmla="*/ 36383 w 7467600"/>
              <a:gd name="connsiteY740" fmla="*/ 2901128 h 6858000"/>
              <a:gd name="connsiteX741" fmla="*/ 156329 w 7467600"/>
              <a:gd name="connsiteY741" fmla="*/ 2840533 h 6858000"/>
              <a:gd name="connsiteX742" fmla="*/ 358355 w 7467600"/>
              <a:gd name="connsiteY742" fmla="*/ 2620471 h 6858000"/>
              <a:gd name="connsiteX743" fmla="*/ 510577 w 7467600"/>
              <a:gd name="connsiteY743" fmla="*/ 2501244 h 6858000"/>
              <a:gd name="connsiteX744" fmla="*/ 211967 w 7467600"/>
              <a:gd name="connsiteY744" fmla="*/ 2479171 h 6858000"/>
              <a:gd name="connsiteX745" fmla="*/ 0 w 7467600"/>
              <a:gd name="connsiteY745" fmla="*/ 2476398 h 6858000"/>
              <a:gd name="connsiteX746" fmla="*/ 0 w 7467600"/>
              <a:gd name="connsiteY746" fmla="*/ 2389189 h 6858000"/>
              <a:gd name="connsiteX747" fmla="*/ 103062 w 7467600"/>
              <a:gd name="connsiteY747" fmla="*/ 2389518 h 6858000"/>
              <a:gd name="connsiteX748" fmla="*/ 510734 w 7467600"/>
              <a:gd name="connsiteY748" fmla="*/ 2416201 h 6858000"/>
              <a:gd name="connsiteX749" fmla="*/ 279257 w 7467600"/>
              <a:gd name="connsiteY749" fmla="*/ 2092102 h 6858000"/>
              <a:gd name="connsiteX750" fmla="*/ 65265 w 7467600"/>
              <a:gd name="connsiteY750" fmla="*/ 2006049 h 6858000"/>
              <a:gd name="connsiteX751" fmla="*/ 0 w 7467600"/>
              <a:gd name="connsiteY751" fmla="*/ 1982532 h 6858000"/>
              <a:gd name="connsiteX752" fmla="*/ 0 w 7467600"/>
              <a:gd name="connsiteY752" fmla="*/ 1912789 h 6858000"/>
              <a:gd name="connsiteX753" fmla="*/ 97460 w 7467600"/>
              <a:gd name="connsiteY753" fmla="*/ 1953725 h 6858000"/>
              <a:gd name="connsiteX754" fmla="*/ 221272 w 7467600"/>
              <a:gd name="connsiteY754" fmla="*/ 1980766 h 6858000"/>
              <a:gd name="connsiteX755" fmla="*/ 116765 w 7467600"/>
              <a:gd name="connsiteY755" fmla="*/ 1911033 h 6858000"/>
              <a:gd name="connsiteX756" fmla="*/ 16405 w 7467600"/>
              <a:gd name="connsiteY756" fmla="*/ 1803412 h 6858000"/>
              <a:gd name="connsiteX757" fmla="*/ 0 w 7467600"/>
              <a:gd name="connsiteY757" fmla="*/ 1784777 h 6858000"/>
              <a:gd name="connsiteX758" fmla="*/ 0 w 7467600"/>
              <a:gd name="connsiteY758" fmla="*/ 1740082 h 6858000"/>
              <a:gd name="connsiteX759" fmla="*/ 39394 w 7467600"/>
              <a:gd name="connsiteY759" fmla="*/ 1784856 h 6858000"/>
              <a:gd name="connsiteX760" fmla="*/ 135813 w 7467600"/>
              <a:gd name="connsiteY760" fmla="*/ 1888838 h 6858000"/>
              <a:gd name="connsiteX761" fmla="*/ 242575 w 7467600"/>
              <a:gd name="connsiteY761" fmla="*/ 1958841 h 6858000"/>
              <a:gd name="connsiteX762" fmla="*/ 82197 w 7467600"/>
              <a:gd name="connsiteY762" fmla="*/ 1754826 h 6858000"/>
              <a:gd name="connsiteX763" fmla="*/ 0 w 7467600"/>
              <a:gd name="connsiteY763" fmla="*/ 1679650 h 6858000"/>
              <a:gd name="connsiteX764" fmla="*/ 0 w 7467600"/>
              <a:gd name="connsiteY764" fmla="*/ 1602463 h 6858000"/>
              <a:gd name="connsiteX765" fmla="*/ 84689 w 7467600"/>
              <a:gd name="connsiteY765" fmla="*/ 1677442 h 6858000"/>
              <a:gd name="connsiteX766" fmla="*/ 298437 w 7467600"/>
              <a:gd name="connsiteY766" fmla="*/ 1968019 h 6858000"/>
              <a:gd name="connsiteX767" fmla="*/ 227269 w 7467600"/>
              <a:gd name="connsiteY767" fmla="*/ 1114064 h 6858000"/>
              <a:gd name="connsiteX768" fmla="*/ 248003 w 7467600"/>
              <a:gd name="connsiteY768" fmla="*/ 1089613 h 6858000"/>
              <a:gd name="connsiteX769" fmla="*/ 427020 w 7467600"/>
              <a:gd name="connsiteY769" fmla="*/ 1619803 h 6858000"/>
              <a:gd name="connsiteX770" fmla="*/ 340345 w 7467600"/>
              <a:gd name="connsiteY770" fmla="*/ 2027739 h 6858000"/>
              <a:gd name="connsiteX771" fmla="*/ 360865 w 7467600"/>
              <a:gd name="connsiteY771" fmla="*/ 2044827 h 6858000"/>
              <a:gd name="connsiteX772" fmla="*/ 560414 w 7467600"/>
              <a:gd name="connsiteY772" fmla="*/ 2421457 h 6858000"/>
              <a:gd name="connsiteX773" fmla="*/ 1359703 w 7467600"/>
              <a:gd name="connsiteY773" fmla="*/ 2578554 h 6858000"/>
              <a:gd name="connsiteX774" fmla="*/ 1359422 w 7467600"/>
              <a:gd name="connsiteY774" fmla="*/ 2577994 h 6858000"/>
              <a:gd name="connsiteX775" fmla="*/ 828701 w 7467600"/>
              <a:gd name="connsiteY775" fmla="*/ 1839520 h 6858000"/>
              <a:gd name="connsiteX776" fmla="*/ 494427 w 7467600"/>
              <a:gd name="connsiteY776" fmla="*/ 1092333 h 6858000"/>
              <a:gd name="connsiteX777" fmla="*/ 506322 w 7467600"/>
              <a:gd name="connsiteY777" fmla="*/ 1020997 h 6858000"/>
              <a:gd name="connsiteX778" fmla="*/ 4570198 w 7467600"/>
              <a:gd name="connsiteY778" fmla="*/ 978081 h 6858000"/>
              <a:gd name="connsiteX779" fmla="*/ 4523691 w 7467600"/>
              <a:gd name="connsiteY779" fmla="*/ 1127776 h 6858000"/>
              <a:gd name="connsiteX780" fmla="*/ 4509875 w 7467600"/>
              <a:gd name="connsiteY780" fmla="*/ 1167552 h 6858000"/>
              <a:gd name="connsiteX781" fmla="*/ 4478168 w 7467600"/>
              <a:gd name="connsiteY781" fmla="*/ 1260735 h 6858000"/>
              <a:gd name="connsiteX782" fmla="*/ 4409309 w 7467600"/>
              <a:gd name="connsiteY782" fmla="*/ 1666996 h 6858000"/>
              <a:gd name="connsiteX783" fmla="*/ 4370031 w 7467600"/>
              <a:gd name="connsiteY783" fmla="*/ 1955666 h 6858000"/>
              <a:gd name="connsiteX784" fmla="*/ 4570198 w 7467600"/>
              <a:gd name="connsiteY784" fmla="*/ 978081 h 6858000"/>
              <a:gd name="connsiteX785" fmla="*/ 4557898 w 7467600"/>
              <a:gd name="connsiteY785" fmla="*/ 900011 h 6858000"/>
              <a:gd name="connsiteX786" fmla="*/ 4344840 w 7467600"/>
              <a:gd name="connsiteY786" fmla="*/ 1922038 h 6858000"/>
              <a:gd name="connsiteX787" fmla="*/ 4378710 w 7467600"/>
              <a:gd name="connsiteY787" fmla="*/ 1665516 h 6858000"/>
              <a:gd name="connsiteX788" fmla="*/ 4448798 w 7467600"/>
              <a:gd name="connsiteY788" fmla="*/ 1253024 h 6858000"/>
              <a:gd name="connsiteX789" fmla="*/ 4480315 w 7467600"/>
              <a:gd name="connsiteY789" fmla="*/ 1158454 h 6858000"/>
              <a:gd name="connsiteX790" fmla="*/ 4494133 w 7467600"/>
              <a:gd name="connsiteY790" fmla="*/ 1118676 h 6858000"/>
              <a:gd name="connsiteX791" fmla="*/ 4557898 w 7467600"/>
              <a:gd name="connsiteY791" fmla="*/ 900011 h 6858000"/>
              <a:gd name="connsiteX792" fmla="*/ 5870151 w 7467600"/>
              <a:gd name="connsiteY792" fmla="*/ 898890 h 6858000"/>
              <a:gd name="connsiteX793" fmla="*/ 5861335 w 7467600"/>
              <a:gd name="connsiteY793" fmla="*/ 899177 h 6858000"/>
              <a:gd name="connsiteX794" fmla="*/ 5843702 w 7467600"/>
              <a:gd name="connsiteY794" fmla="*/ 899748 h 6858000"/>
              <a:gd name="connsiteX795" fmla="*/ 5651107 w 7467600"/>
              <a:gd name="connsiteY795" fmla="*/ 920306 h 6858000"/>
              <a:gd name="connsiteX796" fmla="*/ 5459407 w 7467600"/>
              <a:gd name="connsiteY796" fmla="*/ 940975 h 6858000"/>
              <a:gd name="connsiteX797" fmla="*/ 5374846 w 7467600"/>
              <a:gd name="connsiteY797" fmla="*/ 941988 h 6858000"/>
              <a:gd name="connsiteX798" fmla="*/ 5256105 w 7467600"/>
              <a:gd name="connsiteY798" fmla="*/ 945632 h 6858000"/>
              <a:gd name="connsiteX799" fmla="*/ 5107071 w 7467600"/>
              <a:gd name="connsiteY799" fmla="*/ 969720 h 6858000"/>
              <a:gd name="connsiteX800" fmla="*/ 4998681 w 7467600"/>
              <a:gd name="connsiteY800" fmla="*/ 988771 h 6858000"/>
              <a:gd name="connsiteX801" fmla="*/ 5870151 w 7467600"/>
              <a:gd name="connsiteY801" fmla="*/ 898890 h 6858000"/>
              <a:gd name="connsiteX802" fmla="*/ 5504425 w 7467600"/>
              <a:gd name="connsiteY802" fmla="*/ 848067 h 6858000"/>
              <a:gd name="connsiteX803" fmla="*/ 4968849 w 7467600"/>
              <a:gd name="connsiteY803" fmla="*/ 962318 h 6858000"/>
              <a:gd name="connsiteX804" fmla="*/ 5104039 w 7467600"/>
              <a:gd name="connsiteY804" fmla="*/ 940634 h 6858000"/>
              <a:gd name="connsiteX805" fmla="*/ 5256311 w 7467600"/>
              <a:gd name="connsiteY805" fmla="*/ 916490 h 6858000"/>
              <a:gd name="connsiteX806" fmla="*/ 5377381 w 7467600"/>
              <a:gd name="connsiteY806" fmla="*/ 912671 h 6858000"/>
              <a:gd name="connsiteX807" fmla="*/ 5460148 w 7467600"/>
              <a:gd name="connsiteY807" fmla="*/ 911442 h 6858000"/>
              <a:gd name="connsiteX808" fmla="*/ 5648971 w 7467600"/>
              <a:gd name="connsiteY808" fmla="*/ 891331 h 6858000"/>
              <a:gd name="connsiteX809" fmla="*/ 5844807 w 7467600"/>
              <a:gd name="connsiteY809" fmla="*/ 870718 h 6858000"/>
              <a:gd name="connsiteX810" fmla="*/ 5862975 w 7467600"/>
              <a:gd name="connsiteY810" fmla="*/ 869756 h 6858000"/>
              <a:gd name="connsiteX811" fmla="*/ 5920887 w 7467600"/>
              <a:gd name="connsiteY811" fmla="*/ 865929 h 6858000"/>
              <a:gd name="connsiteX812" fmla="*/ 5504425 w 7467600"/>
              <a:gd name="connsiteY812" fmla="*/ 848067 h 6858000"/>
              <a:gd name="connsiteX813" fmla="*/ 3607114 w 7467600"/>
              <a:gd name="connsiteY813" fmla="*/ 467441 h 6858000"/>
              <a:gd name="connsiteX814" fmla="*/ 3296242 w 7467600"/>
              <a:gd name="connsiteY814" fmla="*/ 807991 h 6858000"/>
              <a:gd name="connsiteX815" fmla="*/ 3174674 w 7467600"/>
              <a:gd name="connsiteY815" fmla="*/ 919759 h 6858000"/>
              <a:gd name="connsiteX816" fmla="*/ 3042978 w 7467600"/>
              <a:gd name="connsiteY816" fmla="*/ 1054894 h 6858000"/>
              <a:gd name="connsiteX817" fmla="*/ 2968914 w 7467600"/>
              <a:gd name="connsiteY817" fmla="*/ 1133756 h 6858000"/>
              <a:gd name="connsiteX818" fmla="*/ 3103823 w 7467600"/>
              <a:gd name="connsiteY818" fmla="*/ 1026814 h 6858000"/>
              <a:gd name="connsiteX819" fmla="*/ 3607114 w 7467600"/>
              <a:gd name="connsiteY819" fmla="*/ 467441 h 6858000"/>
              <a:gd name="connsiteX820" fmla="*/ 3744487 w 7467600"/>
              <a:gd name="connsiteY820" fmla="*/ 383136 h 6858000"/>
              <a:gd name="connsiteX821" fmla="*/ 3970213 w 7467600"/>
              <a:gd name="connsiteY821" fmla="*/ 995559 h 6858000"/>
              <a:gd name="connsiteX822" fmla="*/ 3744487 w 7467600"/>
              <a:gd name="connsiteY822" fmla="*/ 383136 h 6858000"/>
              <a:gd name="connsiteX823" fmla="*/ 3624562 w 7467600"/>
              <a:gd name="connsiteY823" fmla="*/ 367041 h 6858000"/>
              <a:gd name="connsiteX824" fmla="*/ 3489712 w 7467600"/>
              <a:gd name="connsiteY824" fmla="*/ 485386 h 6858000"/>
              <a:gd name="connsiteX825" fmla="*/ 3182994 w 7467600"/>
              <a:gd name="connsiteY825" fmla="*/ 828265 h 6858000"/>
              <a:gd name="connsiteX826" fmla="*/ 2892114 w 7467600"/>
              <a:gd name="connsiteY826" fmla="*/ 1172635 h 6858000"/>
              <a:gd name="connsiteX827" fmla="*/ 3021459 w 7467600"/>
              <a:gd name="connsiteY827" fmla="*/ 1035385 h 6858000"/>
              <a:gd name="connsiteX828" fmla="*/ 3153873 w 7467600"/>
              <a:gd name="connsiteY828" fmla="*/ 898971 h 6858000"/>
              <a:gd name="connsiteX829" fmla="*/ 3276511 w 7467600"/>
              <a:gd name="connsiteY829" fmla="*/ 786423 h 6858000"/>
              <a:gd name="connsiteX830" fmla="*/ 3584154 w 7467600"/>
              <a:gd name="connsiteY830" fmla="*/ 448218 h 6858000"/>
              <a:gd name="connsiteX831" fmla="*/ 3624562 w 7467600"/>
              <a:gd name="connsiteY831" fmla="*/ 367041 h 6858000"/>
              <a:gd name="connsiteX832" fmla="*/ 3766672 w 7467600"/>
              <a:gd name="connsiteY832" fmla="*/ 359429 h 6858000"/>
              <a:gd name="connsiteX833" fmla="*/ 3996338 w 7467600"/>
              <a:gd name="connsiteY833" fmla="*/ 968237 h 6858000"/>
              <a:gd name="connsiteX834" fmla="*/ 3766672 w 7467600"/>
              <a:gd name="connsiteY834" fmla="*/ 359429 h 6858000"/>
              <a:gd name="connsiteX835" fmla="*/ 5805386 w 7467600"/>
              <a:gd name="connsiteY835" fmla="*/ 239240 h 6858000"/>
              <a:gd name="connsiteX836" fmla="*/ 5736947 w 7467600"/>
              <a:gd name="connsiteY836" fmla="*/ 261367 h 6858000"/>
              <a:gd name="connsiteX837" fmla="*/ 5427012 w 7467600"/>
              <a:gd name="connsiteY837" fmla="*/ 311272 h 6858000"/>
              <a:gd name="connsiteX838" fmla="*/ 5147818 w 7467600"/>
              <a:gd name="connsiteY838" fmla="*/ 322112 h 6858000"/>
              <a:gd name="connsiteX839" fmla="*/ 5060854 w 7467600"/>
              <a:gd name="connsiteY839" fmla="*/ 311882 h 6858000"/>
              <a:gd name="connsiteX840" fmla="*/ 4945989 w 7467600"/>
              <a:gd name="connsiteY840" fmla="*/ 300516 h 6858000"/>
              <a:gd name="connsiteX841" fmla="*/ 5410479 w 7467600"/>
              <a:gd name="connsiteY841" fmla="*/ 348434 h 6858000"/>
              <a:gd name="connsiteX842" fmla="*/ 5805386 w 7467600"/>
              <a:gd name="connsiteY842" fmla="*/ 239240 h 6858000"/>
              <a:gd name="connsiteX843" fmla="*/ 5905192 w 7467600"/>
              <a:gd name="connsiteY843" fmla="*/ 163079 h 6858000"/>
              <a:gd name="connsiteX844" fmla="*/ 5865655 w 7467600"/>
              <a:gd name="connsiteY844" fmla="*/ 171901 h 6858000"/>
              <a:gd name="connsiteX845" fmla="*/ 5259740 w 7467600"/>
              <a:gd name="connsiteY845" fmla="*/ 257013 h 6858000"/>
              <a:gd name="connsiteX846" fmla="*/ 5208466 w 7467600"/>
              <a:gd name="connsiteY846" fmla="*/ 257550 h 6858000"/>
              <a:gd name="connsiteX847" fmla="*/ 4980204 w 7467600"/>
              <a:gd name="connsiteY847" fmla="*/ 271903 h 6858000"/>
              <a:gd name="connsiteX848" fmla="*/ 5068068 w 7467600"/>
              <a:gd name="connsiteY848" fmla="*/ 282244 h 6858000"/>
              <a:gd name="connsiteX849" fmla="*/ 5153231 w 7467600"/>
              <a:gd name="connsiteY849" fmla="*/ 292240 h 6858000"/>
              <a:gd name="connsiteX850" fmla="*/ 5426491 w 7467600"/>
              <a:gd name="connsiteY850" fmla="*/ 281128 h 6858000"/>
              <a:gd name="connsiteX851" fmla="*/ 5731212 w 7467600"/>
              <a:gd name="connsiteY851" fmla="*/ 231951 h 6858000"/>
              <a:gd name="connsiteX852" fmla="*/ 5905192 w 7467600"/>
              <a:gd name="connsiteY852" fmla="*/ 163079 h 6858000"/>
              <a:gd name="connsiteX853" fmla="*/ 5944437 w 7467600"/>
              <a:gd name="connsiteY853" fmla="*/ 113829 h 6858000"/>
              <a:gd name="connsiteX854" fmla="*/ 5825032 w 7467600"/>
              <a:gd name="connsiteY854" fmla="*/ 146405 h 6858000"/>
              <a:gd name="connsiteX855" fmla="*/ 4955599 w 7467600"/>
              <a:gd name="connsiteY855" fmla="*/ 247008 h 6858000"/>
              <a:gd name="connsiteX856" fmla="*/ 5210104 w 7467600"/>
              <a:gd name="connsiteY856" fmla="*/ 228123 h 6858000"/>
              <a:gd name="connsiteX857" fmla="*/ 5261015 w 7467600"/>
              <a:gd name="connsiteY857" fmla="*/ 227087 h 6858000"/>
              <a:gd name="connsiteX858" fmla="*/ 5861181 w 7467600"/>
              <a:gd name="connsiteY858" fmla="*/ 143093 h 6858000"/>
              <a:gd name="connsiteX859" fmla="*/ 5961252 w 7467600"/>
              <a:gd name="connsiteY859" fmla="*/ 114820 h 6858000"/>
              <a:gd name="connsiteX860" fmla="*/ 5944437 w 7467600"/>
              <a:gd name="connsiteY860" fmla="*/ 113829 h 6858000"/>
              <a:gd name="connsiteX861" fmla="*/ 3882765 w 7467600"/>
              <a:gd name="connsiteY861" fmla="*/ 0 h 6858000"/>
              <a:gd name="connsiteX862" fmla="*/ 3995099 w 7467600"/>
              <a:gd name="connsiteY862" fmla="*/ 0 h 6858000"/>
              <a:gd name="connsiteX863" fmla="*/ 4163818 w 7467600"/>
              <a:gd name="connsiteY863" fmla="*/ 234104 h 6858000"/>
              <a:gd name="connsiteX864" fmla="*/ 4172099 w 7467600"/>
              <a:gd name="connsiteY864" fmla="*/ 234207 h 6858000"/>
              <a:gd name="connsiteX865" fmla="*/ 4784282 w 7467600"/>
              <a:gd name="connsiteY865" fmla="*/ 276561 h 6858000"/>
              <a:gd name="connsiteX866" fmla="*/ 4801687 w 7467600"/>
              <a:gd name="connsiteY866" fmla="*/ 267764 h 6858000"/>
              <a:gd name="connsiteX867" fmla="*/ 6082788 w 7467600"/>
              <a:gd name="connsiteY867" fmla="*/ 64119 h 6858000"/>
              <a:gd name="connsiteX868" fmla="*/ 6099442 w 7467600"/>
              <a:gd name="connsiteY868" fmla="*/ 82568 h 6858000"/>
              <a:gd name="connsiteX869" fmla="*/ 4804137 w 7467600"/>
              <a:gd name="connsiteY869" fmla="*/ 320931 h 6858000"/>
              <a:gd name="connsiteX870" fmla="*/ 4227047 w 7467600"/>
              <a:gd name="connsiteY870" fmla="*/ 313415 h 6858000"/>
              <a:gd name="connsiteX871" fmla="*/ 4346041 w 7467600"/>
              <a:gd name="connsiteY871" fmla="*/ 456086 h 6858000"/>
              <a:gd name="connsiteX872" fmla="*/ 4870967 w 7467600"/>
              <a:gd name="connsiteY872" fmla="*/ 963061 h 6858000"/>
              <a:gd name="connsiteX873" fmla="*/ 4889647 w 7467600"/>
              <a:gd name="connsiteY873" fmla="*/ 957147 h 6858000"/>
              <a:gd name="connsiteX874" fmla="*/ 5422504 w 7467600"/>
              <a:gd name="connsiteY874" fmla="*/ 805191 h 6858000"/>
              <a:gd name="connsiteX875" fmla="*/ 6087656 w 7467600"/>
              <a:gd name="connsiteY875" fmla="*/ 826703 h 6858000"/>
              <a:gd name="connsiteX876" fmla="*/ 6058717 w 7467600"/>
              <a:gd name="connsiteY876" fmla="*/ 865992 h 6858000"/>
              <a:gd name="connsiteX877" fmla="*/ 4974153 w 7467600"/>
              <a:gd name="connsiteY877" fmla="*/ 1045456 h 6858000"/>
              <a:gd name="connsiteX878" fmla="*/ 5627835 w 7467600"/>
              <a:gd name="connsiteY878" fmla="*/ 1472077 h 6858000"/>
              <a:gd name="connsiteX879" fmla="*/ 5629817 w 7467600"/>
              <a:gd name="connsiteY879" fmla="*/ 1471412 h 6858000"/>
              <a:gd name="connsiteX880" fmla="*/ 5634124 w 7467600"/>
              <a:gd name="connsiteY880" fmla="*/ 1470572 h 6858000"/>
              <a:gd name="connsiteX881" fmla="*/ 5755832 w 7467600"/>
              <a:gd name="connsiteY881" fmla="*/ 1383886 h 6858000"/>
              <a:gd name="connsiteX882" fmla="*/ 6014186 w 7467600"/>
              <a:gd name="connsiteY882" fmla="*/ 1279799 h 6858000"/>
              <a:gd name="connsiteX883" fmla="*/ 6901619 w 7467600"/>
              <a:gd name="connsiteY883" fmla="*/ 1047874 h 6858000"/>
              <a:gd name="connsiteX884" fmla="*/ 6931566 w 7467600"/>
              <a:gd name="connsiteY884" fmla="*/ 1062034 h 6858000"/>
              <a:gd name="connsiteX885" fmla="*/ 5790982 w 7467600"/>
              <a:gd name="connsiteY885" fmla="*/ 1561380 h 6858000"/>
              <a:gd name="connsiteX886" fmla="*/ 6188971 w 7467600"/>
              <a:gd name="connsiteY886" fmla="*/ 1755168 h 6858000"/>
              <a:gd name="connsiteX887" fmla="*/ 6202446 w 7467600"/>
              <a:gd name="connsiteY887" fmla="*/ 1752268 h 6858000"/>
              <a:gd name="connsiteX888" fmla="*/ 7179560 w 7467600"/>
              <a:gd name="connsiteY888" fmla="*/ 1467551 h 6858000"/>
              <a:gd name="connsiteX889" fmla="*/ 7158730 w 7467600"/>
              <a:gd name="connsiteY889" fmla="*/ 1507835 h 6858000"/>
              <a:gd name="connsiteX890" fmla="*/ 6326959 w 7467600"/>
              <a:gd name="connsiteY890" fmla="*/ 1817686 h 6858000"/>
              <a:gd name="connsiteX891" fmla="*/ 6537433 w 7467600"/>
              <a:gd name="connsiteY891" fmla="*/ 1907790 h 6858000"/>
              <a:gd name="connsiteX892" fmla="*/ 6550221 w 7467600"/>
              <a:gd name="connsiteY892" fmla="*/ 1910729 h 6858000"/>
              <a:gd name="connsiteX893" fmla="*/ 6964438 w 7467600"/>
              <a:gd name="connsiteY893" fmla="*/ 2209505 h 6858000"/>
              <a:gd name="connsiteX894" fmla="*/ 7367862 w 7467600"/>
              <a:gd name="connsiteY894" fmla="*/ 2806833 h 6858000"/>
              <a:gd name="connsiteX895" fmla="*/ 7364329 w 7467600"/>
              <a:gd name="connsiteY895" fmla="*/ 2826907 h 6858000"/>
              <a:gd name="connsiteX896" fmla="*/ 7290545 w 7467600"/>
              <a:gd name="connsiteY896" fmla="*/ 2850663 h 6858000"/>
              <a:gd name="connsiteX897" fmla="*/ 6472036 w 7467600"/>
              <a:gd name="connsiteY897" fmla="*/ 1959003 h 6858000"/>
              <a:gd name="connsiteX898" fmla="*/ 5792897 w 7467600"/>
              <a:gd name="connsiteY898" fmla="*/ 1647747 h 6858000"/>
              <a:gd name="connsiteX899" fmla="*/ 5842751 w 7467600"/>
              <a:gd name="connsiteY899" fmla="*/ 1816112 h 6858000"/>
              <a:gd name="connsiteX900" fmla="*/ 5847424 w 7467600"/>
              <a:gd name="connsiteY900" fmla="*/ 1815776 h 6858000"/>
              <a:gd name="connsiteX901" fmla="*/ 6399821 w 7467600"/>
              <a:gd name="connsiteY901" fmla="*/ 2344799 h 6858000"/>
              <a:gd name="connsiteX902" fmla="*/ 6323232 w 7467600"/>
              <a:gd name="connsiteY902" fmla="*/ 2389634 h 6858000"/>
              <a:gd name="connsiteX903" fmla="*/ 5942958 w 7467600"/>
              <a:gd name="connsiteY903" fmla="*/ 2077708 h 6858000"/>
              <a:gd name="connsiteX904" fmla="*/ 5921559 w 7467600"/>
              <a:gd name="connsiteY904" fmla="*/ 2378596 h 6858000"/>
              <a:gd name="connsiteX905" fmla="*/ 5817651 w 7467600"/>
              <a:gd name="connsiteY905" fmla="*/ 3023919 h 6858000"/>
              <a:gd name="connsiteX906" fmla="*/ 5729634 w 7467600"/>
              <a:gd name="connsiteY906" fmla="*/ 3051849 h 6858000"/>
              <a:gd name="connsiteX907" fmla="*/ 5611018 w 7467600"/>
              <a:gd name="connsiteY907" fmla="*/ 2316769 h 6858000"/>
              <a:gd name="connsiteX908" fmla="*/ 5687608 w 7467600"/>
              <a:gd name="connsiteY908" fmla="*/ 2039972 h 6858000"/>
              <a:gd name="connsiteX909" fmla="*/ 5657554 w 7467600"/>
              <a:gd name="connsiteY909" fmla="*/ 1576445 h 6858000"/>
              <a:gd name="connsiteX910" fmla="*/ 5150475 w 7467600"/>
              <a:gd name="connsiteY910" fmla="*/ 1274012 h 6858000"/>
              <a:gd name="connsiteX911" fmla="*/ 5349142 w 7467600"/>
              <a:gd name="connsiteY911" fmla="*/ 2204405 h 6858000"/>
              <a:gd name="connsiteX912" fmla="*/ 5262214 w 7467600"/>
              <a:gd name="connsiteY912" fmla="*/ 2233836 h 6858000"/>
              <a:gd name="connsiteX913" fmla="*/ 4981539 w 7467600"/>
              <a:gd name="connsiteY913" fmla="*/ 1542201 h 6858000"/>
              <a:gd name="connsiteX914" fmla="*/ 4958461 w 7467600"/>
              <a:gd name="connsiteY914" fmla="*/ 1136957 h 6858000"/>
              <a:gd name="connsiteX915" fmla="*/ 4655015 w 7467600"/>
              <a:gd name="connsiteY915" fmla="*/ 891426 h 6858000"/>
              <a:gd name="connsiteX916" fmla="*/ 4348002 w 7467600"/>
              <a:gd name="connsiteY916" fmla="*/ 2205895 h 6858000"/>
              <a:gd name="connsiteX917" fmla="*/ 4262250 w 7467600"/>
              <a:gd name="connsiteY917" fmla="*/ 2219972 h 6858000"/>
              <a:gd name="connsiteX918" fmla="*/ 4550611 w 7467600"/>
              <a:gd name="connsiteY918" fmla="*/ 817540 h 6858000"/>
              <a:gd name="connsiteX919" fmla="*/ 4564418 w 7467600"/>
              <a:gd name="connsiteY919" fmla="*/ 808293 h 6858000"/>
              <a:gd name="connsiteX920" fmla="*/ 4266388 w 7467600"/>
              <a:gd name="connsiteY920" fmla="*/ 500083 h 6858000"/>
              <a:gd name="connsiteX921" fmla="*/ 4032842 w 7467600"/>
              <a:gd name="connsiteY921" fmla="*/ 211809 h 6858000"/>
              <a:gd name="connsiteX922" fmla="*/ 3882765 w 7467600"/>
              <a:gd name="connsiteY922" fmla="*/ 0 h 6858000"/>
              <a:gd name="connsiteX923" fmla="*/ 3721337 w 7467600"/>
              <a:gd name="connsiteY923" fmla="*/ 0 h 6858000"/>
              <a:gd name="connsiteX924" fmla="*/ 3797544 w 7467600"/>
              <a:gd name="connsiteY924" fmla="*/ 0 h 6858000"/>
              <a:gd name="connsiteX925" fmla="*/ 3775734 w 7467600"/>
              <a:gd name="connsiteY925" fmla="*/ 95131 h 6858000"/>
              <a:gd name="connsiteX926" fmla="*/ 3724807 w 7467600"/>
              <a:gd name="connsiteY926" fmla="*/ 272257 h 6858000"/>
              <a:gd name="connsiteX927" fmla="*/ 3726844 w 7467600"/>
              <a:gd name="connsiteY927" fmla="*/ 282988 h 6858000"/>
              <a:gd name="connsiteX928" fmla="*/ 3742664 w 7467600"/>
              <a:gd name="connsiteY928" fmla="*/ 279918 h 6858000"/>
              <a:gd name="connsiteX929" fmla="*/ 4103910 w 7467600"/>
              <a:gd name="connsiteY929" fmla="*/ 1161917 h 6858000"/>
              <a:gd name="connsiteX930" fmla="*/ 4020269 w 7467600"/>
              <a:gd name="connsiteY930" fmla="*/ 1200406 h 6858000"/>
              <a:gd name="connsiteX931" fmla="*/ 3674882 w 7467600"/>
              <a:gd name="connsiteY931" fmla="*/ 488524 h 6858000"/>
              <a:gd name="connsiteX932" fmla="*/ 3132682 w 7467600"/>
              <a:gd name="connsiteY932" fmla="*/ 1072284 h 6858000"/>
              <a:gd name="connsiteX933" fmla="*/ 2716346 w 7467600"/>
              <a:gd name="connsiteY933" fmla="*/ 1276376 h 6858000"/>
              <a:gd name="connsiteX934" fmla="*/ 2716772 w 7467600"/>
              <a:gd name="connsiteY934" fmla="*/ 1255462 h 6858000"/>
              <a:gd name="connsiteX935" fmla="*/ 3471096 w 7467600"/>
              <a:gd name="connsiteY935" fmla="*/ 437072 h 6858000"/>
              <a:gd name="connsiteX936" fmla="*/ 3639057 w 7467600"/>
              <a:gd name="connsiteY936" fmla="*/ 286334 h 6858000"/>
              <a:gd name="connsiteX937" fmla="*/ 3640309 w 7467600"/>
              <a:gd name="connsiteY937" fmla="*/ 284664 h 6858000"/>
              <a:gd name="connsiteX938" fmla="*/ 3646022 w 7467600"/>
              <a:gd name="connsiteY938" fmla="*/ 276711 h 6858000"/>
              <a:gd name="connsiteX939" fmla="*/ 3707943 w 7467600"/>
              <a:gd name="connsiteY939" fmla="*/ 65958 h 6858000"/>
              <a:gd name="connsiteX940" fmla="*/ 3721337 w 7467600"/>
              <a:gd name="connsiteY940" fmla="*/ 0 h 6858000"/>
              <a:gd name="connsiteX941" fmla="*/ 2867960 w 7467600"/>
              <a:gd name="connsiteY941" fmla="*/ 0 h 6858000"/>
              <a:gd name="connsiteX942" fmla="*/ 2926351 w 7467600"/>
              <a:gd name="connsiteY942" fmla="*/ 0 h 6858000"/>
              <a:gd name="connsiteX943" fmla="*/ 2902823 w 7467600"/>
              <a:gd name="connsiteY943" fmla="*/ 262929 h 6858000"/>
              <a:gd name="connsiteX944" fmla="*/ 2940663 w 7467600"/>
              <a:gd name="connsiteY944" fmla="*/ 140884 h 6858000"/>
              <a:gd name="connsiteX945" fmla="*/ 2947039 w 7467600"/>
              <a:gd name="connsiteY945" fmla="*/ 122524 h 6858000"/>
              <a:gd name="connsiteX946" fmla="*/ 2984316 w 7467600"/>
              <a:gd name="connsiteY946" fmla="*/ 0 h 6858000"/>
              <a:gd name="connsiteX947" fmla="*/ 3016114 w 7467600"/>
              <a:gd name="connsiteY947" fmla="*/ 0 h 6858000"/>
              <a:gd name="connsiteX948" fmla="*/ 2979949 w 7467600"/>
              <a:gd name="connsiteY948" fmla="*/ 119274 h 6858000"/>
              <a:gd name="connsiteX949" fmla="*/ 3023879 w 7467600"/>
              <a:gd name="connsiteY949" fmla="*/ 0 h 6858000"/>
              <a:gd name="connsiteX950" fmla="*/ 3105400 w 7467600"/>
              <a:gd name="connsiteY950" fmla="*/ 0 h 6858000"/>
              <a:gd name="connsiteX951" fmla="*/ 3094669 w 7467600"/>
              <a:gd name="connsiteY951" fmla="*/ 30308 h 6858000"/>
              <a:gd name="connsiteX952" fmla="*/ 2901945 w 7467600"/>
              <a:gd name="connsiteY952" fmla="*/ 466538 h 6858000"/>
              <a:gd name="connsiteX953" fmla="*/ 2815209 w 7467600"/>
              <a:gd name="connsiteY953" fmla="*/ 497361 h 6858000"/>
              <a:gd name="connsiteX954" fmla="*/ 2844845 w 7467600"/>
              <a:gd name="connsiteY954" fmla="*/ 127638 h 6858000"/>
              <a:gd name="connsiteX955" fmla="*/ 2867960 w 7467600"/>
              <a:gd name="connsiteY955" fmla="*/ 0 h 6858000"/>
              <a:gd name="connsiteX956" fmla="*/ 1057230 w 7467600"/>
              <a:gd name="connsiteY956" fmla="*/ 0 h 6858000"/>
              <a:gd name="connsiteX957" fmla="*/ 1111003 w 7467600"/>
              <a:gd name="connsiteY957" fmla="*/ 0 h 6858000"/>
              <a:gd name="connsiteX958" fmla="*/ 1125553 w 7467600"/>
              <a:gd name="connsiteY958" fmla="*/ 52588 h 6858000"/>
              <a:gd name="connsiteX959" fmla="*/ 1304276 w 7467600"/>
              <a:gd name="connsiteY959" fmla="*/ 476275 h 6858000"/>
              <a:gd name="connsiteX960" fmla="*/ 1492066 w 7467600"/>
              <a:gd name="connsiteY960" fmla="*/ 886333 h 6858000"/>
              <a:gd name="connsiteX961" fmla="*/ 1423698 w 7467600"/>
              <a:gd name="connsiteY961" fmla="*/ 710817 h 6858000"/>
              <a:gd name="connsiteX962" fmla="*/ 1357609 w 7467600"/>
              <a:gd name="connsiteY962" fmla="*/ 532892 h 6858000"/>
              <a:gd name="connsiteX963" fmla="*/ 1309550 w 7467600"/>
              <a:gd name="connsiteY963" fmla="*/ 374031 h 6858000"/>
              <a:gd name="connsiteX964" fmla="*/ 1193673 w 7467600"/>
              <a:gd name="connsiteY964" fmla="*/ 49533 h 6858000"/>
              <a:gd name="connsiteX965" fmla="*/ 1164391 w 7467600"/>
              <a:gd name="connsiteY965" fmla="*/ 0 h 6858000"/>
              <a:gd name="connsiteX966" fmla="*/ 1200666 w 7467600"/>
              <a:gd name="connsiteY966" fmla="*/ 0 h 6858000"/>
              <a:gd name="connsiteX967" fmla="*/ 1223408 w 7467600"/>
              <a:gd name="connsiteY967" fmla="*/ 38996 h 6858000"/>
              <a:gd name="connsiteX968" fmla="*/ 1339635 w 7467600"/>
              <a:gd name="connsiteY968" fmla="*/ 365517 h 6858000"/>
              <a:gd name="connsiteX969" fmla="*/ 1387469 w 7467600"/>
              <a:gd name="connsiteY969" fmla="*/ 523079 h 6858000"/>
              <a:gd name="connsiteX970" fmla="*/ 1452685 w 7467600"/>
              <a:gd name="connsiteY970" fmla="*/ 699806 h 6858000"/>
              <a:gd name="connsiteX971" fmla="*/ 1492092 w 7467600"/>
              <a:gd name="connsiteY971" fmla="*/ 800424 h 6858000"/>
              <a:gd name="connsiteX972" fmla="*/ 1455302 w 7467600"/>
              <a:gd name="connsiteY972" fmla="*/ 632913 h 6858000"/>
              <a:gd name="connsiteX973" fmla="*/ 1222336 w 7467600"/>
              <a:gd name="connsiteY973" fmla="*/ 9480 h 6858000"/>
              <a:gd name="connsiteX974" fmla="*/ 1214634 w 7467600"/>
              <a:gd name="connsiteY974" fmla="*/ 0 h 6858000"/>
              <a:gd name="connsiteX975" fmla="*/ 1289827 w 7467600"/>
              <a:gd name="connsiteY975" fmla="*/ 0 h 6858000"/>
              <a:gd name="connsiteX976" fmla="*/ 1321076 w 7467600"/>
              <a:gd name="connsiteY976" fmla="*/ 59722 h 6858000"/>
              <a:gd name="connsiteX977" fmla="*/ 1512579 w 7467600"/>
              <a:gd name="connsiteY977" fmla="*/ 626441 h 6858000"/>
              <a:gd name="connsiteX978" fmla="*/ 1506076 w 7467600"/>
              <a:gd name="connsiteY978" fmla="*/ 1089289 h 6858000"/>
              <a:gd name="connsiteX979" fmla="*/ 1486346 w 7467600"/>
              <a:gd name="connsiteY979" fmla="*/ 1079919 h 6858000"/>
              <a:gd name="connsiteX980" fmla="*/ 1070511 w 7467600"/>
              <a:gd name="connsiteY980" fmla="*/ 48609 h 6858000"/>
              <a:gd name="connsiteX981" fmla="*/ 1057230 w 7467600"/>
              <a:gd name="connsiteY981" fmla="*/ 0 h 6858000"/>
              <a:gd name="connsiteX982" fmla="*/ 43151 w 7467600"/>
              <a:gd name="connsiteY982" fmla="*/ 0 h 6858000"/>
              <a:gd name="connsiteX983" fmla="*/ 95283 w 7467600"/>
              <a:gd name="connsiteY983" fmla="*/ 0 h 6858000"/>
              <a:gd name="connsiteX984" fmla="*/ 300708 w 7467600"/>
              <a:gd name="connsiteY984" fmla="*/ 154571 h 6858000"/>
              <a:gd name="connsiteX985" fmla="*/ 530414 w 7467600"/>
              <a:gd name="connsiteY985" fmla="*/ 354673 h 6858000"/>
              <a:gd name="connsiteX986" fmla="*/ 333785 w 7467600"/>
              <a:gd name="connsiteY986" fmla="*/ 161564 h 6858000"/>
              <a:gd name="connsiteX987" fmla="*/ 147005 w 7467600"/>
              <a:gd name="connsiteY987" fmla="*/ 0 h 6858000"/>
              <a:gd name="connsiteX988" fmla="*/ 272509 w 7467600"/>
              <a:gd name="connsiteY988" fmla="*/ 0 h 6858000"/>
              <a:gd name="connsiteX989" fmla="*/ 326276 w 7467600"/>
              <a:gd name="connsiteY989" fmla="*/ 45847 h 6858000"/>
              <a:gd name="connsiteX990" fmla="*/ 823759 w 7467600"/>
              <a:gd name="connsiteY990" fmla="*/ 574145 h 6858000"/>
              <a:gd name="connsiteX991" fmla="*/ 811254 w 7467600"/>
              <a:gd name="connsiteY991" fmla="*/ 665546 h 6858000"/>
              <a:gd name="connsiteX992" fmla="*/ 154042 w 7467600"/>
              <a:gd name="connsiteY992" fmla="*/ 261522 h 6858000"/>
              <a:gd name="connsiteX993" fmla="*/ 13550 w 7467600"/>
              <a:gd name="connsiteY993" fmla="*/ 158423 h 6858000"/>
              <a:gd name="connsiteX994" fmla="*/ 0 w 7467600"/>
              <a:gd name="connsiteY994" fmla="*/ 146618 h 6858000"/>
              <a:gd name="connsiteX995" fmla="*/ 0 w 7467600"/>
              <a:gd name="connsiteY995" fmla="*/ 59161 h 6858000"/>
              <a:gd name="connsiteX996" fmla="*/ 45427 w 7467600"/>
              <a:gd name="connsiteY996" fmla="*/ 101078 h 6858000"/>
              <a:gd name="connsiteX997" fmla="*/ 630103 w 7467600"/>
              <a:gd name="connsiteY997" fmla="*/ 485885 h 6858000"/>
              <a:gd name="connsiteX998" fmla="*/ 532040 w 7467600"/>
              <a:gd name="connsiteY998" fmla="*/ 399359 h 6858000"/>
              <a:gd name="connsiteX999" fmla="*/ 517618 w 7467600"/>
              <a:gd name="connsiteY999" fmla="*/ 385726 h 6858000"/>
              <a:gd name="connsiteX1000" fmla="*/ 285074 w 7467600"/>
              <a:gd name="connsiteY1000" fmla="*/ 182755 h 6858000"/>
              <a:gd name="connsiteX1001" fmla="*/ 43151 w 7467600"/>
              <a:gd name="connsiteY100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244057 w 7467600"/>
              <a:gd name="connsiteY140" fmla="*/ 5124233 h 6858000"/>
              <a:gd name="connsiteX141" fmla="*/ 7353035 w 7467600"/>
              <a:gd name="connsiteY141" fmla="*/ 5197318 h 6858000"/>
              <a:gd name="connsiteX142" fmla="*/ 7467600 w 7467600"/>
              <a:gd name="connsiteY142" fmla="*/ 5297634 h 6858000"/>
              <a:gd name="connsiteX143" fmla="*/ 7467600 w 7467600"/>
              <a:gd name="connsiteY143" fmla="*/ 5361850 h 6858000"/>
              <a:gd name="connsiteX144" fmla="*/ 7368569 w 7467600"/>
              <a:gd name="connsiteY144" fmla="*/ 5270182 h 6858000"/>
              <a:gd name="connsiteX145" fmla="*/ 1903353 w 7467600"/>
              <a:gd name="connsiteY145" fmla="*/ 5044827 h 6858000"/>
              <a:gd name="connsiteX146" fmla="*/ 1936931 w 7467600"/>
              <a:gd name="connsiteY146" fmla="*/ 5093954 h 6858000"/>
              <a:gd name="connsiteX147" fmla="*/ 2195868 w 7467600"/>
              <a:gd name="connsiteY147" fmla="*/ 5396574 h 6858000"/>
              <a:gd name="connsiteX148" fmla="*/ 2088852 w 7467600"/>
              <a:gd name="connsiteY148" fmla="*/ 5166123 h 6858000"/>
              <a:gd name="connsiteX149" fmla="*/ 1958241 w 7467600"/>
              <a:gd name="connsiteY149" fmla="*/ 5067955 h 6858000"/>
              <a:gd name="connsiteX150" fmla="*/ 1903353 w 7467600"/>
              <a:gd name="connsiteY150" fmla="*/ 5044827 h 6858000"/>
              <a:gd name="connsiteX151" fmla="*/ 1979378 w 7467600"/>
              <a:gd name="connsiteY151" fmla="*/ 4769504 h 6858000"/>
              <a:gd name="connsiteX152" fmla="*/ 2882120 w 7467600"/>
              <a:gd name="connsiteY152" fmla="*/ 5064547 h 6858000"/>
              <a:gd name="connsiteX153" fmla="*/ 2793103 w 7467600"/>
              <a:gd name="connsiteY153" fmla="*/ 5039699 h 6858000"/>
              <a:gd name="connsiteX154" fmla="*/ 2770041 w 7467600"/>
              <a:gd name="connsiteY154" fmla="*/ 5033634 h 6858000"/>
              <a:gd name="connsiteX155" fmla="*/ 1979378 w 7467600"/>
              <a:gd name="connsiteY155" fmla="*/ 4769504 h 6858000"/>
              <a:gd name="connsiteX156" fmla="*/ 1927410 w 7467600"/>
              <a:gd name="connsiteY156" fmla="*/ 4716164 h 6858000"/>
              <a:gd name="connsiteX157" fmla="*/ 1959587 w 7467600"/>
              <a:gd name="connsiteY157" fmla="*/ 4728849 h 6858000"/>
              <a:gd name="connsiteX158" fmla="*/ 2777707 w 7467600"/>
              <a:gd name="connsiteY158" fmla="*/ 5003991 h 6858000"/>
              <a:gd name="connsiteX159" fmla="*/ 2800768 w 7467600"/>
              <a:gd name="connsiteY159" fmla="*/ 5010056 h 6858000"/>
              <a:gd name="connsiteX160" fmla="*/ 2879408 w 7467600"/>
              <a:gd name="connsiteY160" fmla="*/ 5031590 h 6858000"/>
              <a:gd name="connsiteX161" fmla="*/ 2862295 w 7467600"/>
              <a:gd name="connsiteY161" fmla="*/ 5022958 h 6858000"/>
              <a:gd name="connsiteX162" fmla="*/ 2813343 w 7467600"/>
              <a:gd name="connsiteY162" fmla="*/ 4998369 h 6858000"/>
              <a:gd name="connsiteX163" fmla="*/ 2646245 w 7467600"/>
              <a:gd name="connsiteY163" fmla="*/ 4930999 h 6858000"/>
              <a:gd name="connsiteX164" fmla="*/ 1999243 w 7467600"/>
              <a:gd name="connsiteY164" fmla="*/ 4730524 h 6858000"/>
              <a:gd name="connsiteX165" fmla="*/ 1979527 w 7467600"/>
              <a:gd name="connsiteY165" fmla="*/ 4726651 h 6858000"/>
              <a:gd name="connsiteX166" fmla="*/ 1927410 w 7467600"/>
              <a:gd name="connsiteY166" fmla="*/ 4716164 h 6858000"/>
              <a:gd name="connsiteX167" fmla="*/ 1997014 w 7467600"/>
              <a:gd name="connsiteY167" fmla="*/ 4698007 h 6858000"/>
              <a:gd name="connsiteX168" fmla="*/ 2005458 w 7467600"/>
              <a:gd name="connsiteY168" fmla="*/ 4699540 h 6858000"/>
              <a:gd name="connsiteX169" fmla="*/ 2657186 w 7467600"/>
              <a:gd name="connsiteY169" fmla="*/ 4901687 h 6858000"/>
              <a:gd name="connsiteX170" fmla="*/ 2826662 w 7467600"/>
              <a:gd name="connsiteY170" fmla="*/ 4970362 h 6858000"/>
              <a:gd name="connsiteX171" fmla="*/ 2876100 w 7467600"/>
              <a:gd name="connsiteY171" fmla="*/ 4995397 h 6858000"/>
              <a:gd name="connsiteX172" fmla="*/ 3042600 w 7467600"/>
              <a:gd name="connsiteY172" fmla="*/ 5059532 h 6858000"/>
              <a:gd name="connsiteX173" fmla="*/ 1997014 w 7467600"/>
              <a:gd name="connsiteY173" fmla="*/ 4698007 h 6858000"/>
              <a:gd name="connsiteX174" fmla="*/ 2305292 w 7467600"/>
              <a:gd name="connsiteY174" fmla="*/ 4219492 h 6858000"/>
              <a:gd name="connsiteX175" fmla="*/ 3360922 w 7467600"/>
              <a:gd name="connsiteY175" fmla="*/ 4529373 h 6858000"/>
              <a:gd name="connsiteX176" fmla="*/ 3492420 w 7467600"/>
              <a:gd name="connsiteY176" fmla="*/ 4510145 h 6858000"/>
              <a:gd name="connsiteX177" fmla="*/ 3364086 w 7467600"/>
              <a:gd name="connsiteY177" fmla="*/ 4480340 h 6858000"/>
              <a:gd name="connsiteX178" fmla="*/ 3225818 w 7467600"/>
              <a:gd name="connsiteY178" fmla="*/ 4411822 h 6858000"/>
              <a:gd name="connsiteX179" fmla="*/ 3129696 w 7467600"/>
              <a:gd name="connsiteY179" fmla="*/ 4360704 h 6858000"/>
              <a:gd name="connsiteX180" fmla="*/ 2814545 w 7467600"/>
              <a:gd name="connsiteY180" fmla="*/ 4282955 h 6858000"/>
              <a:gd name="connsiteX181" fmla="*/ 2305292 w 7467600"/>
              <a:gd name="connsiteY181" fmla="*/ 4219492 h 6858000"/>
              <a:gd name="connsiteX182" fmla="*/ 2626982 w 7467600"/>
              <a:gd name="connsiteY182" fmla="*/ 4206450 h 6858000"/>
              <a:gd name="connsiteX183" fmla="*/ 2490617 w 7467600"/>
              <a:gd name="connsiteY183" fmla="*/ 4206951 h 6858000"/>
              <a:gd name="connsiteX184" fmla="*/ 2819869 w 7467600"/>
              <a:gd name="connsiteY184" fmla="*/ 4252936 h 6858000"/>
              <a:gd name="connsiteX185" fmla="*/ 3143018 w 7467600"/>
              <a:gd name="connsiteY185" fmla="*/ 4332698 h 6858000"/>
              <a:gd name="connsiteX186" fmla="*/ 3241520 w 7467600"/>
              <a:gd name="connsiteY186" fmla="*/ 4385112 h 6858000"/>
              <a:gd name="connsiteX187" fmla="*/ 3374575 w 7467600"/>
              <a:gd name="connsiteY187" fmla="*/ 4451517 h 6858000"/>
              <a:gd name="connsiteX188" fmla="*/ 3505221 w 7467600"/>
              <a:gd name="connsiteY188" fmla="*/ 4480757 h 6858000"/>
              <a:gd name="connsiteX189" fmla="*/ 2626982 w 7467600"/>
              <a:gd name="connsiteY189" fmla="*/ 4206450 h 6858000"/>
              <a:gd name="connsiteX190" fmla="*/ 1310106 w 7467600"/>
              <a:gd name="connsiteY190" fmla="*/ 3943217 h 6858000"/>
              <a:gd name="connsiteX191" fmla="*/ 854994 w 7467600"/>
              <a:gd name="connsiteY191" fmla="*/ 4399136 h 6858000"/>
              <a:gd name="connsiteX192" fmla="*/ 742462 w 7467600"/>
              <a:gd name="connsiteY192" fmla="*/ 4594648 h 6858000"/>
              <a:gd name="connsiteX193" fmla="*/ 820602 w 7467600"/>
              <a:gd name="connsiteY193" fmla="*/ 4485915 h 6858000"/>
              <a:gd name="connsiteX194" fmla="*/ 878295 w 7467600"/>
              <a:gd name="connsiteY194" fmla="*/ 4403594 h 6858000"/>
              <a:gd name="connsiteX195" fmla="*/ 1240607 w 7467600"/>
              <a:gd name="connsiteY195" fmla="*/ 4010401 h 6858000"/>
              <a:gd name="connsiteX196" fmla="*/ 1310106 w 7467600"/>
              <a:gd name="connsiteY196" fmla="*/ 3943217 h 6858000"/>
              <a:gd name="connsiteX197" fmla="*/ 1423113 w 7467600"/>
              <a:gd name="connsiteY197" fmla="*/ 3874565 h 6858000"/>
              <a:gd name="connsiteX198" fmla="*/ 1260565 w 7467600"/>
              <a:gd name="connsiteY198" fmla="*/ 4031982 h 6858000"/>
              <a:gd name="connsiteX199" fmla="*/ 901900 w 7467600"/>
              <a:gd name="connsiteY199" fmla="*/ 4421236 h 6858000"/>
              <a:gd name="connsiteX200" fmla="*/ 845044 w 7467600"/>
              <a:gd name="connsiteY200" fmla="*/ 4502436 h 6858000"/>
              <a:gd name="connsiteX201" fmla="*/ 685926 w 7467600"/>
              <a:gd name="connsiteY201" fmla="*/ 4703069 h 6858000"/>
              <a:gd name="connsiteX202" fmla="*/ 684248 w 7467600"/>
              <a:gd name="connsiteY202" fmla="*/ 4706721 h 6858000"/>
              <a:gd name="connsiteX203" fmla="*/ 1423113 w 7467600"/>
              <a:gd name="connsiteY203" fmla="*/ 3874565 h 6858000"/>
              <a:gd name="connsiteX204" fmla="*/ 3316479 w 7467600"/>
              <a:gd name="connsiteY204" fmla="*/ 3872136 h 6858000"/>
              <a:gd name="connsiteX205" fmla="*/ 3546806 w 7467600"/>
              <a:gd name="connsiteY205" fmla="*/ 4356139 h 6858000"/>
              <a:gd name="connsiteX206" fmla="*/ 3364433 w 7467600"/>
              <a:gd name="connsiteY206" fmla="*/ 3953121 h 6858000"/>
              <a:gd name="connsiteX207" fmla="*/ 3316479 w 7467600"/>
              <a:gd name="connsiteY207" fmla="*/ 3872136 h 6858000"/>
              <a:gd name="connsiteX208" fmla="*/ 3291335 w 7467600"/>
              <a:gd name="connsiteY208" fmla="*/ 3767420 h 6858000"/>
              <a:gd name="connsiteX209" fmla="*/ 3390805 w 7467600"/>
              <a:gd name="connsiteY209" fmla="*/ 3937163 h 6858000"/>
              <a:gd name="connsiteX210" fmla="*/ 3579062 w 7467600"/>
              <a:gd name="connsiteY210" fmla="*/ 4359040 h 6858000"/>
              <a:gd name="connsiteX211" fmla="*/ 3467355 w 7467600"/>
              <a:gd name="connsiteY211" fmla="*/ 3988130 h 6858000"/>
              <a:gd name="connsiteX212" fmla="*/ 3310753 w 7467600"/>
              <a:gd name="connsiteY212" fmla="*/ 3787140 h 6858000"/>
              <a:gd name="connsiteX213" fmla="*/ 3291335 w 7467600"/>
              <a:gd name="connsiteY213" fmla="*/ 3767420 h 6858000"/>
              <a:gd name="connsiteX214" fmla="*/ 1635889 w 7467600"/>
              <a:gd name="connsiteY214" fmla="*/ 3709494 h 6858000"/>
              <a:gd name="connsiteX215" fmla="*/ 1634800 w 7467600"/>
              <a:gd name="connsiteY215" fmla="*/ 3731111 h 6858000"/>
              <a:gd name="connsiteX216" fmla="*/ 1635889 w 7467600"/>
              <a:gd name="connsiteY216" fmla="*/ 3709494 h 6858000"/>
              <a:gd name="connsiteX217" fmla="*/ 1510397 w 7467600"/>
              <a:gd name="connsiteY217" fmla="*/ 3684705 h 6858000"/>
              <a:gd name="connsiteX218" fmla="*/ 1146550 w 7467600"/>
              <a:gd name="connsiteY218" fmla="*/ 3802012 h 6858000"/>
              <a:gd name="connsiteX219" fmla="*/ 698834 w 7467600"/>
              <a:gd name="connsiteY219" fmla="*/ 3952272 h 6858000"/>
              <a:gd name="connsiteX220" fmla="*/ 34256 w 7467600"/>
              <a:gd name="connsiteY220" fmla="*/ 4347603 h 6858000"/>
              <a:gd name="connsiteX221" fmla="*/ 527241 w 7467600"/>
              <a:gd name="connsiteY221" fmla="*/ 4065078 h 6858000"/>
              <a:gd name="connsiteX222" fmla="*/ 1510397 w 7467600"/>
              <a:gd name="connsiteY222" fmla="*/ 3684705 h 6858000"/>
              <a:gd name="connsiteX223" fmla="*/ 1313114 w 7467600"/>
              <a:gd name="connsiteY223" fmla="*/ 3655216 h 6858000"/>
              <a:gd name="connsiteX224" fmla="*/ 1109304 w 7467600"/>
              <a:gd name="connsiteY224" fmla="*/ 3669030 h 6858000"/>
              <a:gd name="connsiteX225" fmla="*/ 8129 w 7467600"/>
              <a:gd name="connsiteY225" fmla="*/ 4330519 h 6858000"/>
              <a:gd name="connsiteX226" fmla="*/ 687572 w 7467600"/>
              <a:gd name="connsiteY226" fmla="*/ 3925629 h 6858000"/>
              <a:gd name="connsiteX227" fmla="*/ 1138365 w 7467600"/>
              <a:gd name="connsiteY227" fmla="*/ 3774515 h 6858000"/>
              <a:gd name="connsiteX228" fmla="*/ 1505579 w 7467600"/>
              <a:gd name="connsiteY228" fmla="*/ 3655526 h 6858000"/>
              <a:gd name="connsiteX229" fmla="*/ 1313114 w 7467600"/>
              <a:gd name="connsiteY229" fmla="*/ 3655216 h 6858000"/>
              <a:gd name="connsiteX230" fmla="*/ 3655073 w 7467600"/>
              <a:gd name="connsiteY230" fmla="*/ 3650884 h 6858000"/>
              <a:gd name="connsiteX231" fmla="*/ 3989938 w 7467600"/>
              <a:gd name="connsiteY231" fmla="*/ 3991685 h 6858000"/>
              <a:gd name="connsiteX232" fmla="*/ 4393907 w 7467600"/>
              <a:gd name="connsiteY232" fmla="*/ 4261258 h 6858000"/>
              <a:gd name="connsiteX233" fmla="*/ 4648051 w 7467600"/>
              <a:gd name="connsiteY233" fmla="*/ 4374051 h 6858000"/>
              <a:gd name="connsiteX234" fmla="*/ 4383389 w 7467600"/>
              <a:gd name="connsiteY234" fmla="*/ 4184369 h 6858000"/>
              <a:gd name="connsiteX235" fmla="*/ 4165508 w 7467600"/>
              <a:gd name="connsiteY235" fmla="*/ 4035196 h 6858000"/>
              <a:gd name="connsiteX236" fmla="*/ 4068162 w 7467600"/>
              <a:gd name="connsiteY236" fmla="*/ 3953394 h 6858000"/>
              <a:gd name="connsiteX237" fmla="*/ 3981416 w 7467600"/>
              <a:gd name="connsiteY237" fmla="*/ 3880482 h 6858000"/>
              <a:gd name="connsiteX238" fmla="*/ 3800147 w 7467600"/>
              <a:gd name="connsiteY238" fmla="*/ 3749872 h 6858000"/>
              <a:gd name="connsiteX239" fmla="*/ 3655073 w 7467600"/>
              <a:gd name="connsiteY239" fmla="*/ 3650884 h 6858000"/>
              <a:gd name="connsiteX240" fmla="*/ 3670252 w 7467600"/>
              <a:gd name="connsiteY240" fmla="*/ 3622798 h 6858000"/>
              <a:gd name="connsiteX241" fmla="*/ 3817258 w 7467600"/>
              <a:gd name="connsiteY241" fmla="*/ 3723577 h 6858000"/>
              <a:gd name="connsiteX242" fmla="*/ 4000461 w 7467600"/>
              <a:gd name="connsiteY242" fmla="*/ 3855966 h 6858000"/>
              <a:gd name="connsiteX243" fmla="*/ 4088180 w 7467600"/>
              <a:gd name="connsiteY243" fmla="*/ 3929774 h 6858000"/>
              <a:gd name="connsiteX244" fmla="*/ 4184555 w 7467600"/>
              <a:gd name="connsiteY244" fmla="*/ 4010683 h 6858000"/>
              <a:gd name="connsiteX245" fmla="*/ 4399563 w 7467600"/>
              <a:gd name="connsiteY245" fmla="*/ 4158106 h 6858000"/>
              <a:gd name="connsiteX246" fmla="*/ 4684469 w 7467600"/>
              <a:gd name="connsiteY246" fmla="*/ 4364680 h 6858000"/>
              <a:gd name="connsiteX247" fmla="*/ 4690271 w 7467600"/>
              <a:gd name="connsiteY247" fmla="*/ 4370034 h 6858000"/>
              <a:gd name="connsiteX248" fmla="*/ 4136093 w 7467600"/>
              <a:gd name="connsiteY248" fmla="*/ 3858466 h 6858000"/>
              <a:gd name="connsiteX249" fmla="*/ 3670252 w 7467600"/>
              <a:gd name="connsiteY249" fmla="*/ 3622798 h 6858000"/>
              <a:gd name="connsiteX250" fmla="*/ 4440129 w 7467600"/>
              <a:gd name="connsiteY250" fmla="*/ 3448571 h 6858000"/>
              <a:gd name="connsiteX251" fmla="*/ 4856525 w 7467600"/>
              <a:gd name="connsiteY251" fmla="*/ 3915351 h 6858000"/>
              <a:gd name="connsiteX252" fmla="*/ 5059055 w 7467600"/>
              <a:gd name="connsiteY252" fmla="*/ 4108918 h 6858000"/>
              <a:gd name="connsiteX253" fmla="*/ 5290070 w 7467600"/>
              <a:gd name="connsiteY253" fmla="*/ 4263619 h 6858000"/>
              <a:gd name="connsiteX254" fmla="*/ 4834991 w 7467600"/>
              <a:gd name="connsiteY254" fmla="*/ 3830985 h 6858000"/>
              <a:gd name="connsiteX255" fmla="*/ 4440129 w 7467600"/>
              <a:gd name="connsiteY255" fmla="*/ 3448571 h 6858000"/>
              <a:gd name="connsiteX256" fmla="*/ 4441737 w 7467600"/>
              <a:gd name="connsiteY256" fmla="*/ 3399734 h 6858000"/>
              <a:gd name="connsiteX257" fmla="*/ 4431236 w 7467600"/>
              <a:gd name="connsiteY257" fmla="*/ 3400954 h 6858000"/>
              <a:gd name="connsiteX258" fmla="*/ 4557150 w 7467600"/>
              <a:gd name="connsiteY258" fmla="*/ 3510023 h 6858000"/>
              <a:gd name="connsiteX259" fmla="*/ 4856936 w 7467600"/>
              <a:gd name="connsiteY259" fmla="*/ 3809146 h 6858000"/>
              <a:gd name="connsiteX260" fmla="*/ 5111996 w 7467600"/>
              <a:gd name="connsiteY260" fmla="*/ 4065759 h 6858000"/>
              <a:gd name="connsiteX261" fmla="*/ 5388878 w 7467600"/>
              <a:gd name="connsiteY261" fmla="*/ 4300185 h 6858000"/>
              <a:gd name="connsiteX262" fmla="*/ 5425556 w 7467600"/>
              <a:gd name="connsiteY262" fmla="*/ 4308967 h 6858000"/>
              <a:gd name="connsiteX263" fmla="*/ 4943646 w 7467600"/>
              <a:gd name="connsiteY263" fmla="*/ 3822916 h 6858000"/>
              <a:gd name="connsiteX264" fmla="*/ 4594837 w 7467600"/>
              <a:gd name="connsiteY264" fmla="*/ 3532274 h 6858000"/>
              <a:gd name="connsiteX265" fmla="*/ 4441737 w 7467600"/>
              <a:gd name="connsiteY265" fmla="*/ 3399734 h 6858000"/>
              <a:gd name="connsiteX266" fmla="*/ 5425834 w 7467600"/>
              <a:gd name="connsiteY266" fmla="*/ 3162785 h 6858000"/>
              <a:gd name="connsiteX267" fmla="*/ 5401644 w 7467600"/>
              <a:gd name="connsiteY267" fmla="*/ 3617847 h 6858000"/>
              <a:gd name="connsiteX268" fmla="*/ 5467256 w 7467600"/>
              <a:gd name="connsiteY268" fmla="*/ 4175494 h 6858000"/>
              <a:gd name="connsiteX269" fmla="*/ 5448069 w 7467600"/>
              <a:gd name="connsiteY269" fmla="*/ 3567554 h 6858000"/>
              <a:gd name="connsiteX270" fmla="*/ 5425834 w 7467600"/>
              <a:gd name="connsiteY270" fmla="*/ 3162785 h 6858000"/>
              <a:gd name="connsiteX271" fmla="*/ 1318687 w 7467600"/>
              <a:gd name="connsiteY271" fmla="*/ 3113840 h 6858000"/>
              <a:gd name="connsiteX272" fmla="*/ 1066793 w 7467600"/>
              <a:gd name="connsiteY272" fmla="*/ 3212171 h 6858000"/>
              <a:gd name="connsiteX273" fmla="*/ 993319 w 7467600"/>
              <a:gd name="connsiteY273" fmla="*/ 3247648 h 6858000"/>
              <a:gd name="connsiteX274" fmla="*/ 853081 w 7467600"/>
              <a:gd name="connsiteY274" fmla="*/ 3312410 h 6858000"/>
              <a:gd name="connsiteX275" fmla="*/ 805957 w 7467600"/>
              <a:gd name="connsiteY275" fmla="*/ 3330443 h 6858000"/>
              <a:gd name="connsiteX276" fmla="*/ 1318687 w 7467600"/>
              <a:gd name="connsiteY276" fmla="*/ 3113840 h 6858000"/>
              <a:gd name="connsiteX277" fmla="*/ 5453702 w 7467600"/>
              <a:gd name="connsiteY277" fmla="*/ 3090882 h 6858000"/>
              <a:gd name="connsiteX278" fmla="*/ 5480135 w 7467600"/>
              <a:gd name="connsiteY278" fmla="*/ 3565802 h 6858000"/>
              <a:gd name="connsiteX279" fmla="*/ 5499023 w 7467600"/>
              <a:gd name="connsiteY279" fmla="*/ 4166310 h 6858000"/>
              <a:gd name="connsiteX280" fmla="*/ 5547022 w 7467600"/>
              <a:gd name="connsiteY280" fmla="*/ 3607838 h 6858000"/>
              <a:gd name="connsiteX281" fmla="*/ 5515964 w 7467600"/>
              <a:gd name="connsiteY281" fmla="*/ 3378541 h 6858000"/>
              <a:gd name="connsiteX282" fmla="*/ 5453702 w 7467600"/>
              <a:gd name="connsiteY282" fmla="*/ 3090882 h 6858000"/>
              <a:gd name="connsiteX283" fmla="*/ 1238695 w 7467600"/>
              <a:gd name="connsiteY283" fmla="*/ 3076820 h 6858000"/>
              <a:gd name="connsiteX284" fmla="*/ 716371 w 7467600"/>
              <a:gd name="connsiteY284" fmla="*/ 3293249 h 6858000"/>
              <a:gd name="connsiteX285" fmla="*/ 579522 w 7467600"/>
              <a:gd name="connsiteY285" fmla="*/ 3371759 h 6858000"/>
              <a:gd name="connsiteX286" fmla="*/ 600288 w 7467600"/>
              <a:gd name="connsiteY286" fmla="*/ 3365555 h 6858000"/>
              <a:gd name="connsiteX287" fmla="*/ 840692 w 7467600"/>
              <a:gd name="connsiteY287" fmla="*/ 3284921 h 6858000"/>
              <a:gd name="connsiteX288" fmla="*/ 979248 w 7467600"/>
              <a:gd name="connsiteY288" fmla="*/ 3221003 h 6858000"/>
              <a:gd name="connsiteX289" fmla="*/ 1053282 w 7467600"/>
              <a:gd name="connsiteY289" fmla="*/ 3185247 h 6858000"/>
              <a:gd name="connsiteX290" fmla="*/ 1320603 w 7467600"/>
              <a:gd name="connsiteY290" fmla="*/ 3081281 h 6858000"/>
              <a:gd name="connsiteX291" fmla="*/ 1238695 w 7467600"/>
              <a:gd name="connsiteY291" fmla="*/ 3076820 h 6858000"/>
              <a:gd name="connsiteX292" fmla="*/ 5425627 w 7467600"/>
              <a:gd name="connsiteY292" fmla="*/ 2954192 h 6858000"/>
              <a:gd name="connsiteX293" fmla="*/ 5470770 w 7467600"/>
              <a:gd name="connsiteY293" fmla="*/ 3005435 h 6858000"/>
              <a:gd name="connsiteX294" fmla="*/ 5519779 w 7467600"/>
              <a:gd name="connsiteY294" fmla="*/ 4359223 h 6858000"/>
              <a:gd name="connsiteX295" fmla="*/ 5520293 w 7467600"/>
              <a:gd name="connsiteY295" fmla="*/ 4360602 h 6858000"/>
              <a:gd name="connsiteX296" fmla="*/ 5767221 w 7467600"/>
              <a:gd name="connsiteY296" fmla="*/ 4665564 h 6858000"/>
              <a:gd name="connsiteX297" fmla="*/ 6937169 w 7467600"/>
              <a:gd name="connsiteY297" fmla="*/ 4815941 h 6858000"/>
              <a:gd name="connsiteX298" fmla="*/ 6953922 w 7467600"/>
              <a:gd name="connsiteY298" fmla="*/ 4890068 h 6858000"/>
              <a:gd name="connsiteX299" fmla="*/ 6071359 w 7467600"/>
              <a:gd name="connsiteY299" fmla="*/ 4770770 h 6858000"/>
              <a:gd name="connsiteX300" fmla="*/ 6038839 w 7467600"/>
              <a:gd name="connsiteY300" fmla="*/ 4764474 h 6858000"/>
              <a:gd name="connsiteX301" fmla="*/ 6038706 w 7467600"/>
              <a:gd name="connsiteY301" fmla="*/ 4763847 h 6858000"/>
              <a:gd name="connsiteX302" fmla="*/ 6037784 w 7467600"/>
              <a:gd name="connsiteY302" fmla="*/ 4764270 h 6858000"/>
              <a:gd name="connsiteX303" fmla="*/ 6038839 w 7467600"/>
              <a:gd name="connsiteY303" fmla="*/ 4764474 h 6858000"/>
              <a:gd name="connsiteX304" fmla="*/ 6040338 w 7467600"/>
              <a:gd name="connsiteY304" fmla="*/ 4771418 h 6858000"/>
              <a:gd name="connsiteX305" fmla="*/ 6024488 w 7467600"/>
              <a:gd name="connsiteY305" fmla="*/ 4809903 h 6858000"/>
              <a:gd name="connsiteX306" fmla="*/ 5599771 w 7467600"/>
              <a:gd name="connsiteY306" fmla="*/ 5509652 h 6858000"/>
              <a:gd name="connsiteX307" fmla="*/ 5548843 w 7467600"/>
              <a:gd name="connsiteY307" fmla="*/ 5563845 h 6858000"/>
              <a:gd name="connsiteX308" fmla="*/ 5940952 w 7467600"/>
              <a:gd name="connsiteY308" fmla="*/ 6250028 h 6858000"/>
              <a:gd name="connsiteX309" fmla="*/ 6043441 w 7467600"/>
              <a:gd name="connsiteY309" fmla="*/ 6665847 h 6858000"/>
              <a:gd name="connsiteX310" fmla="*/ 6093432 w 7467600"/>
              <a:gd name="connsiteY310" fmla="*/ 6858000 h 6858000"/>
              <a:gd name="connsiteX311" fmla="*/ 6034344 w 7467600"/>
              <a:gd name="connsiteY311" fmla="*/ 6858000 h 6858000"/>
              <a:gd name="connsiteX312" fmla="*/ 6026679 w 7467600"/>
              <a:gd name="connsiteY312" fmla="*/ 6836959 h 6858000"/>
              <a:gd name="connsiteX313" fmla="*/ 5800441 w 7467600"/>
              <a:gd name="connsiteY313" fmla="*/ 6335286 h 6858000"/>
              <a:gd name="connsiteX314" fmla="*/ 5526562 w 7467600"/>
              <a:gd name="connsiteY314" fmla="*/ 5705388 h 6858000"/>
              <a:gd name="connsiteX315" fmla="*/ 5519640 w 7467600"/>
              <a:gd name="connsiteY315" fmla="*/ 5683774 h 6858000"/>
              <a:gd name="connsiteX316" fmla="*/ 5844559 w 7467600"/>
              <a:gd name="connsiteY316" fmla="*/ 6553349 h 6858000"/>
              <a:gd name="connsiteX317" fmla="*/ 5975994 w 7467600"/>
              <a:gd name="connsiteY317" fmla="*/ 6858000 h 6858000"/>
              <a:gd name="connsiteX318" fmla="*/ 5898547 w 7467600"/>
              <a:gd name="connsiteY318" fmla="*/ 6858000 h 6858000"/>
              <a:gd name="connsiteX319" fmla="*/ 5682041 w 7467600"/>
              <a:gd name="connsiteY319" fmla="*/ 6355860 h 6858000"/>
              <a:gd name="connsiteX320" fmla="*/ 5461758 w 7467600"/>
              <a:gd name="connsiteY320" fmla="*/ 5820220 h 6858000"/>
              <a:gd name="connsiteX321" fmla="*/ 5237282 w 7467600"/>
              <a:gd name="connsiteY321" fmla="*/ 6579086 h 6858000"/>
              <a:gd name="connsiteX322" fmla="*/ 5115009 w 7467600"/>
              <a:gd name="connsiteY322" fmla="*/ 6858000 h 6858000"/>
              <a:gd name="connsiteX323" fmla="*/ 5028074 w 7467600"/>
              <a:gd name="connsiteY323" fmla="*/ 6858000 h 6858000"/>
              <a:gd name="connsiteX324" fmla="*/ 5079508 w 7467600"/>
              <a:gd name="connsiteY324" fmla="*/ 6749074 h 6858000"/>
              <a:gd name="connsiteX325" fmla="*/ 5371846 w 7467600"/>
              <a:gd name="connsiteY325" fmla="*/ 5924413 h 6858000"/>
              <a:gd name="connsiteX326" fmla="*/ 5270512 w 7467600"/>
              <a:gd name="connsiteY326" fmla="*/ 6138975 h 6858000"/>
              <a:gd name="connsiteX327" fmla="*/ 5062409 w 7467600"/>
              <a:gd name="connsiteY327" fmla="*/ 6653544 h 6858000"/>
              <a:gd name="connsiteX328" fmla="*/ 5036628 w 7467600"/>
              <a:gd name="connsiteY328" fmla="*/ 6754247 h 6858000"/>
              <a:gd name="connsiteX329" fmla="*/ 5009112 w 7467600"/>
              <a:gd name="connsiteY329" fmla="*/ 6858000 h 6858000"/>
              <a:gd name="connsiteX330" fmla="*/ 4976679 w 7467600"/>
              <a:gd name="connsiteY330" fmla="*/ 6858000 h 6858000"/>
              <a:gd name="connsiteX331" fmla="*/ 5006537 w 7467600"/>
              <a:gd name="connsiteY331" fmla="*/ 6747068 h 6858000"/>
              <a:gd name="connsiteX332" fmla="*/ 5032723 w 7467600"/>
              <a:gd name="connsiteY332" fmla="*/ 6644957 h 6858000"/>
              <a:gd name="connsiteX333" fmla="*/ 5242949 w 7467600"/>
              <a:gd name="connsiteY333" fmla="*/ 6125175 h 6858000"/>
              <a:gd name="connsiteX334" fmla="*/ 5286321 w 7467600"/>
              <a:gd name="connsiteY334" fmla="*/ 6033555 h 6858000"/>
              <a:gd name="connsiteX335" fmla="*/ 5008210 w 7467600"/>
              <a:gd name="connsiteY335" fmla="*/ 6649194 h 6858000"/>
              <a:gd name="connsiteX336" fmla="*/ 4986321 w 7467600"/>
              <a:gd name="connsiteY336" fmla="*/ 6765687 h 6858000"/>
              <a:gd name="connsiteX337" fmla="*/ 4973474 w 7467600"/>
              <a:gd name="connsiteY337" fmla="*/ 6858000 h 6858000"/>
              <a:gd name="connsiteX338" fmla="*/ 4907178 w 7467600"/>
              <a:gd name="connsiteY338" fmla="*/ 6858000 h 6858000"/>
              <a:gd name="connsiteX339" fmla="*/ 4910810 w 7467600"/>
              <a:gd name="connsiteY339" fmla="*/ 6829660 h 6858000"/>
              <a:gd name="connsiteX340" fmla="*/ 4987461 w 7467600"/>
              <a:gd name="connsiteY340" fmla="*/ 6432994 h 6858000"/>
              <a:gd name="connsiteX341" fmla="*/ 5179262 w 7467600"/>
              <a:gd name="connsiteY341" fmla="*/ 6035044 h 6858000"/>
              <a:gd name="connsiteX342" fmla="*/ 4689678 w 7467600"/>
              <a:gd name="connsiteY342" fmla="*/ 6440241 h 6858000"/>
              <a:gd name="connsiteX343" fmla="*/ 4477543 w 7467600"/>
              <a:gd name="connsiteY343" fmla="*/ 6674836 h 6858000"/>
              <a:gd name="connsiteX344" fmla="*/ 4329957 w 7467600"/>
              <a:gd name="connsiteY344" fmla="*/ 6858000 h 6858000"/>
              <a:gd name="connsiteX345" fmla="*/ 4218595 w 7467600"/>
              <a:gd name="connsiteY345" fmla="*/ 6858000 h 6858000"/>
              <a:gd name="connsiteX346" fmla="*/ 4368888 w 7467600"/>
              <a:gd name="connsiteY346" fmla="*/ 6668412 h 6858000"/>
              <a:gd name="connsiteX347" fmla="*/ 4563091 w 7467600"/>
              <a:gd name="connsiteY347" fmla="*/ 6442508 h 6858000"/>
              <a:gd name="connsiteX348" fmla="*/ 5387324 w 7467600"/>
              <a:gd name="connsiteY348" fmla="*/ 5705830 h 6858000"/>
              <a:gd name="connsiteX349" fmla="*/ 5073620 w 7467600"/>
              <a:gd name="connsiteY349" fmla="*/ 5955437 h 6858000"/>
              <a:gd name="connsiteX350" fmla="*/ 4689789 w 7467600"/>
              <a:gd name="connsiteY350" fmla="*/ 6268382 h 6858000"/>
              <a:gd name="connsiteX351" fmla="*/ 4418722 w 7467600"/>
              <a:gd name="connsiteY351" fmla="*/ 6570886 h 6858000"/>
              <a:gd name="connsiteX352" fmla="*/ 4214944 w 7467600"/>
              <a:gd name="connsiteY352" fmla="*/ 6858000 h 6858000"/>
              <a:gd name="connsiteX353" fmla="*/ 4177898 w 7467600"/>
              <a:gd name="connsiteY353" fmla="*/ 6858000 h 6858000"/>
              <a:gd name="connsiteX354" fmla="*/ 4391597 w 7467600"/>
              <a:gd name="connsiteY354" fmla="*/ 6556370 h 6858000"/>
              <a:gd name="connsiteX355" fmla="*/ 4668889 w 7467600"/>
              <a:gd name="connsiteY355" fmla="*/ 6246399 h 6858000"/>
              <a:gd name="connsiteX356" fmla="*/ 5055427 w 7467600"/>
              <a:gd name="connsiteY356" fmla="*/ 5931476 h 6858000"/>
              <a:gd name="connsiteX357" fmla="*/ 5371814 w 7467600"/>
              <a:gd name="connsiteY357" fmla="*/ 5678975 h 6858000"/>
              <a:gd name="connsiteX358" fmla="*/ 4987918 w 7467600"/>
              <a:gd name="connsiteY358" fmla="*/ 5838701 h 6858000"/>
              <a:gd name="connsiteX359" fmla="*/ 4317146 w 7467600"/>
              <a:gd name="connsiteY359" fmla="*/ 6587716 h 6858000"/>
              <a:gd name="connsiteX360" fmla="*/ 4171627 w 7467600"/>
              <a:gd name="connsiteY360" fmla="*/ 6858000 h 6858000"/>
              <a:gd name="connsiteX361" fmla="*/ 4081585 w 7467600"/>
              <a:gd name="connsiteY361" fmla="*/ 6858000 h 6858000"/>
              <a:gd name="connsiteX362" fmla="*/ 4238603 w 7467600"/>
              <a:gd name="connsiteY362" fmla="*/ 6559341 h 6858000"/>
              <a:gd name="connsiteX363" fmla="*/ 4778333 w 7467600"/>
              <a:gd name="connsiteY363" fmla="*/ 5873626 h 6858000"/>
              <a:gd name="connsiteX364" fmla="*/ 5414185 w 7467600"/>
              <a:gd name="connsiteY364" fmla="*/ 5573882 h 6858000"/>
              <a:gd name="connsiteX365" fmla="*/ 5959648 w 7467600"/>
              <a:gd name="connsiteY365" fmla="*/ 4760797 h 6858000"/>
              <a:gd name="connsiteX366" fmla="*/ 5355019 w 7467600"/>
              <a:gd name="connsiteY366" fmla="*/ 4734672 h 6858000"/>
              <a:gd name="connsiteX367" fmla="*/ 5083565 w 7467600"/>
              <a:gd name="connsiteY367" fmla="*/ 5179121 h 6858000"/>
              <a:gd name="connsiteX368" fmla="*/ 4713577 w 7467600"/>
              <a:gd name="connsiteY368" fmla="*/ 5616803 h 6858000"/>
              <a:gd name="connsiteX369" fmla="*/ 3989559 w 7467600"/>
              <a:gd name="connsiteY369" fmla="*/ 6145945 h 6858000"/>
              <a:gd name="connsiteX370" fmla="*/ 3939824 w 7467600"/>
              <a:gd name="connsiteY370" fmla="*/ 6066900 h 6858000"/>
              <a:gd name="connsiteX371" fmla="*/ 4584537 w 7467600"/>
              <a:gd name="connsiteY371" fmla="*/ 5324826 h 6858000"/>
              <a:gd name="connsiteX372" fmla="*/ 5037105 w 7467600"/>
              <a:gd name="connsiteY372" fmla="*/ 5088765 h 6858000"/>
              <a:gd name="connsiteX373" fmla="*/ 5039930 w 7467600"/>
              <a:gd name="connsiteY373" fmla="*/ 5089585 h 6858000"/>
              <a:gd name="connsiteX374" fmla="*/ 5263764 w 7467600"/>
              <a:gd name="connsiteY374" fmla="*/ 4735525 h 6858000"/>
              <a:gd name="connsiteX375" fmla="*/ 4086300 w 7467600"/>
              <a:gd name="connsiteY375" fmla="*/ 4884599 h 6858000"/>
              <a:gd name="connsiteX376" fmla="*/ 4085485 w 7467600"/>
              <a:gd name="connsiteY376" fmla="*/ 4899070 h 6858000"/>
              <a:gd name="connsiteX377" fmla="*/ 3871915 w 7467600"/>
              <a:gd name="connsiteY377" fmla="*/ 5253645 h 6858000"/>
              <a:gd name="connsiteX378" fmla="*/ 3799374 w 7467600"/>
              <a:gd name="connsiteY378" fmla="*/ 5466127 h 6858000"/>
              <a:gd name="connsiteX379" fmla="*/ 3498850 w 7467600"/>
              <a:gd name="connsiteY379" fmla="*/ 6661888 h 6858000"/>
              <a:gd name="connsiteX380" fmla="*/ 3399216 w 7467600"/>
              <a:gd name="connsiteY380" fmla="*/ 6858000 h 6858000"/>
              <a:gd name="connsiteX381" fmla="*/ 3303688 w 7467600"/>
              <a:gd name="connsiteY381" fmla="*/ 6858000 h 6858000"/>
              <a:gd name="connsiteX382" fmla="*/ 3391774 w 7467600"/>
              <a:gd name="connsiteY382" fmla="*/ 6697181 h 6858000"/>
              <a:gd name="connsiteX383" fmla="*/ 3735540 w 7467600"/>
              <a:gd name="connsiteY383" fmla="*/ 5546923 h 6858000"/>
              <a:gd name="connsiteX384" fmla="*/ 3729438 w 7467600"/>
              <a:gd name="connsiteY384" fmla="*/ 5569058 h 6858000"/>
              <a:gd name="connsiteX385" fmla="*/ 3707782 w 7467600"/>
              <a:gd name="connsiteY385" fmla="*/ 5644908 h 6858000"/>
              <a:gd name="connsiteX386" fmla="*/ 3583827 w 7467600"/>
              <a:gd name="connsiteY386" fmla="*/ 6039215 h 6858000"/>
              <a:gd name="connsiteX387" fmla="*/ 3547861 w 7467600"/>
              <a:gd name="connsiteY387" fmla="*/ 6129609 h 6858000"/>
              <a:gd name="connsiteX388" fmla="*/ 3490905 w 7467600"/>
              <a:gd name="connsiteY388" fmla="*/ 6277660 h 6858000"/>
              <a:gd name="connsiteX389" fmla="*/ 3455859 w 7467600"/>
              <a:gd name="connsiteY389" fmla="*/ 6391301 h 6858000"/>
              <a:gd name="connsiteX390" fmla="*/ 3429112 w 7467600"/>
              <a:gd name="connsiteY390" fmla="*/ 6479469 h 6858000"/>
              <a:gd name="connsiteX391" fmla="*/ 3304862 w 7467600"/>
              <a:gd name="connsiteY391" fmla="*/ 6796476 h 6858000"/>
              <a:gd name="connsiteX392" fmla="*/ 3276071 w 7467600"/>
              <a:gd name="connsiteY392" fmla="*/ 6858000 h 6858000"/>
              <a:gd name="connsiteX393" fmla="*/ 3240805 w 7467600"/>
              <a:gd name="connsiteY393" fmla="*/ 6858000 h 6858000"/>
              <a:gd name="connsiteX394" fmla="*/ 3275917 w 7467600"/>
              <a:gd name="connsiteY394" fmla="*/ 6783192 h 6858000"/>
              <a:gd name="connsiteX395" fmla="*/ 3399358 w 7467600"/>
              <a:gd name="connsiteY395" fmla="*/ 6469011 h 6858000"/>
              <a:gd name="connsiteX396" fmla="*/ 3425650 w 7467600"/>
              <a:gd name="connsiteY396" fmla="*/ 6381333 h 6858000"/>
              <a:gd name="connsiteX397" fmla="*/ 3460661 w 7467600"/>
              <a:gd name="connsiteY397" fmla="*/ 6266763 h 6858000"/>
              <a:gd name="connsiteX398" fmla="*/ 3518021 w 7467600"/>
              <a:gd name="connsiteY398" fmla="*/ 6117298 h 6858000"/>
              <a:gd name="connsiteX399" fmla="*/ 3554035 w 7467600"/>
              <a:gd name="connsiteY399" fmla="*/ 6027832 h 6858000"/>
              <a:gd name="connsiteX400" fmla="*/ 3677174 w 7467600"/>
              <a:gd name="connsiteY400" fmla="*/ 5636351 h 6858000"/>
              <a:gd name="connsiteX401" fmla="*/ 3698819 w 7467600"/>
              <a:gd name="connsiteY401" fmla="*/ 5560503 h 6858000"/>
              <a:gd name="connsiteX402" fmla="*/ 3702094 w 7467600"/>
              <a:gd name="connsiteY402" fmla="*/ 5549194 h 6858000"/>
              <a:gd name="connsiteX403" fmla="*/ 3398355 w 7467600"/>
              <a:gd name="connsiteY403" fmla="*/ 6094603 h 6858000"/>
              <a:gd name="connsiteX404" fmla="*/ 3193941 w 7467600"/>
              <a:gd name="connsiteY404" fmla="*/ 6798775 h 6858000"/>
              <a:gd name="connsiteX405" fmla="*/ 3184140 w 7467600"/>
              <a:gd name="connsiteY405" fmla="*/ 6858000 h 6858000"/>
              <a:gd name="connsiteX406" fmla="*/ 3099978 w 7467600"/>
              <a:gd name="connsiteY406" fmla="*/ 6858000 h 6858000"/>
              <a:gd name="connsiteX407" fmla="*/ 3101556 w 7467600"/>
              <a:gd name="connsiteY407" fmla="*/ 6843337 h 6858000"/>
              <a:gd name="connsiteX408" fmla="*/ 3370162 w 7467600"/>
              <a:gd name="connsiteY408" fmla="*/ 5785550 h 6858000"/>
              <a:gd name="connsiteX409" fmla="*/ 3746477 w 7467600"/>
              <a:gd name="connsiteY409" fmla="*/ 5377889 h 6858000"/>
              <a:gd name="connsiteX410" fmla="*/ 3863399 w 7467600"/>
              <a:gd name="connsiteY410" fmla="*/ 5087257 h 6858000"/>
              <a:gd name="connsiteX411" fmla="*/ 3968712 w 7467600"/>
              <a:gd name="connsiteY411" fmla="*/ 4913989 h 6858000"/>
              <a:gd name="connsiteX412" fmla="*/ 2792390 w 7467600"/>
              <a:gd name="connsiteY412" fmla="*/ 5382974 h 6858000"/>
              <a:gd name="connsiteX413" fmla="*/ 2714982 w 7467600"/>
              <a:gd name="connsiteY413" fmla="*/ 5427051 h 6858000"/>
              <a:gd name="connsiteX414" fmla="*/ 2813361 w 7467600"/>
              <a:gd name="connsiteY414" fmla="*/ 6023912 h 6858000"/>
              <a:gd name="connsiteX415" fmla="*/ 2688430 w 7467600"/>
              <a:gd name="connsiteY415" fmla="*/ 6801564 h 6858000"/>
              <a:gd name="connsiteX416" fmla="*/ 2629626 w 7467600"/>
              <a:gd name="connsiteY416" fmla="*/ 6763394 h 6858000"/>
              <a:gd name="connsiteX417" fmla="*/ 2565328 w 7467600"/>
              <a:gd name="connsiteY417" fmla="*/ 5516399 h 6858000"/>
              <a:gd name="connsiteX418" fmla="*/ 1922999 w 7467600"/>
              <a:gd name="connsiteY418" fmla="*/ 5980343 h 6858000"/>
              <a:gd name="connsiteX419" fmla="*/ 1950261 w 7467600"/>
              <a:gd name="connsiteY419" fmla="*/ 6405858 h 6858000"/>
              <a:gd name="connsiteX420" fmla="*/ 2365554 w 7467600"/>
              <a:gd name="connsiteY420" fmla="*/ 6759107 h 6858000"/>
              <a:gd name="connsiteX421" fmla="*/ 2424142 w 7467600"/>
              <a:gd name="connsiteY421" fmla="*/ 6858000 h 6858000"/>
              <a:gd name="connsiteX422" fmla="*/ 2395994 w 7467600"/>
              <a:gd name="connsiteY422" fmla="*/ 6858000 h 6858000"/>
              <a:gd name="connsiteX423" fmla="*/ 2392863 w 7467600"/>
              <a:gd name="connsiteY423" fmla="*/ 6852964 h 6858000"/>
              <a:gd name="connsiteX424" fmla="*/ 2017589 w 7467600"/>
              <a:gd name="connsiteY424" fmla="*/ 6493982 h 6858000"/>
              <a:gd name="connsiteX425" fmla="*/ 2147336 w 7467600"/>
              <a:gd name="connsiteY425" fmla="*/ 6594052 h 6858000"/>
              <a:gd name="connsiteX426" fmla="*/ 2207047 w 7467600"/>
              <a:gd name="connsiteY426" fmla="*/ 6654540 h 6858000"/>
              <a:gd name="connsiteX427" fmla="*/ 2299106 w 7467600"/>
              <a:gd name="connsiteY427" fmla="*/ 6778931 h 6858000"/>
              <a:gd name="connsiteX428" fmla="*/ 2314430 w 7467600"/>
              <a:gd name="connsiteY428" fmla="*/ 6801144 h 6858000"/>
              <a:gd name="connsiteX429" fmla="*/ 2352406 w 7467600"/>
              <a:gd name="connsiteY429" fmla="*/ 6858000 h 6858000"/>
              <a:gd name="connsiteX430" fmla="*/ 2314492 w 7467600"/>
              <a:gd name="connsiteY430" fmla="*/ 6858000 h 6858000"/>
              <a:gd name="connsiteX431" fmla="*/ 2288095 w 7467600"/>
              <a:gd name="connsiteY431" fmla="*/ 6818030 h 6858000"/>
              <a:gd name="connsiteX432" fmla="*/ 2272768 w 7467600"/>
              <a:gd name="connsiteY432" fmla="*/ 6795822 h 6858000"/>
              <a:gd name="connsiteX433" fmla="*/ 2182715 w 7467600"/>
              <a:gd name="connsiteY433" fmla="*/ 6675071 h 6858000"/>
              <a:gd name="connsiteX434" fmla="*/ 2032061 w 7467600"/>
              <a:gd name="connsiteY434" fmla="*/ 6541380 h 6858000"/>
              <a:gd name="connsiteX435" fmla="*/ 2257220 w 7467600"/>
              <a:gd name="connsiteY435" fmla="*/ 6826257 h 6858000"/>
              <a:gd name="connsiteX436" fmla="*/ 2281324 w 7467600"/>
              <a:gd name="connsiteY436" fmla="*/ 6858000 h 6858000"/>
              <a:gd name="connsiteX437" fmla="*/ 2242860 w 7467600"/>
              <a:gd name="connsiteY437" fmla="*/ 6858000 h 6858000"/>
              <a:gd name="connsiteX438" fmla="*/ 2232818 w 7467600"/>
              <a:gd name="connsiteY438" fmla="*/ 6844926 h 6858000"/>
              <a:gd name="connsiteX439" fmla="*/ 1990172 w 7467600"/>
              <a:gd name="connsiteY439" fmla="*/ 6542121 h 6858000"/>
              <a:gd name="connsiteX440" fmla="*/ 2124090 w 7467600"/>
              <a:gd name="connsiteY440" fmla="*/ 6761017 h 6858000"/>
              <a:gd name="connsiteX441" fmla="*/ 2200380 w 7467600"/>
              <a:gd name="connsiteY441" fmla="*/ 6858000 h 6858000"/>
              <a:gd name="connsiteX442" fmla="*/ 2147507 w 7467600"/>
              <a:gd name="connsiteY442" fmla="*/ 6858000 h 6858000"/>
              <a:gd name="connsiteX443" fmla="*/ 2070668 w 7467600"/>
              <a:gd name="connsiteY443" fmla="*/ 6761520 h 6858000"/>
              <a:gd name="connsiteX444" fmla="*/ 1975142 w 7467600"/>
              <a:gd name="connsiteY444" fmla="*/ 6585570 h 6858000"/>
              <a:gd name="connsiteX445" fmla="*/ 2050035 w 7467600"/>
              <a:gd name="connsiteY445" fmla="*/ 6813345 h 6858000"/>
              <a:gd name="connsiteX446" fmla="*/ 2063025 w 7467600"/>
              <a:gd name="connsiteY446" fmla="*/ 6858000 h 6858000"/>
              <a:gd name="connsiteX447" fmla="*/ 2021675 w 7467600"/>
              <a:gd name="connsiteY447" fmla="*/ 6858000 h 6858000"/>
              <a:gd name="connsiteX448" fmla="*/ 2019308 w 7467600"/>
              <a:gd name="connsiteY448" fmla="*/ 6847118 h 6858000"/>
              <a:gd name="connsiteX449" fmla="*/ 1938835 w 7467600"/>
              <a:gd name="connsiteY449" fmla="*/ 6551160 h 6858000"/>
              <a:gd name="connsiteX450" fmla="*/ 1953230 w 7467600"/>
              <a:gd name="connsiteY450" fmla="*/ 6759699 h 6858000"/>
              <a:gd name="connsiteX451" fmla="*/ 1956763 w 7467600"/>
              <a:gd name="connsiteY451" fmla="*/ 6778191 h 6858000"/>
              <a:gd name="connsiteX452" fmla="*/ 1967925 w 7467600"/>
              <a:gd name="connsiteY452" fmla="*/ 6858000 h 6858000"/>
              <a:gd name="connsiteX453" fmla="*/ 1936622 w 7467600"/>
              <a:gd name="connsiteY453" fmla="*/ 6858000 h 6858000"/>
              <a:gd name="connsiteX454" fmla="*/ 1926261 w 7467600"/>
              <a:gd name="connsiteY454" fmla="*/ 6784064 h 6858000"/>
              <a:gd name="connsiteX455" fmla="*/ 1922724 w 7467600"/>
              <a:gd name="connsiteY455" fmla="*/ 6765577 h 6858000"/>
              <a:gd name="connsiteX456" fmla="*/ 1904650 w 7467600"/>
              <a:gd name="connsiteY456" fmla="*/ 6639616 h 6858000"/>
              <a:gd name="connsiteX457" fmla="*/ 1885273 w 7467600"/>
              <a:gd name="connsiteY457" fmla="*/ 6858000 h 6858000"/>
              <a:gd name="connsiteX458" fmla="*/ 1854363 w 7467600"/>
              <a:gd name="connsiteY458" fmla="*/ 6858000 h 6858000"/>
              <a:gd name="connsiteX459" fmla="*/ 1880391 w 7467600"/>
              <a:gd name="connsiteY459" fmla="*/ 6603796 h 6858000"/>
              <a:gd name="connsiteX460" fmla="*/ 1818273 w 7467600"/>
              <a:gd name="connsiteY460" fmla="*/ 6715729 h 6858000"/>
              <a:gd name="connsiteX461" fmla="*/ 1794691 w 7467600"/>
              <a:gd name="connsiteY461" fmla="*/ 6843239 h 6858000"/>
              <a:gd name="connsiteX462" fmla="*/ 1794914 w 7467600"/>
              <a:gd name="connsiteY462" fmla="*/ 6858000 h 6858000"/>
              <a:gd name="connsiteX463" fmla="*/ 1746128 w 7467600"/>
              <a:gd name="connsiteY463" fmla="*/ 6858000 h 6858000"/>
              <a:gd name="connsiteX464" fmla="*/ 1753934 w 7467600"/>
              <a:gd name="connsiteY464" fmla="*/ 6724796 h 6858000"/>
              <a:gd name="connsiteX465" fmla="*/ 1792053 w 7467600"/>
              <a:gd name="connsiteY465" fmla="*/ 6572396 h 6858000"/>
              <a:gd name="connsiteX466" fmla="*/ 1862248 w 7467600"/>
              <a:gd name="connsiteY466" fmla="*/ 6266397 h 6858000"/>
              <a:gd name="connsiteX467" fmla="*/ 1862250 w 7467600"/>
              <a:gd name="connsiteY467" fmla="*/ 6033531 h 6858000"/>
              <a:gd name="connsiteX468" fmla="*/ 1211999 w 7467600"/>
              <a:gd name="connsiteY468" fmla="*/ 6683610 h 6858000"/>
              <a:gd name="connsiteX469" fmla="*/ 1213266 w 7467600"/>
              <a:gd name="connsiteY469" fmla="*/ 6691947 h 6858000"/>
              <a:gd name="connsiteX470" fmla="*/ 1203370 w 7467600"/>
              <a:gd name="connsiteY470" fmla="*/ 6850676 h 6858000"/>
              <a:gd name="connsiteX471" fmla="*/ 1203671 w 7467600"/>
              <a:gd name="connsiteY471" fmla="*/ 6858000 h 6858000"/>
              <a:gd name="connsiteX472" fmla="*/ 1143180 w 7467600"/>
              <a:gd name="connsiteY472" fmla="*/ 6858000 h 6858000"/>
              <a:gd name="connsiteX473" fmla="*/ 1142176 w 7467600"/>
              <a:gd name="connsiteY473" fmla="*/ 6766045 h 6858000"/>
              <a:gd name="connsiteX474" fmla="*/ 1067484 w 7467600"/>
              <a:gd name="connsiteY474" fmla="*/ 6858000 h 6858000"/>
              <a:gd name="connsiteX475" fmla="*/ 953928 w 7467600"/>
              <a:gd name="connsiteY475" fmla="*/ 6858000 h 6858000"/>
              <a:gd name="connsiteX476" fmla="*/ 959715 w 7467600"/>
              <a:gd name="connsiteY476" fmla="*/ 6850185 h 6858000"/>
              <a:gd name="connsiteX477" fmla="*/ 1483788 w 7467600"/>
              <a:gd name="connsiteY477" fmla="*/ 6259174 h 6858000"/>
              <a:gd name="connsiteX478" fmla="*/ 1100671 w 7467600"/>
              <a:gd name="connsiteY478" fmla="*/ 6252137 h 6858000"/>
              <a:gd name="connsiteX479" fmla="*/ 1090144 w 7467600"/>
              <a:gd name="connsiteY479" fmla="*/ 6256748 h 6858000"/>
              <a:gd name="connsiteX480" fmla="*/ 1095872 w 7467600"/>
              <a:gd name="connsiteY480" fmla="*/ 6271892 h 6858000"/>
              <a:gd name="connsiteX481" fmla="*/ 262785 w 7467600"/>
              <a:gd name="connsiteY481" fmla="*/ 6845450 h 6858000"/>
              <a:gd name="connsiteX482" fmla="*/ 209968 w 7467600"/>
              <a:gd name="connsiteY482" fmla="*/ 6770713 h 6858000"/>
              <a:gd name="connsiteX483" fmla="*/ 873460 w 7467600"/>
              <a:gd name="connsiteY483" fmla="*/ 6253768 h 6858000"/>
              <a:gd name="connsiteX484" fmla="*/ 192686 w 7467600"/>
              <a:gd name="connsiteY484" fmla="*/ 5849257 h 6858000"/>
              <a:gd name="connsiteX485" fmla="*/ 4696 w 7467600"/>
              <a:gd name="connsiteY485" fmla="*/ 5697668 h 6858000"/>
              <a:gd name="connsiteX486" fmla="*/ 0 w 7467600"/>
              <a:gd name="connsiteY486" fmla="*/ 5689984 h 6858000"/>
              <a:gd name="connsiteX487" fmla="*/ 0 w 7467600"/>
              <a:gd name="connsiteY487" fmla="*/ 5513472 h 6858000"/>
              <a:gd name="connsiteX488" fmla="*/ 174101 w 7467600"/>
              <a:gd name="connsiteY488" fmla="*/ 5620277 h 6858000"/>
              <a:gd name="connsiteX489" fmla="*/ 891800 w 7467600"/>
              <a:gd name="connsiteY489" fmla="*/ 6036935 h 6858000"/>
              <a:gd name="connsiteX490" fmla="*/ 1072219 w 7467600"/>
              <a:gd name="connsiteY490" fmla="*/ 6169443 h 6858000"/>
              <a:gd name="connsiteX491" fmla="*/ 1074117 w 7467600"/>
              <a:gd name="connsiteY491" fmla="*/ 6170301 h 6858000"/>
              <a:gd name="connsiteX492" fmla="*/ 1083114 w 7467600"/>
              <a:gd name="connsiteY492" fmla="*/ 6174131 h 6858000"/>
              <a:gd name="connsiteX493" fmla="*/ 1543010 w 7467600"/>
              <a:gd name="connsiteY493" fmla="*/ 6191140 h 6858000"/>
              <a:gd name="connsiteX494" fmla="*/ 1551080 w 7467600"/>
              <a:gd name="connsiteY494" fmla="*/ 6195006 h 6858000"/>
              <a:gd name="connsiteX495" fmla="*/ 2345443 w 7467600"/>
              <a:gd name="connsiteY495" fmla="*/ 5549882 h 6858000"/>
              <a:gd name="connsiteX496" fmla="*/ 1721499 w 7467600"/>
              <a:gd name="connsiteY496" fmla="*/ 5599969 h 6858000"/>
              <a:gd name="connsiteX497" fmla="*/ 767716 w 7467600"/>
              <a:gd name="connsiteY497" fmla="*/ 5472768 h 6858000"/>
              <a:gd name="connsiteX498" fmla="*/ 722147 w 7467600"/>
              <a:gd name="connsiteY498" fmla="*/ 5393091 h 6858000"/>
              <a:gd name="connsiteX499" fmla="*/ 1485552 w 7467600"/>
              <a:gd name="connsiteY499" fmla="*/ 5313202 h 6858000"/>
              <a:gd name="connsiteX500" fmla="*/ 2143004 w 7467600"/>
              <a:gd name="connsiteY500" fmla="*/ 5402420 h 6858000"/>
              <a:gd name="connsiteX501" fmla="*/ 1933391 w 7467600"/>
              <a:gd name="connsiteY501" fmla="*/ 5156971 h 6858000"/>
              <a:gd name="connsiteX502" fmla="*/ 1827118 w 7467600"/>
              <a:gd name="connsiteY502" fmla="*/ 4968410 h 6858000"/>
              <a:gd name="connsiteX503" fmla="*/ 1837349 w 7467600"/>
              <a:gd name="connsiteY503" fmla="*/ 4956357 h 6858000"/>
              <a:gd name="connsiteX504" fmla="*/ 2162835 w 7467600"/>
              <a:gd name="connsiteY504" fmla="*/ 5187853 h 6858000"/>
              <a:gd name="connsiteX505" fmla="*/ 2257167 w 7467600"/>
              <a:gd name="connsiteY505" fmla="*/ 5462123 h 6858000"/>
              <a:gd name="connsiteX506" fmla="*/ 2261598 w 7467600"/>
              <a:gd name="connsiteY506" fmla="*/ 5467998 h 6858000"/>
              <a:gd name="connsiteX507" fmla="*/ 2437177 w 7467600"/>
              <a:gd name="connsiteY507" fmla="*/ 5479608 h 6858000"/>
              <a:gd name="connsiteX508" fmla="*/ 2445247 w 7467600"/>
              <a:gd name="connsiteY508" fmla="*/ 5483476 h 6858000"/>
              <a:gd name="connsiteX509" fmla="*/ 2743626 w 7467600"/>
              <a:gd name="connsiteY509" fmla="*/ 5304819 h 6858000"/>
              <a:gd name="connsiteX510" fmla="*/ 3048102 w 7467600"/>
              <a:gd name="connsiteY510" fmla="*/ 5150595 h 6858000"/>
              <a:gd name="connsiteX511" fmla="*/ 1799414 w 7467600"/>
              <a:gd name="connsiteY511" fmla="*/ 4694732 h 6858000"/>
              <a:gd name="connsiteX512" fmla="*/ 1771735 w 7467600"/>
              <a:gd name="connsiteY512" fmla="*/ 4619929 h 6858000"/>
              <a:gd name="connsiteX513" fmla="*/ 3104273 w 7467600"/>
              <a:gd name="connsiteY513" fmla="*/ 5076159 h 6858000"/>
              <a:gd name="connsiteX514" fmla="*/ 3113245 w 7467600"/>
              <a:gd name="connsiteY514" fmla="*/ 5090705 h 6858000"/>
              <a:gd name="connsiteX515" fmla="*/ 3126294 w 7467600"/>
              <a:gd name="connsiteY515" fmla="*/ 5114400 h 6858000"/>
              <a:gd name="connsiteX516" fmla="*/ 3937433 w 7467600"/>
              <a:gd name="connsiteY516" fmla="*/ 4830473 h 6858000"/>
              <a:gd name="connsiteX517" fmla="*/ 3590475 w 7467600"/>
              <a:gd name="connsiteY517" fmla="*/ 4597974 h 6858000"/>
              <a:gd name="connsiteX518" fmla="*/ 3100264 w 7467600"/>
              <a:gd name="connsiteY518" fmla="*/ 4579845 h 6858000"/>
              <a:gd name="connsiteX519" fmla="*/ 2183576 w 7467600"/>
              <a:gd name="connsiteY519" fmla="*/ 4227150 h 6858000"/>
              <a:gd name="connsiteX520" fmla="*/ 2151029 w 7467600"/>
              <a:gd name="connsiteY520" fmla="*/ 4146947 h 6858000"/>
              <a:gd name="connsiteX521" fmla="*/ 3563434 w 7467600"/>
              <a:gd name="connsiteY521" fmla="*/ 4469115 h 6858000"/>
              <a:gd name="connsiteX522" fmla="*/ 3177952 w 7467600"/>
              <a:gd name="connsiteY522" fmla="*/ 3657386 h 6858000"/>
              <a:gd name="connsiteX523" fmla="*/ 3189263 w 7467600"/>
              <a:gd name="connsiteY523" fmla="*/ 3625726 h 6858000"/>
              <a:gd name="connsiteX524" fmla="*/ 3560912 w 7467600"/>
              <a:gd name="connsiteY524" fmla="*/ 4079863 h 6858000"/>
              <a:gd name="connsiteX525" fmla="*/ 3626636 w 7467600"/>
              <a:gd name="connsiteY525" fmla="*/ 4512230 h 6858000"/>
              <a:gd name="connsiteX526" fmla="*/ 3653088 w 7467600"/>
              <a:gd name="connsiteY526" fmla="*/ 4521417 h 6858000"/>
              <a:gd name="connsiteX527" fmla="*/ 3988128 w 7467600"/>
              <a:gd name="connsiteY527" fmla="*/ 4817267 h 6858000"/>
              <a:gd name="connsiteX528" fmla="*/ 4830582 w 7467600"/>
              <a:gd name="connsiteY528" fmla="*/ 4676000 h 6858000"/>
              <a:gd name="connsiteX529" fmla="*/ 4830100 w 7467600"/>
              <a:gd name="connsiteY529" fmla="*/ 4675554 h 6858000"/>
              <a:gd name="connsiteX530" fmla="*/ 4036318 w 7467600"/>
              <a:gd name="connsiteY530" fmla="*/ 4147013 h 6858000"/>
              <a:gd name="connsiteX531" fmla="*/ 3432098 w 7467600"/>
              <a:gd name="connsiteY531" fmla="*/ 3537312 h 6858000"/>
              <a:gd name="connsiteX532" fmla="*/ 3446761 w 7467600"/>
              <a:gd name="connsiteY532" fmla="*/ 3461278 h 6858000"/>
              <a:gd name="connsiteX533" fmla="*/ 4419733 w 7467600"/>
              <a:gd name="connsiteY533" fmla="*/ 3963555 h 6858000"/>
              <a:gd name="connsiteX534" fmla="*/ 4781371 w 7467600"/>
              <a:gd name="connsiteY534" fmla="*/ 4458604 h 6858000"/>
              <a:gd name="connsiteX535" fmla="*/ 4780440 w 7467600"/>
              <a:gd name="connsiteY535" fmla="*/ 4470290 h 6858000"/>
              <a:gd name="connsiteX536" fmla="*/ 4898954 w 7467600"/>
              <a:gd name="connsiteY536" fmla="*/ 4662092 h 6858000"/>
              <a:gd name="connsiteX537" fmla="*/ 4900699 w 7467600"/>
              <a:gd name="connsiteY537" fmla="*/ 4670867 h 6858000"/>
              <a:gd name="connsiteX538" fmla="*/ 5714511 w 7467600"/>
              <a:gd name="connsiteY538" fmla="*/ 4663483 h 6858000"/>
              <a:gd name="connsiteX539" fmla="*/ 5464793 w 7467600"/>
              <a:gd name="connsiteY539" fmla="*/ 4393556 h 6858000"/>
              <a:gd name="connsiteX540" fmla="*/ 5461897 w 7467600"/>
              <a:gd name="connsiteY540" fmla="*/ 4390879 h 6858000"/>
              <a:gd name="connsiteX541" fmla="*/ 4294126 w 7467600"/>
              <a:gd name="connsiteY541" fmla="*/ 3303048 h 6858000"/>
              <a:gd name="connsiteX542" fmla="*/ 4305321 w 7467600"/>
              <a:gd name="connsiteY542" fmla="*/ 3256953 h 6858000"/>
              <a:gd name="connsiteX543" fmla="*/ 4949299 w 7467600"/>
              <a:gd name="connsiteY543" fmla="*/ 3766336 h 6858000"/>
              <a:gd name="connsiteX544" fmla="*/ 5291452 w 7467600"/>
              <a:gd name="connsiteY544" fmla="*/ 4076801 h 6858000"/>
              <a:gd name="connsiteX545" fmla="*/ 5434998 w 7467600"/>
              <a:gd name="connsiteY545" fmla="*/ 4254100 h 6858000"/>
              <a:gd name="connsiteX546" fmla="*/ 5351015 w 7467600"/>
              <a:gd name="connsiteY546" fmla="*/ 3760989 h 6858000"/>
              <a:gd name="connsiteX547" fmla="*/ 5413780 w 7467600"/>
              <a:gd name="connsiteY547" fmla="*/ 2966265 h 6858000"/>
              <a:gd name="connsiteX548" fmla="*/ 5425627 w 7467600"/>
              <a:gd name="connsiteY548" fmla="*/ 2954192 h 6858000"/>
              <a:gd name="connsiteX549" fmla="*/ 6604735 w 7467600"/>
              <a:gd name="connsiteY549" fmla="*/ 2041381 h 6858000"/>
              <a:gd name="connsiteX550" fmla="*/ 7204487 w 7467600"/>
              <a:gd name="connsiteY550" fmla="*/ 2742112 h 6858000"/>
              <a:gd name="connsiteX551" fmla="*/ 7131592 w 7467600"/>
              <a:gd name="connsiteY551" fmla="*/ 2672096 h 6858000"/>
              <a:gd name="connsiteX552" fmla="*/ 6996344 w 7467600"/>
              <a:gd name="connsiteY552" fmla="*/ 2518310 h 6858000"/>
              <a:gd name="connsiteX553" fmla="*/ 6735495 w 7467600"/>
              <a:gd name="connsiteY553" fmla="*/ 2196890 h 6858000"/>
              <a:gd name="connsiteX554" fmla="*/ 6721901 w 7467600"/>
              <a:gd name="connsiteY554" fmla="*/ 2179274 h 6858000"/>
              <a:gd name="connsiteX555" fmla="*/ 6604735 w 7467600"/>
              <a:gd name="connsiteY555" fmla="*/ 2041381 h 6858000"/>
              <a:gd name="connsiteX556" fmla="*/ 6591670 w 7467600"/>
              <a:gd name="connsiteY556" fmla="*/ 1988277 h 6858000"/>
              <a:gd name="connsiteX557" fmla="*/ 6747349 w 7467600"/>
              <a:gd name="connsiteY557" fmla="*/ 2160069 h 6858000"/>
              <a:gd name="connsiteX558" fmla="*/ 6760943 w 7467600"/>
              <a:gd name="connsiteY558" fmla="*/ 2177686 h 6858000"/>
              <a:gd name="connsiteX559" fmla="*/ 7021065 w 7467600"/>
              <a:gd name="connsiteY559" fmla="*/ 2498102 h 6858000"/>
              <a:gd name="connsiteX560" fmla="*/ 7155223 w 7467600"/>
              <a:gd name="connsiteY560" fmla="*/ 2650386 h 6858000"/>
              <a:gd name="connsiteX561" fmla="*/ 7203167 w 7467600"/>
              <a:gd name="connsiteY561" fmla="*/ 2697288 h 6858000"/>
              <a:gd name="connsiteX562" fmla="*/ 6937703 w 7467600"/>
              <a:gd name="connsiteY562" fmla="*/ 2321981 h 6858000"/>
              <a:gd name="connsiteX563" fmla="*/ 6591670 w 7467600"/>
              <a:gd name="connsiteY563" fmla="*/ 1988277 h 6858000"/>
              <a:gd name="connsiteX564" fmla="*/ 5798671 w 7467600"/>
              <a:gd name="connsiteY564" fmla="*/ 1981601 h 6858000"/>
              <a:gd name="connsiteX565" fmla="*/ 5754709 w 7467600"/>
              <a:gd name="connsiteY565" fmla="*/ 2071454 h 6858000"/>
              <a:gd name="connsiteX566" fmla="*/ 5763044 w 7467600"/>
              <a:gd name="connsiteY566" fmla="*/ 2842206 h 6858000"/>
              <a:gd name="connsiteX567" fmla="*/ 5764974 w 7467600"/>
              <a:gd name="connsiteY567" fmla="*/ 2799609 h 6858000"/>
              <a:gd name="connsiteX568" fmla="*/ 5767665 w 7467600"/>
              <a:gd name="connsiteY568" fmla="*/ 2666409 h 6858000"/>
              <a:gd name="connsiteX569" fmla="*/ 5763055 w 7467600"/>
              <a:gd name="connsiteY569" fmla="*/ 2579705 h 6858000"/>
              <a:gd name="connsiteX570" fmla="*/ 5758079 w 7467600"/>
              <a:gd name="connsiteY570" fmla="*/ 2492508 h 6858000"/>
              <a:gd name="connsiteX571" fmla="*/ 5779325 w 7467600"/>
              <a:gd name="connsiteY571" fmla="*/ 2197069 h 6858000"/>
              <a:gd name="connsiteX572" fmla="*/ 5798671 w 7467600"/>
              <a:gd name="connsiteY572" fmla="*/ 1981601 h 6858000"/>
              <a:gd name="connsiteX573" fmla="*/ 5829202 w 7467600"/>
              <a:gd name="connsiteY573" fmla="*/ 1971679 h 6858000"/>
              <a:gd name="connsiteX574" fmla="*/ 5809558 w 7467600"/>
              <a:gd name="connsiteY574" fmla="*/ 2198043 h 6858000"/>
              <a:gd name="connsiteX575" fmla="*/ 5788653 w 7467600"/>
              <a:gd name="connsiteY575" fmla="*/ 2489430 h 6858000"/>
              <a:gd name="connsiteX576" fmla="*/ 5793439 w 7467600"/>
              <a:gd name="connsiteY576" fmla="*/ 2575235 h 6858000"/>
              <a:gd name="connsiteX577" fmla="*/ 5796837 w 7467600"/>
              <a:gd name="connsiteY577" fmla="*/ 2637633 h 6858000"/>
              <a:gd name="connsiteX578" fmla="*/ 5818614 w 7467600"/>
              <a:gd name="connsiteY578" fmla="*/ 2473055 h 6858000"/>
              <a:gd name="connsiteX579" fmla="*/ 5829202 w 7467600"/>
              <a:gd name="connsiteY579" fmla="*/ 1971679 h 6858000"/>
              <a:gd name="connsiteX580" fmla="*/ 5911389 w 7467600"/>
              <a:gd name="connsiteY580" fmla="*/ 1898371 h 6858000"/>
              <a:gd name="connsiteX581" fmla="*/ 6237627 w 7467600"/>
              <a:gd name="connsiteY581" fmla="*/ 2231921 h 6858000"/>
              <a:gd name="connsiteX582" fmla="*/ 5911389 w 7467600"/>
              <a:gd name="connsiteY582" fmla="*/ 1898371 h 6858000"/>
              <a:gd name="connsiteX583" fmla="*/ 6944437 w 7467600"/>
              <a:gd name="connsiteY583" fmla="*/ 1575402 h 6858000"/>
              <a:gd name="connsiteX584" fmla="*/ 6304730 w 7467600"/>
              <a:gd name="connsiteY584" fmla="*/ 1766654 h 6858000"/>
              <a:gd name="connsiteX585" fmla="*/ 6944437 w 7467600"/>
              <a:gd name="connsiteY585" fmla="*/ 1575402 h 6858000"/>
              <a:gd name="connsiteX586" fmla="*/ 7019523 w 7467600"/>
              <a:gd name="connsiteY586" fmla="*/ 1519450 h 6858000"/>
              <a:gd name="connsiteX587" fmla="*/ 6298091 w 7467600"/>
              <a:gd name="connsiteY587" fmla="*/ 1737122 h 6858000"/>
              <a:gd name="connsiteX588" fmla="*/ 7019523 w 7467600"/>
              <a:gd name="connsiteY588" fmla="*/ 1519450 h 6858000"/>
              <a:gd name="connsiteX589" fmla="*/ 2399523 w 7467600"/>
              <a:gd name="connsiteY589" fmla="*/ 1428234 h 6858000"/>
              <a:gd name="connsiteX590" fmla="*/ 2224982 w 7467600"/>
              <a:gd name="connsiteY590" fmla="*/ 1826201 h 6858000"/>
              <a:gd name="connsiteX591" fmla="*/ 2096099 w 7467600"/>
              <a:gd name="connsiteY591" fmla="*/ 2345900 h 6858000"/>
              <a:gd name="connsiteX592" fmla="*/ 2283317 w 7467600"/>
              <a:gd name="connsiteY592" fmla="*/ 1796925 h 6858000"/>
              <a:gd name="connsiteX593" fmla="*/ 2399523 w 7467600"/>
              <a:gd name="connsiteY593" fmla="*/ 1428234 h 6858000"/>
              <a:gd name="connsiteX594" fmla="*/ 2448558 w 7467600"/>
              <a:gd name="connsiteY594" fmla="*/ 1373435 h 6858000"/>
              <a:gd name="connsiteX595" fmla="*/ 2312521 w 7467600"/>
              <a:gd name="connsiteY595" fmla="*/ 1806140 h 6858000"/>
              <a:gd name="connsiteX596" fmla="*/ 2127533 w 7467600"/>
              <a:gd name="connsiteY596" fmla="*/ 2348380 h 6858000"/>
              <a:gd name="connsiteX597" fmla="*/ 2358080 w 7467600"/>
              <a:gd name="connsiteY597" fmla="*/ 1866134 h 6858000"/>
              <a:gd name="connsiteX598" fmla="*/ 2407436 w 7467600"/>
              <a:gd name="connsiteY598" fmla="*/ 1651070 h 6858000"/>
              <a:gd name="connsiteX599" fmla="*/ 2448558 w 7467600"/>
              <a:gd name="connsiteY599" fmla="*/ 1373435 h 6858000"/>
              <a:gd name="connsiteX600" fmla="*/ 278707 w 7467600"/>
              <a:gd name="connsiteY600" fmla="*/ 1352270 h 6858000"/>
              <a:gd name="connsiteX601" fmla="*/ 321570 w 7467600"/>
              <a:gd name="connsiteY601" fmla="*/ 1861610 h 6858000"/>
              <a:gd name="connsiteX602" fmla="*/ 294281 w 7467600"/>
              <a:gd name="connsiteY602" fmla="*/ 1440658 h 6858000"/>
              <a:gd name="connsiteX603" fmla="*/ 278707 w 7467600"/>
              <a:gd name="connsiteY603" fmla="*/ 1352270 h 6858000"/>
              <a:gd name="connsiteX604" fmla="*/ 1423821 w 7467600"/>
              <a:gd name="connsiteY604" fmla="*/ 1351958 h 6858000"/>
              <a:gd name="connsiteX605" fmla="*/ 1638521 w 7467600"/>
              <a:gd name="connsiteY605" fmla="*/ 1908470 h 6858000"/>
              <a:gd name="connsiteX606" fmla="*/ 1754199 w 7467600"/>
              <a:gd name="connsiteY606" fmla="*/ 2149284 h 6858000"/>
              <a:gd name="connsiteX607" fmla="*/ 1908359 w 7467600"/>
              <a:gd name="connsiteY607" fmla="*/ 2364988 h 6858000"/>
              <a:gd name="connsiteX608" fmla="*/ 1647661 w 7467600"/>
              <a:gd name="connsiteY608" fmla="*/ 1825945 h 6858000"/>
              <a:gd name="connsiteX609" fmla="*/ 1423821 w 7467600"/>
              <a:gd name="connsiteY609" fmla="*/ 1351958 h 6858000"/>
              <a:gd name="connsiteX610" fmla="*/ 1431890 w 7467600"/>
              <a:gd name="connsiteY610" fmla="*/ 1306475 h 6858000"/>
              <a:gd name="connsiteX611" fmla="*/ 1507597 w 7467600"/>
              <a:gd name="connsiteY611" fmla="*/ 1446132 h 6858000"/>
              <a:gd name="connsiteX612" fmla="*/ 1674586 w 7467600"/>
              <a:gd name="connsiteY612" fmla="*/ 1813832 h 6858000"/>
              <a:gd name="connsiteX613" fmla="*/ 1815950 w 7467600"/>
              <a:gd name="connsiteY613" fmla="*/ 2128564 h 6858000"/>
              <a:gd name="connsiteX614" fmla="*/ 1984242 w 7467600"/>
              <a:gd name="connsiteY614" fmla="*/ 2430829 h 6858000"/>
              <a:gd name="connsiteX615" fmla="*/ 2014023 w 7467600"/>
              <a:gd name="connsiteY615" fmla="*/ 2450995 h 6858000"/>
              <a:gd name="connsiteX616" fmla="*/ 1747337 w 7467600"/>
              <a:gd name="connsiteY616" fmla="*/ 1855264 h 6858000"/>
              <a:gd name="connsiteX617" fmla="*/ 1533749 w 7467600"/>
              <a:gd name="connsiteY617" fmla="*/ 1478656 h 6858000"/>
              <a:gd name="connsiteX618" fmla="*/ 1431890 w 7467600"/>
              <a:gd name="connsiteY618" fmla="*/ 1306475 h 6858000"/>
              <a:gd name="connsiteX619" fmla="*/ 5052692 w 7467600"/>
              <a:gd name="connsiteY619" fmla="*/ 1292994 h 6858000"/>
              <a:gd name="connsiteX620" fmla="*/ 5200661 w 7467600"/>
              <a:gd name="connsiteY620" fmla="*/ 1635186 h 6858000"/>
              <a:gd name="connsiteX621" fmla="*/ 5297138 w 7467600"/>
              <a:gd name="connsiteY621" fmla="*/ 1906351 h 6858000"/>
              <a:gd name="connsiteX622" fmla="*/ 5052692 w 7467600"/>
              <a:gd name="connsiteY622" fmla="*/ 1292994 h 6858000"/>
              <a:gd name="connsiteX623" fmla="*/ 5009948 w 7467600"/>
              <a:gd name="connsiteY623" fmla="*/ 1273619 h 6858000"/>
              <a:gd name="connsiteX624" fmla="*/ 5121777 w 7467600"/>
              <a:gd name="connsiteY624" fmla="*/ 1654213 h 6858000"/>
              <a:gd name="connsiteX625" fmla="*/ 5293545 w 7467600"/>
              <a:gd name="connsiteY625" fmla="*/ 2072247 h 6858000"/>
              <a:gd name="connsiteX626" fmla="*/ 5294042 w 7467600"/>
              <a:gd name="connsiteY626" fmla="*/ 2065019 h 6858000"/>
              <a:gd name="connsiteX627" fmla="*/ 5171936 w 7467600"/>
              <a:gd name="connsiteY627" fmla="*/ 1647613 h 6858000"/>
              <a:gd name="connsiteX628" fmla="*/ 5009948 w 7467600"/>
              <a:gd name="connsiteY628" fmla="*/ 1273619 h 6858000"/>
              <a:gd name="connsiteX629" fmla="*/ 655236 w 7467600"/>
              <a:gd name="connsiteY629" fmla="*/ 1268632 h 6858000"/>
              <a:gd name="connsiteX630" fmla="*/ 839521 w 7467600"/>
              <a:gd name="connsiteY630" fmla="*/ 1685315 h 6858000"/>
              <a:gd name="connsiteX631" fmla="*/ 1109416 w 7467600"/>
              <a:gd name="connsiteY631" fmla="*/ 2061663 h 6858000"/>
              <a:gd name="connsiteX632" fmla="*/ 1298300 w 7467600"/>
              <a:gd name="connsiteY632" fmla="*/ 2247742 h 6858000"/>
              <a:gd name="connsiteX633" fmla="*/ 1125871 w 7467600"/>
              <a:gd name="connsiteY633" fmla="*/ 1989513 h 6858000"/>
              <a:gd name="connsiteX634" fmla="*/ 981574 w 7467600"/>
              <a:gd name="connsiteY634" fmla="*/ 1783157 h 6858000"/>
              <a:gd name="connsiteX635" fmla="*/ 922198 w 7467600"/>
              <a:gd name="connsiteY635" fmla="*/ 1677437 h 6858000"/>
              <a:gd name="connsiteX636" fmla="*/ 869293 w 7467600"/>
              <a:gd name="connsiteY636" fmla="*/ 1583214 h 6858000"/>
              <a:gd name="connsiteX637" fmla="*/ 751431 w 7467600"/>
              <a:gd name="connsiteY637" fmla="*/ 1405731 h 6858000"/>
              <a:gd name="connsiteX638" fmla="*/ 655236 w 7467600"/>
              <a:gd name="connsiteY638" fmla="*/ 1268632 h 6858000"/>
              <a:gd name="connsiteX639" fmla="*/ 6516292 w 7467600"/>
              <a:gd name="connsiteY639" fmla="*/ 1263064 h 6858000"/>
              <a:gd name="connsiteX640" fmla="*/ 5736320 w 7467600"/>
              <a:gd name="connsiteY640" fmla="*/ 1501803 h 6858000"/>
              <a:gd name="connsiteX641" fmla="*/ 6516292 w 7467600"/>
              <a:gd name="connsiteY641" fmla="*/ 1263064 h 6858000"/>
              <a:gd name="connsiteX642" fmla="*/ 291466 w 7467600"/>
              <a:gd name="connsiteY642" fmla="*/ 1250369 h 6858000"/>
              <a:gd name="connsiteX643" fmla="*/ 323180 w 7467600"/>
              <a:gd name="connsiteY643" fmla="*/ 1435283 h 6858000"/>
              <a:gd name="connsiteX644" fmla="*/ 349381 w 7467600"/>
              <a:gd name="connsiteY644" fmla="*/ 1875041 h 6858000"/>
              <a:gd name="connsiteX645" fmla="*/ 374363 w 7467600"/>
              <a:gd name="connsiteY645" fmla="*/ 1506494 h 6858000"/>
              <a:gd name="connsiteX646" fmla="*/ 302168 w 7467600"/>
              <a:gd name="connsiteY646" fmla="*/ 1274495 h 6858000"/>
              <a:gd name="connsiteX647" fmla="*/ 291466 w 7467600"/>
              <a:gd name="connsiteY647" fmla="*/ 1250369 h 6858000"/>
              <a:gd name="connsiteX648" fmla="*/ 678222 w 7467600"/>
              <a:gd name="connsiteY648" fmla="*/ 1248670 h 6858000"/>
              <a:gd name="connsiteX649" fmla="*/ 775536 w 7467600"/>
              <a:gd name="connsiteY649" fmla="*/ 1388015 h 6858000"/>
              <a:gd name="connsiteX650" fmla="*/ 894529 w 7467600"/>
              <a:gd name="connsiteY650" fmla="*/ 1567739 h 6858000"/>
              <a:gd name="connsiteX651" fmla="*/ 948000 w 7467600"/>
              <a:gd name="connsiteY651" fmla="*/ 1663088 h 6858000"/>
              <a:gd name="connsiteX652" fmla="*/ 1006812 w 7467600"/>
              <a:gd name="connsiteY652" fmla="*/ 1767683 h 6858000"/>
              <a:gd name="connsiteX653" fmla="*/ 1149133 w 7467600"/>
              <a:gd name="connsiteY653" fmla="*/ 1971513 h 6858000"/>
              <a:gd name="connsiteX654" fmla="*/ 1333952 w 7467600"/>
              <a:gd name="connsiteY654" fmla="*/ 2251620 h 6858000"/>
              <a:gd name="connsiteX655" fmla="*/ 1337329 w 7467600"/>
              <a:gd name="connsiteY655" fmla="*/ 2258350 h 6858000"/>
              <a:gd name="connsiteX656" fmla="*/ 1014726 w 7467600"/>
              <a:gd name="connsiteY656" fmla="*/ 1615556 h 6858000"/>
              <a:gd name="connsiteX657" fmla="*/ 678222 w 7467600"/>
              <a:gd name="connsiteY657" fmla="*/ 1248670 h 6858000"/>
              <a:gd name="connsiteX658" fmla="*/ 6691602 w 7467600"/>
              <a:gd name="connsiteY658" fmla="*/ 1140573 h 6858000"/>
              <a:gd name="connsiteX659" fmla="*/ 6571100 w 7467600"/>
              <a:gd name="connsiteY659" fmla="*/ 1183662 h 6858000"/>
              <a:gd name="connsiteX660" fmla="*/ 6241687 w 7467600"/>
              <a:gd name="connsiteY660" fmla="*/ 1257600 h 6858000"/>
              <a:gd name="connsiteX661" fmla="*/ 5693009 w 7467600"/>
              <a:gd name="connsiteY661" fmla="*/ 1478256 h 6858000"/>
              <a:gd name="connsiteX662" fmla="*/ 6548420 w 7467600"/>
              <a:gd name="connsiteY662" fmla="*/ 1214599 h 6858000"/>
              <a:gd name="connsiteX663" fmla="*/ 6605473 w 7467600"/>
              <a:gd name="connsiteY663" fmla="*/ 1184686 h 6858000"/>
              <a:gd name="connsiteX664" fmla="*/ 6691602 w 7467600"/>
              <a:gd name="connsiteY664" fmla="*/ 1140573 h 6858000"/>
              <a:gd name="connsiteX665" fmla="*/ 4002475 w 7467600"/>
              <a:gd name="connsiteY665" fmla="*/ 1037802 h 6858000"/>
              <a:gd name="connsiteX666" fmla="*/ 4000324 w 7467600"/>
              <a:gd name="connsiteY666" fmla="*/ 1039362 h 6858000"/>
              <a:gd name="connsiteX667" fmla="*/ 4002862 w 7467600"/>
              <a:gd name="connsiteY667" fmla="*/ 1042866 h 6858000"/>
              <a:gd name="connsiteX668" fmla="*/ 4002475 w 7467600"/>
              <a:gd name="connsiteY668" fmla="*/ 1037802 h 6858000"/>
              <a:gd name="connsiteX669" fmla="*/ 506322 w 7467600"/>
              <a:gd name="connsiteY669" fmla="*/ 1020997 h 6858000"/>
              <a:gd name="connsiteX670" fmla="*/ 533068 w 7467600"/>
              <a:gd name="connsiteY670" fmla="*/ 1029409 h 6858000"/>
              <a:gd name="connsiteX671" fmla="*/ 1232525 w 7467600"/>
              <a:gd name="connsiteY671" fmla="*/ 1804675 h 6858000"/>
              <a:gd name="connsiteX672" fmla="*/ 1388858 w 7467600"/>
              <a:gd name="connsiteY672" fmla="*/ 2368011 h 6858000"/>
              <a:gd name="connsiteX673" fmla="*/ 1384098 w 7467600"/>
              <a:gd name="connsiteY673" fmla="*/ 2378125 h 6858000"/>
              <a:gd name="connsiteX674" fmla="*/ 1425393 w 7467600"/>
              <a:gd name="connsiteY674" fmla="*/ 2589124 h 6858000"/>
              <a:gd name="connsiteX675" fmla="*/ 1424001 w 7467600"/>
              <a:gd name="connsiteY675" fmla="*/ 2597541 h 6858000"/>
              <a:gd name="connsiteX676" fmla="*/ 2152729 w 7467600"/>
              <a:gd name="connsiteY676" fmla="*/ 2864487 h 6858000"/>
              <a:gd name="connsiteX677" fmla="*/ 2020609 w 7467600"/>
              <a:gd name="connsiteY677" fmla="*/ 2539671 h 6858000"/>
              <a:gd name="connsiteX678" fmla="*/ 2018920 w 7467600"/>
              <a:gd name="connsiteY678" fmla="*/ 2536309 h 6858000"/>
              <a:gd name="connsiteX679" fmla="*/ 1342441 w 7467600"/>
              <a:gd name="connsiteY679" fmla="*/ 1173017 h 6858000"/>
              <a:gd name="connsiteX680" fmla="*/ 1367925 w 7467600"/>
              <a:gd name="connsiteY680" fmla="*/ 1135648 h 6858000"/>
              <a:gd name="connsiteX681" fmla="*/ 1771401 w 7467600"/>
              <a:gd name="connsiteY681" fmla="*/ 1806673 h 6858000"/>
              <a:gd name="connsiteX682" fmla="*/ 1972385 w 7467600"/>
              <a:gd name="connsiteY682" fmla="*/ 2198735 h 6858000"/>
              <a:gd name="connsiteX683" fmla="*/ 2040892 w 7467600"/>
              <a:gd name="connsiteY683" fmla="*/ 2405205 h 6858000"/>
              <a:gd name="connsiteX684" fmla="*/ 2131689 w 7467600"/>
              <a:gd name="connsiteY684" fmla="*/ 1936926 h 6858000"/>
              <a:gd name="connsiteX685" fmla="*/ 2454820 w 7467600"/>
              <a:gd name="connsiteY685" fmla="*/ 1248808 h 6858000"/>
              <a:gd name="connsiteX686" fmla="*/ 2492512 w 7467600"/>
              <a:gd name="connsiteY686" fmla="*/ 1302920 h 6858000"/>
              <a:gd name="connsiteX687" fmla="*/ 2081216 w 7467600"/>
              <a:gd name="connsiteY687" fmla="*/ 2527513 h 6858000"/>
              <a:gd name="connsiteX688" fmla="*/ 2081211 w 7467600"/>
              <a:gd name="connsiteY688" fmla="*/ 2528916 h 6858000"/>
              <a:gd name="connsiteX689" fmla="*/ 2199067 w 7467600"/>
              <a:gd name="connsiteY689" fmla="*/ 2884061 h 6858000"/>
              <a:gd name="connsiteX690" fmla="*/ 3192586 w 7467600"/>
              <a:gd name="connsiteY690" fmla="*/ 3411496 h 6858000"/>
              <a:gd name="connsiteX691" fmla="*/ 3182620 w 7467600"/>
              <a:gd name="connsiteY691" fmla="*/ 3483279 h 6858000"/>
              <a:gd name="connsiteX692" fmla="*/ 2435119 w 7467600"/>
              <a:gd name="connsiteY692" fmla="*/ 3080173 h 6858000"/>
              <a:gd name="connsiteX693" fmla="*/ 2410152 w 7467600"/>
              <a:gd name="connsiteY693" fmla="*/ 3063751 h 6858000"/>
              <a:gd name="connsiteX694" fmla="*/ 2408099 w 7467600"/>
              <a:gd name="connsiteY694" fmla="*/ 3064403 h 6858000"/>
              <a:gd name="connsiteX695" fmla="*/ 2407218 w 7467600"/>
              <a:gd name="connsiteY695" fmla="*/ 3070324 h 6858000"/>
              <a:gd name="connsiteX696" fmla="*/ 2380138 w 7467600"/>
              <a:gd name="connsiteY696" fmla="*/ 3099341 h 6858000"/>
              <a:gd name="connsiteX697" fmla="*/ 1765923 w 7467600"/>
              <a:gd name="connsiteY697" fmla="*/ 3581043 h 6858000"/>
              <a:gd name="connsiteX698" fmla="*/ 1702258 w 7467600"/>
              <a:gd name="connsiteY698" fmla="*/ 3612286 h 6858000"/>
              <a:gd name="connsiteX699" fmla="*/ 1538370 w 7467600"/>
              <a:gd name="connsiteY699" fmla="*/ 3811804 h 6858000"/>
              <a:gd name="connsiteX700" fmla="*/ 542867 w 7467600"/>
              <a:gd name="connsiteY700" fmla="*/ 4944092 h 6858000"/>
              <a:gd name="connsiteX701" fmla="*/ 515800 w 7467600"/>
              <a:gd name="connsiteY701" fmla="*/ 4862180 h 6858000"/>
              <a:gd name="connsiteX702" fmla="*/ 909145 w 7467600"/>
              <a:gd name="connsiteY702" fmla="*/ 4199225 h 6858000"/>
              <a:gd name="connsiteX703" fmla="*/ 1214067 w 7467600"/>
              <a:gd name="connsiteY703" fmla="*/ 3908561 h 6858000"/>
              <a:gd name="connsiteX704" fmla="*/ 640967 w 7467600"/>
              <a:gd name="connsiteY704" fmla="*/ 4105601 h 6858000"/>
              <a:gd name="connsiteX705" fmla="*/ 112563 w 7467600"/>
              <a:gd name="connsiteY705" fmla="*/ 4396952 h 6858000"/>
              <a:gd name="connsiteX706" fmla="*/ 0 w 7467600"/>
              <a:gd name="connsiteY706" fmla="*/ 4466006 h 6858000"/>
              <a:gd name="connsiteX707" fmla="*/ 0 w 7467600"/>
              <a:gd name="connsiteY707" fmla="*/ 4233763 h 6858000"/>
              <a:gd name="connsiteX708" fmla="*/ 36881 w 7467600"/>
              <a:gd name="connsiteY708" fmla="*/ 4200118 h 6858000"/>
              <a:gd name="connsiteX709" fmla="*/ 910534 w 7467600"/>
              <a:gd name="connsiteY709" fmla="*/ 3629753 h 6858000"/>
              <a:gd name="connsiteX710" fmla="*/ 1578717 w 7467600"/>
              <a:gd name="connsiteY710" fmla="*/ 3575982 h 6858000"/>
              <a:gd name="connsiteX711" fmla="*/ 2338780 w 7467600"/>
              <a:gd name="connsiteY711" fmla="*/ 3033725 h 6858000"/>
              <a:gd name="connsiteX712" fmla="*/ 1807991 w 7467600"/>
              <a:gd name="connsiteY712" fmla="*/ 2807184 h 6858000"/>
              <a:gd name="connsiteX713" fmla="*/ 1416358 w 7467600"/>
              <a:gd name="connsiteY713" fmla="*/ 3112571 h 6858000"/>
              <a:gd name="connsiteX714" fmla="*/ 939066 w 7467600"/>
              <a:gd name="connsiteY714" fmla="*/ 3378798 h 6858000"/>
              <a:gd name="connsiteX715" fmla="*/ 115099 w 7467600"/>
              <a:gd name="connsiteY715" fmla="*/ 3607650 h 6858000"/>
              <a:gd name="connsiteX716" fmla="*/ 97284 w 7467600"/>
              <a:gd name="connsiteY716" fmla="*/ 3520393 h 6858000"/>
              <a:gd name="connsiteX717" fmla="*/ 922050 w 7467600"/>
              <a:gd name="connsiteY717" fmla="*/ 3074867 h 6858000"/>
              <a:gd name="connsiteX718" fmla="*/ 1405265 w 7467600"/>
              <a:gd name="connsiteY718" fmla="*/ 3016319 h 6858000"/>
              <a:gd name="connsiteX719" fmla="*/ 1407512 w 7467600"/>
              <a:gd name="connsiteY719" fmla="*/ 3018001 h 6858000"/>
              <a:gd name="connsiteX720" fmla="*/ 1726266 w 7467600"/>
              <a:gd name="connsiteY720" fmla="*/ 2777274 h 6858000"/>
              <a:gd name="connsiteX721" fmla="*/ 625390 w 7467600"/>
              <a:gd name="connsiteY721" fmla="*/ 2514541 h 6858000"/>
              <a:gd name="connsiteX722" fmla="*/ 619799 w 7467600"/>
              <a:gd name="connsiteY722" fmla="*/ 2527180 h 6858000"/>
              <a:gd name="connsiteX723" fmla="*/ 310030 w 7467600"/>
              <a:gd name="connsiteY723" fmla="*/ 2771818 h 6858000"/>
              <a:gd name="connsiteX724" fmla="*/ 173877 w 7467600"/>
              <a:gd name="connsiteY724" fmla="*/ 2937056 h 6858000"/>
              <a:gd name="connsiteX725" fmla="*/ 77889 w 7467600"/>
              <a:gd name="connsiteY725" fmla="*/ 3138440 h 6858000"/>
              <a:gd name="connsiteX726" fmla="*/ 0 w 7467600"/>
              <a:gd name="connsiteY726" fmla="*/ 3271395 h 6858000"/>
              <a:gd name="connsiteX727" fmla="*/ 0 w 7467600"/>
              <a:gd name="connsiteY727" fmla="*/ 3153002 h 6858000"/>
              <a:gd name="connsiteX728" fmla="*/ 2386 w 7467600"/>
              <a:gd name="connsiteY728" fmla="*/ 3149203 h 6858000"/>
              <a:gd name="connsiteX729" fmla="*/ 89753 w 7467600"/>
              <a:gd name="connsiteY729" fmla="*/ 2987702 h 6858000"/>
              <a:gd name="connsiteX730" fmla="*/ 76869 w 7467600"/>
              <a:gd name="connsiteY730" fmla="*/ 3005404 h 6858000"/>
              <a:gd name="connsiteX731" fmla="*/ 32049 w 7467600"/>
              <a:gd name="connsiteY731" fmla="*/ 3065814 h 6858000"/>
              <a:gd name="connsiteX732" fmla="*/ 0 w 7467600"/>
              <a:gd name="connsiteY732" fmla="*/ 3108744 h 6858000"/>
              <a:gd name="connsiteX733" fmla="*/ 0 w 7467600"/>
              <a:gd name="connsiteY733" fmla="*/ 3058059 h 6858000"/>
              <a:gd name="connsiteX734" fmla="*/ 7610 w 7467600"/>
              <a:gd name="connsiteY734" fmla="*/ 3047889 h 6858000"/>
              <a:gd name="connsiteX735" fmla="*/ 52419 w 7467600"/>
              <a:gd name="connsiteY735" fmla="*/ 2987479 h 6858000"/>
              <a:gd name="connsiteX736" fmla="*/ 59142 w 7467600"/>
              <a:gd name="connsiteY736" fmla="*/ 2978488 h 6858000"/>
              <a:gd name="connsiteX737" fmla="*/ 0 w 7467600"/>
              <a:gd name="connsiteY737" fmla="*/ 3015334 h 6858000"/>
              <a:gd name="connsiteX738" fmla="*/ 0 w 7467600"/>
              <a:gd name="connsiteY738" fmla="*/ 2914286 h 6858000"/>
              <a:gd name="connsiteX739" fmla="*/ 36383 w 7467600"/>
              <a:gd name="connsiteY739" fmla="*/ 2901128 h 6858000"/>
              <a:gd name="connsiteX740" fmla="*/ 156329 w 7467600"/>
              <a:gd name="connsiteY740" fmla="*/ 2840533 h 6858000"/>
              <a:gd name="connsiteX741" fmla="*/ 358355 w 7467600"/>
              <a:gd name="connsiteY741" fmla="*/ 2620471 h 6858000"/>
              <a:gd name="connsiteX742" fmla="*/ 510577 w 7467600"/>
              <a:gd name="connsiteY742" fmla="*/ 2501244 h 6858000"/>
              <a:gd name="connsiteX743" fmla="*/ 211967 w 7467600"/>
              <a:gd name="connsiteY743" fmla="*/ 2479171 h 6858000"/>
              <a:gd name="connsiteX744" fmla="*/ 0 w 7467600"/>
              <a:gd name="connsiteY744" fmla="*/ 2476398 h 6858000"/>
              <a:gd name="connsiteX745" fmla="*/ 0 w 7467600"/>
              <a:gd name="connsiteY745" fmla="*/ 2389189 h 6858000"/>
              <a:gd name="connsiteX746" fmla="*/ 103062 w 7467600"/>
              <a:gd name="connsiteY746" fmla="*/ 2389518 h 6858000"/>
              <a:gd name="connsiteX747" fmla="*/ 510734 w 7467600"/>
              <a:gd name="connsiteY747" fmla="*/ 2416201 h 6858000"/>
              <a:gd name="connsiteX748" fmla="*/ 279257 w 7467600"/>
              <a:gd name="connsiteY748" fmla="*/ 2092102 h 6858000"/>
              <a:gd name="connsiteX749" fmla="*/ 65265 w 7467600"/>
              <a:gd name="connsiteY749" fmla="*/ 2006049 h 6858000"/>
              <a:gd name="connsiteX750" fmla="*/ 0 w 7467600"/>
              <a:gd name="connsiteY750" fmla="*/ 1982532 h 6858000"/>
              <a:gd name="connsiteX751" fmla="*/ 0 w 7467600"/>
              <a:gd name="connsiteY751" fmla="*/ 1912789 h 6858000"/>
              <a:gd name="connsiteX752" fmla="*/ 97460 w 7467600"/>
              <a:gd name="connsiteY752" fmla="*/ 1953725 h 6858000"/>
              <a:gd name="connsiteX753" fmla="*/ 221272 w 7467600"/>
              <a:gd name="connsiteY753" fmla="*/ 1980766 h 6858000"/>
              <a:gd name="connsiteX754" fmla="*/ 116765 w 7467600"/>
              <a:gd name="connsiteY754" fmla="*/ 1911033 h 6858000"/>
              <a:gd name="connsiteX755" fmla="*/ 16405 w 7467600"/>
              <a:gd name="connsiteY755" fmla="*/ 1803412 h 6858000"/>
              <a:gd name="connsiteX756" fmla="*/ 0 w 7467600"/>
              <a:gd name="connsiteY756" fmla="*/ 1784777 h 6858000"/>
              <a:gd name="connsiteX757" fmla="*/ 0 w 7467600"/>
              <a:gd name="connsiteY757" fmla="*/ 1740082 h 6858000"/>
              <a:gd name="connsiteX758" fmla="*/ 39394 w 7467600"/>
              <a:gd name="connsiteY758" fmla="*/ 1784856 h 6858000"/>
              <a:gd name="connsiteX759" fmla="*/ 135813 w 7467600"/>
              <a:gd name="connsiteY759" fmla="*/ 1888838 h 6858000"/>
              <a:gd name="connsiteX760" fmla="*/ 242575 w 7467600"/>
              <a:gd name="connsiteY760" fmla="*/ 1958841 h 6858000"/>
              <a:gd name="connsiteX761" fmla="*/ 82197 w 7467600"/>
              <a:gd name="connsiteY761" fmla="*/ 1754826 h 6858000"/>
              <a:gd name="connsiteX762" fmla="*/ 0 w 7467600"/>
              <a:gd name="connsiteY762" fmla="*/ 1679650 h 6858000"/>
              <a:gd name="connsiteX763" fmla="*/ 0 w 7467600"/>
              <a:gd name="connsiteY763" fmla="*/ 1602463 h 6858000"/>
              <a:gd name="connsiteX764" fmla="*/ 84689 w 7467600"/>
              <a:gd name="connsiteY764" fmla="*/ 1677442 h 6858000"/>
              <a:gd name="connsiteX765" fmla="*/ 298437 w 7467600"/>
              <a:gd name="connsiteY765" fmla="*/ 1968019 h 6858000"/>
              <a:gd name="connsiteX766" fmla="*/ 227269 w 7467600"/>
              <a:gd name="connsiteY766" fmla="*/ 1114064 h 6858000"/>
              <a:gd name="connsiteX767" fmla="*/ 248003 w 7467600"/>
              <a:gd name="connsiteY767" fmla="*/ 1089613 h 6858000"/>
              <a:gd name="connsiteX768" fmla="*/ 427020 w 7467600"/>
              <a:gd name="connsiteY768" fmla="*/ 1619803 h 6858000"/>
              <a:gd name="connsiteX769" fmla="*/ 340345 w 7467600"/>
              <a:gd name="connsiteY769" fmla="*/ 2027739 h 6858000"/>
              <a:gd name="connsiteX770" fmla="*/ 360865 w 7467600"/>
              <a:gd name="connsiteY770" fmla="*/ 2044827 h 6858000"/>
              <a:gd name="connsiteX771" fmla="*/ 560414 w 7467600"/>
              <a:gd name="connsiteY771" fmla="*/ 2421457 h 6858000"/>
              <a:gd name="connsiteX772" fmla="*/ 1359703 w 7467600"/>
              <a:gd name="connsiteY772" fmla="*/ 2578554 h 6858000"/>
              <a:gd name="connsiteX773" fmla="*/ 1359422 w 7467600"/>
              <a:gd name="connsiteY773" fmla="*/ 2577994 h 6858000"/>
              <a:gd name="connsiteX774" fmla="*/ 828701 w 7467600"/>
              <a:gd name="connsiteY774" fmla="*/ 1839520 h 6858000"/>
              <a:gd name="connsiteX775" fmla="*/ 494427 w 7467600"/>
              <a:gd name="connsiteY775" fmla="*/ 1092333 h 6858000"/>
              <a:gd name="connsiteX776" fmla="*/ 506322 w 7467600"/>
              <a:gd name="connsiteY776" fmla="*/ 1020997 h 6858000"/>
              <a:gd name="connsiteX777" fmla="*/ 4570198 w 7467600"/>
              <a:gd name="connsiteY777" fmla="*/ 978081 h 6858000"/>
              <a:gd name="connsiteX778" fmla="*/ 4523691 w 7467600"/>
              <a:gd name="connsiteY778" fmla="*/ 1127776 h 6858000"/>
              <a:gd name="connsiteX779" fmla="*/ 4509875 w 7467600"/>
              <a:gd name="connsiteY779" fmla="*/ 1167552 h 6858000"/>
              <a:gd name="connsiteX780" fmla="*/ 4478168 w 7467600"/>
              <a:gd name="connsiteY780" fmla="*/ 1260735 h 6858000"/>
              <a:gd name="connsiteX781" fmla="*/ 4409309 w 7467600"/>
              <a:gd name="connsiteY781" fmla="*/ 1666996 h 6858000"/>
              <a:gd name="connsiteX782" fmla="*/ 4370031 w 7467600"/>
              <a:gd name="connsiteY782" fmla="*/ 1955666 h 6858000"/>
              <a:gd name="connsiteX783" fmla="*/ 4570198 w 7467600"/>
              <a:gd name="connsiteY783" fmla="*/ 978081 h 6858000"/>
              <a:gd name="connsiteX784" fmla="*/ 4557898 w 7467600"/>
              <a:gd name="connsiteY784" fmla="*/ 900011 h 6858000"/>
              <a:gd name="connsiteX785" fmla="*/ 4344840 w 7467600"/>
              <a:gd name="connsiteY785" fmla="*/ 1922038 h 6858000"/>
              <a:gd name="connsiteX786" fmla="*/ 4378710 w 7467600"/>
              <a:gd name="connsiteY786" fmla="*/ 1665516 h 6858000"/>
              <a:gd name="connsiteX787" fmla="*/ 4448798 w 7467600"/>
              <a:gd name="connsiteY787" fmla="*/ 1253024 h 6858000"/>
              <a:gd name="connsiteX788" fmla="*/ 4480315 w 7467600"/>
              <a:gd name="connsiteY788" fmla="*/ 1158454 h 6858000"/>
              <a:gd name="connsiteX789" fmla="*/ 4494133 w 7467600"/>
              <a:gd name="connsiteY789" fmla="*/ 1118676 h 6858000"/>
              <a:gd name="connsiteX790" fmla="*/ 4557898 w 7467600"/>
              <a:gd name="connsiteY790" fmla="*/ 900011 h 6858000"/>
              <a:gd name="connsiteX791" fmla="*/ 5870151 w 7467600"/>
              <a:gd name="connsiteY791" fmla="*/ 898890 h 6858000"/>
              <a:gd name="connsiteX792" fmla="*/ 5861335 w 7467600"/>
              <a:gd name="connsiteY792" fmla="*/ 899177 h 6858000"/>
              <a:gd name="connsiteX793" fmla="*/ 5843702 w 7467600"/>
              <a:gd name="connsiteY793" fmla="*/ 899748 h 6858000"/>
              <a:gd name="connsiteX794" fmla="*/ 5651107 w 7467600"/>
              <a:gd name="connsiteY794" fmla="*/ 920306 h 6858000"/>
              <a:gd name="connsiteX795" fmla="*/ 5459407 w 7467600"/>
              <a:gd name="connsiteY795" fmla="*/ 940975 h 6858000"/>
              <a:gd name="connsiteX796" fmla="*/ 5374846 w 7467600"/>
              <a:gd name="connsiteY796" fmla="*/ 941988 h 6858000"/>
              <a:gd name="connsiteX797" fmla="*/ 5256105 w 7467600"/>
              <a:gd name="connsiteY797" fmla="*/ 945632 h 6858000"/>
              <a:gd name="connsiteX798" fmla="*/ 5107071 w 7467600"/>
              <a:gd name="connsiteY798" fmla="*/ 969720 h 6858000"/>
              <a:gd name="connsiteX799" fmla="*/ 4998681 w 7467600"/>
              <a:gd name="connsiteY799" fmla="*/ 988771 h 6858000"/>
              <a:gd name="connsiteX800" fmla="*/ 5870151 w 7467600"/>
              <a:gd name="connsiteY800" fmla="*/ 898890 h 6858000"/>
              <a:gd name="connsiteX801" fmla="*/ 5504425 w 7467600"/>
              <a:gd name="connsiteY801" fmla="*/ 848067 h 6858000"/>
              <a:gd name="connsiteX802" fmla="*/ 4968849 w 7467600"/>
              <a:gd name="connsiteY802" fmla="*/ 962318 h 6858000"/>
              <a:gd name="connsiteX803" fmla="*/ 5104039 w 7467600"/>
              <a:gd name="connsiteY803" fmla="*/ 940634 h 6858000"/>
              <a:gd name="connsiteX804" fmla="*/ 5256311 w 7467600"/>
              <a:gd name="connsiteY804" fmla="*/ 916490 h 6858000"/>
              <a:gd name="connsiteX805" fmla="*/ 5377381 w 7467600"/>
              <a:gd name="connsiteY805" fmla="*/ 912671 h 6858000"/>
              <a:gd name="connsiteX806" fmla="*/ 5460148 w 7467600"/>
              <a:gd name="connsiteY806" fmla="*/ 911442 h 6858000"/>
              <a:gd name="connsiteX807" fmla="*/ 5648971 w 7467600"/>
              <a:gd name="connsiteY807" fmla="*/ 891331 h 6858000"/>
              <a:gd name="connsiteX808" fmla="*/ 5844807 w 7467600"/>
              <a:gd name="connsiteY808" fmla="*/ 870718 h 6858000"/>
              <a:gd name="connsiteX809" fmla="*/ 5862975 w 7467600"/>
              <a:gd name="connsiteY809" fmla="*/ 869756 h 6858000"/>
              <a:gd name="connsiteX810" fmla="*/ 5920887 w 7467600"/>
              <a:gd name="connsiteY810" fmla="*/ 865929 h 6858000"/>
              <a:gd name="connsiteX811" fmla="*/ 5504425 w 7467600"/>
              <a:gd name="connsiteY811" fmla="*/ 848067 h 6858000"/>
              <a:gd name="connsiteX812" fmla="*/ 3607114 w 7467600"/>
              <a:gd name="connsiteY812" fmla="*/ 467441 h 6858000"/>
              <a:gd name="connsiteX813" fmla="*/ 3296242 w 7467600"/>
              <a:gd name="connsiteY813" fmla="*/ 807991 h 6858000"/>
              <a:gd name="connsiteX814" fmla="*/ 3174674 w 7467600"/>
              <a:gd name="connsiteY814" fmla="*/ 919759 h 6858000"/>
              <a:gd name="connsiteX815" fmla="*/ 3042978 w 7467600"/>
              <a:gd name="connsiteY815" fmla="*/ 1054894 h 6858000"/>
              <a:gd name="connsiteX816" fmla="*/ 2968914 w 7467600"/>
              <a:gd name="connsiteY816" fmla="*/ 1133756 h 6858000"/>
              <a:gd name="connsiteX817" fmla="*/ 3103823 w 7467600"/>
              <a:gd name="connsiteY817" fmla="*/ 1026814 h 6858000"/>
              <a:gd name="connsiteX818" fmla="*/ 3607114 w 7467600"/>
              <a:gd name="connsiteY818" fmla="*/ 467441 h 6858000"/>
              <a:gd name="connsiteX819" fmla="*/ 3744487 w 7467600"/>
              <a:gd name="connsiteY819" fmla="*/ 383136 h 6858000"/>
              <a:gd name="connsiteX820" fmla="*/ 3970213 w 7467600"/>
              <a:gd name="connsiteY820" fmla="*/ 995559 h 6858000"/>
              <a:gd name="connsiteX821" fmla="*/ 3744487 w 7467600"/>
              <a:gd name="connsiteY821" fmla="*/ 383136 h 6858000"/>
              <a:gd name="connsiteX822" fmla="*/ 3624562 w 7467600"/>
              <a:gd name="connsiteY822" fmla="*/ 367041 h 6858000"/>
              <a:gd name="connsiteX823" fmla="*/ 3489712 w 7467600"/>
              <a:gd name="connsiteY823" fmla="*/ 485386 h 6858000"/>
              <a:gd name="connsiteX824" fmla="*/ 3182994 w 7467600"/>
              <a:gd name="connsiteY824" fmla="*/ 828265 h 6858000"/>
              <a:gd name="connsiteX825" fmla="*/ 2892114 w 7467600"/>
              <a:gd name="connsiteY825" fmla="*/ 1172635 h 6858000"/>
              <a:gd name="connsiteX826" fmla="*/ 3021459 w 7467600"/>
              <a:gd name="connsiteY826" fmla="*/ 1035385 h 6858000"/>
              <a:gd name="connsiteX827" fmla="*/ 3153873 w 7467600"/>
              <a:gd name="connsiteY827" fmla="*/ 898971 h 6858000"/>
              <a:gd name="connsiteX828" fmla="*/ 3276511 w 7467600"/>
              <a:gd name="connsiteY828" fmla="*/ 786423 h 6858000"/>
              <a:gd name="connsiteX829" fmla="*/ 3584154 w 7467600"/>
              <a:gd name="connsiteY829" fmla="*/ 448218 h 6858000"/>
              <a:gd name="connsiteX830" fmla="*/ 3624562 w 7467600"/>
              <a:gd name="connsiteY830" fmla="*/ 367041 h 6858000"/>
              <a:gd name="connsiteX831" fmla="*/ 3766672 w 7467600"/>
              <a:gd name="connsiteY831" fmla="*/ 359429 h 6858000"/>
              <a:gd name="connsiteX832" fmla="*/ 3996338 w 7467600"/>
              <a:gd name="connsiteY832" fmla="*/ 968237 h 6858000"/>
              <a:gd name="connsiteX833" fmla="*/ 3766672 w 7467600"/>
              <a:gd name="connsiteY833" fmla="*/ 359429 h 6858000"/>
              <a:gd name="connsiteX834" fmla="*/ 5805386 w 7467600"/>
              <a:gd name="connsiteY834" fmla="*/ 239240 h 6858000"/>
              <a:gd name="connsiteX835" fmla="*/ 5736947 w 7467600"/>
              <a:gd name="connsiteY835" fmla="*/ 261367 h 6858000"/>
              <a:gd name="connsiteX836" fmla="*/ 5427012 w 7467600"/>
              <a:gd name="connsiteY836" fmla="*/ 311272 h 6858000"/>
              <a:gd name="connsiteX837" fmla="*/ 5147818 w 7467600"/>
              <a:gd name="connsiteY837" fmla="*/ 322112 h 6858000"/>
              <a:gd name="connsiteX838" fmla="*/ 5060854 w 7467600"/>
              <a:gd name="connsiteY838" fmla="*/ 311882 h 6858000"/>
              <a:gd name="connsiteX839" fmla="*/ 4945989 w 7467600"/>
              <a:gd name="connsiteY839" fmla="*/ 300516 h 6858000"/>
              <a:gd name="connsiteX840" fmla="*/ 5410479 w 7467600"/>
              <a:gd name="connsiteY840" fmla="*/ 348434 h 6858000"/>
              <a:gd name="connsiteX841" fmla="*/ 5805386 w 7467600"/>
              <a:gd name="connsiteY841" fmla="*/ 239240 h 6858000"/>
              <a:gd name="connsiteX842" fmla="*/ 5905192 w 7467600"/>
              <a:gd name="connsiteY842" fmla="*/ 163079 h 6858000"/>
              <a:gd name="connsiteX843" fmla="*/ 5865655 w 7467600"/>
              <a:gd name="connsiteY843" fmla="*/ 171901 h 6858000"/>
              <a:gd name="connsiteX844" fmla="*/ 5259740 w 7467600"/>
              <a:gd name="connsiteY844" fmla="*/ 257013 h 6858000"/>
              <a:gd name="connsiteX845" fmla="*/ 5208466 w 7467600"/>
              <a:gd name="connsiteY845" fmla="*/ 257550 h 6858000"/>
              <a:gd name="connsiteX846" fmla="*/ 4980204 w 7467600"/>
              <a:gd name="connsiteY846" fmla="*/ 271903 h 6858000"/>
              <a:gd name="connsiteX847" fmla="*/ 5068068 w 7467600"/>
              <a:gd name="connsiteY847" fmla="*/ 282244 h 6858000"/>
              <a:gd name="connsiteX848" fmla="*/ 5153231 w 7467600"/>
              <a:gd name="connsiteY848" fmla="*/ 292240 h 6858000"/>
              <a:gd name="connsiteX849" fmla="*/ 5426491 w 7467600"/>
              <a:gd name="connsiteY849" fmla="*/ 281128 h 6858000"/>
              <a:gd name="connsiteX850" fmla="*/ 5731212 w 7467600"/>
              <a:gd name="connsiteY850" fmla="*/ 231951 h 6858000"/>
              <a:gd name="connsiteX851" fmla="*/ 5905192 w 7467600"/>
              <a:gd name="connsiteY851" fmla="*/ 163079 h 6858000"/>
              <a:gd name="connsiteX852" fmla="*/ 5944437 w 7467600"/>
              <a:gd name="connsiteY852" fmla="*/ 113829 h 6858000"/>
              <a:gd name="connsiteX853" fmla="*/ 5825032 w 7467600"/>
              <a:gd name="connsiteY853" fmla="*/ 146405 h 6858000"/>
              <a:gd name="connsiteX854" fmla="*/ 4955599 w 7467600"/>
              <a:gd name="connsiteY854" fmla="*/ 247008 h 6858000"/>
              <a:gd name="connsiteX855" fmla="*/ 5210104 w 7467600"/>
              <a:gd name="connsiteY855" fmla="*/ 228123 h 6858000"/>
              <a:gd name="connsiteX856" fmla="*/ 5261015 w 7467600"/>
              <a:gd name="connsiteY856" fmla="*/ 227087 h 6858000"/>
              <a:gd name="connsiteX857" fmla="*/ 5861181 w 7467600"/>
              <a:gd name="connsiteY857" fmla="*/ 143093 h 6858000"/>
              <a:gd name="connsiteX858" fmla="*/ 5961252 w 7467600"/>
              <a:gd name="connsiteY858" fmla="*/ 114820 h 6858000"/>
              <a:gd name="connsiteX859" fmla="*/ 5944437 w 7467600"/>
              <a:gd name="connsiteY859" fmla="*/ 113829 h 6858000"/>
              <a:gd name="connsiteX860" fmla="*/ 3882765 w 7467600"/>
              <a:gd name="connsiteY860" fmla="*/ 0 h 6858000"/>
              <a:gd name="connsiteX861" fmla="*/ 3995099 w 7467600"/>
              <a:gd name="connsiteY861" fmla="*/ 0 h 6858000"/>
              <a:gd name="connsiteX862" fmla="*/ 4163818 w 7467600"/>
              <a:gd name="connsiteY862" fmla="*/ 234104 h 6858000"/>
              <a:gd name="connsiteX863" fmla="*/ 4172099 w 7467600"/>
              <a:gd name="connsiteY863" fmla="*/ 234207 h 6858000"/>
              <a:gd name="connsiteX864" fmla="*/ 4784282 w 7467600"/>
              <a:gd name="connsiteY864" fmla="*/ 276561 h 6858000"/>
              <a:gd name="connsiteX865" fmla="*/ 4801687 w 7467600"/>
              <a:gd name="connsiteY865" fmla="*/ 267764 h 6858000"/>
              <a:gd name="connsiteX866" fmla="*/ 6082788 w 7467600"/>
              <a:gd name="connsiteY866" fmla="*/ 64119 h 6858000"/>
              <a:gd name="connsiteX867" fmla="*/ 6099442 w 7467600"/>
              <a:gd name="connsiteY867" fmla="*/ 82568 h 6858000"/>
              <a:gd name="connsiteX868" fmla="*/ 4804137 w 7467600"/>
              <a:gd name="connsiteY868" fmla="*/ 320931 h 6858000"/>
              <a:gd name="connsiteX869" fmla="*/ 4227047 w 7467600"/>
              <a:gd name="connsiteY869" fmla="*/ 313415 h 6858000"/>
              <a:gd name="connsiteX870" fmla="*/ 4346041 w 7467600"/>
              <a:gd name="connsiteY870" fmla="*/ 456086 h 6858000"/>
              <a:gd name="connsiteX871" fmla="*/ 4870967 w 7467600"/>
              <a:gd name="connsiteY871" fmla="*/ 963061 h 6858000"/>
              <a:gd name="connsiteX872" fmla="*/ 4889647 w 7467600"/>
              <a:gd name="connsiteY872" fmla="*/ 957147 h 6858000"/>
              <a:gd name="connsiteX873" fmla="*/ 5422504 w 7467600"/>
              <a:gd name="connsiteY873" fmla="*/ 805191 h 6858000"/>
              <a:gd name="connsiteX874" fmla="*/ 6087656 w 7467600"/>
              <a:gd name="connsiteY874" fmla="*/ 826703 h 6858000"/>
              <a:gd name="connsiteX875" fmla="*/ 6058717 w 7467600"/>
              <a:gd name="connsiteY875" fmla="*/ 865992 h 6858000"/>
              <a:gd name="connsiteX876" fmla="*/ 4974153 w 7467600"/>
              <a:gd name="connsiteY876" fmla="*/ 1045456 h 6858000"/>
              <a:gd name="connsiteX877" fmla="*/ 5627835 w 7467600"/>
              <a:gd name="connsiteY877" fmla="*/ 1472077 h 6858000"/>
              <a:gd name="connsiteX878" fmla="*/ 5629817 w 7467600"/>
              <a:gd name="connsiteY878" fmla="*/ 1471412 h 6858000"/>
              <a:gd name="connsiteX879" fmla="*/ 5634124 w 7467600"/>
              <a:gd name="connsiteY879" fmla="*/ 1470572 h 6858000"/>
              <a:gd name="connsiteX880" fmla="*/ 5755832 w 7467600"/>
              <a:gd name="connsiteY880" fmla="*/ 1383886 h 6858000"/>
              <a:gd name="connsiteX881" fmla="*/ 6014186 w 7467600"/>
              <a:gd name="connsiteY881" fmla="*/ 1279799 h 6858000"/>
              <a:gd name="connsiteX882" fmla="*/ 6901619 w 7467600"/>
              <a:gd name="connsiteY882" fmla="*/ 1047874 h 6858000"/>
              <a:gd name="connsiteX883" fmla="*/ 6931566 w 7467600"/>
              <a:gd name="connsiteY883" fmla="*/ 1062034 h 6858000"/>
              <a:gd name="connsiteX884" fmla="*/ 5790982 w 7467600"/>
              <a:gd name="connsiteY884" fmla="*/ 1561380 h 6858000"/>
              <a:gd name="connsiteX885" fmla="*/ 6188971 w 7467600"/>
              <a:gd name="connsiteY885" fmla="*/ 1755168 h 6858000"/>
              <a:gd name="connsiteX886" fmla="*/ 6202446 w 7467600"/>
              <a:gd name="connsiteY886" fmla="*/ 1752268 h 6858000"/>
              <a:gd name="connsiteX887" fmla="*/ 7179560 w 7467600"/>
              <a:gd name="connsiteY887" fmla="*/ 1467551 h 6858000"/>
              <a:gd name="connsiteX888" fmla="*/ 7158730 w 7467600"/>
              <a:gd name="connsiteY888" fmla="*/ 1507835 h 6858000"/>
              <a:gd name="connsiteX889" fmla="*/ 6326959 w 7467600"/>
              <a:gd name="connsiteY889" fmla="*/ 1817686 h 6858000"/>
              <a:gd name="connsiteX890" fmla="*/ 6537433 w 7467600"/>
              <a:gd name="connsiteY890" fmla="*/ 1907790 h 6858000"/>
              <a:gd name="connsiteX891" fmla="*/ 6550221 w 7467600"/>
              <a:gd name="connsiteY891" fmla="*/ 1910729 h 6858000"/>
              <a:gd name="connsiteX892" fmla="*/ 6964438 w 7467600"/>
              <a:gd name="connsiteY892" fmla="*/ 2209505 h 6858000"/>
              <a:gd name="connsiteX893" fmla="*/ 7367862 w 7467600"/>
              <a:gd name="connsiteY893" fmla="*/ 2806833 h 6858000"/>
              <a:gd name="connsiteX894" fmla="*/ 7364329 w 7467600"/>
              <a:gd name="connsiteY894" fmla="*/ 2826907 h 6858000"/>
              <a:gd name="connsiteX895" fmla="*/ 7290545 w 7467600"/>
              <a:gd name="connsiteY895" fmla="*/ 2850663 h 6858000"/>
              <a:gd name="connsiteX896" fmla="*/ 6472036 w 7467600"/>
              <a:gd name="connsiteY896" fmla="*/ 1959003 h 6858000"/>
              <a:gd name="connsiteX897" fmla="*/ 5792897 w 7467600"/>
              <a:gd name="connsiteY897" fmla="*/ 1647747 h 6858000"/>
              <a:gd name="connsiteX898" fmla="*/ 5842751 w 7467600"/>
              <a:gd name="connsiteY898" fmla="*/ 1816112 h 6858000"/>
              <a:gd name="connsiteX899" fmla="*/ 5847424 w 7467600"/>
              <a:gd name="connsiteY899" fmla="*/ 1815776 h 6858000"/>
              <a:gd name="connsiteX900" fmla="*/ 6399821 w 7467600"/>
              <a:gd name="connsiteY900" fmla="*/ 2344799 h 6858000"/>
              <a:gd name="connsiteX901" fmla="*/ 6323232 w 7467600"/>
              <a:gd name="connsiteY901" fmla="*/ 2389634 h 6858000"/>
              <a:gd name="connsiteX902" fmla="*/ 5942958 w 7467600"/>
              <a:gd name="connsiteY902" fmla="*/ 2077708 h 6858000"/>
              <a:gd name="connsiteX903" fmla="*/ 5921559 w 7467600"/>
              <a:gd name="connsiteY903" fmla="*/ 2378596 h 6858000"/>
              <a:gd name="connsiteX904" fmla="*/ 5817651 w 7467600"/>
              <a:gd name="connsiteY904" fmla="*/ 3023919 h 6858000"/>
              <a:gd name="connsiteX905" fmla="*/ 5729634 w 7467600"/>
              <a:gd name="connsiteY905" fmla="*/ 3051849 h 6858000"/>
              <a:gd name="connsiteX906" fmla="*/ 5611018 w 7467600"/>
              <a:gd name="connsiteY906" fmla="*/ 2316769 h 6858000"/>
              <a:gd name="connsiteX907" fmla="*/ 5687608 w 7467600"/>
              <a:gd name="connsiteY907" fmla="*/ 2039972 h 6858000"/>
              <a:gd name="connsiteX908" fmla="*/ 5657554 w 7467600"/>
              <a:gd name="connsiteY908" fmla="*/ 1576445 h 6858000"/>
              <a:gd name="connsiteX909" fmla="*/ 5150475 w 7467600"/>
              <a:gd name="connsiteY909" fmla="*/ 1274012 h 6858000"/>
              <a:gd name="connsiteX910" fmla="*/ 5349142 w 7467600"/>
              <a:gd name="connsiteY910" fmla="*/ 2204405 h 6858000"/>
              <a:gd name="connsiteX911" fmla="*/ 5262214 w 7467600"/>
              <a:gd name="connsiteY911" fmla="*/ 2233836 h 6858000"/>
              <a:gd name="connsiteX912" fmla="*/ 4981539 w 7467600"/>
              <a:gd name="connsiteY912" fmla="*/ 1542201 h 6858000"/>
              <a:gd name="connsiteX913" fmla="*/ 4958461 w 7467600"/>
              <a:gd name="connsiteY913" fmla="*/ 1136957 h 6858000"/>
              <a:gd name="connsiteX914" fmla="*/ 4655015 w 7467600"/>
              <a:gd name="connsiteY914" fmla="*/ 891426 h 6858000"/>
              <a:gd name="connsiteX915" fmla="*/ 4348002 w 7467600"/>
              <a:gd name="connsiteY915" fmla="*/ 2205895 h 6858000"/>
              <a:gd name="connsiteX916" fmla="*/ 4262250 w 7467600"/>
              <a:gd name="connsiteY916" fmla="*/ 2219972 h 6858000"/>
              <a:gd name="connsiteX917" fmla="*/ 4550611 w 7467600"/>
              <a:gd name="connsiteY917" fmla="*/ 817540 h 6858000"/>
              <a:gd name="connsiteX918" fmla="*/ 4564418 w 7467600"/>
              <a:gd name="connsiteY918" fmla="*/ 808293 h 6858000"/>
              <a:gd name="connsiteX919" fmla="*/ 4266388 w 7467600"/>
              <a:gd name="connsiteY919" fmla="*/ 500083 h 6858000"/>
              <a:gd name="connsiteX920" fmla="*/ 4032842 w 7467600"/>
              <a:gd name="connsiteY920" fmla="*/ 211809 h 6858000"/>
              <a:gd name="connsiteX921" fmla="*/ 3882765 w 7467600"/>
              <a:gd name="connsiteY921" fmla="*/ 0 h 6858000"/>
              <a:gd name="connsiteX922" fmla="*/ 3721337 w 7467600"/>
              <a:gd name="connsiteY922" fmla="*/ 0 h 6858000"/>
              <a:gd name="connsiteX923" fmla="*/ 3797544 w 7467600"/>
              <a:gd name="connsiteY923" fmla="*/ 0 h 6858000"/>
              <a:gd name="connsiteX924" fmla="*/ 3775734 w 7467600"/>
              <a:gd name="connsiteY924" fmla="*/ 95131 h 6858000"/>
              <a:gd name="connsiteX925" fmla="*/ 3724807 w 7467600"/>
              <a:gd name="connsiteY925" fmla="*/ 272257 h 6858000"/>
              <a:gd name="connsiteX926" fmla="*/ 3726844 w 7467600"/>
              <a:gd name="connsiteY926" fmla="*/ 282988 h 6858000"/>
              <a:gd name="connsiteX927" fmla="*/ 3742664 w 7467600"/>
              <a:gd name="connsiteY927" fmla="*/ 279918 h 6858000"/>
              <a:gd name="connsiteX928" fmla="*/ 4103910 w 7467600"/>
              <a:gd name="connsiteY928" fmla="*/ 1161917 h 6858000"/>
              <a:gd name="connsiteX929" fmla="*/ 4020269 w 7467600"/>
              <a:gd name="connsiteY929" fmla="*/ 1200406 h 6858000"/>
              <a:gd name="connsiteX930" fmla="*/ 3674882 w 7467600"/>
              <a:gd name="connsiteY930" fmla="*/ 488524 h 6858000"/>
              <a:gd name="connsiteX931" fmla="*/ 3132682 w 7467600"/>
              <a:gd name="connsiteY931" fmla="*/ 1072284 h 6858000"/>
              <a:gd name="connsiteX932" fmla="*/ 2716346 w 7467600"/>
              <a:gd name="connsiteY932" fmla="*/ 1276376 h 6858000"/>
              <a:gd name="connsiteX933" fmla="*/ 2716772 w 7467600"/>
              <a:gd name="connsiteY933" fmla="*/ 1255462 h 6858000"/>
              <a:gd name="connsiteX934" fmla="*/ 3471096 w 7467600"/>
              <a:gd name="connsiteY934" fmla="*/ 437072 h 6858000"/>
              <a:gd name="connsiteX935" fmla="*/ 3639057 w 7467600"/>
              <a:gd name="connsiteY935" fmla="*/ 286334 h 6858000"/>
              <a:gd name="connsiteX936" fmla="*/ 3640309 w 7467600"/>
              <a:gd name="connsiteY936" fmla="*/ 284664 h 6858000"/>
              <a:gd name="connsiteX937" fmla="*/ 3646022 w 7467600"/>
              <a:gd name="connsiteY937" fmla="*/ 276711 h 6858000"/>
              <a:gd name="connsiteX938" fmla="*/ 3707943 w 7467600"/>
              <a:gd name="connsiteY938" fmla="*/ 65958 h 6858000"/>
              <a:gd name="connsiteX939" fmla="*/ 3721337 w 7467600"/>
              <a:gd name="connsiteY939" fmla="*/ 0 h 6858000"/>
              <a:gd name="connsiteX940" fmla="*/ 2867960 w 7467600"/>
              <a:gd name="connsiteY940" fmla="*/ 0 h 6858000"/>
              <a:gd name="connsiteX941" fmla="*/ 2926351 w 7467600"/>
              <a:gd name="connsiteY941" fmla="*/ 0 h 6858000"/>
              <a:gd name="connsiteX942" fmla="*/ 2902823 w 7467600"/>
              <a:gd name="connsiteY942" fmla="*/ 262929 h 6858000"/>
              <a:gd name="connsiteX943" fmla="*/ 2940663 w 7467600"/>
              <a:gd name="connsiteY943" fmla="*/ 140884 h 6858000"/>
              <a:gd name="connsiteX944" fmla="*/ 2947039 w 7467600"/>
              <a:gd name="connsiteY944" fmla="*/ 122524 h 6858000"/>
              <a:gd name="connsiteX945" fmla="*/ 2984316 w 7467600"/>
              <a:gd name="connsiteY945" fmla="*/ 0 h 6858000"/>
              <a:gd name="connsiteX946" fmla="*/ 3016114 w 7467600"/>
              <a:gd name="connsiteY946" fmla="*/ 0 h 6858000"/>
              <a:gd name="connsiteX947" fmla="*/ 2979949 w 7467600"/>
              <a:gd name="connsiteY947" fmla="*/ 119274 h 6858000"/>
              <a:gd name="connsiteX948" fmla="*/ 3023879 w 7467600"/>
              <a:gd name="connsiteY948" fmla="*/ 0 h 6858000"/>
              <a:gd name="connsiteX949" fmla="*/ 3105400 w 7467600"/>
              <a:gd name="connsiteY949" fmla="*/ 0 h 6858000"/>
              <a:gd name="connsiteX950" fmla="*/ 3094669 w 7467600"/>
              <a:gd name="connsiteY950" fmla="*/ 30308 h 6858000"/>
              <a:gd name="connsiteX951" fmla="*/ 2901945 w 7467600"/>
              <a:gd name="connsiteY951" fmla="*/ 466538 h 6858000"/>
              <a:gd name="connsiteX952" fmla="*/ 2815209 w 7467600"/>
              <a:gd name="connsiteY952" fmla="*/ 497361 h 6858000"/>
              <a:gd name="connsiteX953" fmla="*/ 2844845 w 7467600"/>
              <a:gd name="connsiteY953" fmla="*/ 127638 h 6858000"/>
              <a:gd name="connsiteX954" fmla="*/ 2867960 w 7467600"/>
              <a:gd name="connsiteY954" fmla="*/ 0 h 6858000"/>
              <a:gd name="connsiteX955" fmla="*/ 1057230 w 7467600"/>
              <a:gd name="connsiteY955" fmla="*/ 0 h 6858000"/>
              <a:gd name="connsiteX956" fmla="*/ 1111003 w 7467600"/>
              <a:gd name="connsiteY956" fmla="*/ 0 h 6858000"/>
              <a:gd name="connsiteX957" fmla="*/ 1125553 w 7467600"/>
              <a:gd name="connsiteY957" fmla="*/ 52588 h 6858000"/>
              <a:gd name="connsiteX958" fmla="*/ 1304276 w 7467600"/>
              <a:gd name="connsiteY958" fmla="*/ 476275 h 6858000"/>
              <a:gd name="connsiteX959" fmla="*/ 1492066 w 7467600"/>
              <a:gd name="connsiteY959" fmla="*/ 886333 h 6858000"/>
              <a:gd name="connsiteX960" fmla="*/ 1423698 w 7467600"/>
              <a:gd name="connsiteY960" fmla="*/ 710817 h 6858000"/>
              <a:gd name="connsiteX961" fmla="*/ 1357609 w 7467600"/>
              <a:gd name="connsiteY961" fmla="*/ 532892 h 6858000"/>
              <a:gd name="connsiteX962" fmla="*/ 1309550 w 7467600"/>
              <a:gd name="connsiteY962" fmla="*/ 374031 h 6858000"/>
              <a:gd name="connsiteX963" fmla="*/ 1193673 w 7467600"/>
              <a:gd name="connsiteY963" fmla="*/ 49533 h 6858000"/>
              <a:gd name="connsiteX964" fmla="*/ 1164391 w 7467600"/>
              <a:gd name="connsiteY964" fmla="*/ 0 h 6858000"/>
              <a:gd name="connsiteX965" fmla="*/ 1200666 w 7467600"/>
              <a:gd name="connsiteY965" fmla="*/ 0 h 6858000"/>
              <a:gd name="connsiteX966" fmla="*/ 1223408 w 7467600"/>
              <a:gd name="connsiteY966" fmla="*/ 38996 h 6858000"/>
              <a:gd name="connsiteX967" fmla="*/ 1339635 w 7467600"/>
              <a:gd name="connsiteY967" fmla="*/ 365517 h 6858000"/>
              <a:gd name="connsiteX968" fmla="*/ 1387469 w 7467600"/>
              <a:gd name="connsiteY968" fmla="*/ 523079 h 6858000"/>
              <a:gd name="connsiteX969" fmla="*/ 1452685 w 7467600"/>
              <a:gd name="connsiteY969" fmla="*/ 699806 h 6858000"/>
              <a:gd name="connsiteX970" fmla="*/ 1492092 w 7467600"/>
              <a:gd name="connsiteY970" fmla="*/ 800424 h 6858000"/>
              <a:gd name="connsiteX971" fmla="*/ 1455302 w 7467600"/>
              <a:gd name="connsiteY971" fmla="*/ 632913 h 6858000"/>
              <a:gd name="connsiteX972" fmla="*/ 1222336 w 7467600"/>
              <a:gd name="connsiteY972" fmla="*/ 9480 h 6858000"/>
              <a:gd name="connsiteX973" fmla="*/ 1214634 w 7467600"/>
              <a:gd name="connsiteY973" fmla="*/ 0 h 6858000"/>
              <a:gd name="connsiteX974" fmla="*/ 1289827 w 7467600"/>
              <a:gd name="connsiteY974" fmla="*/ 0 h 6858000"/>
              <a:gd name="connsiteX975" fmla="*/ 1321076 w 7467600"/>
              <a:gd name="connsiteY975" fmla="*/ 59722 h 6858000"/>
              <a:gd name="connsiteX976" fmla="*/ 1512579 w 7467600"/>
              <a:gd name="connsiteY976" fmla="*/ 626441 h 6858000"/>
              <a:gd name="connsiteX977" fmla="*/ 1506076 w 7467600"/>
              <a:gd name="connsiteY977" fmla="*/ 1089289 h 6858000"/>
              <a:gd name="connsiteX978" fmla="*/ 1486346 w 7467600"/>
              <a:gd name="connsiteY978" fmla="*/ 1079919 h 6858000"/>
              <a:gd name="connsiteX979" fmla="*/ 1070511 w 7467600"/>
              <a:gd name="connsiteY979" fmla="*/ 48609 h 6858000"/>
              <a:gd name="connsiteX980" fmla="*/ 1057230 w 7467600"/>
              <a:gd name="connsiteY980" fmla="*/ 0 h 6858000"/>
              <a:gd name="connsiteX981" fmla="*/ 43151 w 7467600"/>
              <a:gd name="connsiteY981" fmla="*/ 0 h 6858000"/>
              <a:gd name="connsiteX982" fmla="*/ 95283 w 7467600"/>
              <a:gd name="connsiteY982" fmla="*/ 0 h 6858000"/>
              <a:gd name="connsiteX983" fmla="*/ 300708 w 7467600"/>
              <a:gd name="connsiteY983" fmla="*/ 154571 h 6858000"/>
              <a:gd name="connsiteX984" fmla="*/ 530414 w 7467600"/>
              <a:gd name="connsiteY984" fmla="*/ 354673 h 6858000"/>
              <a:gd name="connsiteX985" fmla="*/ 333785 w 7467600"/>
              <a:gd name="connsiteY985" fmla="*/ 161564 h 6858000"/>
              <a:gd name="connsiteX986" fmla="*/ 147005 w 7467600"/>
              <a:gd name="connsiteY986" fmla="*/ 0 h 6858000"/>
              <a:gd name="connsiteX987" fmla="*/ 272509 w 7467600"/>
              <a:gd name="connsiteY987" fmla="*/ 0 h 6858000"/>
              <a:gd name="connsiteX988" fmla="*/ 326276 w 7467600"/>
              <a:gd name="connsiteY988" fmla="*/ 45847 h 6858000"/>
              <a:gd name="connsiteX989" fmla="*/ 823759 w 7467600"/>
              <a:gd name="connsiteY989" fmla="*/ 574145 h 6858000"/>
              <a:gd name="connsiteX990" fmla="*/ 811254 w 7467600"/>
              <a:gd name="connsiteY990" fmla="*/ 665546 h 6858000"/>
              <a:gd name="connsiteX991" fmla="*/ 154042 w 7467600"/>
              <a:gd name="connsiteY991" fmla="*/ 261522 h 6858000"/>
              <a:gd name="connsiteX992" fmla="*/ 13550 w 7467600"/>
              <a:gd name="connsiteY992" fmla="*/ 158423 h 6858000"/>
              <a:gd name="connsiteX993" fmla="*/ 0 w 7467600"/>
              <a:gd name="connsiteY993" fmla="*/ 146618 h 6858000"/>
              <a:gd name="connsiteX994" fmla="*/ 0 w 7467600"/>
              <a:gd name="connsiteY994" fmla="*/ 59161 h 6858000"/>
              <a:gd name="connsiteX995" fmla="*/ 45427 w 7467600"/>
              <a:gd name="connsiteY995" fmla="*/ 101078 h 6858000"/>
              <a:gd name="connsiteX996" fmla="*/ 630103 w 7467600"/>
              <a:gd name="connsiteY996" fmla="*/ 485885 h 6858000"/>
              <a:gd name="connsiteX997" fmla="*/ 532040 w 7467600"/>
              <a:gd name="connsiteY997" fmla="*/ 399359 h 6858000"/>
              <a:gd name="connsiteX998" fmla="*/ 517618 w 7467600"/>
              <a:gd name="connsiteY998" fmla="*/ 385726 h 6858000"/>
              <a:gd name="connsiteX999" fmla="*/ 285074 w 7467600"/>
              <a:gd name="connsiteY999" fmla="*/ 182755 h 6858000"/>
              <a:gd name="connsiteX1000" fmla="*/ 43151 w 7467600"/>
              <a:gd name="connsiteY100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68569 w 7467600"/>
              <a:gd name="connsiteY127" fmla="*/ 5270182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7368569 w 7467600"/>
              <a:gd name="connsiteY143" fmla="*/ 5270182 h 6858000"/>
              <a:gd name="connsiteX144" fmla="*/ 1903353 w 7467600"/>
              <a:gd name="connsiteY144" fmla="*/ 5044827 h 6858000"/>
              <a:gd name="connsiteX145" fmla="*/ 1936931 w 7467600"/>
              <a:gd name="connsiteY145" fmla="*/ 5093954 h 6858000"/>
              <a:gd name="connsiteX146" fmla="*/ 2195868 w 7467600"/>
              <a:gd name="connsiteY146" fmla="*/ 5396574 h 6858000"/>
              <a:gd name="connsiteX147" fmla="*/ 2088852 w 7467600"/>
              <a:gd name="connsiteY147" fmla="*/ 5166123 h 6858000"/>
              <a:gd name="connsiteX148" fmla="*/ 1958241 w 7467600"/>
              <a:gd name="connsiteY148" fmla="*/ 5067955 h 6858000"/>
              <a:gd name="connsiteX149" fmla="*/ 1903353 w 7467600"/>
              <a:gd name="connsiteY149" fmla="*/ 5044827 h 6858000"/>
              <a:gd name="connsiteX150" fmla="*/ 1979378 w 7467600"/>
              <a:gd name="connsiteY150" fmla="*/ 4769504 h 6858000"/>
              <a:gd name="connsiteX151" fmla="*/ 2882120 w 7467600"/>
              <a:gd name="connsiteY151" fmla="*/ 5064547 h 6858000"/>
              <a:gd name="connsiteX152" fmla="*/ 2793103 w 7467600"/>
              <a:gd name="connsiteY152" fmla="*/ 5039699 h 6858000"/>
              <a:gd name="connsiteX153" fmla="*/ 2770041 w 7467600"/>
              <a:gd name="connsiteY153" fmla="*/ 5033634 h 6858000"/>
              <a:gd name="connsiteX154" fmla="*/ 1979378 w 7467600"/>
              <a:gd name="connsiteY154" fmla="*/ 4769504 h 6858000"/>
              <a:gd name="connsiteX155" fmla="*/ 1927410 w 7467600"/>
              <a:gd name="connsiteY155" fmla="*/ 4716164 h 6858000"/>
              <a:gd name="connsiteX156" fmla="*/ 1959587 w 7467600"/>
              <a:gd name="connsiteY156" fmla="*/ 4728849 h 6858000"/>
              <a:gd name="connsiteX157" fmla="*/ 2777707 w 7467600"/>
              <a:gd name="connsiteY157" fmla="*/ 5003991 h 6858000"/>
              <a:gd name="connsiteX158" fmla="*/ 2800768 w 7467600"/>
              <a:gd name="connsiteY158" fmla="*/ 5010056 h 6858000"/>
              <a:gd name="connsiteX159" fmla="*/ 2879408 w 7467600"/>
              <a:gd name="connsiteY159" fmla="*/ 5031590 h 6858000"/>
              <a:gd name="connsiteX160" fmla="*/ 2862295 w 7467600"/>
              <a:gd name="connsiteY160" fmla="*/ 5022958 h 6858000"/>
              <a:gd name="connsiteX161" fmla="*/ 2813343 w 7467600"/>
              <a:gd name="connsiteY161" fmla="*/ 4998369 h 6858000"/>
              <a:gd name="connsiteX162" fmla="*/ 2646245 w 7467600"/>
              <a:gd name="connsiteY162" fmla="*/ 4930999 h 6858000"/>
              <a:gd name="connsiteX163" fmla="*/ 1999243 w 7467600"/>
              <a:gd name="connsiteY163" fmla="*/ 4730524 h 6858000"/>
              <a:gd name="connsiteX164" fmla="*/ 1979527 w 7467600"/>
              <a:gd name="connsiteY164" fmla="*/ 4726651 h 6858000"/>
              <a:gd name="connsiteX165" fmla="*/ 1927410 w 7467600"/>
              <a:gd name="connsiteY165" fmla="*/ 4716164 h 6858000"/>
              <a:gd name="connsiteX166" fmla="*/ 1997014 w 7467600"/>
              <a:gd name="connsiteY166" fmla="*/ 4698007 h 6858000"/>
              <a:gd name="connsiteX167" fmla="*/ 2005458 w 7467600"/>
              <a:gd name="connsiteY167" fmla="*/ 4699540 h 6858000"/>
              <a:gd name="connsiteX168" fmla="*/ 2657186 w 7467600"/>
              <a:gd name="connsiteY168" fmla="*/ 4901687 h 6858000"/>
              <a:gd name="connsiteX169" fmla="*/ 2826662 w 7467600"/>
              <a:gd name="connsiteY169" fmla="*/ 4970362 h 6858000"/>
              <a:gd name="connsiteX170" fmla="*/ 2876100 w 7467600"/>
              <a:gd name="connsiteY170" fmla="*/ 4995397 h 6858000"/>
              <a:gd name="connsiteX171" fmla="*/ 3042600 w 7467600"/>
              <a:gd name="connsiteY171" fmla="*/ 5059532 h 6858000"/>
              <a:gd name="connsiteX172" fmla="*/ 1997014 w 7467600"/>
              <a:gd name="connsiteY172" fmla="*/ 4698007 h 6858000"/>
              <a:gd name="connsiteX173" fmla="*/ 2305292 w 7467600"/>
              <a:gd name="connsiteY173" fmla="*/ 4219492 h 6858000"/>
              <a:gd name="connsiteX174" fmla="*/ 3360922 w 7467600"/>
              <a:gd name="connsiteY174" fmla="*/ 4529373 h 6858000"/>
              <a:gd name="connsiteX175" fmla="*/ 3492420 w 7467600"/>
              <a:gd name="connsiteY175" fmla="*/ 4510145 h 6858000"/>
              <a:gd name="connsiteX176" fmla="*/ 3364086 w 7467600"/>
              <a:gd name="connsiteY176" fmla="*/ 4480340 h 6858000"/>
              <a:gd name="connsiteX177" fmla="*/ 3225818 w 7467600"/>
              <a:gd name="connsiteY177" fmla="*/ 4411822 h 6858000"/>
              <a:gd name="connsiteX178" fmla="*/ 3129696 w 7467600"/>
              <a:gd name="connsiteY178" fmla="*/ 4360704 h 6858000"/>
              <a:gd name="connsiteX179" fmla="*/ 2814545 w 7467600"/>
              <a:gd name="connsiteY179" fmla="*/ 4282955 h 6858000"/>
              <a:gd name="connsiteX180" fmla="*/ 2305292 w 7467600"/>
              <a:gd name="connsiteY180" fmla="*/ 4219492 h 6858000"/>
              <a:gd name="connsiteX181" fmla="*/ 2626982 w 7467600"/>
              <a:gd name="connsiteY181" fmla="*/ 4206450 h 6858000"/>
              <a:gd name="connsiteX182" fmla="*/ 2490617 w 7467600"/>
              <a:gd name="connsiteY182" fmla="*/ 4206951 h 6858000"/>
              <a:gd name="connsiteX183" fmla="*/ 2819869 w 7467600"/>
              <a:gd name="connsiteY183" fmla="*/ 4252936 h 6858000"/>
              <a:gd name="connsiteX184" fmla="*/ 3143018 w 7467600"/>
              <a:gd name="connsiteY184" fmla="*/ 4332698 h 6858000"/>
              <a:gd name="connsiteX185" fmla="*/ 3241520 w 7467600"/>
              <a:gd name="connsiteY185" fmla="*/ 4385112 h 6858000"/>
              <a:gd name="connsiteX186" fmla="*/ 3374575 w 7467600"/>
              <a:gd name="connsiteY186" fmla="*/ 4451517 h 6858000"/>
              <a:gd name="connsiteX187" fmla="*/ 3505221 w 7467600"/>
              <a:gd name="connsiteY187" fmla="*/ 4480757 h 6858000"/>
              <a:gd name="connsiteX188" fmla="*/ 2626982 w 7467600"/>
              <a:gd name="connsiteY188" fmla="*/ 4206450 h 6858000"/>
              <a:gd name="connsiteX189" fmla="*/ 1310106 w 7467600"/>
              <a:gd name="connsiteY189" fmla="*/ 3943217 h 6858000"/>
              <a:gd name="connsiteX190" fmla="*/ 854994 w 7467600"/>
              <a:gd name="connsiteY190" fmla="*/ 4399136 h 6858000"/>
              <a:gd name="connsiteX191" fmla="*/ 742462 w 7467600"/>
              <a:gd name="connsiteY191" fmla="*/ 4594648 h 6858000"/>
              <a:gd name="connsiteX192" fmla="*/ 820602 w 7467600"/>
              <a:gd name="connsiteY192" fmla="*/ 4485915 h 6858000"/>
              <a:gd name="connsiteX193" fmla="*/ 878295 w 7467600"/>
              <a:gd name="connsiteY193" fmla="*/ 4403594 h 6858000"/>
              <a:gd name="connsiteX194" fmla="*/ 1240607 w 7467600"/>
              <a:gd name="connsiteY194" fmla="*/ 4010401 h 6858000"/>
              <a:gd name="connsiteX195" fmla="*/ 1310106 w 7467600"/>
              <a:gd name="connsiteY195" fmla="*/ 3943217 h 6858000"/>
              <a:gd name="connsiteX196" fmla="*/ 1423113 w 7467600"/>
              <a:gd name="connsiteY196" fmla="*/ 3874565 h 6858000"/>
              <a:gd name="connsiteX197" fmla="*/ 1260565 w 7467600"/>
              <a:gd name="connsiteY197" fmla="*/ 4031982 h 6858000"/>
              <a:gd name="connsiteX198" fmla="*/ 901900 w 7467600"/>
              <a:gd name="connsiteY198" fmla="*/ 4421236 h 6858000"/>
              <a:gd name="connsiteX199" fmla="*/ 845044 w 7467600"/>
              <a:gd name="connsiteY199" fmla="*/ 4502436 h 6858000"/>
              <a:gd name="connsiteX200" fmla="*/ 685926 w 7467600"/>
              <a:gd name="connsiteY200" fmla="*/ 4703069 h 6858000"/>
              <a:gd name="connsiteX201" fmla="*/ 684248 w 7467600"/>
              <a:gd name="connsiteY201" fmla="*/ 4706721 h 6858000"/>
              <a:gd name="connsiteX202" fmla="*/ 1423113 w 7467600"/>
              <a:gd name="connsiteY202" fmla="*/ 3874565 h 6858000"/>
              <a:gd name="connsiteX203" fmla="*/ 3316479 w 7467600"/>
              <a:gd name="connsiteY203" fmla="*/ 3872136 h 6858000"/>
              <a:gd name="connsiteX204" fmla="*/ 3546806 w 7467600"/>
              <a:gd name="connsiteY204" fmla="*/ 4356139 h 6858000"/>
              <a:gd name="connsiteX205" fmla="*/ 3364433 w 7467600"/>
              <a:gd name="connsiteY205" fmla="*/ 3953121 h 6858000"/>
              <a:gd name="connsiteX206" fmla="*/ 3316479 w 7467600"/>
              <a:gd name="connsiteY206" fmla="*/ 3872136 h 6858000"/>
              <a:gd name="connsiteX207" fmla="*/ 3291335 w 7467600"/>
              <a:gd name="connsiteY207" fmla="*/ 3767420 h 6858000"/>
              <a:gd name="connsiteX208" fmla="*/ 3390805 w 7467600"/>
              <a:gd name="connsiteY208" fmla="*/ 3937163 h 6858000"/>
              <a:gd name="connsiteX209" fmla="*/ 3579062 w 7467600"/>
              <a:gd name="connsiteY209" fmla="*/ 4359040 h 6858000"/>
              <a:gd name="connsiteX210" fmla="*/ 3467355 w 7467600"/>
              <a:gd name="connsiteY210" fmla="*/ 3988130 h 6858000"/>
              <a:gd name="connsiteX211" fmla="*/ 3310753 w 7467600"/>
              <a:gd name="connsiteY211" fmla="*/ 3787140 h 6858000"/>
              <a:gd name="connsiteX212" fmla="*/ 3291335 w 7467600"/>
              <a:gd name="connsiteY212" fmla="*/ 3767420 h 6858000"/>
              <a:gd name="connsiteX213" fmla="*/ 1635889 w 7467600"/>
              <a:gd name="connsiteY213" fmla="*/ 3709494 h 6858000"/>
              <a:gd name="connsiteX214" fmla="*/ 1634800 w 7467600"/>
              <a:gd name="connsiteY214" fmla="*/ 3731111 h 6858000"/>
              <a:gd name="connsiteX215" fmla="*/ 1635889 w 7467600"/>
              <a:gd name="connsiteY215" fmla="*/ 3709494 h 6858000"/>
              <a:gd name="connsiteX216" fmla="*/ 1510397 w 7467600"/>
              <a:gd name="connsiteY216" fmla="*/ 3684705 h 6858000"/>
              <a:gd name="connsiteX217" fmla="*/ 1146550 w 7467600"/>
              <a:gd name="connsiteY217" fmla="*/ 3802012 h 6858000"/>
              <a:gd name="connsiteX218" fmla="*/ 698834 w 7467600"/>
              <a:gd name="connsiteY218" fmla="*/ 3952272 h 6858000"/>
              <a:gd name="connsiteX219" fmla="*/ 34256 w 7467600"/>
              <a:gd name="connsiteY219" fmla="*/ 4347603 h 6858000"/>
              <a:gd name="connsiteX220" fmla="*/ 527241 w 7467600"/>
              <a:gd name="connsiteY220" fmla="*/ 4065078 h 6858000"/>
              <a:gd name="connsiteX221" fmla="*/ 1510397 w 7467600"/>
              <a:gd name="connsiteY221" fmla="*/ 3684705 h 6858000"/>
              <a:gd name="connsiteX222" fmla="*/ 1313114 w 7467600"/>
              <a:gd name="connsiteY222" fmla="*/ 3655216 h 6858000"/>
              <a:gd name="connsiteX223" fmla="*/ 1109304 w 7467600"/>
              <a:gd name="connsiteY223" fmla="*/ 3669030 h 6858000"/>
              <a:gd name="connsiteX224" fmla="*/ 8129 w 7467600"/>
              <a:gd name="connsiteY224" fmla="*/ 4330519 h 6858000"/>
              <a:gd name="connsiteX225" fmla="*/ 687572 w 7467600"/>
              <a:gd name="connsiteY225" fmla="*/ 3925629 h 6858000"/>
              <a:gd name="connsiteX226" fmla="*/ 1138365 w 7467600"/>
              <a:gd name="connsiteY226" fmla="*/ 3774515 h 6858000"/>
              <a:gd name="connsiteX227" fmla="*/ 1505579 w 7467600"/>
              <a:gd name="connsiteY227" fmla="*/ 3655526 h 6858000"/>
              <a:gd name="connsiteX228" fmla="*/ 1313114 w 7467600"/>
              <a:gd name="connsiteY228" fmla="*/ 3655216 h 6858000"/>
              <a:gd name="connsiteX229" fmla="*/ 3655073 w 7467600"/>
              <a:gd name="connsiteY229" fmla="*/ 3650884 h 6858000"/>
              <a:gd name="connsiteX230" fmla="*/ 3989938 w 7467600"/>
              <a:gd name="connsiteY230" fmla="*/ 3991685 h 6858000"/>
              <a:gd name="connsiteX231" fmla="*/ 4393907 w 7467600"/>
              <a:gd name="connsiteY231" fmla="*/ 4261258 h 6858000"/>
              <a:gd name="connsiteX232" fmla="*/ 4648051 w 7467600"/>
              <a:gd name="connsiteY232" fmla="*/ 4374051 h 6858000"/>
              <a:gd name="connsiteX233" fmla="*/ 4383389 w 7467600"/>
              <a:gd name="connsiteY233" fmla="*/ 4184369 h 6858000"/>
              <a:gd name="connsiteX234" fmla="*/ 4165508 w 7467600"/>
              <a:gd name="connsiteY234" fmla="*/ 4035196 h 6858000"/>
              <a:gd name="connsiteX235" fmla="*/ 4068162 w 7467600"/>
              <a:gd name="connsiteY235" fmla="*/ 3953394 h 6858000"/>
              <a:gd name="connsiteX236" fmla="*/ 3981416 w 7467600"/>
              <a:gd name="connsiteY236" fmla="*/ 3880482 h 6858000"/>
              <a:gd name="connsiteX237" fmla="*/ 3800147 w 7467600"/>
              <a:gd name="connsiteY237" fmla="*/ 3749872 h 6858000"/>
              <a:gd name="connsiteX238" fmla="*/ 3655073 w 7467600"/>
              <a:gd name="connsiteY238" fmla="*/ 3650884 h 6858000"/>
              <a:gd name="connsiteX239" fmla="*/ 3670252 w 7467600"/>
              <a:gd name="connsiteY239" fmla="*/ 3622798 h 6858000"/>
              <a:gd name="connsiteX240" fmla="*/ 3817258 w 7467600"/>
              <a:gd name="connsiteY240" fmla="*/ 3723577 h 6858000"/>
              <a:gd name="connsiteX241" fmla="*/ 4000461 w 7467600"/>
              <a:gd name="connsiteY241" fmla="*/ 3855966 h 6858000"/>
              <a:gd name="connsiteX242" fmla="*/ 4088180 w 7467600"/>
              <a:gd name="connsiteY242" fmla="*/ 3929774 h 6858000"/>
              <a:gd name="connsiteX243" fmla="*/ 4184555 w 7467600"/>
              <a:gd name="connsiteY243" fmla="*/ 4010683 h 6858000"/>
              <a:gd name="connsiteX244" fmla="*/ 4399563 w 7467600"/>
              <a:gd name="connsiteY244" fmla="*/ 4158106 h 6858000"/>
              <a:gd name="connsiteX245" fmla="*/ 4684469 w 7467600"/>
              <a:gd name="connsiteY245" fmla="*/ 4364680 h 6858000"/>
              <a:gd name="connsiteX246" fmla="*/ 4690271 w 7467600"/>
              <a:gd name="connsiteY246" fmla="*/ 4370034 h 6858000"/>
              <a:gd name="connsiteX247" fmla="*/ 4136093 w 7467600"/>
              <a:gd name="connsiteY247" fmla="*/ 3858466 h 6858000"/>
              <a:gd name="connsiteX248" fmla="*/ 3670252 w 7467600"/>
              <a:gd name="connsiteY248" fmla="*/ 3622798 h 6858000"/>
              <a:gd name="connsiteX249" fmla="*/ 4440129 w 7467600"/>
              <a:gd name="connsiteY249" fmla="*/ 3448571 h 6858000"/>
              <a:gd name="connsiteX250" fmla="*/ 4856525 w 7467600"/>
              <a:gd name="connsiteY250" fmla="*/ 3915351 h 6858000"/>
              <a:gd name="connsiteX251" fmla="*/ 5059055 w 7467600"/>
              <a:gd name="connsiteY251" fmla="*/ 4108918 h 6858000"/>
              <a:gd name="connsiteX252" fmla="*/ 5290070 w 7467600"/>
              <a:gd name="connsiteY252" fmla="*/ 4263619 h 6858000"/>
              <a:gd name="connsiteX253" fmla="*/ 4834991 w 7467600"/>
              <a:gd name="connsiteY253" fmla="*/ 3830985 h 6858000"/>
              <a:gd name="connsiteX254" fmla="*/ 4440129 w 7467600"/>
              <a:gd name="connsiteY254" fmla="*/ 3448571 h 6858000"/>
              <a:gd name="connsiteX255" fmla="*/ 4441737 w 7467600"/>
              <a:gd name="connsiteY255" fmla="*/ 3399734 h 6858000"/>
              <a:gd name="connsiteX256" fmla="*/ 4431236 w 7467600"/>
              <a:gd name="connsiteY256" fmla="*/ 3400954 h 6858000"/>
              <a:gd name="connsiteX257" fmla="*/ 4557150 w 7467600"/>
              <a:gd name="connsiteY257" fmla="*/ 3510023 h 6858000"/>
              <a:gd name="connsiteX258" fmla="*/ 4856936 w 7467600"/>
              <a:gd name="connsiteY258" fmla="*/ 3809146 h 6858000"/>
              <a:gd name="connsiteX259" fmla="*/ 5111996 w 7467600"/>
              <a:gd name="connsiteY259" fmla="*/ 4065759 h 6858000"/>
              <a:gd name="connsiteX260" fmla="*/ 5388878 w 7467600"/>
              <a:gd name="connsiteY260" fmla="*/ 4300185 h 6858000"/>
              <a:gd name="connsiteX261" fmla="*/ 5425556 w 7467600"/>
              <a:gd name="connsiteY261" fmla="*/ 4308967 h 6858000"/>
              <a:gd name="connsiteX262" fmla="*/ 4943646 w 7467600"/>
              <a:gd name="connsiteY262" fmla="*/ 3822916 h 6858000"/>
              <a:gd name="connsiteX263" fmla="*/ 4594837 w 7467600"/>
              <a:gd name="connsiteY263" fmla="*/ 3532274 h 6858000"/>
              <a:gd name="connsiteX264" fmla="*/ 4441737 w 7467600"/>
              <a:gd name="connsiteY264" fmla="*/ 3399734 h 6858000"/>
              <a:gd name="connsiteX265" fmla="*/ 5425834 w 7467600"/>
              <a:gd name="connsiteY265" fmla="*/ 3162785 h 6858000"/>
              <a:gd name="connsiteX266" fmla="*/ 5401644 w 7467600"/>
              <a:gd name="connsiteY266" fmla="*/ 3617847 h 6858000"/>
              <a:gd name="connsiteX267" fmla="*/ 5467256 w 7467600"/>
              <a:gd name="connsiteY267" fmla="*/ 4175494 h 6858000"/>
              <a:gd name="connsiteX268" fmla="*/ 5448069 w 7467600"/>
              <a:gd name="connsiteY268" fmla="*/ 3567554 h 6858000"/>
              <a:gd name="connsiteX269" fmla="*/ 5425834 w 7467600"/>
              <a:gd name="connsiteY269" fmla="*/ 3162785 h 6858000"/>
              <a:gd name="connsiteX270" fmla="*/ 1318687 w 7467600"/>
              <a:gd name="connsiteY270" fmla="*/ 3113840 h 6858000"/>
              <a:gd name="connsiteX271" fmla="*/ 1066793 w 7467600"/>
              <a:gd name="connsiteY271" fmla="*/ 3212171 h 6858000"/>
              <a:gd name="connsiteX272" fmla="*/ 993319 w 7467600"/>
              <a:gd name="connsiteY272" fmla="*/ 3247648 h 6858000"/>
              <a:gd name="connsiteX273" fmla="*/ 853081 w 7467600"/>
              <a:gd name="connsiteY273" fmla="*/ 3312410 h 6858000"/>
              <a:gd name="connsiteX274" fmla="*/ 805957 w 7467600"/>
              <a:gd name="connsiteY274" fmla="*/ 3330443 h 6858000"/>
              <a:gd name="connsiteX275" fmla="*/ 1318687 w 7467600"/>
              <a:gd name="connsiteY275" fmla="*/ 3113840 h 6858000"/>
              <a:gd name="connsiteX276" fmla="*/ 5453702 w 7467600"/>
              <a:gd name="connsiteY276" fmla="*/ 3090882 h 6858000"/>
              <a:gd name="connsiteX277" fmla="*/ 5480135 w 7467600"/>
              <a:gd name="connsiteY277" fmla="*/ 3565802 h 6858000"/>
              <a:gd name="connsiteX278" fmla="*/ 5499023 w 7467600"/>
              <a:gd name="connsiteY278" fmla="*/ 4166310 h 6858000"/>
              <a:gd name="connsiteX279" fmla="*/ 5547022 w 7467600"/>
              <a:gd name="connsiteY279" fmla="*/ 3607838 h 6858000"/>
              <a:gd name="connsiteX280" fmla="*/ 5515964 w 7467600"/>
              <a:gd name="connsiteY280" fmla="*/ 3378541 h 6858000"/>
              <a:gd name="connsiteX281" fmla="*/ 5453702 w 7467600"/>
              <a:gd name="connsiteY281" fmla="*/ 3090882 h 6858000"/>
              <a:gd name="connsiteX282" fmla="*/ 1238695 w 7467600"/>
              <a:gd name="connsiteY282" fmla="*/ 3076820 h 6858000"/>
              <a:gd name="connsiteX283" fmla="*/ 716371 w 7467600"/>
              <a:gd name="connsiteY283" fmla="*/ 3293249 h 6858000"/>
              <a:gd name="connsiteX284" fmla="*/ 579522 w 7467600"/>
              <a:gd name="connsiteY284" fmla="*/ 3371759 h 6858000"/>
              <a:gd name="connsiteX285" fmla="*/ 600288 w 7467600"/>
              <a:gd name="connsiteY285" fmla="*/ 3365555 h 6858000"/>
              <a:gd name="connsiteX286" fmla="*/ 840692 w 7467600"/>
              <a:gd name="connsiteY286" fmla="*/ 3284921 h 6858000"/>
              <a:gd name="connsiteX287" fmla="*/ 979248 w 7467600"/>
              <a:gd name="connsiteY287" fmla="*/ 3221003 h 6858000"/>
              <a:gd name="connsiteX288" fmla="*/ 1053282 w 7467600"/>
              <a:gd name="connsiteY288" fmla="*/ 3185247 h 6858000"/>
              <a:gd name="connsiteX289" fmla="*/ 1320603 w 7467600"/>
              <a:gd name="connsiteY289" fmla="*/ 3081281 h 6858000"/>
              <a:gd name="connsiteX290" fmla="*/ 1238695 w 7467600"/>
              <a:gd name="connsiteY290" fmla="*/ 3076820 h 6858000"/>
              <a:gd name="connsiteX291" fmla="*/ 5425627 w 7467600"/>
              <a:gd name="connsiteY291" fmla="*/ 2954192 h 6858000"/>
              <a:gd name="connsiteX292" fmla="*/ 5470770 w 7467600"/>
              <a:gd name="connsiteY292" fmla="*/ 3005435 h 6858000"/>
              <a:gd name="connsiteX293" fmla="*/ 5519779 w 7467600"/>
              <a:gd name="connsiteY293" fmla="*/ 4359223 h 6858000"/>
              <a:gd name="connsiteX294" fmla="*/ 5520293 w 7467600"/>
              <a:gd name="connsiteY294" fmla="*/ 4360602 h 6858000"/>
              <a:gd name="connsiteX295" fmla="*/ 5767221 w 7467600"/>
              <a:gd name="connsiteY295" fmla="*/ 4665564 h 6858000"/>
              <a:gd name="connsiteX296" fmla="*/ 6937169 w 7467600"/>
              <a:gd name="connsiteY296" fmla="*/ 4815941 h 6858000"/>
              <a:gd name="connsiteX297" fmla="*/ 6953922 w 7467600"/>
              <a:gd name="connsiteY297" fmla="*/ 4890068 h 6858000"/>
              <a:gd name="connsiteX298" fmla="*/ 6071359 w 7467600"/>
              <a:gd name="connsiteY298" fmla="*/ 4770770 h 6858000"/>
              <a:gd name="connsiteX299" fmla="*/ 6038839 w 7467600"/>
              <a:gd name="connsiteY299" fmla="*/ 4764474 h 6858000"/>
              <a:gd name="connsiteX300" fmla="*/ 6038706 w 7467600"/>
              <a:gd name="connsiteY300" fmla="*/ 4763847 h 6858000"/>
              <a:gd name="connsiteX301" fmla="*/ 6037784 w 7467600"/>
              <a:gd name="connsiteY301" fmla="*/ 4764270 h 6858000"/>
              <a:gd name="connsiteX302" fmla="*/ 6038839 w 7467600"/>
              <a:gd name="connsiteY302" fmla="*/ 4764474 h 6858000"/>
              <a:gd name="connsiteX303" fmla="*/ 6040338 w 7467600"/>
              <a:gd name="connsiteY303" fmla="*/ 4771418 h 6858000"/>
              <a:gd name="connsiteX304" fmla="*/ 6024488 w 7467600"/>
              <a:gd name="connsiteY304" fmla="*/ 4809903 h 6858000"/>
              <a:gd name="connsiteX305" fmla="*/ 5599771 w 7467600"/>
              <a:gd name="connsiteY305" fmla="*/ 5509652 h 6858000"/>
              <a:gd name="connsiteX306" fmla="*/ 5548843 w 7467600"/>
              <a:gd name="connsiteY306" fmla="*/ 5563845 h 6858000"/>
              <a:gd name="connsiteX307" fmla="*/ 5940952 w 7467600"/>
              <a:gd name="connsiteY307" fmla="*/ 6250028 h 6858000"/>
              <a:gd name="connsiteX308" fmla="*/ 6043441 w 7467600"/>
              <a:gd name="connsiteY308" fmla="*/ 6665847 h 6858000"/>
              <a:gd name="connsiteX309" fmla="*/ 6093432 w 7467600"/>
              <a:gd name="connsiteY309" fmla="*/ 6858000 h 6858000"/>
              <a:gd name="connsiteX310" fmla="*/ 6034344 w 7467600"/>
              <a:gd name="connsiteY310" fmla="*/ 6858000 h 6858000"/>
              <a:gd name="connsiteX311" fmla="*/ 6026679 w 7467600"/>
              <a:gd name="connsiteY311" fmla="*/ 6836959 h 6858000"/>
              <a:gd name="connsiteX312" fmla="*/ 5800441 w 7467600"/>
              <a:gd name="connsiteY312" fmla="*/ 6335286 h 6858000"/>
              <a:gd name="connsiteX313" fmla="*/ 5526562 w 7467600"/>
              <a:gd name="connsiteY313" fmla="*/ 5705388 h 6858000"/>
              <a:gd name="connsiteX314" fmla="*/ 5519640 w 7467600"/>
              <a:gd name="connsiteY314" fmla="*/ 5683774 h 6858000"/>
              <a:gd name="connsiteX315" fmla="*/ 5844559 w 7467600"/>
              <a:gd name="connsiteY315" fmla="*/ 6553349 h 6858000"/>
              <a:gd name="connsiteX316" fmla="*/ 5975994 w 7467600"/>
              <a:gd name="connsiteY316" fmla="*/ 6858000 h 6858000"/>
              <a:gd name="connsiteX317" fmla="*/ 5898547 w 7467600"/>
              <a:gd name="connsiteY317" fmla="*/ 6858000 h 6858000"/>
              <a:gd name="connsiteX318" fmla="*/ 5682041 w 7467600"/>
              <a:gd name="connsiteY318" fmla="*/ 6355860 h 6858000"/>
              <a:gd name="connsiteX319" fmla="*/ 5461758 w 7467600"/>
              <a:gd name="connsiteY319" fmla="*/ 5820220 h 6858000"/>
              <a:gd name="connsiteX320" fmla="*/ 5237282 w 7467600"/>
              <a:gd name="connsiteY320" fmla="*/ 6579086 h 6858000"/>
              <a:gd name="connsiteX321" fmla="*/ 5115009 w 7467600"/>
              <a:gd name="connsiteY321" fmla="*/ 6858000 h 6858000"/>
              <a:gd name="connsiteX322" fmla="*/ 5028074 w 7467600"/>
              <a:gd name="connsiteY322" fmla="*/ 6858000 h 6858000"/>
              <a:gd name="connsiteX323" fmla="*/ 5079508 w 7467600"/>
              <a:gd name="connsiteY323" fmla="*/ 6749074 h 6858000"/>
              <a:gd name="connsiteX324" fmla="*/ 5371846 w 7467600"/>
              <a:gd name="connsiteY324" fmla="*/ 5924413 h 6858000"/>
              <a:gd name="connsiteX325" fmla="*/ 5270512 w 7467600"/>
              <a:gd name="connsiteY325" fmla="*/ 6138975 h 6858000"/>
              <a:gd name="connsiteX326" fmla="*/ 5062409 w 7467600"/>
              <a:gd name="connsiteY326" fmla="*/ 6653544 h 6858000"/>
              <a:gd name="connsiteX327" fmla="*/ 5036628 w 7467600"/>
              <a:gd name="connsiteY327" fmla="*/ 6754247 h 6858000"/>
              <a:gd name="connsiteX328" fmla="*/ 5009112 w 7467600"/>
              <a:gd name="connsiteY328" fmla="*/ 6858000 h 6858000"/>
              <a:gd name="connsiteX329" fmla="*/ 4976679 w 7467600"/>
              <a:gd name="connsiteY329" fmla="*/ 6858000 h 6858000"/>
              <a:gd name="connsiteX330" fmla="*/ 5006537 w 7467600"/>
              <a:gd name="connsiteY330" fmla="*/ 6747068 h 6858000"/>
              <a:gd name="connsiteX331" fmla="*/ 5032723 w 7467600"/>
              <a:gd name="connsiteY331" fmla="*/ 6644957 h 6858000"/>
              <a:gd name="connsiteX332" fmla="*/ 5242949 w 7467600"/>
              <a:gd name="connsiteY332" fmla="*/ 6125175 h 6858000"/>
              <a:gd name="connsiteX333" fmla="*/ 5286321 w 7467600"/>
              <a:gd name="connsiteY333" fmla="*/ 6033555 h 6858000"/>
              <a:gd name="connsiteX334" fmla="*/ 5008210 w 7467600"/>
              <a:gd name="connsiteY334" fmla="*/ 6649194 h 6858000"/>
              <a:gd name="connsiteX335" fmla="*/ 4986321 w 7467600"/>
              <a:gd name="connsiteY335" fmla="*/ 6765687 h 6858000"/>
              <a:gd name="connsiteX336" fmla="*/ 4973474 w 7467600"/>
              <a:gd name="connsiteY336" fmla="*/ 6858000 h 6858000"/>
              <a:gd name="connsiteX337" fmla="*/ 4907178 w 7467600"/>
              <a:gd name="connsiteY337" fmla="*/ 6858000 h 6858000"/>
              <a:gd name="connsiteX338" fmla="*/ 4910810 w 7467600"/>
              <a:gd name="connsiteY338" fmla="*/ 6829660 h 6858000"/>
              <a:gd name="connsiteX339" fmla="*/ 4987461 w 7467600"/>
              <a:gd name="connsiteY339" fmla="*/ 6432994 h 6858000"/>
              <a:gd name="connsiteX340" fmla="*/ 5179262 w 7467600"/>
              <a:gd name="connsiteY340" fmla="*/ 6035044 h 6858000"/>
              <a:gd name="connsiteX341" fmla="*/ 4689678 w 7467600"/>
              <a:gd name="connsiteY341" fmla="*/ 6440241 h 6858000"/>
              <a:gd name="connsiteX342" fmla="*/ 4477543 w 7467600"/>
              <a:gd name="connsiteY342" fmla="*/ 6674836 h 6858000"/>
              <a:gd name="connsiteX343" fmla="*/ 4329957 w 7467600"/>
              <a:gd name="connsiteY343" fmla="*/ 6858000 h 6858000"/>
              <a:gd name="connsiteX344" fmla="*/ 4218595 w 7467600"/>
              <a:gd name="connsiteY344" fmla="*/ 6858000 h 6858000"/>
              <a:gd name="connsiteX345" fmla="*/ 4368888 w 7467600"/>
              <a:gd name="connsiteY345" fmla="*/ 6668412 h 6858000"/>
              <a:gd name="connsiteX346" fmla="*/ 4563091 w 7467600"/>
              <a:gd name="connsiteY346" fmla="*/ 6442508 h 6858000"/>
              <a:gd name="connsiteX347" fmla="*/ 5387324 w 7467600"/>
              <a:gd name="connsiteY347" fmla="*/ 5705830 h 6858000"/>
              <a:gd name="connsiteX348" fmla="*/ 5073620 w 7467600"/>
              <a:gd name="connsiteY348" fmla="*/ 5955437 h 6858000"/>
              <a:gd name="connsiteX349" fmla="*/ 4689789 w 7467600"/>
              <a:gd name="connsiteY349" fmla="*/ 6268382 h 6858000"/>
              <a:gd name="connsiteX350" fmla="*/ 4418722 w 7467600"/>
              <a:gd name="connsiteY350" fmla="*/ 6570886 h 6858000"/>
              <a:gd name="connsiteX351" fmla="*/ 4214944 w 7467600"/>
              <a:gd name="connsiteY351" fmla="*/ 6858000 h 6858000"/>
              <a:gd name="connsiteX352" fmla="*/ 4177898 w 7467600"/>
              <a:gd name="connsiteY352" fmla="*/ 6858000 h 6858000"/>
              <a:gd name="connsiteX353" fmla="*/ 4391597 w 7467600"/>
              <a:gd name="connsiteY353" fmla="*/ 6556370 h 6858000"/>
              <a:gd name="connsiteX354" fmla="*/ 4668889 w 7467600"/>
              <a:gd name="connsiteY354" fmla="*/ 6246399 h 6858000"/>
              <a:gd name="connsiteX355" fmla="*/ 5055427 w 7467600"/>
              <a:gd name="connsiteY355" fmla="*/ 5931476 h 6858000"/>
              <a:gd name="connsiteX356" fmla="*/ 5371814 w 7467600"/>
              <a:gd name="connsiteY356" fmla="*/ 5678975 h 6858000"/>
              <a:gd name="connsiteX357" fmla="*/ 4987918 w 7467600"/>
              <a:gd name="connsiteY357" fmla="*/ 5838701 h 6858000"/>
              <a:gd name="connsiteX358" fmla="*/ 4317146 w 7467600"/>
              <a:gd name="connsiteY358" fmla="*/ 6587716 h 6858000"/>
              <a:gd name="connsiteX359" fmla="*/ 4171627 w 7467600"/>
              <a:gd name="connsiteY359" fmla="*/ 6858000 h 6858000"/>
              <a:gd name="connsiteX360" fmla="*/ 4081585 w 7467600"/>
              <a:gd name="connsiteY360" fmla="*/ 6858000 h 6858000"/>
              <a:gd name="connsiteX361" fmla="*/ 4238603 w 7467600"/>
              <a:gd name="connsiteY361" fmla="*/ 6559341 h 6858000"/>
              <a:gd name="connsiteX362" fmla="*/ 4778333 w 7467600"/>
              <a:gd name="connsiteY362" fmla="*/ 5873626 h 6858000"/>
              <a:gd name="connsiteX363" fmla="*/ 5414185 w 7467600"/>
              <a:gd name="connsiteY363" fmla="*/ 5573882 h 6858000"/>
              <a:gd name="connsiteX364" fmla="*/ 5959648 w 7467600"/>
              <a:gd name="connsiteY364" fmla="*/ 4760797 h 6858000"/>
              <a:gd name="connsiteX365" fmla="*/ 5355019 w 7467600"/>
              <a:gd name="connsiteY365" fmla="*/ 4734672 h 6858000"/>
              <a:gd name="connsiteX366" fmla="*/ 5083565 w 7467600"/>
              <a:gd name="connsiteY366" fmla="*/ 5179121 h 6858000"/>
              <a:gd name="connsiteX367" fmla="*/ 4713577 w 7467600"/>
              <a:gd name="connsiteY367" fmla="*/ 5616803 h 6858000"/>
              <a:gd name="connsiteX368" fmla="*/ 3989559 w 7467600"/>
              <a:gd name="connsiteY368" fmla="*/ 6145945 h 6858000"/>
              <a:gd name="connsiteX369" fmla="*/ 3939824 w 7467600"/>
              <a:gd name="connsiteY369" fmla="*/ 6066900 h 6858000"/>
              <a:gd name="connsiteX370" fmla="*/ 4584537 w 7467600"/>
              <a:gd name="connsiteY370" fmla="*/ 5324826 h 6858000"/>
              <a:gd name="connsiteX371" fmla="*/ 5037105 w 7467600"/>
              <a:gd name="connsiteY371" fmla="*/ 5088765 h 6858000"/>
              <a:gd name="connsiteX372" fmla="*/ 5039930 w 7467600"/>
              <a:gd name="connsiteY372" fmla="*/ 5089585 h 6858000"/>
              <a:gd name="connsiteX373" fmla="*/ 5263764 w 7467600"/>
              <a:gd name="connsiteY373" fmla="*/ 4735525 h 6858000"/>
              <a:gd name="connsiteX374" fmla="*/ 4086300 w 7467600"/>
              <a:gd name="connsiteY374" fmla="*/ 4884599 h 6858000"/>
              <a:gd name="connsiteX375" fmla="*/ 4085485 w 7467600"/>
              <a:gd name="connsiteY375" fmla="*/ 4899070 h 6858000"/>
              <a:gd name="connsiteX376" fmla="*/ 3871915 w 7467600"/>
              <a:gd name="connsiteY376" fmla="*/ 5253645 h 6858000"/>
              <a:gd name="connsiteX377" fmla="*/ 3799374 w 7467600"/>
              <a:gd name="connsiteY377" fmla="*/ 5466127 h 6858000"/>
              <a:gd name="connsiteX378" fmla="*/ 3498850 w 7467600"/>
              <a:gd name="connsiteY378" fmla="*/ 6661888 h 6858000"/>
              <a:gd name="connsiteX379" fmla="*/ 3399216 w 7467600"/>
              <a:gd name="connsiteY379" fmla="*/ 6858000 h 6858000"/>
              <a:gd name="connsiteX380" fmla="*/ 3303688 w 7467600"/>
              <a:gd name="connsiteY380" fmla="*/ 6858000 h 6858000"/>
              <a:gd name="connsiteX381" fmla="*/ 3391774 w 7467600"/>
              <a:gd name="connsiteY381" fmla="*/ 6697181 h 6858000"/>
              <a:gd name="connsiteX382" fmla="*/ 3735540 w 7467600"/>
              <a:gd name="connsiteY382" fmla="*/ 5546923 h 6858000"/>
              <a:gd name="connsiteX383" fmla="*/ 3729438 w 7467600"/>
              <a:gd name="connsiteY383" fmla="*/ 5569058 h 6858000"/>
              <a:gd name="connsiteX384" fmla="*/ 3707782 w 7467600"/>
              <a:gd name="connsiteY384" fmla="*/ 5644908 h 6858000"/>
              <a:gd name="connsiteX385" fmla="*/ 3583827 w 7467600"/>
              <a:gd name="connsiteY385" fmla="*/ 6039215 h 6858000"/>
              <a:gd name="connsiteX386" fmla="*/ 3547861 w 7467600"/>
              <a:gd name="connsiteY386" fmla="*/ 6129609 h 6858000"/>
              <a:gd name="connsiteX387" fmla="*/ 3490905 w 7467600"/>
              <a:gd name="connsiteY387" fmla="*/ 6277660 h 6858000"/>
              <a:gd name="connsiteX388" fmla="*/ 3455859 w 7467600"/>
              <a:gd name="connsiteY388" fmla="*/ 6391301 h 6858000"/>
              <a:gd name="connsiteX389" fmla="*/ 3429112 w 7467600"/>
              <a:gd name="connsiteY389" fmla="*/ 6479469 h 6858000"/>
              <a:gd name="connsiteX390" fmla="*/ 3304862 w 7467600"/>
              <a:gd name="connsiteY390" fmla="*/ 6796476 h 6858000"/>
              <a:gd name="connsiteX391" fmla="*/ 3276071 w 7467600"/>
              <a:gd name="connsiteY391" fmla="*/ 6858000 h 6858000"/>
              <a:gd name="connsiteX392" fmla="*/ 3240805 w 7467600"/>
              <a:gd name="connsiteY392" fmla="*/ 6858000 h 6858000"/>
              <a:gd name="connsiteX393" fmla="*/ 3275917 w 7467600"/>
              <a:gd name="connsiteY393" fmla="*/ 6783192 h 6858000"/>
              <a:gd name="connsiteX394" fmla="*/ 3399358 w 7467600"/>
              <a:gd name="connsiteY394" fmla="*/ 6469011 h 6858000"/>
              <a:gd name="connsiteX395" fmla="*/ 3425650 w 7467600"/>
              <a:gd name="connsiteY395" fmla="*/ 6381333 h 6858000"/>
              <a:gd name="connsiteX396" fmla="*/ 3460661 w 7467600"/>
              <a:gd name="connsiteY396" fmla="*/ 6266763 h 6858000"/>
              <a:gd name="connsiteX397" fmla="*/ 3518021 w 7467600"/>
              <a:gd name="connsiteY397" fmla="*/ 6117298 h 6858000"/>
              <a:gd name="connsiteX398" fmla="*/ 3554035 w 7467600"/>
              <a:gd name="connsiteY398" fmla="*/ 6027832 h 6858000"/>
              <a:gd name="connsiteX399" fmla="*/ 3677174 w 7467600"/>
              <a:gd name="connsiteY399" fmla="*/ 5636351 h 6858000"/>
              <a:gd name="connsiteX400" fmla="*/ 3698819 w 7467600"/>
              <a:gd name="connsiteY400" fmla="*/ 5560503 h 6858000"/>
              <a:gd name="connsiteX401" fmla="*/ 3702094 w 7467600"/>
              <a:gd name="connsiteY401" fmla="*/ 5549194 h 6858000"/>
              <a:gd name="connsiteX402" fmla="*/ 3398355 w 7467600"/>
              <a:gd name="connsiteY402" fmla="*/ 6094603 h 6858000"/>
              <a:gd name="connsiteX403" fmla="*/ 3193941 w 7467600"/>
              <a:gd name="connsiteY403" fmla="*/ 6798775 h 6858000"/>
              <a:gd name="connsiteX404" fmla="*/ 3184140 w 7467600"/>
              <a:gd name="connsiteY404" fmla="*/ 6858000 h 6858000"/>
              <a:gd name="connsiteX405" fmla="*/ 3099978 w 7467600"/>
              <a:gd name="connsiteY405" fmla="*/ 6858000 h 6858000"/>
              <a:gd name="connsiteX406" fmla="*/ 3101556 w 7467600"/>
              <a:gd name="connsiteY406" fmla="*/ 6843337 h 6858000"/>
              <a:gd name="connsiteX407" fmla="*/ 3370162 w 7467600"/>
              <a:gd name="connsiteY407" fmla="*/ 5785550 h 6858000"/>
              <a:gd name="connsiteX408" fmla="*/ 3746477 w 7467600"/>
              <a:gd name="connsiteY408" fmla="*/ 5377889 h 6858000"/>
              <a:gd name="connsiteX409" fmla="*/ 3863399 w 7467600"/>
              <a:gd name="connsiteY409" fmla="*/ 5087257 h 6858000"/>
              <a:gd name="connsiteX410" fmla="*/ 3968712 w 7467600"/>
              <a:gd name="connsiteY410" fmla="*/ 4913989 h 6858000"/>
              <a:gd name="connsiteX411" fmla="*/ 2792390 w 7467600"/>
              <a:gd name="connsiteY411" fmla="*/ 5382974 h 6858000"/>
              <a:gd name="connsiteX412" fmla="*/ 2714982 w 7467600"/>
              <a:gd name="connsiteY412" fmla="*/ 5427051 h 6858000"/>
              <a:gd name="connsiteX413" fmla="*/ 2813361 w 7467600"/>
              <a:gd name="connsiteY413" fmla="*/ 6023912 h 6858000"/>
              <a:gd name="connsiteX414" fmla="*/ 2688430 w 7467600"/>
              <a:gd name="connsiteY414" fmla="*/ 6801564 h 6858000"/>
              <a:gd name="connsiteX415" fmla="*/ 2629626 w 7467600"/>
              <a:gd name="connsiteY415" fmla="*/ 6763394 h 6858000"/>
              <a:gd name="connsiteX416" fmla="*/ 2565328 w 7467600"/>
              <a:gd name="connsiteY416" fmla="*/ 5516399 h 6858000"/>
              <a:gd name="connsiteX417" fmla="*/ 1922999 w 7467600"/>
              <a:gd name="connsiteY417" fmla="*/ 5980343 h 6858000"/>
              <a:gd name="connsiteX418" fmla="*/ 1950261 w 7467600"/>
              <a:gd name="connsiteY418" fmla="*/ 6405858 h 6858000"/>
              <a:gd name="connsiteX419" fmla="*/ 2365554 w 7467600"/>
              <a:gd name="connsiteY419" fmla="*/ 6759107 h 6858000"/>
              <a:gd name="connsiteX420" fmla="*/ 2424142 w 7467600"/>
              <a:gd name="connsiteY420" fmla="*/ 6858000 h 6858000"/>
              <a:gd name="connsiteX421" fmla="*/ 2395994 w 7467600"/>
              <a:gd name="connsiteY421" fmla="*/ 6858000 h 6858000"/>
              <a:gd name="connsiteX422" fmla="*/ 2392863 w 7467600"/>
              <a:gd name="connsiteY422" fmla="*/ 6852964 h 6858000"/>
              <a:gd name="connsiteX423" fmla="*/ 2017589 w 7467600"/>
              <a:gd name="connsiteY423" fmla="*/ 6493982 h 6858000"/>
              <a:gd name="connsiteX424" fmla="*/ 2147336 w 7467600"/>
              <a:gd name="connsiteY424" fmla="*/ 6594052 h 6858000"/>
              <a:gd name="connsiteX425" fmla="*/ 2207047 w 7467600"/>
              <a:gd name="connsiteY425" fmla="*/ 6654540 h 6858000"/>
              <a:gd name="connsiteX426" fmla="*/ 2299106 w 7467600"/>
              <a:gd name="connsiteY426" fmla="*/ 6778931 h 6858000"/>
              <a:gd name="connsiteX427" fmla="*/ 2314430 w 7467600"/>
              <a:gd name="connsiteY427" fmla="*/ 6801144 h 6858000"/>
              <a:gd name="connsiteX428" fmla="*/ 2352406 w 7467600"/>
              <a:gd name="connsiteY428" fmla="*/ 6858000 h 6858000"/>
              <a:gd name="connsiteX429" fmla="*/ 2314492 w 7467600"/>
              <a:gd name="connsiteY429" fmla="*/ 6858000 h 6858000"/>
              <a:gd name="connsiteX430" fmla="*/ 2288095 w 7467600"/>
              <a:gd name="connsiteY430" fmla="*/ 6818030 h 6858000"/>
              <a:gd name="connsiteX431" fmla="*/ 2272768 w 7467600"/>
              <a:gd name="connsiteY431" fmla="*/ 6795822 h 6858000"/>
              <a:gd name="connsiteX432" fmla="*/ 2182715 w 7467600"/>
              <a:gd name="connsiteY432" fmla="*/ 6675071 h 6858000"/>
              <a:gd name="connsiteX433" fmla="*/ 2032061 w 7467600"/>
              <a:gd name="connsiteY433" fmla="*/ 6541380 h 6858000"/>
              <a:gd name="connsiteX434" fmla="*/ 2257220 w 7467600"/>
              <a:gd name="connsiteY434" fmla="*/ 6826257 h 6858000"/>
              <a:gd name="connsiteX435" fmla="*/ 2281324 w 7467600"/>
              <a:gd name="connsiteY435" fmla="*/ 6858000 h 6858000"/>
              <a:gd name="connsiteX436" fmla="*/ 2242860 w 7467600"/>
              <a:gd name="connsiteY436" fmla="*/ 6858000 h 6858000"/>
              <a:gd name="connsiteX437" fmla="*/ 2232818 w 7467600"/>
              <a:gd name="connsiteY437" fmla="*/ 6844926 h 6858000"/>
              <a:gd name="connsiteX438" fmla="*/ 1990172 w 7467600"/>
              <a:gd name="connsiteY438" fmla="*/ 6542121 h 6858000"/>
              <a:gd name="connsiteX439" fmla="*/ 2124090 w 7467600"/>
              <a:gd name="connsiteY439" fmla="*/ 6761017 h 6858000"/>
              <a:gd name="connsiteX440" fmla="*/ 2200380 w 7467600"/>
              <a:gd name="connsiteY440" fmla="*/ 6858000 h 6858000"/>
              <a:gd name="connsiteX441" fmla="*/ 2147507 w 7467600"/>
              <a:gd name="connsiteY441" fmla="*/ 6858000 h 6858000"/>
              <a:gd name="connsiteX442" fmla="*/ 2070668 w 7467600"/>
              <a:gd name="connsiteY442" fmla="*/ 6761520 h 6858000"/>
              <a:gd name="connsiteX443" fmla="*/ 1975142 w 7467600"/>
              <a:gd name="connsiteY443" fmla="*/ 6585570 h 6858000"/>
              <a:gd name="connsiteX444" fmla="*/ 2050035 w 7467600"/>
              <a:gd name="connsiteY444" fmla="*/ 6813345 h 6858000"/>
              <a:gd name="connsiteX445" fmla="*/ 2063025 w 7467600"/>
              <a:gd name="connsiteY445" fmla="*/ 6858000 h 6858000"/>
              <a:gd name="connsiteX446" fmla="*/ 2021675 w 7467600"/>
              <a:gd name="connsiteY446" fmla="*/ 6858000 h 6858000"/>
              <a:gd name="connsiteX447" fmla="*/ 2019308 w 7467600"/>
              <a:gd name="connsiteY447" fmla="*/ 6847118 h 6858000"/>
              <a:gd name="connsiteX448" fmla="*/ 1938835 w 7467600"/>
              <a:gd name="connsiteY448" fmla="*/ 6551160 h 6858000"/>
              <a:gd name="connsiteX449" fmla="*/ 1953230 w 7467600"/>
              <a:gd name="connsiteY449" fmla="*/ 6759699 h 6858000"/>
              <a:gd name="connsiteX450" fmla="*/ 1956763 w 7467600"/>
              <a:gd name="connsiteY450" fmla="*/ 6778191 h 6858000"/>
              <a:gd name="connsiteX451" fmla="*/ 1967925 w 7467600"/>
              <a:gd name="connsiteY451" fmla="*/ 6858000 h 6858000"/>
              <a:gd name="connsiteX452" fmla="*/ 1936622 w 7467600"/>
              <a:gd name="connsiteY452" fmla="*/ 6858000 h 6858000"/>
              <a:gd name="connsiteX453" fmla="*/ 1926261 w 7467600"/>
              <a:gd name="connsiteY453" fmla="*/ 6784064 h 6858000"/>
              <a:gd name="connsiteX454" fmla="*/ 1922724 w 7467600"/>
              <a:gd name="connsiteY454" fmla="*/ 6765577 h 6858000"/>
              <a:gd name="connsiteX455" fmla="*/ 1904650 w 7467600"/>
              <a:gd name="connsiteY455" fmla="*/ 6639616 h 6858000"/>
              <a:gd name="connsiteX456" fmla="*/ 1885273 w 7467600"/>
              <a:gd name="connsiteY456" fmla="*/ 6858000 h 6858000"/>
              <a:gd name="connsiteX457" fmla="*/ 1854363 w 7467600"/>
              <a:gd name="connsiteY457" fmla="*/ 6858000 h 6858000"/>
              <a:gd name="connsiteX458" fmla="*/ 1880391 w 7467600"/>
              <a:gd name="connsiteY458" fmla="*/ 6603796 h 6858000"/>
              <a:gd name="connsiteX459" fmla="*/ 1818273 w 7467600"/>
              <a:gd name="connsiteY459" fmla="*/ 6715729 h 6858000"/>
              <a:gd name="connsiteX460" fmla="*/ 1794691 w 7467600"/>
              <a:gd name="connsiteY460" fmla="*/ 6843239 h 6858000"/>
              <a:gd name="connsiteX461" fmla="*/ 1794914 w 7467600"/>
              <a:gd name="connsiteY461" fmla="*/ 6858000 h 6858000"/>
              <a:gd name="connsiteX462" fmla="*/ 1746128 w 7467600"/>
              <a:gd name="connsiteY462" fmla="*/ 6858000 h 6858000"/>
              <a:gd name="connsiteX463" fmla="*/ 1753934 w 7467600"/>
              <a:gd name="connsiteY463" fmla="*/ 6724796 h 6858000"/>
              <a:gd name="connsiteX464" fmla="*/ 1792053 w 7467600"/>
              <a:gd name="connsiteY464" fmla="*/ 6572396 h 6858000"/>
              <a:gd name="connsiteX465" fmla="*/ 1862248 w 7467600"/>
              <a:gd name="connsiteY465" fmla="*/ 6266397 h 6858000"/>
              <a:gd name="connsiteX466" fmla="*/ 1862250 w 7467600"/>
              <a:gd name="connsiteY466" fmla="*/ 6033531 h 6858000"/>
              <a:gd name="connsiteX467" fmla="*/ 1211999 w 7467600"/>
              <a:gd name="connsiteY467" fmla="*/ 6683610 h 6858000"/>
              <a:gd name="connsiteX468" fmla="*/ 1213266 w 7467600"/>
              <a:gd name="connsiteY468" fmla="*/ 6691947 h 6858000"/>
              <a:gd name="connsiteX469" fmla="*/ 1203370 w 7467600"/>
              <a:gd name="connsiteY469" fmla="*/ 6850676 h 6858000"/>
              <a:gd name="connsiteX470" fmla="*/ 1203671 w 7467600"/>
              <a:gd name="connsiteY470" fmla="*/ 6858000 h 6858000"/>
              <a:gd name="connsiteX471" fmla="*/ 1143180 w 7467600"/>
              <a:gd name="connsiteY471" fmla="*/ 6858000 h 6858000"/>
              <a:gd name="connsiteX472" fmla="*/ 1142176 w 7467600"/>
              <a:gd name="connsiteY472" fmla="*/ 6766045 h 6858000"/>
              <a:gd name="connsiteX473" fmla="*/ 1067484 w 7467600"/>
              <a:gd name="connsiteY473" fmla="*/ 6858000 h 6858000"/>
              <a:gd name="connsiteX474" fmla="*/ 953928 w 7467600"/>
              <a:gd name="connsiteY474" fmla="*/ 6858000 h 6858000"/>
              <a:gd name="connsiteX475" fmla="*/ 959715 w 7467600"/>
              <a:gd name="connsiteY475" fmla="*/ 6850185 h 6858000"/>
              <a:gd name="connsiteX476" fmla="*/ 1483788 w 7467600"/>
              <a:gd name="connsiteY476" fmla="*/ 6259174 h 6858000"/>
              <a:gd name="connsiteX477" fmla="*/ 1100671 w 7467600"/>
              <a:gd name="connsiteY477" fmla="*/ 6252137 h 6858000"/>
              <a:gd name="connsiteX478" fmla="*/ 1090144 w 7467600"/>
              <a:gd name="connsiteY478" fmla="*/ 6256748 h 6858000"/>
              <a:gd name="connsiteX479" fmla="*/ 1095872 w 7467600"/>
              <a:gd name="connsiteY479" fmla="*/ 6271892 h 6858000"/>
              <a:gd name="connsiteX480" fmla="*/ 262785 w 7467600"/>
              <a:gd name="connsiteY480" fmla="*/ 6845450 h 6858000"/>
              <a:gd name="connsiteX481" fmla="*/ 209968 w 7467600"/>
              <a:gd name="connsiteY481" fmla="*/ 6770713 h 6858000"/>
              <a:gd name="connsiteX482" fmla="*/ 873460 w 7467600"/>
              <a:gd name="connsiteY482" fmla="*/ 6253768 h 6858000"/>
              <a:gd name="connsiteX483" fmla="*/ 192686 w 7467600"/>
              <a:gd name="connsiteY483" fmla="*/ 5849257 h 6858000"/>
              <a:gd name="connsiteX484" fmla="*/ 4696 w 7467600"/>
              <a:gd name="connsiteY484" fmla="*/ 5697668 h 6858000"/>
              <a:gd name="connsiteX485" fmla="*/ 0 w 7467600"/>
              <a:gd name="connsiteY485" fmla="*/ 5689984 h 6858000"/>
              <a:gd name="connsiteX486" fmla="*/ 0 w 7467600"/>
              <a:gd name="connsiteY486" fmla="*/ 5513472 h 6858000"/>
              <a:gd name="connsiteX487" fmla="*/ 174101 w 7467600"/>
              <a:gd name="connsiteY487" fmla="*/ 5620277 h 6858000"/>
              <a:gd name="connsiteX488" fmla="*/ 891800 w 7467600"/>
              <a:gd name="connsiteY488" fmla="*/ 6036935 h 6858000"/>
              <a:gd name="connsiteX489" fmla="*/ 1072219 w 7467600"/>
              <a:gd name="connsiteY489" fmla="*/ 6169443 h 6858000"/>
              <a:gd name="connsiteX490" fmla="*/ 1074117 w 7467600"/>
              <a:gd name="connsiteY490" fmla="*/ 6170301 h 6858000"/>
              <a:gd name="connsiteX491" fmla="*/ 1083114 w 7467600"/>
              <a:gd name="connsiteY491" fmla="*/ 6174131 h 6858000"/>
              <a:gd name="connsiteX492" fmla="*/ 1543010 w 7467600"/>
              <a:gd name="connsiteY492" fmla="*/ 6191140 h 6858000"/>
              <a:gd name="connsiteX493" fmla="*/ 1551080 w 7467600"/>
              <a:gd name="connsiteY493" fmla="*/ 6195006 h 6858000"/>
              <a:gd name="connsiteX494" fmla="*/ 2345443 w 7467600"/>
              <a:gd name="connsiteY494" fmla="*/ 5549882 h 6858000"/>
              <a:gd name="connsiteX495" fmla="*/ 1721499 w 7467600"/>
              <a:gd name="connsiteY495" fmla="*/ 5599969 h 6858000"/>
              <a:gd name="connsiteX496" fmla="*/ 767716 w 7467600"/>
              <a:gd name="connsiteY496" fmla="*/ 5472768 h 6858000"/>
              <a:gd name="connsiteX497" fmla="*/ 722147 w 7467600"/>
              <a:gd name="connsiteY497" fmla="*/ 5393091 h 6858000"/>
              <a:gd name="connsiteX498" fmla="*/ 1485552 w 7467600"/>
              <a:gd name="connsiteY498" fmla="*/ 5313202 h 6858000"/>
              <a:gd name="connsiteX499" fmla="*/ 2143004 w 7467600"/>
              <a:gd name="connsiteY499" fmla="*/ 5402420 h 6858000"/>
              <a:gd name="connsiteX500" fmla="*/ 1933391 w 7467600"/>
              <a:gd name="connsiteY500" fmla="*/ 5156971 h 6858000"/>
              <a:gd name="connsiteX501" fmla="*/ 1827118 w 7467600"/>
              <a:gd name="connsiteY501" fmla="*/ 4968410 h 6858000"/>
              <a:gd name="connsiteX502" fmla="*/ 1837349 w 7467600"/>
              <a:gd name="connsiteY502" fmla="*/ 4956357 h 6858000"/>
              <a:gd name="connsiteX503" fmla="*/ 2162835 w 7467600"/>
              <a:gd name="connsiteY503" fmla="*/ 5187853 h 6858000"/>
              <a:gd name="connsiteX504" fmla="*/ 2257167 w 7467600"/>
              <a:gd name="connsiteY504" fmla="*/ 5462123 h 6858000"/>
              <a:gd name="connsiteX505" fmla="*/ 2261598 w 7467600"/>
              <a:gd name="connsiteY505" fmla="*/ 5467998 h 6858000"/>
              <a:gd name="connsiteX506" fmla="*/ 2437177 w 7467600"/>
              <a:gd name="connsiteY506" fmla="*/ 5479608 h 6858000"/>
              <a:gd name="connsiteX507" fmla="*/ 2445247 w 7467600"/>
              <a:gd name="connsiteY507" fmla="*/ 5483476 h 6858000"/>
              <a:gd name="connsiteX508" fmla="*/ 2743626 w 7467600"/>
              <a:gd name="connsiteY508" fmla="*/ 5304819 h 6858000"/>
              <a:gd name="connsiteX509" fmla="*/ 3048102 w 7467600"/>
              <a:gd name="connsiteY509" fmla="*/ 5150595 h 6858000"/>
              <a:gd name="connsiteX510" fmla="*/ 1799414 w 7467600"/>
              <a:gd name="connsiteY510" fmla="*/ 4694732 h 6858000"/>
              <a:gd name="connsiteX511" fmla="*/ 1771735 w 7467600"/>
              <a:gd name="connsiteY511" fmla="*/ 4619929 h 6858000"/>
              <a:gd name="connsiteX512" fmla="*/ 3104273 w 7467600"/>
              <a:gd name="connsiteY512" fmla="*/ 5076159 h 6858000"/>
              <a:gd name="connsiteX513" fmla="*/ 3113245 w 7467600"/>
              <a:gd name="connsiteY513" fmla="*/ 5090705 h 6858000"/>
              <a:gd name="connsiteX514" fmla="*/ 3126294 w 7467600"/>
              <a:gd name="connsiteY514" fmla="*/ 5114400 h 6858000"/>
              <a:gd name="connsiteX515" fmla="*/ 3937433 w 7467600"/>
              <a:gd name="connsiteY515" fmla="*/ 4830473 h 6858000"/>
              <a:gd name="connsiteX516" fmla="*/ 3590475 w 7467600"/>
              <a:gd name="connsiteY516" fmla="*/ 4597974 h 6858000"/>
              <a:gd name="connsiteX517" fmla="*/ 3100264 w 7467600"/>
              <a:gd name="connsiteY517" fmla="*/ 4579845 h 6858000"/>
              <a:gd name="connsiteX518" fmla="*/ 2183576 w 7467600"/>
              <a:gd name="connsiteY518" fmla="*/ 4227150 h 6858000"/>
              <a:gd name="connsiteX519" fmla="*/ 2151029 w 7467600"/>
              <a:gd name="connsiteY519" fmla="*/ 4146947 h 6858000"/>
              <a:gd name="connsiteX520" fmla="*/ 3563434 w 7467600"/>
              <a:gd name="connsiteY520" fmla="*/ 4469115 h 6858000"/>
              <a:gd name="connsiteX521" fmla="*/ 3177952 w 7467600"/>
              <a:gd name="connsiteY521" fmla="*/ 3657386 h 6858000"/>
              <a:gd name="connsiteX522" fmla="*/ 3189263 w 7467600"/>
              <a:gd name="connsiteY522" fmla="*/ 3625726 h 6858000"/>
              <a:gd name="connsiteX523" fmla="*/ 3560912 w 7467600"/>
              <a:gd name="connsiteY523" fmla="*/ 4079863 h 6858000"/>
              <a:gd name="connsiteX524" fmla="*/ 3626636 w 7467600"/>
              <a:gd name="connsiteY524" fmla="*/ 4512230 h 6858000"/>
              <a:gd name="connsiteX525" fmla="*/ 3653088 w 7467600"/>
              <a:gd name="connsiteY525" fmla="*/ 4521417 h 6858000"/>
              <a:gd name="connsiteX526" fmla="*/ 3988128 w 7467600"/>
              <a:gd name="connsiteY526" fmla="*/ 4817267 h 6858000"/>
              <a:gd name="connsiteX527" fmla="*/ 4830582 w 7467600"/>
              <a:gd name="connsiteY527" fmla="*/ 4676000 h 6858000"/>
              <a:gd name="connsiteX528" fmla="*/ 4830100 w 7467600"/>
              <a:gd name="connsiteY528" fmla="*/ 4675554 h 6858000"/>
              <a:gd name="connsiteX529" fmla="*/ 4036318 w 7467600"/>
              <a:gd name="connsiteY529" fmla="*/ 4147013 h 6858000"/>
              <a:gd name="connsiteX530" fmla="*/ 3432098 w 7467600"/>
              <a:gd name="connsiteY530" fmla="*/ 3537312 h 6858000"/>
              <a:gd name="connsiteX531" fmla="*/ 3446761 w 7467600"/>
              <a:gd name="connsiteY531" fmla="*/ 3461278 h 6858000"/>
              <a:gd name="connsiteX532" fmla="*/ 4419733 w 7467600"/>
              <a:gd name="connsiteY532" fmla="*/ 3963555 h 6858000"/>
              <a:gd name="connsiteX533" fmla="*/ 4781371 w 7467600"/>
              <a:gd name="connsiteY533" fmla="*/ 4458604 h 6858000"/>
              <a:gd name="connsiteX534" fmla="*/ 4780440 w 7467600"/>
              <a:gd name="connsiteY534" fmla="*/ 4470290 h 6858000"/>
              <a:gd name="connsiteX535" fmla="*/ 4898954 w 7467600"/>
              <a:gd name="connsiteY535" fmla="*/ 4662092 h 6858000"/>
              <a:gd name="connsiteX536" fmla="*/ 4900699 w 7467600"/>
              <a:gd name="connsiteY536" fmla="*/ 4670867 h 6858000"/>
              <a:gd name="connsiteX537" fmla="*/ 5714511 w 7467600"/>
              <a:gd name="connsiteY537" fmla="*/ 4663483 h 6858000"/>
              <a:gd name="connsiteX538" fmla="*/ 5464793 w 7467600"/>
              <a:gd name="connsiteY538" fmla="*/ 4393556 h 6858000"/>
              <a:gd name="connsiteX539" fmla="*/ 5461897 w 7467600"/>
              <a:gd name="connsiteY539" fmla="*/ 4390879 h 6858000"/>
              <a:gd name="connsiteX540" fmla="*/ 4294126 w 7467600"/>
              <a:gd name="connsiteY540" fmla="*/ 3303048 h 6858000"/>
              <a:gd name="connsiteX541" fmla="*/ 4305321 w 7467600"/>
              <a:gd name="connsiteY541" fmla="*/ 3256953 h 6858000"/>
              <a:gd name="connsiteX542" fmla="*/ 4949299 w 7467600"/>
              <a:gd name="connsiteY542" fmla="*/ 3766336 h 6858000"/>
              <a:gd name="connsiteX543" fmla="*/ 5291452 w 7467600"/>
              <a:gd name="connsiteY543" fmla="*/ 4076801 h 6858000"/>
              <a:gd name="connsiteX544" fmla="*/ 5434998 w 7467600"/>
              <a:gd name="connsiteY544" fmla="*/ 4254100 h 6858000"/>
              <a:gd name="connsiteX545" fmla="*/ 5351015 w 7467600"/>
              <a:gd name="connsiteY545" fmla="*/ 3760989 h 6858000"/>
              <a:gd name="connsiteX546" fmla="*/ 5413780 w 7467600"/>
              <a:gd name="connsiteY546" fmla="*/ 2966265 h 6858000"/>
              <a:gd name="connsiteX547" fmla="*/ 5425627 w 7467600"/>
              <a:gd name="connsiteY547" fmla="*/ 2954192 h 6858000"/>
              <a:gd name="connsiteX548" fmla="*/ 6604735 w 7467600"/>
              <a:gd name="connsiteY548" fmla="*/ 2041381 h 6858000"/>
              <a:gd name="connsiteX549" fmla="*/ 7204487 w 7467600"/>
              <a:gd name="connsiteY549" fmla="*/ 2742112 h 6858000"/>
              <a:gd name="connsiteX550" fmla="*/ 7131592 w 7467600"/>
              <a:gd name="connsiteY550" fmla="*/ 2672096 h 6858000"/>
              <a:gd name="connsiteX551" fmla="*/ 6996344 w 7467600"/>
              <a:gd name="connsiteY551" fmla="*/ 2518310 h 6858000"/>
              <a:gd name="connsiteX552" fmla="*/ 6735495 w 7467600"/>
              <a:gd name="connsiteY552" fmla="*/ 2196890 h 6858000"/>
              <a:gd name="connsiteX553" fmla="*/ 6721901 w 7467600"/>
              <a:gd name="connsiteY553" fmla="*/ 2179274 h 6858000"/>
              <a:gd name="connsiteX554" fmla="*/ 6604735 w 7467600"/>
              <a:gd name="connsiteY554" fmla="*/ 2041381 h 6858000"/>
              <a:gd name="connsiteX555" fmla="*/ 6591670 w 7467600"/>
              <a:gd name="connsiteY555" fmla="*/ 1988277 h 6858000"/>
              <a:gd name="connsiteX556" fmla="*/ 6747349 w 7467600"/>
              <a:gd name="connsiteY556" fmla="*/ 2160069 h 6858000"/>
              <a:gd name="connsiteX557" fmla="*/ 6760943 w 7467600"/>
              <a:gd name="connsiteY557" fmla="*/ 2177686 h 6858000"/>
              <a:gd name="connsiteX558" fmla="*/ 7021065 w 7467600"/>
              <a:gd name="connsiteY558" fmla="*/ 2498102 h 6858000"/>
              <a:gd name="connsiteX559" fmla="*/ 7155223 w 7467600"/>
              <a:gd name="connsiteY559" fmla="*/ 2650386 h 6858000"/>
              <a:gd name="connsiteX560" fmla="*/ 7203167 w 7467600"/>
              <a:gd name="connsiteY560" fmla="*/ 2697288 h 6858000"/>
              <a:gd name="connsiteX561" fmla="*/ 6937703 w 7467600"/>
              <a:gd name="connsiteY561" fmla="*/ 2321981 h 6858000"/>
              <a:gd name="connsiteX562" fmla="*/ 6591670 w 7467600"/>
              <a:gd name="connsiteY562" fmla="*/ 1988277 h 6858000"/>
              <a:gd name="connsiteX563" fmla="*/ 5798671 w 7467600"/>
              <a:gd name="connsiteY563" fmla="*/ 1981601 h 6858000"/>
              <a:gd name="connsiteX564" fmla="*/ 5754709 w 7467600"/>
              <a:gd name="connsiteY564" fmla="*/ 2071454 h 6858000"/>
              <a:gd name="connsiteX565" fmla="*/ 5763044 w 7467600"/>
              <a:gd name="connsiteY565" fmla="*/ 2842206 h 6858000"/>
              <a:gd name="connsiteX566" fmla="*/ 5764974 w 7467600"/>
              <a:gd name="connsiteY566" fmla="*/ 2799609 h 6858000"/>
              <a:gd name="connsiteX567" fmla="*/ 5767665 w 7467600"/>
              <a:gd name="connsiteY567" fmla="*/ 2666409 h 6858000"/>
              <a:gd name="connsiteX568" fmla="*/ 5763055 w 7467600"/>
              <a:gd name="connsiteY568" fmla="*/ 2579705 h 6858000"/>
              <a:gd name="connsiteX569" fmla="*/ 5758079 w 7467600"/>
              <a:gd name="connsiteY569" fmla="*/ 2492508 h 6858000"/>
              <a:gd name="connsiteX570" fmla="*/ 5779325 w 7467600"/>
              <a:gd name="connsiteY570" fmla="*/ 2197069 h 6858000"/>
              <a:gd name="connsiteX571" fmla="*/ 5798671 w 7467600"/>
              <a:gd name="connsiteY571" fmla="*/ 1981601 h 6858000"/>
              <a:gd name="connsiteX572" fmla="*/ 5829202 w 7467600"/>
              <a:gd name="connsiteY572" fmla="*/ 1971679 h 6858000"/>
              <a:gd name="connsiteX573" fmla="*/ 5809558 w 7467600"/>
              <a:gd name="connsiteY573" fmla="*/ 2198043 h 6858000"/>
              <a:gd name="connsiteX574" fmla="*/ 5788653 w 7467600"/>
              <a:gd name="connsiteY574" fmla="*/ 2489430 h 6858000"/>
              <a:gd name="connsiteX575" fmla="*/ 5793439 w 7467600"/>
              <a:gd name="connsiteY575" fmla="*/ 2575235 h 6858000"/>
              <a:gd name="connsiteX576" fmla="*/ 5796837 w 7467600"/>
              <a:gd name="connsiteY576" fmla="*/ 2637633 h 6858000"/>
              <a:gd name="connsiteX577" fmla="*/ 5818614 w 7467600"/>
              <a:gd name="connsiteY577" fmla="*/ 2473055 h 6858000"/>
              <a:gd name="connsiteX578" fmla="*/ 5829202 w 7467600"/>
              <a:gd name="connsiteY578" fmla="*/ 1971679 h 6858000"/>
              <a:gd name="connsiteX579" fmla="*/ 5911389 w 7467600"/>
              <a:gd name="connsiteY579" fmla="*/ 1898371 h 6858000"/>
              <a:gd name="connsiteX580" fmla="*/ 6237627 w 7467600"/>
              <a:gd name="connsiteY580" fmla="*/ 2231921 h 6858000"/>
              <a:gd name="connsiteX581" fmla="*/ 5911389 w 7467600"/>
              <a:gd name="connsiteY581" fmla="*/ 1898371 h 6858000"/>
              <a:gd name="connsiteX582" fmla="*/ 6944437 w 7467600"/>
              <a:gd name="connsiteY582" fmla="*/ 1575402 h 6858000"/>
              <a:gd name="connsiteX583" fmla="*/ 6304730 w 7467600"/>
              <a:gd name="connsiteY583" fmla="*/ 1766654 h 6858000"/>
              <a:gd name="connsiteX584" fmla="*/ 6944437 w 7467600"/>
              <a:gd name="connsiteY584" fmla="*/ 1575402 h 6858000"/>
              <a:gd name="connsiteX585" fmla="*/ 7019523 w 7467600"/>
              <a:gd name="connsiteY585" fmla="*/ 1519450 h 6858000"/>
              <a:gd name="connsiteX586" fmla="*/ 6298091 w 7467600"/>
              <a:gd name="connsiteY586" fmla="*/ 1737122 h 6858000"/>
              <a:gd name="connsiteX587" fmla="*/ 7019523 w 7467600"/>
              <a:gd name="connsiteY587" fmla="*/ 1519450 h 6858000"/>
              <a:gd name="connsiteX588" fmla="*/ 2399523 w 7467600"/>
              <a:gd name="connsiteY588" fmla="*/ 1428234 h 6858000"/>
              <a:gd name="connsiteX589" fmla="*/ 2224982 w 7467600"/>
              <a:gd name="connsiteY589" fmla="*/ 1826201 h 6858000"/>
              <a:gd name="connsiteX590" fmla="*/ 2096099 w 7467600"/>
              <a:gd name="connsiteY590" fmla="*/ 2345900 h 6858000"/>
              <a:gd name="connsiteX591" fmla="*/ 2283317 w 7467600"/>
              <a:gd name="connsiteY591" fmla="*/ 1796925 h 6858000"/>
              <a:gd name="connsiteX592" fmla="*/ 2399523 w 7467600"/>
              <a:gd name="connsiteY592" fmla="*/ 1428234 h 6858000"/>
              <a:gd name="connsiteX593" fmla="*/ 2448558 w 7467600"/>
              <a:gd name="connsiteY593" fmla="*/ 1373435 h 6858000"/>
              <a:gd name="connsiteX594" fmla="*/ 2312521 w 7467600"/>
              <a:gd name="connsiteY594" fmla="*/ 1806140 h 6858000"/>
              <a:gd name="connsiteX595" fmla="*/ 2127533 w 7467600"/>
              <a:gd name="connsiteY595" fmla="*/ 2348380 h 6858000"/>
              <a:gd name="connsiteX596" fmla="*/ 2358080 w 7467600"/>
              <a:gd name="connsiteY596" fmla="*/ 1866134 h 6858000"/>
              <a:gd name="connsiteX597" fmla="*/ 2407436 w 7467600"/>
              <a:gd name="connsiteY597" fmla="*/ 1651070 h 6858000"/>
              <a:gd name="connsiteX598" fmla="*/ 2448558 w 7467600"/>
              <a:gd name="connsiteY598" fmla="*/ 1373435 h 6858000"/>
              <a:gd name="connsiteX599" fmla="*/ 278707 w 7467600"/>
              <a:gd name="connsiteY599" fmla="*/ 1352270 h 6858000"/>
              <a:gd name="connsiteX600" fmla="*/ 321570 w 7467600"/>
              <a:gd name="connsiteY600" fmla="*/ 1861610 h 6858000"/>
              <a:gd name="connsiteX601" fmla="*/ 294281 w 7467600"/>
              <a:gd name="connsiteY601" fmla="*/ 1440658 h 6858000"/>
              <a:gd name="connsiteX602" fmla="*/ 278707 w 7467600"/>
              <a:gd name="connsiteY602" fmla="*/ 1352270 h 6858000"/>
              <a:gd name="connsiteX603" fmla="*/ 1423821 w 7467600"/>
              <a:gd name="connsiteY603" fmla="*/ 1351958 h 6858000"/>
              <a:gd name="connsiteX604" fmla="*/ 1638521 w 7467600"/>
              <a:gd name="connsiteY604" fmla="*/ 1908470 h 6858000"/>
              <a:gd name="connsiteX605" fmla="*/ 1754199 w 7467600"/>
              <a:gd name="connsiteY605" fmla="*/ 2149284 h 6858000"/>
              <a:gd name="connsiteX606" fmla="*/ 1908359 w 7467600"/>
              <a:gd name="connsiteY606" fmla="*/ 2364988 h 6858000"/>
              <a:gd name="connsiteX607" fmla="*/ 1647661 w 7467600"/>
              <a:gd name="connsiteY607" fmla="*/ 1825945 h 6858000"/>
              <a:gd name="connsiteX608" fmla="*/ 1423821 w 7467600"/>
              <a:gd name="connsiteY608" fmla="*/ 1351958 h 6858000"/>
              <a:gd name="connsiteX609" fmla="*/ 1431890 w 7467600"/>
              <a:gd name="connsiteY609" fmla="*/ 1306475 h 6858000"/>
              <a:gd name="connsiteX610" fmla="*/ 1507597 w 7467600"/>
              <a:gd name="connsiteY610" fmla="*/ 1446132 h 6858000"/>
              <a:gd name="connsiteX611" fmla="*/ 1674586 w 7467600"/>
              <a:gd name="connsiteY611" fmla="*/ 1813832 h 6858000"/>
              <a:gd name="connsiteX612" fmla="*/ 1815950 w 7467600"/>
              <a:gd name="connsiteY612" fmla="*/ 2128564 h 6858000"/>
              <a:gd name="connsiteX613" fmla="*/ 1984242 w 7467600"/>
              <a:gd name="connsiteY613" fmla="*/ 2430829 h 6858000"/>
              <a:gd name="connsiteX614" fmla="*/ 2014023 w 7467600"/>
              <a:gd name="connsiteY614" fmla="*/ 2450995 h 6858000"/>
              <a:gd name="connsiteX615" fmla="*/ 1747337 w 7467600"/>
              <a:gd name="connsiteY615" fmla="*/ 1855264 h 6858000"/>
              <a:gd name="connsiteX616" fmla="*/ 1533749 w 7467600"/>
              <a:gd name="connsiteY616" fmla="*/ 1478656 h 6858000"/>
              <a:gd name="connsiteX617" fmla="*/ 1431890 w 7467600"/>
              <a:gd name="connsiteY617" fmla="*/ 1306475 h 6858000"/>
              <a:gd name="connsiteX618" fmla="*/ 5052692 w 7467600"/>
              <a:gd name="connsiteY618" fmla="*/ 1292994 h 6858000"/>
              <a:gd name="connsiteX619" fmla="*/ 5200661 w 7467600"/>
              <a:gd name="connsiteY619" fmla="*/ 1635186 h 6858000"/>
              <a:gd name="connsiteX620" fmla="*/ 5297138 w 7467600"/>
              <a:gd name="connsiteY620" fmla="*/ 1906351 h 6858000"/>
              <a:gd name="connsiteX621" fmla="*/ 5052692 w 7467600"/>
              <a:gd name="connsiteY621" fmla="*/ 1292994 h 6858000"/>
              <a:gd name="connsiteX622" fmla="*/ 5009948 w 7467600"/>
              <a:gd name="connsiteY622" fmla="*/ 1273619 h 6858000"/>
              <a:gd name="connsiteX623" fmla="*/ 5121777 w 7467600"/>
              <a:gd name="connsiteY623" fmla="*/ 1654213 h 6858000"/>
              <a:gd name="connsiteX624" fmla="*/ 5293545 w 7467600"/>
              <a:gd name="connsiteY624" fmla="*/ 2072247 h 6858000"/>
              <a:gd name="connsiteX625" fmla="*/ 5294042 w 7467600"/>
              <a:gd name="connsiteY625" fmla="*/ 2065019 h 6858000"/>
              <a:gd name="connsiteX626" fmla="*/ 5171936 w 7467600"/>
              <a:gd name="connsiteY626" fmla="*/ 1647613 h 6858000"/>
              <a:gd name="connsiteX627" fmla="*/ 5009948 w 7467600"/>
              <a:gd name="connsiteY627" fmla="*/ 1273619 h 6858000"/>
              <a:gd name="connsiteX628" fmla="*/ 655236 w 7467600"/>
              <a:gd name="connsiteY628" fmla="*/ 1268632 h 6858000"/>
              <a:gd name="connsiteX629" fmla="*/ 839521 w 7467600"/>
              <a:gd name="connsiteY629" fmla="*/ 1685315 h 6858000"/>
              <a:gd name="connsiteX630" fmla="*/ 1109416 w 7467600"/>
              <a:gd name="connsiteY630" fmla="*/ 2061663 h 6858000"/>
              <a:gd name="connsiteX631" fmla="*/ 1298300 w 7467600"/>
              <a:gd name="connsiteY631" fmla="*/ 2247742 h 6858000"/>
              <a:gd name="connsiteX632" fmla="*/ 1125871 w 7467600"/>
              <a:gd name="connsiteY632" fmla="*/ 1989513 h 6858000"/>
              <a:gd name="connsiteX633" fmla="*/ 981574 w 7467600"/>
              <a:gd name="connsiteY633" fmla="*/ 1783157 h 6858000"/>
              <a:gd name="connsiteX634" fmla="*/ 922198 w 7467600"/>
              <a:gd name="connsiteY634" fmla="*/ 1677437 h 6858000"/>
              <a:gd name="connsiteX635" fmla="*/ 869293 w 7467600"/>
              <a:gd name="connsiteY635" fmla="*/ 1583214 h 6858000"/>
              <a:gd name="connsiteX636" fmla="*/ 751431 w 7467600"/>
              <a:gd name="connsiteY636" fmla="*/ 1405731 h 6858000"/>
              <a:gd name="connsiteX637" fmla="*/ 655236 w 7467600"/>
              <a:gd name="connsiteY637" fmla="*/ 1268632 h 6858000"/>
              <a:gd name="connsiteX638" fmla="*/ 6516292 w 7467600"/>
              <a:gd name="connsiteY638" fmla="*/ 1263064 h 6858000"/>
              <a:gd name="connsiteX639" fmla="*/ 5736320 w 7467600"/>
              <a:gd name="connsiteY639" fmla="*/ 1501803 h 6858000"/>
              <a:gd name="connsiteX640" fmla="*/ 6516292 w 7467600"/>
              <a:gd name="connsiteY640" fmla="*/ 1263064 h 6858000"/>
              <a:gd name="connsiteX641" fmla="*/ 291466 w 7467600"/>
              <a:gd name="connsiteY641" fmla="*/ 1250369 h 6858000"/>
              <a:gd name="connsiteX642" fmla="*/ 323180 w 7467600"/>
              <a:gd name="connsiteY642" fmla="*/ 1435283 h 6858000"/>
              <a:gd name="connsiteX643" fmla="*/ 349381 w 7467600"/>
              <a:gd name="connsiteY643" fmla="*/ 1875041 h 6858000"/>
              <a:gd name="connsiteX644" fmla="*/ 374363 w 7467600"/>
              <a:gd name="connsiteY644" fmla="*/ 1506494 h 6858000"/>
              <a:gd name="connsiteX645" fmla="*/ 302168 w 7467600"/>
              <a:gd name="connsiteY645" fmla="*/ 1274495 h 6858000"/>
              <a:gd name="connsiteX646" fmla="*/ 291466 w 7467600"/>
              <a:gd name="connsiteY646" fmla="*/ 1250369 h 6858000"/>
              <a:gd name="connsiteX647" fmla="*/ 678222 w 7467600"/>
              <a:gd name="connsiteY647" fmla="*/ 1248670 h 6858000"/>
              <a:gd name="connsiteX648" fmla="*/ 775536 w 7467600"/>
              <a:gd name="connsiteY648" fmla="*/ 1388015 h 6858000"/>
              <a:gd name="connsiteX649" fmla="*/ 894529 w 7467600"/>
              <a:gd name="connsiteY649" fmla="*/ 1567739 h 6858000"/>
              <a:gd name="connsiteX650" fmla="*/ 948000 w 7467600"/>
              <a:gd name="connsiteY650" fmla="*/ 1663088 h 6858000"/>
              <a:gd name="connsiteX651" fmla="*/ 1006812 w 7467600"/>
              <a:gd name="connsiteY651" fmla="*/ 1767683 h 6858000"/>
              <a:gd name="connsiteX652" fmla="*/ 1149133 w 7467600"/>
              <a:gd name="connsiteY652" fmla="*/ 1971513 h 6858000"/>
              <a:gd name="connsiteX653" fmla="*/ 1333952 w 7467600"/>
              <a:gd name="connsiteY653" fmla="*/ 2251620 h 6858000"/>
              <a:gd name="connsiteX654" fmla="*/ 1337329 w 7467600"/>
              <a:gd name="connsiteY654" fmla="*/ 2258350 h 6858000"/>
              <a:gd name="connsiteX655" fmla="*/ 1014726 w 7467600"/>
              <a:gd name="connsiteY655" fmla="*/ 1615556 h 6858000"/>
              <a:gd name="connsiteX656" fmla="*/ 678222 w 7467600"/>
              <a:gd name="connsiteY656" fmla="*/ 1248670 h 6858000"/>
              <a:gd name="connsiteX657" fmla="*/ 6691602 w 7467600"/>
              <a:gd name="connsiteY657" fmla="*/ 1140573 h 6858000"/>
              <a:gd name="connsiteX658" fmla="*/ 6571100 w 7467600"/>
              <a:gd name="connsiteY658" fmla="*/ 1183662 h 6858000"/>
              <a:gd name="connsiteX659" fmla="*/ 6241687 w 7467600"/>
              <a:gd name="connsiteY659" fmla="*/ 1257600 h 6858000"/>
              <a:gd name="connsiteX660" fmla="*/ 5693009 w 7467600"/>
              <a:gd name="connsiteY660" fmla="*/ 1478256 h 6858000"/>
              <a:gd name="connsiteX661" fmla="*/ 6548420 w 7467600"/>
              <a:gd name="connsiteY661" fmla="*/ 1214599 h 6858000"/>
              <a:gd name="connsiteX662" fmla="*/ 6605473 w 7467600"/>
              <a:gd name="connsiteY662" fmla="*/ 1184686 h 6858000"/>
              <a:gd name="connsiteX663" fmla="*/ 6691602 w 7467600"/>
              <a:gd name="connsiteY663" fmla="*/ 1140573 h 6858000"/>
              <a:gd name="connsiteX664" fmla="*/ 4002475 w 7467600"/>
              <a:gd name="connsiteY664" fmla="*/ 1037802 h 6858000"/>
              <a:gd name="connsiteX665" fmla="*/ 4000324 w 7467600"/>
              <a:gd name="connsiteY665" fmla="*/ 1039362 h 6858000"/>
              <a:gd name="connsiteX666" fmla="*/ 4002862 w 7467600"/>
              <a:gd name="connsiteY666" fmla="*/ 1042866 h 6858000"/>
              <a:gd name="connsiteX667" fmla="*/ 4002475 w 7467600"/>
              <a:gd name="connsiteY667" fmla="*/ 1037802 h 6858000"/>
              <a:gd name="connsiteX668" fmla="*/ 506322 w 7467600"/>
              <a:gd name="connsiteY668" fmla="*/ 1020997 h 6858000"/>
              <a:gd name="connsiteX669" fmla="*/ 533068 w 7467600"/>
              <a:gd name="connsiteY669" fmla="*/ 1029409 h 6858000"/>
              <a:gd name="connsiteX670" fmla="*/ 1232525 w 7467600"/>
              <a:gd name="connsiteY670" fmla="*/ 1804675 h 6858000"/>
              <a:gd name="connsiteX671" fmla="*/ 1388858 w 7467600"/>
              <a:gd name="connsiteY671" fmla="*/ 2368011 h 6858000"/>
              <a:gd name="connsiteX672" fmla="*/ 1384098 w 7467600"/>
              <a:gd name="connsiteY672" fmla="*/ 2378125 h 6858000"/>
              <a:gd name="connsiteX673" fmla="*/ 1425393 w 7467600"/>
              <a:gd name="connsiteY673" fmla="*/ 2589124 h 6858000"/>
              <a:gd name="connsiteX674" fmla="*/ 1424001 w 7467600"/>
              <a:gd name="connsiteY674" fmla="*/ 2597541 h 6858000"/>
              <a:gd name="connsiteX675" fmla="*/ 2152729 w 7467600"/>
              <a:gd name="connsiteY675" fmla="*/ 2864487 h 6858000"/>
              <a:gd name="connsiteX676" fmla="*/ 2020609 w 7467600"/>
              <a:gd name="connsiteY676" fmla="*/ 2539671 h 6858000"/>
              <a:gd name="connsiteX677" fmla="*/ 2018920 w 7467600"/>
              <a:gd name="connsiteY677" fmla="*/ 2536309 h 6858000"/>
              <a:gd name="connsiteX678" fmla="*/ 1342441 w 7467600"/>
              <a:gd name="connsiteY678" fmla="*/ 1173017 h 6858000"/>
              <a:gd name="connsiteX679" fmla="*/ 1367925 w 7467600"/>
              <a:gd name="connsiteY679" fmla="*/ 1135648 h 6858000"/>
              <a:gd name="connsiteX680" fmla="*/ 1771401 w 7467600"/>
              <a:gd name="connsiteY680" fmla="*/ 1806673 h 6858000"/>
              <a:gd name="connsiteX681" fmla="*/ 1972385 w 7467600"/>
              <a:gd name="connsiteY681" fmla="*/ 2198735 h 6858000"/>
              <a:gd name="connsiteX682" fmla="*/ 2040892 w 7467600"/>
              <a:gd name="connsiteY682" fmla="*/ 2405205 h 6858000"/>
              <a:gd name="connsiteX683" fmla="*/ 2131689 w 7467600"/>
              <a:gd name="connsiteY683" fmla="*/ 1936926 h 6858000"/>
              <a:gd name="connsiteX684" fmla="*/ 2454820 w 7467600"/>
              <a:gd name="connsiteY684" fmla="*/ 1248808 h 6858000"/>
              <a:gd name="connsiteX685" fmla="*/ 2492512 w 7467600"/>
              <a:gd name="connsiteY685" fmla="*/ 1302920 h 6858000"/>
              <a:gd name="connsiteX686" fmla="*/ 2081216 w 7467600"/>
              <a:gd name="connsiteY686" fmla="*/ 2527513 h 6858000"/>
              <a:gd name="connsiteX687" fmla="*/ 2081211 w 7467600"/>
              <a:gd name="connsiteY687" fmla="*/ 2528916 h 6858000"/>
              <a:gd name="connsiteX688" fmla="*/ 2199067 w 7467600"/>
              <a:gd name="connsiteY688" fmla="*/ 2884061 h 6858000"/>
              <a:gd name="connsiteX689" fmla="*/ 3192586 w 7467600"/>
              <a:gd name="connsiteY689" fmla="*/ 3411496 h 6858000"/>
              <a:gd name="connsiteX690" fmla="*/ 3182620 w 7467600"/>
              <a:gd name="connsiteY690" fmla="*/ 3483279 h 6858000"/>
              <a:gd name="connsiteX691" fmla="*/ 2435119 w 7467600"/>
              <a:gd name="connsiteY691" fmla="*/ 3080173 h 6858000"/>
              <a:gd name="connsiteX692" fmla="*/ 2410152 w 7467600"/>
              <a:gd name="connsiteY692" fmla="*/ 3063751 h 6858000"/>
              <a:gd name="connsiteX693" fmla="*/ 2408099 w 7467600"/>
              <a:gd name="connsiteY693" fmla="*/ 3064403 h 6858000"/>
              <a:gd name="connsiteX694" fmla="*/ 2407218 w 7467600"/>
              <a:gd name="connsiteY694" fmla="*/ 3070324 h 6858000"/>
              <a:gd name="connsiteX695" fmla="*/ 2380138 w 7467600"/>
              <a:gd name="connsiteY695" fmla="*/ 3099341 h 6858000"/>
              <a:gd name="connsiteX696" fmla="*/ 1765923 w 7467600"/>
              <a:gd name="connsiteY696" fmla="*/ 3581043 h 6858000"/>
              <a:gd name="connsiteX697" fmla="*/ 1702258 w 7467600"/>
              <a:gd name="connsiteY697" fmla="*/ 3612286 h 6858000"/>
              <a:gd name="connsiteX698" fmla="*/ 1538370 w 7467600"/>
              <a:gd name="connsiteY698" fmla="*/ 3811804 h 6858000"/>
              <a:gd name="connsiteX699" fmla="*/ 542867 w 7467600"/>
              <a:gd name="connsiteY699" fmla="*/ 4944092 h 6858000"/>
              <a:gd name="connsiteX700" fmla="*/ 515800 w 7467600"/>
              <a:gd name="connsiteY700" fmla="*/ 4862180 h 6858000"/>
              <a:gd name="connsiteX701" fmla="*/ 909145 w 7467600"/>
              <a:gd name="connsiteY701" fmla="*/ 4199225 h 6858000"/>
              <a:gd name="connsiteX702" fmla="*/ 1214067 w 7467600"/>
              <a:gd name="connsiteY702" fmla="*/ 3908561 h 6858000"/>
              <a:gd name="connsiteX703" fmla="*/ 640967 w 7467600"/>
              <a:gd name="connsiteY703" fmla="*/ 4105601 h 6858000"/>
              <a:gd name="connsiteX704" fmla="*/ 112563 w 7467600"/>
              <a:gd name="connsiteY704" fmla="*/ 4396952 h 6858000"/>
              <a:gd name="connsiteX705" fmla="*/ 0 w 7467600"/>
              <a:gd name="connsiteY705" fmla="*/ 4466006 h 6858000"/>
              <a:gd name="connsiteX706" fmla="*/ 0 w 7467600"/>
              <a:gd name="connsiteY706" fmla="*/ 4233763 h 6858000"/>
              <a:gd name="connsiteX707" fmla="*/ 36881 w 7467600"/>
              <a:gd name="connsiteY707" fmla="*/ 4200118 h 6858000"/>
              <a:gd name="connsiteX708" fmla="*/ 910534 w 7467600"/>
              <a:gd name="connsiteY708" fmla="*/ 3629753 h 6858000"/>
              <a:gd name="connsiteX709" fmla="*/ 1578717 w 7467600"/>
              <a:gd name="connsiteY709" fmla="*/ 3575982 h 6858000"/>
              <a:gd name="connsiteX710" fmla="*/ 2338780 w 7467600"/>
              <a:gd name="connsiteY710" fmla="*/ 3033725 h 6858000"/>
              <a:gd name="connsiteX711" fmla="*/ 1807991 w 7467600"/>
              <a:gd name="connsiteY711" fmla="*/ 2807184 h 6858000"/>
              <a:gd name="connsiteX712" fmla="*/ 1416358 w 7467600"/>
              <a:gd name="connsiteY712" fmla="*/ 3112571 h 6858000"/>
              <a:gd name="connsiteX713" fmla="*/ 939066 w 7467600"/>
              <a:gd name="connsiteY713" fmla="*/ 3378798 h 6858000"/>
              <a:gd name="connsiteX714" fmla="*/ 115099 w 7467600"/>
              <a:gd name="connsiteY714" fmla="*/ 3607650 h 6858000"/>
              <a:gd name="connsiteX715" fmla="*/ 97284 w 7467600"/>
              <a:gd name="connsiteY715" fmla="*/ 3520393 h 6858000"/>
              <a:gd name="connsiteX716" fmla="*/ 922050 w 7467600"/>
              <a:gd name="connsiteY716" fmla="*/ 3074867 h 6858000"/>
              <a:gd name="connsiteX717" fmla="*/ 1405265 w 7467600"/>
              <a:gd name="connsiteY717" fmla="*/ 3016319 h 6858000"/>
              <a:gd name="connsiteX718" fmla="*/ 1407512 w 7467600"/>
              <a:gd name="connsiteY718" fmla="*/ 3018001 h 6858000"/>
              <a:gd name="connsiteX719" fmla="*/ 1726266 w 7467600"/>
              <a:gd name="connsiteY719" fmla="*/ 2777274 h 6858000"/>
              <a:gd name="connsiteX720" fmla="*/ 625390 w 7467600"/>
              <a:gd name="connsiteY720" fmla="*/ 2514541 h 6858000"/>
              <a:gd name="connsiteX721" fmla="*/ 619799 w 7467600"/>
              <a:gd name="connsiteY721" fmla="*/ 2527180 h 6858000"/>
              <a:gd name="connsiteX722" fmla="*/ 310030 w 7467600"/>
              <a:gd name="connsiteY722" fmla="*/ 2771818 h 6858000"/>
              <a:gd name="connsiteX723" fmla="*/ 173877 w 7467600"/>
              <a:gd name="connsiteY723" fmla="*/ 2937056 h 6858000"/>
              <a:gd name="connsiteX724" fmla="*/ 77889 w 7467600"/>
              <a:gd name="connsiteY724" fmla="*/ 3138440 h 6858000"/>
              <a:gd name="connsiteX725" fmla="*/ 0 w 7467600"/>
              <a:gd name="connsiteY725" fmla="*/ 3271395 h 6858000"/>
              <a:gd name="connsiteX726" fmla="*/ 0 w 7467600"/>
              <a:gd name="connsiteY726" fmla="*/ 3153002 h 6858000"/>
              <a:gd name="connsiteX727" fmla="*/ 2386 w 7467600"/>
              <a:gd name="connsiteY727" fmla="*/ 3149203 h 6858000"/>
              <a:gd name="connsiteX728" fmla="*/ 89753 w 7467600"/>
              <a:gd name="connsiteY728" fmla="*/ 2987702 h 6858000"/>
              <a:gd name="connsiteX729" fmla="*/ 76869 w 7467600"/>
              <a:gd name="connsiteY729" fmla="*/ 3005404 h 6858000"/>
              <a:gd name="connsiteX730" fmla="*/ 32049 w 7467600"/>
              <a:gd name="connsiteY730" fmla="*/ 3065814 h 6858000"/>
              <a:gd name="connsiteX731" fmla="*/ 0 w 7467600"/>
              <a:gd name="connsiteY731" fmla="*/ 3108744 h 6858000"/>
              <a:gd name="connsiteX732" fmla="*/ 0 w 7467600"/>
              <a:gd name="connsiteY732" fmla="*/ 3058059 h 6858000"/>
              <a:gd name="connsiteX733" fmla="*/ 7610 w 7467600"/>
              <a:gd name="connsiteY733" fmla="*/ 3047889 h 6858000"/>
              <a:gd name="connsiteX734" fmla="*/ 52419 w 7467600"/>
              <a:gd name="connsiteY734" fmla="*/ 2987479 h 6858000"/>
              <a:gd name="connsiteX735" fmla="*/ 59142 w 7467600"/>
              <a:gd name="connsiteY735" fmla="*/ 2978488 h 6858000"/>
              <a:gd name="connsiteX736" fmla="*/ 0 w 7467600"/>
              <a:gd name="connsiteY736" fmla="*/ 3015334 h 6858000"/>
              <a:gd name="connsiteX737" fmla="*/ 0 w 7467600"/>
              <a:gd name="connsiteY737" fmla="*/ 2914286 h 6858000"/>
              <a:gd name="connsiteX738" fmla="*/ 36383 w 7467600"/>
              <a:gd name="connsiteY738" fmla="*/ 2901128 h 6858000"/>
              <a:gd name="connsiteX739" fmla="*/ 156329 w 7467600"/>
              <a:gd name="connsiteY739" fmla="*/ 2840533 h 6858000"/>
              <a:gd name="connsiteX740" fmla="*/ 358355 w 7467600"/>
              <a:gd name="connsiteY740" fmla="*/ 2620471 h 6858000"/>
              <a:gd name="connsiteX741" fmla="*/ 510577 w 7467600"/>
              <a:gd name="connsiteY741" fmla="*/ 2501244 h 6858000"/>
              <a:gd name="connsiteX742" fmla="*/ 211967 w 7467600"/>
              <a:gd name="connsiteY742" fmla="*/ 2479171 h 6858000"/>
              <a:gd name="connsiteX743" fmla="*/ 0 w 7467600"/>
              <a:gd name="connsiteY743" fmla="*/ 2476398 h 6858000"/>
              <a:gd name="connsiteX744" fmla="*/ 0 w 7467600"/>
              <a:gd name="connsiteY744" fmla="*/ 2389189 h 6858000"/>
              <a:gd name="connsiteX745" fmla="*/ 103062 w 7467600"/>
              <a:gd name="connsiteY745" fmla="*/ 2389518 h 6858000"/>
              <a:gd name="connsiteX746" fmla="*/ 510734 w 7467600"/>
              <a:gd name="connsiteY746" fmla="*/ 2416201 h 6858000"/>
              <a:gd name="connsiteX747" fmla="*/ 279257 w 7467600"/>
              <a:gd name="connsiteY747" fmla="*/ 2092102 h 6858000"/>
              <a:gd name="connsiteX748" fmla="*/ 65265 w 7467600"/>
              <a:gd name="connsiteY748" fmla="*/ 2006049 h 6858000"/>
              <a:gd name="connsiteX749" fmla="*/ 0 w 7467600"/>
              <a:gd name="connsiteY749" fmla="*/ 1982532 h 6858000"/>
              <a:gd name="connsiteX750" fmla="*/ 0 w 7467600"/>
              <a:gd name="connsiteY750" fmla="*/ 1912789 h 6858000"/>
              <a:gd name="connsiteX751" fmla="*/ 97460 w 7467600"/>
              <a:gd name="connsiteY751" fmla="*/ 1953725 h 6858000"/>
              <a:gd name="connsiteX752" fmla="*/ 221272 w 7467600"/>
              <a:gd name="connsiteY752" fmla="*/ 1980766 h 6858000"/>
              <a:gd name="connsiteX753" fmla="*/ 116765 w 7467600"/>
              <a:gd name="connsiteY753" fmla="*/ 1911033 h 6858000"/>
              <a:gd name="connsiteX754" fmla="*/ 16405 w 7467600"/>
              <a:gd name="connsiteY754" fmla="*/ 1803412 h 6858000"/>
              <a:gd name="connsiteX755" fmla="*/ 0 w 7467600"/>
              <a:gd name="connsiteY755" fmla="*/ 1784777 h 6858000"/>
              <a:gd name="connsiteX756" fmla="*/ 0 w 7467600"/>
              <a:gd name="connsiteY756" fmla="*/ 1740082 h 6858000"/>
              <a:gd name="connsiteX757" fmla="*/ 39394 w 7467600"/>
              <a:gd name="connsiteY757" fmla="*/ 1784856 h 6858000"/>
              <a:gd name="connsiteX758" fmla="*/ 135813 w 7467600"/>
              <a:gd name="connsiteY758" fmla="*/ 1888838 h 6858000"/>
              <a:gd name="connsiteX759" fmla="*/ 242575 w 7467600"/>
              <a:gd name="connsiteY759" fmla="*/ 1958841 h 6858000"/>
              <a:gd name="connsiteX760" fmla="*/ 82197 w 7467600"/>
              <a:gd name="connsiteY760" fmla="*/ 1754826 h 6858000"/>
              <a:gd name="connsiteX761" fmla="*/ 0 w 7467600"/>
              <a:gd name="connsiteY761" fmla="*/ 1679650 h 6858000"/>
              <a:gd name="connsiteX762" fmla="*/ 0 w 7467600"/>
              <a:gd name="connsiteY762" fmla="*/ 1602463 h 6858000"/>
              <a:gd name="connsiteX763" fmla="*/ 84689 w 7467600"/>
              <a:gd name="connsiteY763" fmla="*/ 1677442 h 6858000"/>
              <a:gd name="connsiteX764" fmla="*/ 298437 w 7467600"/>
              <a:gd name="connsiteY764" fmla="*/ 1968019 h 6858000"/>
              <a:gd name="connsiteX765" fmla="*/ 227269 w 7467600"/>
              <a:gd name="connsiteY765" fmla="*/ 1114064 h 6858000"/>
              <a:gd name="connsiteX766" fmla="*/ 248003 w 7467600"/>
              <a:gd name="connsiteY766" fmla="*/ 1089613 h 6858000"/>
              <a:gd name="connsiteX767" fmla="*/ 427020 w 7467600"/>
              <a:gd name="connsiteY767" fmla="*/ 1619803 h 6858000"/>
              <a:gd name="connsiteX768" fmla="*/ 340345 w 7467600"/>
              <a:gd name="connsiteY768" fmla="*/ 2027739 h 6858000"/>
              <a:gd name="connsiteX769" fmla="*/ 360865 w 7467600"/>
              <a:gd name="connsiteY769" fmla="*/ 2044827 h 6858000"/>
              <a:gd name="connsiteX770" fmla="*/ 560414 w 7467600"/>
              <a:gd name="connsiteY770" fmla="*/ 2421457 h 6858000"/>
              <a:gd name="connsiteX771" fmla="*/ 1359703 w 7467600"/>
              <a:gd name="connsiteY771" fmla="*/ 2578554 h 6858000"/>
              <a:gd name="connsiteX772" fmla="*/ 1359422 w 7467600"/>
              <a:gd name="connsiteY772" fmla="*/ 2577994 h 6858000"/>
              <a:gd name="connsiteX773" fmla="*/ 828701 w 7467600"/>
              <a:gd name="connsiteY773" fmla="*/ 1839520 h 6858000"/>
              <a:gd name="connsiteX774" fmla="*/ 494427 w 7467600"/>
              <a:gd name="connsiteY774" fmla="*/ 1092333 h 6858000"/>
              <a:gd name="connsiteX775" fmla="*/ 506322 w 7467600"/>
              <a:gd name="connsiteY775" fmla="*/ 1020997 h 6858000"/>
              <a:gd name="connsiteX776" fmla="*/ 4570198 w 7467600"/>
              <a:gd name="connsiteY776" fmla="*/ 978081 h 6858000"/>
              <a:gd name="connsiteX777" fmla="*/ 4523691 w 7467600"/>
              <a:gd name="connsiteY777" fmla="*/ 1127776 h 6858000"/>
              <a:gd name="connsiteX778" fmla="*/ 4509875 w 7467600"/>
              <a:gd name="connsiteY778" fmla="*/ 1167552 h 6858000"/>
              <a:gd name="connsiteX779" fmla="*/ 4478168 w 7467600"/>
              <a:gd name="connsiteY779" fmla="*/ 1260735 h 6858000"/>
              <a:gd name="connsiteX780" fmla="*/ 4409309 w 7467600"/>
              <a:gd name="connsiteY780" fmla="*/ 1666996 h 6858000"/>
              <a:gd name="connsiteX781" fmla="*/ 4370031 w 7467600"/>
              <a:gd name="connsiteY781" fmla="*/ 1955666 h 6858000"/>
              <a:gd name="connsiteX782" fmla="*/ 4570198 w 7467600"/>
              <a:gd name="connsiteY782" fmla="*/ 978081 h 6858000"/>
              <a:gd name="connsiteX783" fmla="*/ 4557898 w 7467600"/>
              <a:gd name="connsiteY783" fmla="*/ 900011 h 6858000"/>
              <a:gd name="connsiteX784" fmla="*/ 4344840 w 7467600"/>
              <a:gd name="connsiteY784" fmla="*/ 1922038 h 6858000"/>
              <a:gd name="connsiteX785" fmla="*/ 4378710 w 7467600"/>
              <a:gd name="connsiteY785" fmla="*/ 1665516 h 6858000"/>
              <a:gd name="connsiteX786" fmla="*/ 4448798 w 7467600"/>
              <a:gd name="connsiteY786" fmla="*/ 1253024 h 6858000"/>
              <a:gd name="connsiteX787" fmla="*/ 4480315 w 7467600"/>
              <a:gd name="connsiteY787" fmla="*/ 1158454 h 6858000"/>
              <a:gd name="connsiteX788" fmla="*/ 4494133 w 7467600"/>
              <a:gd name="connsiteY788" fmla="*/ 1118676 h 6858000"/>
              <a:gd name="connsiteX789" fmla="*/ 4557898 w 7467600"/>
              <a:gd name="connsiteY789" fmla="*/ 900011 h 6858000"/>
              <a:gd name="connsiteX790" fmla="*/ 5870151 w 7467600"/>
              <a:gd name="connsiteY790" fmla="*/ 898890 h 6858000"/>
              <a:gd name="connsiteX791" fmla="*/ 5861335 w 7467600"/>
              <a:gd name="connsiteY791" fmla="*/ 899177 h 6858000"/>
              <a:gd name="connsiteX792" fmla="*/ 5843702 w 7467600"/>
              <a:gd name="connsiteY792" fmla="*/ 899748 h 6858000"/>
              <a:gd name="connsiteX793" fmla="*/ 5651107 w 7467600"/>
              <a:gd name="connsiteY793" fmla="*/ 920306 h 6858000"/>
              <a:gd name="connsiteX794" fmla="*/ 5459407 w 7467600"/>
              <a:gd name="connsiteY794" fmla="*/ 940975 h 6858000"/>
              <a:gd name="connsiteX795" fmla="*/ 5374846 w 7467600"/>
              <a:gd name="connsiteY795" fmla="*/ 941988 h 6858000"/>
              <a:gd name="connsiteX796" fmla="*/ 5256105 w 7467600"/>
              <a:gd name="connsiteY796" fmla="*/ 945632 h 6858000"/>
              <a:gd name="connsiteX797" fmla="*/ 5107071 w 7467600"/>
              <a:gd name="connsiteY797" fmla="*/ 969720 h 6858000"/>
              <a:gd name="connsiteX798" fmla="*/ 4998681 w 7467600"/>
              <a:gd name="connsiteY798" fmla="*/ 988771 h 6858000"/>
              <a:gd name="connsiteX799" fmla="*/ 5870151 w 7467600"/>
              <a:gd name="connsiteY799" fmla="*/ 898890 h 6858000"/>
              <a:gd name="connsiteX800" fmla="*/ 5504425 w 7467600"/>
              <a:gd name="connsiteY800" fmla="*/ 848067 h 6858000"/>
              <a:gd name="connsiteX801" fmla="*/ 4968849 w 7467600"/>
              <a:gd name="connsiteY801" fmla="*/ 962318 h 6858000"/>
              <a:gd name="connsiteX802" fmla="*/ 5104039 w 7467600"/>
              <a:gd name="connsiteY802" fmla="*/ 940634 h 6858000"/>
              <a:gd name="connsiteX803" fmla="*/ 5256311 w 7467600"/>
              <a:gd name="connsiteY803" fmla="*/ 916490 h 6858000"/>
              <a:gd name="connsiteX804" fmla="*/ 5377381 w 7467600"/>
              <a:gd name="connsiteY804" fmla="*/ 912671 h 6858000"/>
              <a:gd name="connsiteX805" fmla="*/ 5460148 w 7467600"/>
              <a:gd name="connsiteY805" fmla="*/ 911442 h 6858000"/>
              <a:gd name="connsiteX806" fmla="*/ 5648971 w 7467600"/>
              <a:gd name="connsiteY806" fmla="*/ 891331 h 6858000"/>
              <a:gd name="connsiteX807" fmla="*/ 5844807 w 7467600"/>
              <a:gd name="connsiteY807" fmla="*/ 870718 h 6858000"/>
              <a:gd name="connsiteX808" fmla="*/ 5862975 w 7467600"/>
              <a:gd name="connsiteY808" fmla="*/ 869756 h 6858000"/>
              <a:gd name="connsiteX809" fmla="*/ 5920887 w 7467600"/>
              <a:gd name="connsiteY809" fmla="*/ 865929 h 6858000"/>
              <a:gd name="connsiteX810" fmla="*/ 5504425 w 7467600"/>
              <a:gd name="connsiteY810" fmla="*/ 848067 h 6858000"/>
              <a:gd name="connsiteX811" fmla="*/ 3607114 w 7467600"/>
              <a:gd name="connsiteY811" fmla="*/ 467441 h 6858000"/>
              <a:gd name="connsiteX812" fmla="*/ 3296242 w 7467600"/>
              <a:gd name="connsiteY812" fmla="*/ 807991 h 6858000"/>
              <a:gd name="connsiteX813" fmla="*/ 3174674 w 7467600"/>
              <a:gd name="connsiteY813" fmla="*/ 919759 h 6858000"/>
              <a:gd name="connsiteX814" fmla="*/ 3042978 w 7467600"/>
              <a:gd name="connsiteY814" fmla="*/ 1054894 h 6858000"/>
              <a:gd name="connsiteX815" fmla="*/ 2968914 w 7467600"/>
              <a:gd name="connsiteY815" fmla="*/ 1133756 h 6858000"/>
              <a:gd name="connsiteX816" fmla="*/ 3103823 w 7467600"/>
              <a:gd name="connsiteY816" fmla="*/ 1026814 h 6858000"/>
              <a:gd name="connsiteX817" fmla="*/ 3607114 w 7467600"/>
              <a:gd name="connsiteY817" fmla="*/ 467441 h 6858000"/>
              <a:gd name="connsiteX818" fmla="*/ 3744487 w 7467600"/>
              <a:gd name="connsiteY818" fmla="*/ 383136 h 6858000"/>
              <a:gd name="connsiteX819" fmla="*/ 3970213 w 7467600"/>
              <a:gd name="connsiteY819" fmla="*/ 995559 h 6858000"/>
              <a:gd name="connsiteX820" fmla="*/ 3744487 w 7467600"/>
              <a:gd name="connsiteY820" fmla="*/ 383136 h 6858000"/>
              <a:gd name="connsiteX821" fmla="*/ 3624562 w 7467600"/>
              <a:gd name="connsiteY821" fmla="*/ 367041 h 6858000"/>
              <a:gd name="connsiteX822" fmla="*/ 3489712 w 7467600"/>
              <a:gd name="connsiteY822" fmla="*/ 485386 h 6858000"/>
              <a:gd name="connsiteX823" fmla="*/ 3182994 w 7467600"/>
              <a:gd name="connsiteY823" fmla="*/ 828265 h 6858000"/>
              <a:gd name="connsiteX824" fmla="*/ 2892114 w 7467600"/>
              <a:gd name="connsiteY824" fmla="*/ 1172635 h 6858000"/>
              <a:gd name="connsiteX825" fmla="*/ 3021459 w 7467600"/>
              <a:gd name="connsiteY825" fmla="*/ 1035385 h 6858000"/>
              <a:gd name="connsiteX826" fmla="*/ 3153873 w 7467600"/>
              <a:gd name="connsiteY826" fmla="*/ 898971 h 6858000"/>
              <a:gd name="connsiteX827" fmla="*/ 3276511 w 7467600"/>
              <a:gd name="connsiteY827" fmla="*/ 786423 h 6858000"/>
              <a:gd name="connsiteX828" fmla="*/ 3584154 w 7467600"/>
              <a:gd name="connsiteY828" fmla="*/ 448218 h 6858000"/>
              <a:gd name="connsiteX829" fmla="*/ 3624562 w 7467600"/>
              <a:gd name="connsiteY829" fmla="*/ 367041 h 6858000"/>
              <a:gd name="connsiteX830" fmla="*/ 3766672 w 7467600"/>
              <a:gd name="connsiteY830" fmla="*/ 359429 h 6858000"/>
              <a:gd name="connsiteX831" fmla="*/ 3996338 w 7467600"/>
              <a:gd name="connsiteY831" fmla="*/ 968237 h 6858000"/>
              <a:gd name="connsiteX832" fmla="*/ 3766672 w 7467600"/>
              <a:gd name="connsiteY832" fmla="*/ 359429 h 6858000"/>
              <a:gd name="connsiteX833" fmla="*/ 5805386 w 7467600"/>
              <a:gd name="connsiteY833" fmla="*/ 239240 h 6858000"/>
              <a:gd name="connsiteX834" fmla="*/ 5736947 w 7467600"/>
              <a:gd name="connsiteY834" fmla="*/ 261367 h 6858000"/>
              <a:gd name="connsiteX835" fmla="*/ 5427012 w 7467600"/>
              <a:gd name="connsiteY835" fmla="*/ 311272 h 6858000"/>
              <a:gd name="connsiteX836" fmla="*/ 5147818 w 7467600"/>
              <a:gd name="connsiteY836" fmla="*/ 322112 h 6858000"/>
              <a:gd name="connsiteX837" fmla="*/ 5060854 w 7467600"/>
              <a:gd name="connsiteY837" fmla="*/ 311882 h 6858000"/>
              <a:gd name="connsiteX838" fmla="*/ 4945989 w 7467600"/>
              <a:gd name="connsiteY838" fmla="*/ 300516 h 6858000"/>
              <a:gd name="connsiteX839" fmla="*/ 5410479 w 7467600"/>
              <a:gd name="connsiteY839" fmla="*/ 348434 h 6858000"/>
              <a:gd name="connsiteX840" fmla="*/ 5805386 w 7467600"/>
              <a:gd name="connsiteY840" fmla="*/ 239240 h 6858000"/>
              <a:gd name="connsiteX841" fmla="*/ 5905192 w 7467600"/>
              <a:gd name="connsiteY841" fmla="*/ 163079 h 6858000"/>
              <a:gd name="connsiteX842" fmla="*/ 5865655 w 7467600"/>
              <a:gd name="connsiteY842" fmla="*/ 171901 h 6858000"/>
              <a:gd name="connsiteX843" fmla="*/ 5259740 w 7467600"/>
              <a:gd name="connsiteY843" fmla="*/ 257013 h 6858000"/>
              <a:gd name="connsiteX844" fmla="*/ 5208466 w 7467600"/>
              <a:gd name="connsiteY844" fmla="*/ 257550 h 6858000"/>
              <a:gd name="connsiteX845" fmla="*/ 4980204 w 7467600"/>
              <a:gd name="connsiteY845" fmla="*/ 271903 h 6858000"/>
              <a:gd name="connsiteX846" fmla="*/ 5068068 w 7467600"/>
              <a:gd name="connsiteY846" fmla="*/ 282244 h 6858000"/>
              <a:gd name="connsiteX847" fmla="*/ 5153231 w 7467600"/>
              <a:gd name="connsiteY847" fmla="*/ 292240 h 6858000"/>
              <a:gd name="connsiteX848" fmla="*/ 5426491 w 7467600"/>
              <a:gd name="connsiteY848" fmla="*/ 281128 h 6858000"/>
              <a:gd name="connsiteX849" fmla="*/ 5731212 w 7467600"/>
              <a:gd name="connsiteY849" fmla="*/ 231951 h 6858000"/>
              <a:gd name="connsiteX850" fmla="*/ 5905192 w 7467600"/>
              <a:gd name="connsiteY850" fmla="*/ 163079 h 6858000"/>
              <a:gd name="connsiteX851" fmla="*/ 5944437 w 7467600"/>
              <a:gd name="connsiteY851" fmla="*/ 113829 h 6858000"/>
              <a:gd name="connsiteX852" fmla="*/ 5825032 w 7467600"/>
              <a:gd name="connsiteY852" fmla="*/ 146405 h 6858000"/>
              <a:gd name="connsiteX853" fmla="*/ 4955599 w 7467600"/>
              <a:gd name="connsiteY853" fmla="*/ 247008 h 6858000"/>
              <a:gd name="connsiteX854" fmla="*/ 5210104 w 7467600"/>
              <a:gd name="connsiteY854" fmla="*/ 228123 h 6858000"/>
              <a:gd name="connsiteX855" fmla="*/ 5261015 w 7467600"/>
              <a:gd name="connsiteY855" fmla="*/ 227087 h 6858000"/>
              <a:gd name="connsiteX856" fmla="*/ 5861181 w 7467600"/>
              <a:gd name="connsiteY856" fmla="*/ 143093 h 6858000"/>
              <a:gd name="connsiteX857" fmla="*/ 5961252 w 7467600"/>
              <a:gd name="connsiteY857" fmla="*/ 114820 h 6858000"/>
              <a:gd name="connsiteX858" fmla="*/ 5944437 w 7467600"/>
              <a:gd name="connsiteY858" fmla="*/ 113829 h 6858000"/>
              <a:gd name="connsiteX859" fmla="*/ 3882765 w 7467600"/>
              <a:gd name="connsiteY859" fmla="*/ 0 h 6858000"/>
              <a:gd name="connsiteX860" fmla="*/ 3995099 w 7467600"/>
              <a:gd name="connsiteY860" fmla="*/ 0 h 6858000"/>
              <a:gd name="connsiteX861" fmla="*/ 4163818 w 7467600"/>
              <a:gd name="connsiteY861" fmla="*/ 234104 h 6858000"/>
              <a:gd name="connsiteX862" fmla="*/ 4172099 w 7467600"/>
              <a:gd name="connsiteY862" fmla="*/ 234207 h 6858000"/>
              <a:gd name="connsiteX863" fmla="*/ 4784282 w 7467600"/>
              <a:gd name="connsiteY863" fmla="*/ 276561 h 6858000"/>
              <a:gd name="connsiteX864" fmla="*/ 4801687 w 7467600"/>
              <a:gd name="connsiteY864" fmla="*/ 267764 h 6858000"/>
              <a:gd name="connsiteX865" fmla="*/ 6082788 w 7467600"/>
              <a:gd name="connsiteY865" fmla="*/ 64119 h 6858000"/>
              <a:gd name="connsiteX866" fmla="*/ 6099442 w 7467600"/>
              <a:gd name="connsiteY866" fmla="*/ 82568 h 6858000"/>
              <a:gd name="connsiteX867" fmla="*/ 4804137 w 7467600"/>
              <a:gd name="connsiteY867" fmla="*/ 320931 h 6858000"/>
              <a:gd name="connsiteX868" fmla="*/ 4227047 w 7467600"/>
              <a:gd name="connsiteY868" fmla="*/ 313415 h 6858000"/>
              <a:gd name="connsiteX869" fmla="*/ 4346041 w 7467600"/>
              <a:gd name="connsiteY869" fmla="*/ 456086 h 6858000"/>
              <a:gd name="connsiteX870" fmla="*/ 4870967 w 7467600"/>
              <a:gd name="connsiteY870" fmla="*/ 963061 h 6858000"/>
              <a:gd name="connsiteX871" fmla="*/ 4889647 w 7467600"/>
              <a:gd name="connsiteY871" fmla="*/ 957147 h 6858000"/>
              <a:gd name="connsiteX872" fmla="*/ 5422504 w 7467600"/>
              <a:gd name="connsiteY872" fmla="*/ 805191 h 6858000"/>
              <a:gd name="connsiteX873" fmla="*/ 6087656 w 7467600"/>
              <a:gd name="connsiteY873" fmla="*/ 826703 h 6858000"/>
              <a:gd name="connsiteX874" fmla="*/ 6058717 w 7467600"/>
              <a:gd name="connsiteY874" fmla="*/ 865992 h 6858000"/>
              <a:gd name="connsiteX875" fmla="*/ 4974153 w 7467600"/>
              <a:gd name="connsiteY875" fmla="*/ 1045456 h 6858000"/>
              <a:gd name="connsiteX876" fmla="*/ 5627835 w 7467600"/>
              <a:gd name="connsiteY876" fmla="*/ 1472077 h 6858000"/>
              <a:gd name="connsiteX877" fmla="*/ 5629817 w 7467600"/>
              <a:gd name="connsiteY877" fmla="*/ 1471412 h 6858000"/>
              <a:gd name="connsiteX878" fmla="*/ 5634124 w 7467600"/>
              <a:gd name="connsiteY878" fmla="*/ 1470572 h 6858000"/>
              <a:gd name="connsiteX879" fmla="*/ 5755832 w 7467600"/>
              <a:gd name="connsiteY879" fmla="*/ 1383886 h 6858000"/>
              <a:gd name="connsiteX880" fmla="*/ 6014186 w 7467600"/>
              <a:gd name="connsiteY880" fmla="*/ 1279799 h 6858000"/>
              <a:gd name="connsiteX881" fmla="*/ 6901619 w 7467600"/>
              <a:gd name="connsiteY881" fmla="*/ 1047874 h 6858000"/>
              <a:gd name="connsiteX882" fmla="*/ 6931566 w 7467600"/>
              <a:gd name="connsiteY882" fmla="*/ 1062034 h 6858000"/>
              <a:gd name="connsiteX883" fmla="*/ 5790982 w 7467600"/>
              <a:gd name="connsiteY883" fmla="*/ 1561380 h 6858000"/>
              <a:gd name="connsiteX884" fmla="*/ 6188971 w 7467600"/>
              <a:gd name="connsiteY884" fmla="*/ 1755168 h 6858000"/>
              <a:gd name="connsiteX885" fmla="*/ 6202446 w 7467600"/>
              <a:gd name="connsiteY885" fmla="*/ 1752268 h 6858000"/>
              <a:gd name="connsiteX886" fmla="*/ 7179560 w 7467600"/>
              <a:gd name="connsiteY886" fmla="*/ 1467551 h 6858000"/>
              <a:gd name="connsiteX887" fmla="*/ 7158730 w 7467600"/>
              <a:gd name="connsiteY887" fmla="*/ 1507835 h 6858000"/>
              <a:gd name="connsiteX888" fmla="*/ 6326959 w 7467600"/>
              <a:gd name="connsiteY888" fmla="*/ 1817686 h 6858000"/>
              <a:gd name="connsiteX889" fmla="*/ 6537433 w 7467600"/>
              <a:gd name="connsiteY889" fmla="*/ 1907790 h 6858000"/>
              <a:gd name="connsiteX890" fmla="*/ 6550221 w 7467600"/>
              <a:gd name="connsiteY890" fmla="*/ 1910729 h 6858000"/>
              <a:gd name="connsiteX891" fmla="*/ 6964438 w 7467600"/>
              <a:gd name="connsiteY891" fmla="*/ 2209505 h 6858000"/>
              <a:gd name="connsiteX892" fmla="*/ 7367862 w 7467600"/>
              <a:gd name="connsiteY892" fmla="*/ 2806833 h 6858000"/>
              <a:gd name="connsiteX893" fmla="*/ 7364329 w 7467600"/>
              <a:gd name="connsiteY893" fmla="*/ 2826907 h 6858000"/>
              <a:gd name="connsiteX894" fmla="*/ 7290545 w 7467600"/>
              <a:gd name="connsiteY894" fmla="*/ 2850663 h 6858000"/>
              <a:gd name="connsiteX895" fmla="*/ 6472036 w 7467600"/>
              <a:gd name="connsiteY895" fmla="*/ 1959003 h 6858000"/>
              <a:gd name="connsiteX896" fmla="*/ 5792897 w 7467600"/>
              <a:gd name="connsiteY896" fmla="*/ 1647747 h 6858000"/>
              <a:gd name="connsiteX897" fmla="*/ 5842751 w 7467600"/>
              <a:gd name="connsiteY897" fmla="*/ 1816112 h 6858000"/>
              <a:gd name="connsiteX898" fmla="*/ 5847424 w 7467600"/>
              <a:gd name="connsiteY898" fmla="*/ 1815776 h 6858000"/>
              <a:gd name="connsiteX899" fmla="*/ 6399821 w 7467600"/>
              <a:gd name="connsiteY899" fmla="*/ 2344799 h 6858000"/>
              <a:gd name="connsiteX900" fmla="*/ 6323232 w 7467600"/>
              <a:gd name="connsiteY900" fmla="*/ 2389634 h 6858000"/>
              <a:gd name="connsiteX901" fmla="*/ 5942958 w 7467600"/>
              <a:gd name="connsiteY901" fmla="*/ 2077708 h 6858000"/>
              <a:gd name="connsiteX902" fmla="*/ 5921559 w 7467600"/>
              <a:gd name="connsiteY902" fmla="*/ 2378596 h 6858000"/>
              <a:gd name="connsiteX903" fmla="*/ 5817651 w 7467600"/>
              <a:gd name="connsiteY903" fmla="*/ 3023919 h 6858000"/>
              <a:gd name="connsiteX904" fmla="*/ 5729634 w 7467600"/>
              <a:gd name="connsiteY904" fmla="*/ 3051849 h 6858000"/>
              <a:gd name="connsiteX905" fmla="*/ 5611018 w 7467600"/>
              <a:gd name="connsiteY905" fmla="*/ 2316769 h 6858000"/>
              <a:gd name="connsiteX906" fmla="*/ 5687608 w 7467600"/>
              <a:gd name="connsiteY906" fmla="*/ 2039972 h 6858000"/>
              <a:gd name="connsiteX907" fmla="*/ 5657554 w 7467600"/>
              <a:gd name="connsiteY907" fmla="*/ 1576445 h 6858000"/>
              <a:gd name="connsiteX908" fmla="*/ 5150475 w 7467600"/>
              <a:gd name="connsiteY908" fmla="*/ 1274012 h 6858000"/>
              <a:gd name="connsiteX909" fmla="*/ 5349142 w 7467600"/>
              <a:gd name="connsiteY909" fmla="*/ 2204405 h 6858000"/>
              <a:gd name="connsiteX910" fmla="*/ 5262214 w 7467600"/>
              <a:gd name="connsiteY910" fmla="*/ 2233836 h 6858000"/>
              <a:gd name="connsiteX911" fmla="*/ 4981539 w 7467600"/>
              <a:gd name="connsiteY911" fmla="*/ 1542201 h 6858000"/>
              <a:gd name="connsiteX912" fmla="*/ 4958461 w 7467600"/>
              <a:gd name="connsiteY912" fmla="*/ 1136957 h 6858000"/>
              <a:gd name="connsiteX913" fmla="*/ 4655015 w 7467600"/>
              <a:gd name="connsiteY913" fmla="*/ 891426 h 6858000"/>
              <a:gd name="connsiteX914" fmla="*/ 4348002 w 7467600"/>
              <a:gd name="connsiteY914" fmla="*/ 2205895 h 6858000"/>
              <a:gd name="connsiteX915" fmla="*/ 4262250 w 7467600"/>
              <a:gd name="connsiteY915" fmla="*/ 2219972 h 6858000"/>
              <a:gd name="connsiteX916" fmla="*/ 4550611 w 7467600"/>
              <a:gd name="connsiteY916" fmla="*/ 817540 h 6858000"/>
              <a:gd name="connsiteX917" fmla="*/ 4564418 w 7467600"/>
              <a:gd name="connsiteY917" fmla="*/ 808293 h 6858000"/>
              <a:gd name="connsiteX918" fmla="*/ 4266388 w 7467600"/>
              <a:gd name="connsiteY918" fmla="*/ 500083 h 6858000"/>
              <a:gd name="connsiteX919" fmla="*/ 4032842 w 7467600"/>
              <a:gd name="connsiteY919" fmla="*/ 211809 h 6858000"/>
              <a:gd name="connsiteX920" fmla="*/ 3882765 w 7467600"/>
              <a:gd name="connsiteY920" fmla="*/ 0 h 6858000"/>
              <a:gd name="connsiteX921" fmla="*/ 3721337 w 7467600"/>
              <a:gd name="connsiteY921" fmla="*/ 0 h 6858000"/>
              <a:gd name="connsiteX922" fmla="*/ 3797544 w 7467600"/>
              <a:gd name="connsiteY922" fmla="*/ 0 h 6858000"/>
              <a:gd name="connsiteX923" fmla="*/ 3775734 w 7467600"/>
              <a:gd name="connsiteY923" fmla="*/ 95131 h 6858000"/>
              <a:gd name="connsiteX924" fmla="*/ 3724807 w 7467600"/>
              <a:gd name="connsiteY924" fmla="*/ 272257 h 6858000"/>
              <a:gd name="connsiteX925" fmla="*/ 3726844 w 7467600"/>
              <a:gd name="connsiteY925" fmla="*/ 282988 h 6858000"/>
              <a:gd name="connsiteX926" fmla="*/ 3742664 w 7467600"/>
              <a:gd name="connsiteY926" fmla="*/ 279918 h 6858000"/>
              <a:gd name="connsiteX927" fmla="*/ 4103910 w 7467600"/>
              <a:gd name="connsiteY927" fmla="*/ 1161917 h 6858000"/>
              <a:gd name="connsiteX928" fmla="*/ 4020269 w 7467600"/>
              <a:gd name="connsiteY928" fmla="*/ 1200406 h 6858000"/>
              <a:gd name="connsiteX929" fmla="*/ 3674882 w 7467600"/>
              <a:gd name="connsiteY929" fmla="*/ 488524 h 6858000"/>
              <a:gd name="connsiteX930" fmla="*/ 3132682 w 7467600"/>
              <a:gd name="connsiteY930" fmla="*/ 1072284 h 6858000"/>
              <a:gd name="connsiteX931" fmla="*/ 2716346 w 7467600"/>
              <a:gd name="connsiteY931" fmla="*/ 1276376 h 6858000"/>
              <a:gd name="connsiteX932" fmla="*/ 2716772 w 7467600"/>
              <a:gd name="connsiteY932" fmla="*/ 1255462 h 6858000"/>
              <a:gd name="connsiteX933" fmla="*/ 3471096 w 7467600"/>
              <a:gd name="connsiteY933" fmla="*/ 437072 h 6858000"/>
              <a:gd name="connsiteX934" fmla="*/ 3639057 w 7467600"/>
              <a:gd name="connsiteY934" fmla="*/ 286334 h 6858000"/>
              <a:gd name="connsiteX935" fmla="*/ 3640309 w 7467600"/>
              <a:gd name="connsiteY935" fmla="*/ 284664 h 6858000"/>
              <a:gd name="connsiteX936" fmla="*/ 3646022 w 7467600"/>
              <a:gd name="connsiteY936" fmla="*/ 276711 h 6858000"/>
              <a:gd name="connsiteX937" fmla="*/ 3707943 w 7467600"/>
              <a:gd name="connsiteY937" fmla="*/ 65958 h 6858000"/>
              <a:gd name="connsiteX938" fmla="*/ 3721337 w 7467600"/>
              <a:gd name="connsiteY938" fmla="*/ 0 h 6858000"/>
              <a:gd name="connsiteX939" fmla="*/ 2867960 w 7467600"/>
              <a:gd name="connsiteY939" fmla="*/ 0 h 6858000"/>
              <a:gd name="connsiteX940" fmla="*/ 2926351 w 7467600"/>
              <a:gd name="connsiteY940" fmla="*/ 0 h 6858000"/>
              <a:gd name="connsiteX941" fmla="*/ 2902823 w 7467600"/>
              <a:gd name="connsiteY941" fmla="*/ 262929 h 6858000"/>
              <a:gd name="connsiteX942" fmla="*/ 2940663 w 7467600"/>
              <a:gd name="connsiteY942" fmla="*/ 140884 h 6858000"/>
              <a:gd name="connsiteX943" fmla="*/ 2947039 w 7467600"/>
              <a:gd name="connsiteY943" fmla="*/ 122524 h 6858000"/>
              <a:gd name="connsiteX944" fmla="*/ 2984316 w 7467600"/>
              <a:gd name="connsiteY944" fmla="*/ 0 h 6858000"/>
              <a:gd name="connsiteX945" fmla="*/ 3016114 w 7467600"/>
              <a:gd name="connsiteY945" fmla="*/ 0 h 6858000"/>
              <a:gd name="connsiteX946" fmla="*/ 2979949 w 7467600"/>
              <a:gd name="connsiteY946" fmla="*/ 119274 h 6858000"/>
              <a:gd name="connsiteX947" fmla="*/ 3023879 w 7467600"/>
              <a:gd name="connsiteY947" fmla="*/ 0 h 6858000"/>
              <a:gd name="connsiteX948" fmla="*/ 3105400 w 7467600"/>
              <a:gd name="connsiteY948" fmla="*/ 0 h 6858000"/>
              <a:gd name="connsiteX949" fmla="*/ 3094669 w 7467600"/>
              <a:gd name="connsiteY949" fmla="*/ 30308 h 6858000"/>
              <a:gd name="connsiteX950" fmla="*/ 2901945 w 7467600"/>
              <a:gd name="connsiteY950" fmla="*/ 466538 h 6858000"/>
              <a:gd name="connsiteX951" fmla="*/ 2815209 w 7467600"/>
              <a:gd name="connsiteY951" fmla="*/ 497361 h 6858000"/>
              <a:gd name="connsiteX952" fmla="*/ 2844845 w 7467600"/>
              <a:gd name="connsiteY952" fmla="*/ 127638 h 6858000"/>
              <a:gd name="connsiteX953" fmla="*/ 2867960 w 7467600"/>
              <a:gd name="connsiteY953" fmla="*/ 0 h 6858000"/>
              <a:gd name="connsiteX954" fmla="*/ 1057230 w 7467600"/>
              <a:gd name="connsiteY954" fmla="*/ 0 h 6858000"/>
              <a:gd name="connsiteX955" fmla="*/ 1111003 w 7467600"/>
              <a:gd name="connsiteY955" fmla="*/ 0 h 6858000"/>
              <a:gd name="connsiteX956" fmla="*/ 1125553 w 7467600"/>
              <a:gd name="connsiteY956" fmla="*/ 52588 h 6858000"/>
              <a:gd name="connsiteX957" fmla="*/ 1304276 w 7467600"/>
              <a:gd name="connsiteY957" fmla="*/ 476275 h 6858000"/>
              <a:gd name="connsiteX958" fmla="*/ 1492066 w 7467600"/>
              <a:gd name="connsiteY958" fmla="*/ 886333 h 6858000"/>
              <a:gd name="connsiteX959" fmla="*/ 1423698 w 7467600"/>
              <a:gd name="connsiteY959" fmla="*/ 710817 h 6858000"/>
              <a:gd name="connsiteX960" fmla="*/ 1357609 w 7467600"/>
              <a:gd name="connsiteY960" fmla="*/ 532892 h 6858000"/>
              <a:gd name="connsiteX961" fmla="*/ 1309550 w 7467600"/>
              <a:gd name="connsiteY961" fmla="*/ 374031 h 6858000"/>
              <a:gd name="connsiteX962" fmla="*/ 1193673 w 7467600"/>
              <a:gd name="connsiteY962" fmla="*/ 49533 h 6858000"/>
              <a:gd name="connsiteX963" fmla="*/ 1164391 w 7467600"/>
              <a:gd name="connsiteY963" fmla="*/ 0 h 6858000"/>
              <a:gd name="connsiteX964" fmla="*/ 1200666 w 7467600"/>
              <a:gd name="connsiteY964" fmla="*/ 0 h 6858000"/>
              <a:gd name="connsiteX965" fmla="*/ 1223408 w 7467600"/>
              <a:gd name="connsiteY965" fmla="*/ 38996 h 6858000"/>
              <a:gd name="connsiteX966" fmla="*/ 1339635 w 7467600"/>
              <a:gd name="connsiteY966" fmla="*/ 365517 h 6858000"/>
              <a:gd name="connsiteX967" fmla="*/ 1387469 w 7467600"/>
              <a:gd name="connsiteY967" fmla="*/ 523079 h 6858000"/>
              <a:gd name="connsiteX968" fmla="*/ 1452685 w 7467600"/>
              <a:gd name="connsiteY968" fmla="*/ 699806 h 6858000"/>
              <a:gd name="connsiteX969" fmla="*/ 1492092 w 7467600"/>
              <a:gd name="connsiteY969" fmla="*/ 800424 h 6858000"/>
              <a:gd name="connsiteX970" fmla="*/ 1455302 w 7467600"/>
              <a:gd name="connsiteY970" fmla="*/ 632913 h 6858000"/>
              <a:gd name="connsiteX971" fmla="*/ 1222336 w 7467600"/>
              <a:gd name="connsiteY971" fmla="*/ 9480 h 6858000"/>
              <a:gd name="connsiteX972" fmla="*/ 1214634 w 7467600"/>
              <a:gd name="connsiteY972" fmla="*/ 0 h 6858000"/>
              <a:gd name="connsiteX973" fmla="*/ 1289827 w 7467600"/>
              <a:gd name="connsiteY973" fmla="*/ 0 h 6858000"/>
              <a:gd name="connsiteX974" fmla="*/ 1321076 w 7467600"/>
              <a:gd name="connsiteY974" fmla="*/ 59722 h 6858000"/>
              <a:gd name="connsiteX975" fmla="*/ 1512579 w 7467600"/>
              <a:gd name="connsiteY975" fmla="*/ 626441 h 6858000"/>
              <a:gd name="connsiteX976" fmla="*/ 1506076 w 7467600"/>
              <a:gd name="connsiteY976" fmla="*/ 1089289 h 6858000"/>
              <a:gd name="connsiteX977" fmla="*/ 1486346 w 7467600"/>
              <a:gd name="connsiteY977" fmla="*/ 1079919 h 6858000"/>
              <a:gd name="connsiteX978" fmla="*/ 1070511 w 7467600"/>
              <a:gd name="connsiteY978" fmla="*/ 48609 h 6858000"/>
              <a:gd name="connsiteX979" fmla="*/ 1057230 w 7467600"/>
              <a:gd name="connsiteY979" fmla="*/ 0 h 6858000"/>
              <a:gd name="connsiteX980" fmla="*/ 43151 w 7467600"/>
              <a:gd name="connsiteY980" fmla="*/ 0 h 6858000"/>
              <a:gd name="connsiteX981" fmla="*/ 95283 w 7467600"/>
              <a:gd name="connsiteY981" fmla="*/ 0 h 6858000"/>
              <a:gd name="connsiteX982" fmla="*/ 300708 w 7467600"/>
              <a:gd name="connsiteY982" fmla="*/ 154571 h 6858000"/>
              <a:gd name="connsiteX983" fmla="*/ 530414 w 7467600"/>
              <a:gd name="connsiteY983" fmla="*/ 354673 h 6858000"/>
              <a:gd name="connsiteX984" fmla="*/ 333785 w 7467600"/>
              <a:gd name="connsiteY984" fmla="*/ 161564 h 6858000"/>
              <a:gd name="connsiteX985" fmla="*/ 147005 w 7467600"/>
              <a:gd name="connsiteY985" fmla="*/ 0 h 6858000"/>
              <a:gd name="connsiteX986" fmla="*/ 272509 w 7467600"/>
              <a:gd name="connsiteY986" fmla="*/ 0 h 6858000"/>
              <a:gd name="connsiteX987" fmla="*/ 326276 w 7467600"/>
              <a:gd name="connsiteY987" fmla="*/ 45847 h 6858000"/>
              <a:gd name="connsiteX988" fmla="*/ 823759 w 7467600"/>
              <a:gd name="connsiteY988" fmla="*/ 574145 h 6858000"/>
              <a:gd name="connsiteX989" fmla="*/ 811254 w 7467600"/>
              <a:gd name="connsiteY989" fmla="*/ 665546 h 6858000"/>
              <a:gd name="connsiteX990" fmla="*/ 154042 w 7467600"/>
              <a:gd name="connsiteY990" fmla="*/ 261522 h 6858000"/>
              <a:gd name="connsiteX991" fmla="*/ 13550 w 7467600"/>
              <a:gd name="connsiteY991" fmla="*/ 158423 h 6858000"/>
              <a:gd name="connsiteX992" fmla="*/ 0 w 7467600"/>
              <a:gd name="connsiteY992" fmla="*/ 146618 h 6858000"/>
              <a:gd name="connsiteX993" fmla="*/ 0 w 7467600"/>
              <a:gd name="connsiteY993" fmla="*/ 59161 h 6858000"/>
              <a:gd name="connsiteX994" fmla="*/ 45427 w 7467600"/>
              <a:gd name="connsiteY994" fmla="*/ 101078 h 6858000"/>
              <a:gd name="connsiteX995" fmla="*/ 630103 w 7467600"/>
              <a:gd name="connsiteY995" fmla="*/ 485885 h 6858000"/>
              <a:gd name="connsiteX996" fmla="*/ 532040 w 7467600"/>
              <a:gd name="connsiteY996" fmla="*/ 399359 h 6858000"/>
              <a:gd name="connsiteX997" fmla="*/ 517618 w 7467600"/>
              <a:gd name="connsiteY997" fmla="*/ 385726 h 6858000"/>
              <a:gd name="connsiteX998" fmla="*/ 285074 w 7467600"/>
              <a:gd name="connsiteY998" fmla="*/ 182755 h 6858000"/>
              <a:gd name="connsiteX999" fmla="*/ 43151 w 7467600"/>
              <a:gd name="connsiteY99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361850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7467600 w 7467600"/>
              <a:gd name="connsiteY142" fmla="*/ 5361850 h 6858000"/>
              <a:gd name="connsiteX143" fmla="*/ 1903353 w 7467600"/>
              <a:gd name="connsiteY143" fmla="*/ 5044827 h 6858000"/>
              <a:gd name="connsiteX144" fmla="*/ 1936931 w 7467600"/>
              <a:gd name="connsiteY144" fmla="*/ 5093954 h 6858000"/>
              <a:gd name="connsiteX145" fmla="*/ 2195868 w 7467600"/>
              <a:gd name="connsiteY145" fmla="*/ 5396574 h 6858000"/>
              <a:gd name="connsiteX146" fmla="*/ 2088852 w 7467600"/>
              <a:gd name="connsiteY146" fmla="*/ 5166123 h 6858000"/>
              <a:gd name="connsiteX147" fmla="*/ 1958241 w 7467600"/>
              <a:gd name="connsiteY147" fmla="*/ 5067955 h 6858000"/>
              <a:gd name="connsiteX148" fmla="*/ 1903353 w 7467600"/>
              <a:gd name="connsiteY148" fmla="*/ 5044827 h 6858000"/>
              <a:gd name="connsiteX149" fmla="*/ 1979378 w 7467600"/>
              <a:gd name="connsiteY149" fmla="*/ 4769504 h 6858000"/>
              <a:gd name="connsiteX150" fmla="*/ 2882120 w 7467600"/>
              <a:gd name="connsiteY150" fmla="*/ 5064547 h 6858000"/>
              <a:gd name="connsiteX151" fmla="*/ 2793103 w 7467600"/>
              <a:gd name="connsiteY151" fmla="*/ 5039699 h 6858000"/>
              <a:gd name="connsiteX152" fmla="*/ 2770041 w 7467600"/>
              <a:gd name="connsiteY152" fmla="*/ 5033634 h 6858000"/>
              <a:gd name="connsiteX153" fmla="*/ 1979378 w 7467600"/>
              <a:gd name="connsiteY153" fmla="*/ 4769504 h 6858000"/>
              <a:gd name="connsiteX154" fmla="*/ 1927410 w 7467600"/>
              <a:gd name="connsiteY154" fmla="*/ 4716164 h 6858000"/>
              <a:gd name="connsiteX155" fmla="*/ 1959587 w 7467600"/>
              <a:gd name="connsiteY155" fmla="*/ 4728849 h 6858000"/>
              <a:gd name="connsiteX156" fmla="*/ 2777707 w 7467600"/>
              <a:gd name="connsiteY156" fmla="*/ 5003991 h 6858000"/>
              <a:gd name="connsiteX157" fmla="*/ 2800768 w 7467600"/>
              <a:gd name="connsiteY157" fmla="*/ 5010056 h 6858000"/>
              <a:gd name="connsiteX158" fmla="*/ 2879408 w 7467600"/>
              <a:gd name="connsiteY158" fmla="*/ 5031590 h 6858000"/>
              <a:gd name="connsiteX159" fmla="*/ 2862295 w 7467600"/>
              <a:gd name="connsiteY159" fmla="*/ 5022958 h 6858000"/>
              <a:gd name="connsiteX160" fmla="*/ 2813343 w 7467600"/>
              <a:gd name="connsiteY160" fmla="*/ 4998369 h 6858000"/>
              <a:gd name="connsiteX161" fmla="*/ 2646245 w 7467600"/>
              <a:gd name="connsiteY161" fmla="*/ 4930999 h 6858000"/>
              <a:gd name="connsiteX162" fmla="*/ 1999243 w 7467600"/>
              <a:gd name="connsiteY162" fmla="*/ 4730524 h 6858000"/>
              <a:gd name="connsiteX163" fmla="*/ 1979527 w 7467600"/>
              <a:gd name="connsiteY163" fmla="*/ 4726651 h 6858000"/>
              <a:gd name="connsiteX164" fmla="*/ 1927410 w 7467600"/>
              <a:gd name="connsiteY164" fmla="*/ 4716164 h 6858000"/>
              <a:gd name="connsiteX165" fmla="*/ 1997014 w 7467600"/>
              <a:gd name="connsiteY165" fmla="*/ 4698007 h 6858000"/>
              <a:gd name="connsiteX166" fmla="*/ 2005458 w 7467600"/>
              <a:gd name="connsiteY166" fmla="*/ 4699540 h 6858000"/>
              <a:gd name="connsiteX167" fmla="*/ 2657186 w 7467600"/>
              <a:gd name="connsiteY167" fmla="*/ 4901687 h 6858000"/>
              <a:gd name="connsiteX168" fmla="*/ 2826662 w 7467600"/>
              <a:gd name="connsiteY168" fmla="*/ 4970362 h 6858000"/>
              <a:gd name="connsiteX169" fmla="*/ 2876100 w 7467600"/>
              <a:gd name="connsiteY169" fmla="*/ 4995397 h 6858000"/>
              <a:gd name="connsiteX170" fmla="*/ 3042600 w 7467600"/>
              <a:gd name="connsiteY170" fmla="*/ 5059532 h 6858000"/>
              <a:gd name="connsiteX171" fmla="*/ 1997014 w 7467600"/>
              <a:gd name="connsiteY171" fmla="*/ 4698007 h 6858000"/>
              <a:gd name="connsiteX172" fmla="*/ 2305292 w 7467600"/>
              <a:gd name="connsiteY172" fmla="*/ 4219492 h 6858000"/>
              <a:gd name="connsiteX173" fmla="*/ 3360922 w 7467600"/>
              <a:gd name="connsiteY173" fmla="*/ 4529373 h 6858000"/>
              <a:gd name="connsiteX174" fmla="*/ 3492420 w 7467600"/>
              <a:gd name="connsiteY174" fmla="*/ 4510145 h 6858000"/>
              <a:gd name="connsiteX175" fmla="*/ 3364086 w 7467600"/>
              <a:gd name="connsiteY175" fmla="*/ 4480340 h 6858000"/>
              <a:gd name="connsiteX176" fmla="*/ 3225818 w 7467600"/>
              <a:gd name="connsiteY176" fmla="*/ 4411822 h 6858000"/>
              <a:gd name="connsiteX177" fmla="*/ 3129696 w 7467600"/>
              <a:gd name="connsiteY177" fmla="*/ 4360704 h 6858000"/>
              <a:gd name="connsiteX178" fmla="*/ 2814545 w 7467600"/>
              <a:gd name="connsiteY178" fmla="*/ 4282955 h 6858000"/>
              <a:gd name="connsiteX179" fmla="*/ 2305292 w 7467600"/>
              <a:gd name="connsiteY179" fmla="*/ 4219492 h 6858000"/>
              <a:gd name="connsiteX180" fmla="*/ 2626982 w 7467600"/>
              <a:gd name="connsiteY180" fmla="*/ 4206450 h 6858000"/>
              <a:gd name="connsiteX181" fmla="*/ 2490617 w 7467600"/>
              <a:gd name="connsiteY181" fmla="*/ 4206951 h 6858000"/>
              <a:gd name="connsiteX182" fmla="*/ 2819869 w 7467600"/>
              <a:gd name="connsiteY182" fmla="*/ 4252936 h 6858000"/>
              <a:gd name="connsiteX183" fmla="*/ 3143018 w 7467600"/>
              <a:gd name="connsiteY183" fmla="*/ 4332698 h 6858000"/>
              <a:gd name="connsiteX184" fmla="*/ 3241520 w 7467600"/>
              <a:gd name="connsiteY184" fmla="*/ 4385112 h 6858000"/>
              <a:gd name="connsiteX185" fmla="*/ 3374575 w 7467600"/>
              <a:gd name="connsiteY185" fmla="*/ 4451517 h 6858000"/>
              <a:gd name="connsiteX186" fmla="*/ 3505221 w 7467600"/>
              <a:gd name="connsiteY186" fmla="*/ 4480757 h 6858000"/>
              <a:gd name="connsiteX187" fmla="*/ 2626982 w 7467600"/>
              <a:gd name="connsiteY187" fmla="*/ 4206450 h 6858000"/>
              <a:gd name="connsiteX188" fmla="*/ 1310106 w 7467600"/>
              <a:gd name="connsiteY188" fmla="*/ 3943217 h 6858000"/>
              <a:gd name="connsiteX189" fmla="*/ 854994 w 7467600"/>
              <a:gd name="connsiteY189" fmla="*/ 4399136 h 6858000"/>
              <a:gd name="connsiteX190" fmla="*/ 742462 w 7467600"/>
              <a:gd name="connsiteY190" fmla="*/ 4594648 h 6858000"/>
              <a:gd name="connsiteX191" fmla="*/ 820602 w 7467600"/>
              <a:gd name="connsiteY191" fmla="*/ 4485915 h 6858000"/>
              <a:gd name="connsiteX192" fmla="*/ 878295 w 7467600"/>
              <a:gd name="connsiteY192" fmla="*/ 4403594 h 6858000"/>
              <a:gd name="connsiteX193" fmla="*/ 1240607 w 7467600"/>
              <a:gd name="connsiteY193" fmla="*/ 4010401 h 6858000"/>
              <a:gd name="connsiteX194" fmla="*/ 1310106 w 7467600"/>
              <a:gd name="connsiteY194" fmla="*/ 3943217 h 6858000"/>
              <a:gd name="connsiteX195" fmla="*/ 1423113 w 7467600"/>
              <a:gd name="connsiteY195" fmla="*/ 3874565 h 6858000"/>
              <a:gd name="connsiteX196" fmla="*/ 1260565 w 7467600"/>
              <a:gd name="connsiteY196" fmla="*/ 4031982 h 6858000"/>
              <a:gd name="connsiteX197" fmla="*/ 901900 w 7467600"/>
              <a:gd name="connsiteY197" fmla="*/ 4421236 h 6858000"/>
              <a:gd name="connsiteX198" fmla="*/ 845044 w 7467600"/>
              <a:gd name="connsiteY198" fmla="*/ 4502436 h 6858000"/>
              <a:gd name="connsiteX199" fmla="*/ 685926 w 7467600"/>
              <a:gd name="connsiteY199" fmla="*/ 4703069 h 6858000"/>
              <a:gd name="connsiteX200" fmla="*/ 684248 w 7467600"/>
              <a:gd name="connsiteY200" fmla="*/ 4706721 h 6858000"/>
              <a:gd name="connsiteX201" fmla="*/ 1423113 w 7467600"/>
              <a:gd name="connsiteY201" fmla="*/ 3874565 h 6858000"/>
              <a:gd name="connsiteX202" fmla="*/ 3316479 w 7467600"/>
              <a:gd name="connsiteY202" fmla="*/ 3872136 h 6858000"/>
              <a:gd name="connsiteX203" fmla="*/ 3546806 w 7467600"/>
              <a:gd name="connsiteY203" fmla="*/ 4356139 h 6858000"/>
              <a:gd name="connsiteX204" fmla="*/ 3364433 w 7467600"/>
              <a:gd name="connsiteY204" fmla="*/ 3953121 h 6858000"/>
              <a:gd name="connsiteX205" fmla="*/ 3316479 w 7467600"/>
              <a:gd name="connsiteY205" fmla="*/ 3872136 h 6858000"/>
              <a:gd name="connsiteX206" fmla="*/ 3291335 w 7467600"/>
              <a:gd name="connsiteY206" fmla="*/ 3767420 h 6858000"/>
              <a:gd name="connsiteX207" fmla="*/ 3390805 w 7467600"/>
              <a:gd name="connsiteY207" fmla="*/ 3937163 h 6858000"/>
              <a:gd name="connsiteX208" fmla="*/ 3579062 w 7467600"/>
              <a:gd name="connsiteY208" fmla="*/ 4359040 h 6858000"/>
              <a:gd name="connsiteX209" fmla="*/ 3467355 w 7467600"/>
              <a:gd name="connsiteY209" fmla="*/ 3988130 h 6858000"/>
              <a:gd name="connsiteX210" fmla="*/ 3310753 w 7467600"/>
              <a:gd name="connsiteY210" fmla="*/ 3787140 h 6858000"/>
              <a:gd name="connsiteX211" fmla="*/ 3291335 w 7467600"/>
              <a:gd name="connsiteY211" fmla="*/ 3767420 h 6858000"/>
              <a:gd name="connsiteX212" fmla="*/ 1635889 w 7467600"/>
              <a:gd name="connsiteY212" fmla="*/ 3709494 h 6858000"/>
              <a:gd name="connsiteX213" fmla="*/ 1634800 w 7467600"/>
              <a:gd name="connsiteY213" fmla="*/ 3731111 h 6858000"/>
              <a:gd name="connsiteX214" fmla="*/ 1635889 w 7467600"/>
              <a:gd name="connsiteY214" fmla="*/ 3709494 h 6858000"/>
              <a:gd name="connsiteX215" fmla="*/ 1510397 w 7467600"/>
              <a:gd name="connsiteY215" fmla="*/ 3684705 h 6858000"/>
              <a:gd name="connsiteX216" fmla="*/ 1146550 w 7467600"/>
              <a:gd name="connsiteY216" fmla="*/ 3802012 h 6858000"/>
              <a:gd name="connsiteX217" fmla="*/ 698834 w 7467600"/>
              <a:gd name="connsiteY217" fmla="*/ 3952272 h 6858000"/>
              <a:gd name="connsiteX218" fmla="*/ 34256 w 7467600"/>
              <a:gd name="connsiteY218" fmla="*/ 4347603 h 6858000"/>
              <a:gd name="connsiteX219" fmla="*/ 527241 w 7467600"/>
              <a:gd name="connsiteY219" fmla="*/ 4065078 h 6858000"/>
              <a:gd name="connsiteX220" fmla="*/ 1510397 w 7467600"/>
              <a:gd name="connsiteY220" fmla="*/ 3684705 h 6858000"/>
              <a:gd name="connsiteX221" fmla="*/ 1313114 w 7467600"/>
              <a:gd name="connsiteY221" fmla="*/ 3655216 h 6858000"/>
              <a:gd name="connsiteX222" fmla="*/ 1109304 w 7467600"/>
              <a:gd name="connsiteY222" fmla="*/ 3669030 h 6858000"/>
              <a:gd name="connsiteX223" fmla="*/ 8129 w 7467600"/>
              <a:gd name="connsiteY223" fmla="*/ 4330519 h 6858000"/>
              <a:gd name="connsiteX224" fmla="*/ 687572 w 7467600"/>
              <a:gd name="connsiteY224" fmla="*/ 3925629 h 6858000"/>
              <a:gd name="connsiteX225" fmla="*/ 1138365 w 7467600"/>
              <a:gd name="connsiteY225" fmla="*/ 3774515 h 6858000"/>
              <a:gd name="connsiteX226" fmla="*/ 1505579 w 7467600"/>
              <a:gd name="connsiteY226" fmla="*/ 3655526 h 6858000"/>
              <a:gd name="connsiteX227" fmla="*/ 1313114 w 7467600"/>
              <a:gd name="connsiteY227" fmla="*/ 3655216 h 6858000"/>
              <a:gd name="connsiteX228" fmla="*/ 3655073 w 7467600"/>
              <a:gd name="connsiteY228" fmla="*/ 3650884 h 6858000"/>
              <a:gd name="connsiteX229" fmla="*/ 3989938 w 7467600"/>
              <a:gd name="connsiteY229" fmla="*/ 3991685 h 6858000"/>
              <a:gd name="connsiteX230" fmla="*/ 4393907 w 7467600"/>
              <a:gd name="connsiteY230" fmla="*/ 4261258 h 6858000"/>
              <a:gd name="connsiteX231" fmla="*/ 4648051 w 7467600"/>
              <a:gd name="connsiteY231" fmla="*/ 4374051 h 6858000"/>
              <a:gd name="connsiteX232" fmla="*/ 4383389 w 7467600"/>
              <a:gd name="connsiteY232" fmla="*/ 4184369 h 6858000"/>
              <a:gd name="connsiteX233" fmla="*/ 4165508 w 7467600"/>
              <a:gd name="connsiteY233" fmla="*/ 4035196 h 6858000"/>
              <a:gd name="connsiteX234" fmla="*/ 4068162 w 7467600"/>
              <a:gd name="connsiteY234" fmla="*/ 3953394 h 6858000"/>
              <a:gd name="connsiteX235" fmla="*/ 3981416 w 7467600"/>
              <a:gd name="connsiteY235" fmla="*/ 3880482 h 6858000"/>
              <a:gd name="connsiteX236" fmla="*/ 3800147 w 7467600"/>
              <a:gd name="connsiteY236" fmla="*/ 3749872 h 6858000"/>
              <a:gd name="connsiteX237" fmla="*/ 3655073 w 7467600"/>
              <a:gd name="connsiteY237" fmla="*/ 3650884 h 6858000"/>
              <a:gd name="connsiteX238" fmla="*/ 3670252 w 7467600"/>
              <a:gd name="connsiteY238" fmla="*/ 3622798 h 6858000"/>
              <a:gd name="connsiteX239" fmla="*/ 3817258 w 7467600"/>
              <a:gd name="connsiteY239" fmla="*/ 3723577 h 6858000"/>
              <a:gd name="connsiteX240" fmla="*/ 4000461 w 7467600"/>
              <a:gd name="connsiteY240" fmla="*/ 3855966 h 6858000"/>
              <a:gd name="connsiteX241" fmla="*/ 4088180 w 7467600"/>
              <a:gd name="connsiteY241" fmla="*/ 3929774 h 6858000"/>
              <a:gd name="connsiteX242" fmla="*/ 4184555 w 7467600"/>
              <a:gd name="connsiteY242" fmla="*/ 4010683 h 6858000"/>
              <a:gd name="connsiteX243" fmla="*/ 4399563 w 7467600"/>
              <a:gd name="connsiteY243" fmla="*/ 4158106 h 6858000"/>
              <a:gd name="connsiteX244" fmla="*/ 4684469 w 7467600"/>
              <a:gd name="connsiteY244" fmla="*/ 4364680 h 6858000"/>
              <a:gd name="connsiteX245" fmla="*/ 4690271 w 7467600"/>
              <a:gd name="connsiteY245" fmla="*/ 4370034 h 6858000"/>
              <a:gd name="connsiteX246" fmla="*/ 4136093 w 7467600"/>
              <a:gd name="connsiteY246" fmla="*/ 3858466 h 6858000"/>
              <a:gd name="connsiteX247" fmla="*/ 3670252 w 7467600"/>
              <a:gd name="connsiteY247" fmla="*/ 3622798 h 6858000"/>
              <a:gd name="connsiteX248" fmla="*/ 4440129 w 7467600"/>
              <a:gd name="connsiteY248" fmla="*/ 3448571 h 6858000"/>
              <a:gd name="connsiteX249" fmla="*/ 4856525 w 7467600"/>
              <a:gd name="connsiteY249" fmla="*/ 3915351 h 6858000"/>
              <a:gd name="connsiteX250" fmla="*/ 5059055 w 7467600"/>
              <a:gd name="connsiteY250" fmla="*/ 4108918 h 6858000"/>
              <a:gd name="connsiteX251" fmla="*/ 5290070 w 7467600"/>
              <a:gd name="connsiteY251" fmla="*/ 4263619 h 6858000"/>
              <a:gd name="connsiteX252" fmla="*/ 4834991 w 7467600"/>
              <a:gd name="connsiteY252" fmla="*/ 3830985 h 6858000"/>
              <a:gd name="connsiteX253" fmla="*/ 4440129 w 7467600"/>
              <a:gd name="connsiteY253" fmla="*/ 3448571 h 6858000"/>
              <a:gd name="connsiteX254" fmla="*/ 4441737 w 7467600"/>
              <a:gd name="connsiteY254" fmla="*/ 3399734 h 6858000"/>
              <a:gd name="connsiteX255" fmla="*/ 4431236 w 7467600"/>
              <a:gd name="connsiteY255" fmla="*/ 3400954 h 6858000"/>
              <a:gd name="connsiteX256" fmla="*/ 4557150 w 7467600"/>
              <a:gd name="connsiteY256" fmla="*/ 3510023 h 6858000"/>
              <a:gd name="connsiteX257" fmla="*/ 4856936 w 7467600"/>
              <a:gd name="connsiteY257" fmla="*/ 3809146 h 6858000"/>
              <a:gd name="connsiteX258" fmla="*/ 5111996 w 7467600"/>
              <a:gd name="connsiteY258" fmla="*/ 4065759 h 6858000"/>
              <a:gd name="connsiteX259" fmla="*/ 5388878 w 7467600"/>
              <a:gd name="connsiteY259" fmla="*/ 4300185 h 6858000"/>
              <a:gd name="connsiteX260" fmla="*/ 5425556 w 7467600"/>
              <a:gd name="connsiteY260" fmla="*/ 4308967 h 6858000"/>
              <a:gd name="connsiteX261" fmla="*/ 4943646 w 7467600"/>
              <a:gd name="connsiteY261" fmla="*/ 3822916 h 6858000"/>
              <a:gd name="connsiteX262" fmla="*/ 4594837 w 7467600"/>
              <a:gd name="connsiteY262" fmla="*/ 3532274 h 6858000"/>
              <a:gd name="connsiteX263" fmla="*/ 4441737 w 7467600"/>
              <a:gd name="connsiteY263" fmla="*/ 3399734 h 6858000"/>
              <a:gd name="connsiteX264" fmla="*/ 5425834 w 7467600"/>
              <a:gd name="connsiteY264" fmla="*/ 3162785 h 6858000"/>
              <a:gd name="connsiteX265" fmla="*/ 5401644 w 7467600"/>
              <a:gd name="connsiteY265" fmla="*/ 3617847 h 6858000"/>
              <a:gd name="connsiteX266" fmla="*/ 5467256 w 7467600"/>
              <a:gd name="connsiteY266" fmla="*/ 4175494 h 6858000"/>
              <a:gd name="connsiteX267" fmla="*/ 5448069 w 7467600"/>
              <a:gd name="connsiteY267" fmla="*/ 3567554 h 6858000"/>
              <a:gd name="connsiteX268" fmla="*/ 5425834 w 7467600"/>
              <a:gd name="connsiteY268" fmla="*/ 3162785 h 6858000"/>
              <a:gd name="connsiteX269" fmla="*/ 1318687 w 7467600"/>
              <a:gd name="connsiteY269" fmla="*/ 3113840 h 6858000"/>
              <a:gd name="connsiteX270" fmla="*/ 1066793 w 7467600"/>
              <a:gd name="connsiteY270" fmla="*/ 3212171 h 6858000"/>
              <a:gd name="connsiteX271" fmla="*/ 993319 w 7467600"/>
              <a:gd name="connsiteY271" fmla="*/ 3247648 h 6858000"/>
              <a:gd name="connsiteX272" fmla="*/ 853081 w 7467600"/>
              <a:gd name="connsiteY272" fmla="*/ 3312410 h 6858000"/>
              <a:gd name="connsiteX273" fmla="*/ 805957 w 7467600"/>
              <a:gd name="connsiteY273" fmla="*/ 3330443 h 6858000"/>
              <a:gd name="connsiteX274" fmla="*/ 1318687 w 7467600"/>
              <a:gd name="connsiteY274" fmla="*/ 3113840 h 6858000"/>
              <a:gd name="connsiteX275" fmla="*/ 5453702 w 7467600"/>
              <a:gd name="connsiteY275" fmla="*/ 3090882 h 6858000"/>
              <a:gd name="connsiteX276" fmla="*/ 5480135 w 7467600"/>
              <a:gd name="connsiteY276" fmla="*/ 3565802 h 6858000"/>
              <a:gd name="connsiteX277" fmla="*/ 5499023 w 7467600"/>
              <a:gd name="connsiteY277" fmla="*/ 4166310 h 6858000"/>
              <a:gd name="connsiteX278" fmla="*/ 5547022 w 7467600"/>
              <a:gd name="connsiteY278" fmla="*/ 3607838 h 6858000"/>
              <a:gd name="connsiteX279" fmla="*/ 5515964 w 7467600"/>
              <a:gd name="connsiteY279" fmla="*/ 3378541 h 6858000"/>
              <a:gd name="connsiteX280" fmla="*/ 5453702 w 7467600"/>
              <a:gd name="connsiteY280" fmla="*/ 3090882 h 6858000"/>
              <a:gd name="connsiteX281" fmla="*/ 1238695 w 7467600"/>
              <a:gd name="connsiteY281" fmla="*/ 3076820 h 6858000"/>
              <a:gd name="connsiteX282" fmla="*/ 716371 w 7467600"/>
              <a:gd name="connsiteY282" fmla="*/ 3293249 h 6858000"/>
              <a:gd name="connsiteX283" fmla="*/ 579522 w 7467600"/>
              <a:gd name="connsiteY283" fmla="*/ 3371759 h 6858000"/>
              <a:gd name="connsiteX284" fmla="*/ 600288 w 7467600"/>
              <a:gd name="connsiteY284" fmla="*/ 3365555 h 6858000"/>
              <a:gd name="connsiteX285" fmla="*/ 840692 w 7467600"/>
              <a:gd name="connsiteY285" fmla="*/ 3284921 h 6858000"/>
              <a:gd name="connsiteX286" fmla="*/ 979248 w 7467600"/>
              <a:gd name="connsiteY286" fmla="*/ 3221003 h 6858000"/>
              <a:gd name="connsiteX287" fmla="*/ 1053282 w 7467600"/>
              <a:gd name="connsiteY287" fmla="*/ 3185247 h 6858000"/>
              <a:gd name="connsiteX288" fmla="*/ 1320603 w 7467600"/>
              <a:gd name="connsiteY288" fmla="*/ 3081281 h 6858000"/>
              <a:gd name="connsiteX289" fmla="*/ 1238695 w 7467600"/>
              <a:gd name="connsiteY289" fmla="*/ 3076820 h 6858000"/>
              <a:gd name="connsiteX290" fmla="*/ 5425627 w 7467600"/>
              <a:gd name="connsiteY290" fmla="*/ 2954192 h 6858000"/>
              <a:gd name="connsiteX291" fmla="*/ 5470770 w 7467600"/>
              <a:gd name="connsiteY291" fmla="*/ 3005435 h 6858000"/>
              <a:gd name="connsiteX292" fmla="*/ 5519779 w 7467600"/>
              <a:gd name="connsiteY292" fmla="*/ 4359223 h 6858000"/>
              <a:gd name="connsiteX293" fmla="*/ 5520293 w 7467600"/>
              <a:gd name="connsiteY293" fmla="*/ 4360602 h 6858000"/>
              <a:gd name="connsiteX294" fmla="*/ 5767221 w 7467600"/>
              <a:gd name="connsiteY294" fmla="*/ 4665564 h 6858000"/>
              <a:gd name="connsiteX295" fmla="*/ 6937169 w 7467600"/>
              <a:gd name="connsiteY295" fmla="*/ 4815941 h 6858000"/>
              <a:gd name="connsiteX296" fmla="*/ 6953922 w 7467600"/>
              <a:gd name="connsiteY296" fmla="*/ 4890068 h 6858000"/>
              <a:gd name="connsiteX297" fmla="*/ 6071359 w 7467600"/>
              <a:gd name="connsiteY297" fmla="*/ 4770770 h 6858000"/>
              <a:gd name="connsiteX298" fmla="*/ 6038839 w 7467600"/>
              <a:gd name="connsiteY298" fmla="*/ 4764474 h 6858000"/>
              <a:gd name="connsiteX299" fmla="*/ 6038706 w 7467600"/>
              <a:gd name="connsiteY299" fmla="*/ 4763847 h 6858000"/>
              <a:gd name="connsiteX300" fmla="*/ 6037784 w 7467600"/>
              <a:gd name="connsiteY300" fmla="*/ 4764270 h 6858000"/>
              <a:gd name="connsiteX301" fmla="*/ 6038839 w 7467600"/>
              <a:gd name="connsiteY301" fmla="*/ 4764474 h 6858000"/>
              <a:gd name="connsiteX302" fmla="*/ 6040338 w 7467600"/>
              <a:gd name="connsiteY302" fmla="*/ 4771418 h 6858000"/>
              <a:gd name="connsiteX303" fmla="*/ 6024488 w 7467600"/>
              <a:gd name="connsiteY303" fmla="*/ 4809903 h 6858000"/>
              <a:gd name="connsiteX304" fmla="*/ 5599771 w 7467600"/>
              <a:gd name="connsiteY304" fmla="*/ 5509652 h 6858000"/>
              <a:gd name="connsiteX305" fmla="*/ 5548843 w 7467600"/>
              <a:gd name="connsiteY305" fmla="*/ 5563845 h 6858000"/>
              <a:gd name="connsiteX306" fmla="*/ 5940952 w 7467600"/>
              <a:gd name="connsiteY306" fmla="*/ 6250028 h 6858000"/>
              <a:gd name="connsiteX307" fmla="*/ 6043441 w 7467600"/>
              <a:gd name="connsiteY307" fmla="*/ 6665847 h 6858000"/>
              <a:gd name="connsiteX308" fmla="*/ 6093432 w 7467600"/>
              <a:gd name="connsiteY308" fmla="*/ 6858000 h 6858000"/>
              <a:gd name="connsiteX309" fmla="*/ 6034344 w 7467600"/>
              <a:gd name="connsiteY309" fmla="*/ 6858000 h 6858000"/>
              <a:gd name="connsiteX310" fmla="*/ 6026679 w 7467600"/>
              <a:gd name="connsiteY310" fmla="*/ 6836959 h 6858000"/>
              <a:gd name="connsiteX311" fmla="*/ 5800441 w 7467600"/>
              <a:gd name="connsiteY311" fmla="*/ 6335286 h 6858000"/>
              <a:gd name="connsiteX312" fmla="*/ 5526562 w 7467600"/>
              <a:gd name="connsiteY312" fmla="*/ 5705388 h 6858000"/>
              <a:gd name="connsiteX313" fmla="*/ 5519640 w 7467600"/>
              <a:gd name="connsiteY313" fmla="*/ 5683774 h 6858000"/>
              <a:gd name="connsiteX314" fmla="*/ 5844559 w 7467600"/>
              <a:gd name="connsiteY314" fmla="*/ 6553349 h 6858000"/>
              <a:gd name="connsiteX315" fmla="*/ 5975994 w 7467600"/>
              <a:gd name="connsiteY315" fmla="*/ 6858000 h 6858000"/>
              <a:gd name="connsiteX316" fmla="*/ 5898547 w 7467600"/>
              <a:gd name="connsiteY316" fmla="*/ 6858000 h 6858000"/>
              <a:gd name="connsiteX317" fmla="*/ 5682041 w 7467600"/>
              <a:gd name="connsiteY317" fmla="*/ 6355860 h 6858000"/>
              <a:gd name="connsiteX318" fmla="*/ 5461758 w 7467600"/>
              <a:gd name="connsiteY318" fmla="*/ 5820220 h 6858000"/>
              <a:gd name="connsiteX319" fmla="*/ 5237282 w 7467600"/>
              <a:gd name="connsiteY319" fmla="*/ 6579086 h 6858000"/>
              <a:gd name="connsiteX320" fmla="*/ 5115009 w 7467600"/>
              <a:gd name="connsiteY320" fmla="*/ 6858000 h 6858000"/>
              <a:gd name="connsiteX321" fmla="*/ 5028074 w 7467600"/>
              <a:gd name="connsiteY321" fmla="*/ 6858000 h 6858000"/>
              <a:gd name="connsiteX322" fmla="*/ 5079508 w 7467600"/>
              <a:gd name="connsiteY322" fmla="*/ 6749074 h 6858000"/>
              <a:gd name="connsiteX323" fmla="*/ 5371846 w 7467600"/>
              <a:gd name="connsiteY323" fmla="*/ 5924413 h 6858000"/>
              <a:gd name="connsiteX324" fmla="*/ 5270512 w 7467600"/>
              <a:gd name="connsiteY324" fmla="*/ 6138975 h 6858000"/>
              <a:gd name="connsiteX325" fmla="*/ 5062409 w 7467600"/>
              <a:gd name="connsiteY325" fmla="*/ 6653544 h 6858000"/>
              <a:gd name="connsiteX326" fmla="*/ 5036628 w 7467600"/>
              <a:gd name="connsiteY326" fmla="*/ 6754247 h 6858000"/>
              <a:gd name="connsiteX327" fmla="*/ 5009112 w 7467600"/>
              <a:gd name="connsiteY327" fmla="*/ 6858000 h 6858000"/>
              <a:gd name="connsiteX328" fmla="*/ 4976679 w 7467600"/>
              <a:gd name="connsiteY328" fmla="*/ 6858000 h 6858000"/>
              <a:gd name="connsiteX329" fmla="*/ 5006537 w 7467600"/>
              <a:gd name="connsiteY329" fmla="*/ 6747068 h 6858000"/>
              <a:gd name="connsiteX330" fmla="*/ 5032723 w 7467600"/>
              <a:gd name="connsiteY330" fmla="*/ 6644957 h 6858000"/>
              <a:gd name="connsiteX331" fmla="*/ 5242949 w 7467600"/>
              <a:gd name="connsiteY331" fmla="*/ 6125175 h 6858000"/>
              <a:gd name="connsiteX332" fmla="*/ 5286321 w 7467600"/>
              <a:gd name="connsiteY332" fmla="*/ 6033555 h 6858000"/>
              <a:gd name="connsiteX333" fmla="*/ 5008210 w 7467600"/>
              <a:gd name="connsiteY333" fmla="*/ 6649194 h 6858000"/>
              <a:gd name="connsiteX334" fmla="*/ 4986321 w 7467600"/>
              <a:gd name="connsiteY334" fmla="*/ 6765687 h 6858000"/>
              <a:gd name="connsiteX335" fmla="*/ 4973474 w 7467600"/>
              <a:gd name="connsiteY335" fmla="*/ 6858000 h 6858000"/>
              <a:gd name="connsiteX336" fmla="*/ 4907178 w 7467600"/>
              <a:gd name="connsiteY336" fmla="*/ 6858000 h 6858000"/>
              <a:gd name="connsiteX337" fmla="*/ 4910810 w 7467600"/>
              <a:gd name="connsiteY337" fmla="*/ 6829660 h 6858000"/>
              <a:gd name="connsiteX338" fmla="*/ 4987461 w 7467600"/>
              <a:gd name="connsiteY338" fmla="*/ 6432994 h 6858000"/>
              <a:gd name="connsiteX339" fmla="*/ 5179262 w 7467600"/>
              <a:gd name="connsiteY339" fmla="*/ 6035044 h 6858000"/>
              <a:gd name="connsiteX340" fmla="*/ 4689678 w 7467600"/>
              <a:gd name="connsiteY340" fmla="*/ 6440241 h 6858000"/>
              <a:gd name="connsiteX341" fmla="*/ 4477543 w 7467600"/>
              <a:gd name="connsiteY341" fmla="*/ 6674836 h 6858000"/>
              <a:gd name="connsiteX342" fmla="*/ 4329957 w 7467600"/>
              <a:gd name="connsiteY342" fmla="*/ 6858000 h 6858000"/>
              <a:gd name="connsiteX343" fmla="*/ 4218595 w 7467600"/>
              <a:gd name="connsiteY343" fmla="*/ 6858000 h 6858000"/>
              <a:gd name="connsiteX344" fmla="*/ 4368888 w 7467600"/>
              <a:gd name="connsiteY344" fmla="*/ 6668412 h 6858000"/>
              <a:gd name="connsiteX345" fmla="*/ 4563091 w 7467600"/>
              <a:gd name="connsiteY345" fmla="*/ 6442508 h 6858000"/>
              <a:gd name="connsiteX346" fmla="*/ 5387324 w 7467600"/>
              <a:gd name="connsiteY346" fmla="*/ 5705830 h 6858000"/>
              <a:gd name="connsiteX347" fmla="*/ 5073620 w 7467600"/>
              <a:gd name="connsiteY347" fmla="*/ 5955437 h 6858000"/>
              <a:gd name="connsiteX348" fmla="*/ 4689789 w 7467600"/>
              <a:gd name="connsiteY348" fmla="*/ 6268382 h 6858000"/>
              <a:gd name="connsiteX349" fmla="*/ 4418722 w 7467600"/>
              <a:gd name="connsiteY349" fmla="*/ 6570886 h 6858000"/>
              <a:gd name="connsiteX350" fmla="*/ 4214944 w 7467600"/>
              <a:gd name="connsiteY350" fmla="*/ 6858000 h 6858000"/>
              <a:gd name="connsiteX351" fmla="*/ 4177898 w 7467600"/>
              <a:gd name="connsiteY351" fmla="*/ 6858000 h 6858000"/>
              <a:gd name="connsiteX352" fmla="*/ 4391597 w 7467600"/>
              <a:gd name="connsiteY352" fmla="*/ 6556370 h 6858000"/>
              <a:gd name="connsiteX353" fmla="*/ 4668889 w 7467600"/>
              <a:gd name="connsiteY353" fmla="*/ 6246399 h 6858000"/>
              <a:gd name="connsiteX354" fmla="*/ 5055427 w 7467600"/>
              <a:gd name="connsiteY354" fmla="*/ 5931476 h 6858000"/>
              <a:gd name="connsiteX355" fmla="*/ 5371814 w 7467600"/>
              <a:gd name="connsiteY355" fmla="*/ 5678975 h 6858000"/>
              <a:gd name="connsiteX356" fmla="*/ 4987918 w 7467600"/>
              <a:gd name="connsiteY356" fmla="*/ 5838701 h 6858000"/>
              <a:gd name="connsiteX357" fmla="*/ 4317146 w 7467600"/>
              <a:gd name="connsiteY357" fmla="*/ 6587716 h 6858000"/>
              <a:gd name="connsiteX358" fmla="*/ 4171627 w 7467600"/>
              <a:gd name="connsiteY358" fmla="*/ 6858000 h 6858000"/>
              <a:gd name="connsiteX359" fmla="*/ 4081585 w 7467600"/>
              <a:gd name="connsiteY359" fmla="*/ 6858000 h 6858000"/>
              <a:gd name="connsiteX360" fmla="*/ 4238603 w 7467600"/>
              <a:gd name="connsiteY360" fmla="*/ 6559341 h 6858000"/>
              <a:gd name="connsiteX361" fmla="*/ 4778333 w 7467600"/>
              <a:gd name="connsiteY361" fmla="*/ 5873626 h 6858000"/>
              <a:gd name="connsiteX362" fmla="*/ 5414185 w 7467600"/>
              <a:gd name="connsiteY362" fmla="*/ 5573882 h 6858000"/>
              <a:gd name="connsiteX363" fmla="*/ 5959648 w 7467600"/>
              <a:gd name="connsiteY363" fmla="*/ 4760797 h 6858000"/>
              <a:gd name="connsiteX364" fmla="*/ 5355019 w 7467600"/>
              <a:gd name="connsiteY364" fmla="*/ 4734672 h 6858000"/>
              <a:gd name="connsiteX365" fmla="*/ 5083565 w 7467600"/>
              <a:gd name="connsiteY365" fmla="*/ 5179121 h 6858000"/>
              <a:gd name="connsiteX366" fmla="*/ 4713577 w 7467600"/>
              <a:gd name="connsiteY366" fmla="*/ 5616803 h 6858000"/>
              <a:gd name="connsiteX367" fmla="*/ 3989559 w 7467600"/>
              <a:gd name="connsiteY367" fmla="*/ 6145945 h 6858000"/>
              <a:gd name="connsiteX368" fmla="*/ 3939824 w 7467600"/>
              <a:gd name="connsiteY368" fmla="*/ 6066900 h 6858000"/>
              <a:gd name="connsiteX369" fmla="*/ 4584537 w 7467600"/>
              <a:gd name="connsiteY369" fmla="*/ 5324826 h 6858000"/>
              <a:gd name="connsiteX370" fmla="*/ 5037105 w 7467600"/>
              <a:gd name="connsiteY370" fmla="*/ 5088765 h 6858000"/>
              <a:gd name="connsiteX371" fmla="*/ 5039930 w 7467600"/>
              <a:gd name="connsiteY371" fmla="*/ 5089585 h 6858000"/>
              <a:gd name="connsiteX372" fmla="*/ 5263764 w 7467600"/>
              <a:gd name="connsiteY372" fmla="*/ 4735525 h 6858000"/>
              <a:gd name="connsiteX373" fmla="*/ 4086300 w 7467600"/>
              <a:gd name="connsiteY373" fmla="*/ 4884599 h 6858000"/>
              <a:gd name="connsiteX374" fmla="*/ 4085485 w 7467600"/>
              <a:gd name="connsiteY374" fmla="*/ 4899070 h 6858000"/>
              <a:gd name="connsiteX375" fmla="*/ 3871915 w 7467600"/>
              <a:gd name="connsiteY375" fmla="*/ 5253645 h 6858000"/>
              <a:gd name="connsiteX376" fmla="*/ 3799374 w 7467600"/>
              <a:gd name="connsiteY376" fmla="*/ 5466127 h 6858000"/>
              <a:gd name="connsiteX377" fmla="*/ 3498850 w 7467600"/>
              <a:gd name="connsiteY377" fmla="*/ 6661888 h 6858000"/>
              <a:gd name="connsiteX378" fmla="*/ 3399216 w 7467600"/>
              <a:gd name="connsiteY378" fmla="*/ 6858000 h 6858000"/>
              <a:gd name="connsiteX379" fmla="*/ 3303688 w 7467600"/>
              <a:gd name="connsiteY379" fmla="*/ 6858000 h 6858000"/>
              <a:gd name="connsiteX380" fmla="*/ 3391774 w 7467600"/>
              <a:gd name="connsiteY380" fmla="*/ 6697181 h 6858000"/>
              <a:gd name="connsiteX381" fmla="*/ 3735540 w 7467600"/>
              <a:gd name="connsiteY381" fmla="*/ 5546923 h 6858000"/>
              <a:gd name="connsiteX382" fmla="*/ 3729438 w 7467600"/>
              <a:gd name="connsiteY382" fmla="*/ 5569058 h 6858000"/>
              <a:gd name="connsiteX383" fmla="*/ 3707782 w 7467600"/>
              <a:gd name="connsiteY383" fmla="*/ 5644908 h 6858000"/>
              <a:gd name="connsiteX384" fmla="*/ 3583827 w 7467600"/>
              <a:gd name="connsiteY384" fmla="*/ 6039215 h 6858000"/>
              <a:gd name="connsiteX385" fmla="*/ 3547861 w 7467600"/>
              <a:gd name="connsiteY385" fmla="*/ 6129609 h 6858000"/>
              <a:gd name="connsiteX386" fmla="*/ 3490905 w 7467600"/>
              <a:gd name="connsiteY386" fmla="*/ 6277660 h 6858000"/>
              <a:gd name="connsiteX387" fmla="*/ 3455859 w 7467600"/>
              <a:gd name="connsiteY387" fmla="*/ 6391301 h 6858000"/>
              <a:gd name="connsiteX388" fmla="*/ 3429112 w 7467600"/>
              <a:gd name="connsiteY388" fmla="*/ 6479469 h 6858000"/>
              <a:gd name="connsiteX389" fmla="*/ 3304862 w 7467600"/>
              <a:gd name="connsiteY389" fmla="*/ 6796476 h 6858000"/>
              <a:gd name="connsiteX390" fmla="*/ 3276071 w 7467600"/>
              <a:gd name="connsiteY390" fmla="*/ 6858000 h 6858000"/>
              <a:gd name="connsiteX391" fmla="*/ 3240805 w 7467600"/>
              <a:gd name="connsiteY391" fmla="*/ 6858000 h 6858000"/>
              <a:gd name="connsiteX392" fmla="*/ 3275917 w 7467600"/>
              <a:gd name="connsiteY392" fmla="*/ 6783192 h 6858000"/>
              <a:gd name="connsiteX393" fmla="*/ 3399358 w 7467600"/>
              <a:gd name="connsiteY393" fmla="*/ 6469011 h 6858000"/>
              <a:gd name="connsiteX394" fmla="*/ 3425650 w 7467600"/>
              <a:gd name="connsiteY394" fmla="*/ 6381333 h 6858000"/>
              <a:gd name="connsiteX395" fmla="*/ 3460661 w 7467600"/>
              <a:gd name="connsiteY395" fmla="*/ 6266763 h 6858000"/>
              <a:gd name="connsiteX396" fmla="*/ 3518021 w 7467600"/>
              <a:gd name="connsiteY396" fmla="*/ 6117298 h 6858000"/>
              <a:gd name="connsiteX397" fmla="*/ 3554035 w 7467600"/>
              <a:gd name="connsiteY397" fmla="*/ 6027832 h 6858000"/>
              <a:gd name="connsiteX398" fmla="*/ 3677174 w 7467600"/>
              <a:gd name="connsiteY398" fmla="*/ 5636351 h 6858000"/>
              <a:gd name="connsiteX399" fmla="*/ 3698819 w 7467600"/>
              <a:gd name="connsiteY399" fmla="*/ 5560503 h 6858000"/>
              <a:gd name="connsiteX400" fmla="*/ 3702094 w 7467600"/>
              <a:gd name="connsiteY400" fmla="*/ 5549194 h 6858000"/>
              <a:gd name="connsiteX401" fmla="*/ 3398355 w 7467600"/>
              <a:gd name="connsiteY401" fmla="*/ 6094603 h 6858000"/>
              <a:gd name="connsiteX402" fmla="*/ 3193941 w 7467600"/>
              <a:gd name="connsiteY402" fmla="*/ 6798775 h 6858000"/>
              <a:gd name="connsiteX403" fmla="*/ 3184140 w 7467600"/>
              <a:gd name="connsiteY403" fmla="*/ 6858000 h 6858000"/>
              <a:gd name="connsiteX404" fmla="*/ 3099978 w 7467600"/>
              <a:gd name="connsiteY404" fmla="*/ 6858000 h 6858000"/>
              <a:gd name="connsiteX405" fmla="*/ 3101556 w 7467600"/>
              <a:gd name="connsiteY405" fmla="*/ 6843337 h 6858000"/>
              <a:gd name="connsiteX406" fmla="*/ 3370162 w 7467600"/>
              <a:gd name="connsiteY406" fmla="*/ 5785550 h 6858000"/>
              <a:gd name="connsiteX407" fmla="*/ 3746477 w 7467600"/>
              <a:gd name="connsiteY407" fmla="*/ 5377889 h 6858000"/>
              <a:gd name="connsiteX408" fmla="*/ 3863399 w 7467600"/>
              <a:gd name="connsiteY408" fmla="*/ 5087257 h 6858000"/>
              <a:gd name="connsiteX409" fmla="*/ 3968712 w 7467600"/>
              <a:gd name="connsiteY409" fmla="*/ 4913989 h 6858000"/>
              <a:gd name="connsiteX410" fmla="*/ 2792390 w 7467600"/>
              <a:gd name="connsiteY410" fmla="*/ 5382974 h 6858000"/>
              <a:gd name="connsiteX411" fmla="*/ 2714982 w 7467600"/>
              <a:gd name="connsiteY411" fmla="*/ 5427051 h 6858000"/>
              <a:gd name="connsiteX412" fmla="*/ 2813361 w 7467600"/>
              <a:gd name="connsiteY412" fmla="*/ 6023912 h 6858000"/>
              <a:gd name="connsiteX413" fmla="*/ 2688430 w 7467600"/>
              <a:gd name="connsiteY413" fmla="*/ 6801564 h 6858000"/>
              <a:gd name="connsiteX414" fmla="*/ 2629626 w 7467600"/>
              <a:gd name="connsiteY414" fmla="*/ 6763394 h 6858000"/>
              <a:gd name="connsiteX415" fmla="*/ 2565328 w 7467600"/>
              <a:gd name="connsiteY415" fmla="*/ 5516399 h 6858000"/>
              <a:gd name="connsiteX416" fmla="*/ 1922999 w 7467600"/>
              <a:gd name="connsiteY416" fmla="*/ 5980343 h 6858000"/>
              <a:gd name="connsiteX417" fmla="*/ 1950261 w 7467600"/>
              <a:gd name="connsiteY417" fmla="*/ 6405858 h 6858000"/>
              <a:gd name="connsiteX418" fmla="*/ 2365554 w 7467600"/>
              <a:gd name="connsiteY418" fmla="*/ 6759107 h 6858000"/>
              <a:gd name="connsiteX419" fmla="*/ 2424142 w 7467600"/>
              <a:gd name="connsiteY419" fmla="*/ 6858000 h 6858000"/>
              <a:gd name="connsiteX420" fmla="*/ 2395994 w 7467600"/>
              <a:gd name="connsiteY420" fmla="*/ 6858000 h 6858000"/>
              <a:gd name="connsiteX421" fmla="*/ 2392863 w 7467600"/>
              <a:gd name="connsiteY421" fmla="*/ 6852964 h 6858000"/>
              <a:gd name="connsiteX422" fmla="*/ 2017589 w 7467600"/>
              <a:gd name="connsiteY422" fmla="*/ 6493982 h 6858000"/>
              <a:gd name="connsiteX423" fmla="*/ 2147336 w 7467600"/>
              <a:gd name="connsiteY423" fmla="*/ 6594052 h 6858000"/>
              <a:gd name="connsiteX424" fmla="*/ 2207047 w 7467600"/>
              <a:gd name="connsiteY424" fmla="*/ 6654540 h 6858000"/>
              <a:gd name="connsiteX425" fmla="*/ 2299106 w 7467600"/>
              <a:gd name="connsiteY425" fmla="*/ 6778931 h 6858000"/>
              <a:gd name="connsiteX426" fmla="*/ 2314430 w 7467600"/>
              <a:gd name="connsiteY426" fmla="*/ 6801144 h 6858000"/>
              <a:gd name="connsiteX427" fmla="*/ 2352406 w 7467600"/>
              <a:gd name="connsiteY427" fmla="*/ 6858000 h 6858000"/>
              <a:gd name="connsiteX428" fmla="*/ 2314492 w 7467600"/>
              <a:gd name="connsiteY428" fmla="*/ 6858000 h 6858000"/>
              <a:gd name="connsiteX429" fmla="*/ 2288095 w 7467600"/>
              <a:gd name="connsiteY429" fmla="*/ 6818030 h 6858000"/>
              <a:gd name="connsiteX430" fmla="*/ 2272768 w 7467600"/>
              <a:gd name="connsiteY430" fmla="*/ 6795822 h 6858000"/>
              <a:gd name="connsiteX431" fmla="*/ 2182715 w 7467600"/>
              <a:gd name="connsiteY431" fmla="*/ 6675071 h 6858000"/>
              <a:gd name="connsiteX432" fmla="*/ 2032061 w 7467600"/>
              <a:gd name="connsiteY432" fmla="*/ 6541380 h 6858000"/>
              <a:gd name="connsiteX433" fmla="*/ 2257220 w 7467600"/>
              <a:gd name="connsiteY433" fmla="*/ 6826257 h 6858000"/>
              <a:gd name="connsiteX434" fmla="*/ 2281324 w 7467600"/>
              <a:gd name="connsiteY434" fmla="*/ 6858000 h 6858000"/>
              <a:gd name="connsiteX435" fmla="*/ 2242860 w 7467600"/>
              <a:gd name="connsiteY435" fmla="*/ 6858000 h 6858000"/>
              <a:gd name="connsiteX436" fmla="*/ 2232818 w 7467600"/>
              <a:gd name="connsiteY436" fmla="*/ 6844926 h 6858000"/>
              <a:gd name="connsiteX437" fmla="*/ 1990172 w 7467600"/>
              <a:gd name="connsiteY437" fmla="*/ 6542121 h 6858000"/>
              <a:gd name="connsiteX438" fmla="*/ 2124090 w 7467600"/>
              <a:gd name="connsiteY438" fmla="*/ 6761017 h 6858000"/>
              <a:gd name="connsiteX439" fmla="*/ 2200380 w 7467600"/>
              <a:gd name="connsiteY439" fmla="*/ 6858000 h 6858000"/>
              <a:gd name="connsiteX440" fmla="*/ 2147507 w 7467600"/>
              <a:gd name="connsiteY440" fmla="*/ 6858000 h 6858000"/>
              <a:gd name="connsiteX441" fmla="*/ 2070668 w 7467600"/>
              <a:gd name="connsiteY441" fmla="*/ 6761520 h 6858000"/>
              <a:gd name="connsiteX442" fmla="*/ 1975142 w 7467600"/>
              <a:gd name="connsiteY442" fmla="*/ 6585570 h 6858000"/>
              <a:gd name="connsiteX443" fmla="*/ 2050035 w 7467600"/>
              <a:gd name="connsiteY443" fmla="*/ 6813345 h 6858000"/>
              <a:gd name="connsiteX444" fmla="*/ 2063025 w 7467600"/>
              <a:gd name="connsiteY444" fmla="*/ 6858000 h 6858000"/>
              <a:gd name="connsiteX445" fmla="*/ 2021675 w 7467600"/>
              <a:gd name="connsiteY445" fmla="*/ 6858000 h 6858000"/>
              <a:gd name="connsiteX446" fmla="*/ 2019308 w 7467600"/>
              <a:gd name="connsiteY446" fmla="*/ 6847118 h 6858000"/>
              <a:gd name="connsiteX447" fmla="*/ 1938835 w 7467600"/>
              <a:gd name="connsiteY447" fmla="*/ 6551160 h 6858000"/>
              <a:gd name="connsiteX448" fmla="*/ 1953230 w 7467600"/>
              <a:gd name="connsiteY448" fmla="*/ 6759699 h 6858000"/>
              <a:gd name="connsiteX449" fmla="*/ 1956763 w 7467600"/>
              <a:gd name="connsiteY449" fmla="*/ 6778191 h 6858000"/>
              <a:gd name="connsiteX450" fmla="*/ 1967925 w 7467600"/>
              <a:gd name="connsiteY450" fmla="*/ 6858000 h 6858000"/>
              <a:gd name="connsiteX451" fmla="*/ 1936622 w 7467600"/>
              <a:gd name="connsiteY451" fmla="*/ 6858000 h 6858000"/>
              <a:gd name="connsiteX452" fmla="*/ 1926261 w 7467600"/>
              <a:gd name="connsiteY452" fmla="*/ 6784064 h 6858000"/>
              <a:gd name="connsiteX453" fmla="*/ 1922724 w 7467600"/>
              <a:gd name="connsiteY453" fmla="*/ 6765577 h 6858000"/>
              <a:gd name="connsiteX454" fmla="*/ 1904650 w 7467600"/>
              <a:gd name="connsiteY454" fmla="*/ 6639616 h 6858000"/>
              <a:gd name="connsiteX455" fmla="*/ 1885273 w 7467600"/>
              <a:gd name="connsiteY455" fmla="*/ 6858000 h 6858000"/>
              <a:gd name="connsiteX456" fmla="*/ 1854363 w 7467600"/>
              <a:gd name="connsiteY456" fmla="*/ 6858000 h 6858000"/>
              <a:gd name="connsiteX457" fmla="*/ 1880391 w 7467600"/>
              <a:gd name="connsiteY457" fmla="*/ 6603796 h 6858000"/>
              <a:gd name="connsiteX458" fmla="*/ 1818273 w 7467600"/>
              <a:gd name="connsiteY458" fmla="*/ 6715729 h 6858000"/>
              <a:gd name="connsiteX459" fmla="*/ 1794691 w 7467600"/>
              <a:gd name="connsiteY459" fmla="*/ 6843239 h 6858000"/>
              <a:gd name="connsiteX460" fmla="*/ 1794914 w 7467600"/>
              <a:gd name="connsiteY460" fmla="*/ 6858000 h 6858000"/>
              <a:gd name="connsiteX461" fmla="*/ 1746128 w 7467600"/>
              <a:gd name="connsiteY461" fmla="*/ 6858000 h 6858000"/>
              <a:gd name="connsiteX462" fmla="*/ 1753934 w 7467600"/>
              <a:gd name="connsiteY462" fmla="*/ 6724796 h 6858000"/>
              <a:gd name="connsiteX463" fmla="*/ 1792053 w 7467600"/>
              <a:gd name="connsiteY463" fmla="*/ 6572396 h 6858000"/>
              <a:gd name="connsiteX464" fmla="*/ 1862248 w 7467600"/>
              <a:gd name="connsiteY464" fmla="*/ 6266397 h 6858000"/>
              <a:gd name="connsiteX465" fmla="*/ 1862250 w 7467600"/>
              <a:gd name="connsiteY465" fmla="*/ 6033531 h 6858000"/>
              <a:gd name="connsiteX466" fmla="*/ 1211999 w 7467600"/>
              <a:gd name="connsiteY466" fmla="*/ 6683610 h 6858000"/>
              <a:gd name="connsiteX467" fmla="*/ 1213266 w 7467600"/>
              <a:gd name="connsiteY467" fmla="*/ 6691947 h 6858000"/>
              <a:gd name="connsiteX468" fmla="*/ 1203370 w 7467600"/>
              <a:gd name="connsiteY468" fmla="*/ 6850676 h 6858000"/>
              <a:gd name="connsiteX469" fmla="*/ 1203671 w 7467600"/>
              <a:gd name="connsiteY469" fmla="*/ 6858000 h 6858000"/>
              <a:gd name="connsiteX470" fmla="*/ 1143180 w 7467600"/>
              <a:gd name="connsiteY470" fmla="*/ 6858000 h 6858000"/>
              <a:gd name="connsiteX471" fmla="*/ 1142176 w 7467600"/>
              <a:gd name="connsiteY471" fmla="*/ 6766045 h 6858000"/>
              <a:gd name="connsiteX472" fmla="*/ 1067484 w 7467600"/>
              <a:gd name="connsiteY472" fmla="*/ 6858000 h 6858000"/>
              <a:gd name="connsiteX473" fmla="*/ 953928 w 7467600"/>
              <a:gd name="connsiteY473" fmla="*/ 6858000 h 6858000"/>
              <a:gd name="connsiteX474" fmla="*/ 959715 w 7467600"/>
              <a:gd name="connsiteY474" fmla="*/ 6850185 h 6858000"/>
              <a:gd name="connsiteX475" fmla="*/ 1483788 w 7467600"/>
              <a:gd name="connsiteY475" fmla="*/ 6259174 h 6858000"/>
              <a:gd name="connsiteX476" fmla="*/ 1100671 w 7467600"/>
              <a:gd name="connsiteY476" fmla="*/ 6252137 h 6858000"/>
              <a:gd name="connsiteX477" fmla="*/ 1090144 w 7467600"/>
              <a:gd name="connsiteY477" fmla="*/ 6256748 h 6858000"/>
              <a:gd name="connsiteX478" fmla="*/ 1095872 w 7467600"/>
              <a:gd name="connsiteY478" fmla="*/ 6271892 h 6858000"/>
              <a:gd name="connsiteX479" fmla="*/ 262785 w 7467600"/>
              <a:gd name="connsiteY479" fmla="*/ 6845450 h 6858000"/>
              <a:gd name="connsiteX480" fmla="*/ 209968 w 7467600"/>
              <a:gd name="connsiteY480" fmla="*/ 6770713 h 6858000"/>
              <a:gd name="connsiteX481" fmla="*/ 873460 w 7467600"/>
              <a:gd name="connsiteY481" fmla="*/ 6253768 h 6858000"/>
              <a:gd name="connsiteX482" fmla="*/ 192686 w 7467600"/>
              <a:gd name="connsiteY482" fmla="*/ 5849257 h 6858000"/>
              <a:gd name="connsiteX483" fmla="*/ 4696 w 7467600"/>
              <a:gd name="connsiteY483" fmla="*/ 5697668 h 6858000"/>
              <a:gd name="connsiteX484" fmla="*/ 0 w 7467600"/>
              <a:gd name="connsiteY484" fmla="*/ 5689984 h 6858000"/>
              <a:gd name="connsiteX485" fmla="*/ 0 w 7467600"/>
              <a:gd name="connsiteY485" fmla="*/ 5513472 h 6858000"/>
              <a:gd name="connsiteX486" fmla="*/ 174101 w 7467600"/>
              <a:gd name="connsiteY486" fmla="*/ 5620277 h 6858000"/>
              <a:gd name="connsiteX487" fmla="*/ 891800 w 7467600"/>
              <a:gd name="connsiteY487" fmla="*/ 6036935 h 6858000"/>
              <a:gd name="connsiteX488" fmla="*/ 1072219 w 7467600"/>
              <a:gd name="connsiteY488" fmla="*/ 6169443 h 6858000"/>
              <a:gd name="connsiteX489" fmla="*/ 1074117 w 7467600"/>
              <a:gd name="connsiteY489" fmla="*/ 6170301 h 6858000"/>
              <a:gd name="connsiteX490" fmla="*/ 1083114 w 7467600"/>
              <a:gd name="connsiteY490" fmla="*/ 6174131 h 6858000"/>
              <a:gd name="connsiteX491" fmla="*/ 1543010 w 7467600"/>
              <a:gd name="connsiteY491" fmla="*/ 6191140 h 6858000"/>
              <a:gd name="connsiteX492" fmla="*/ 1551080 w 7467600"/>
              <a:gd name="connsiteY492" fmla="*/ 6195006 h 6858000"/>
              <a:gd name="connsiteX493" fmla="*/ 2345443 w 7467600"/>
              <a:gd name="connsiteY493" fmla="*/ 5549882 h 6858000"/>
              <a:gd name="connsiteX494" fmla="*/ 1721499 w 7467600"/>
              <a:gd name="connsiteY494" fmla="*/ 5599969 h 6858000"/>
              <a:gd name="connsiteX495" fmla="*/ 767716 w 7467600"/>
              <a:gd name="connsiteY495" fmla="*/ 5472768 h 6858000"/>
              <a:gd name="connsiteX496" fmla="*/ 722147 w 7467600"/>
              <a:gd name="connsiteY496" fmla="*/ 5393091 h 6858000"/>
              <a:gd name="connsiteX497" fmla="*/ 1485552 w 7467600"/>
              <a:gd name="connsiteY497" fmla="*/ 5313202 h 6858000"/>
              <a:gd name="connsiteX498" fmla="*/ 2143004 w 7467600"/>
              <a:gd name="connsiteY498" fmla="*/ 5402420 h 6858000"/>
              <a:gd name="connsiteX499" fmla="*/ 1933391 w 7467600"/>
              <a:gd name="connsiteY499" fmla="*/ 5156971 h 6858000"/>
              <a:gd name="connsiteX500" fmla="*/ 1827118 w 7467600"/>
              <a:gd name="connsiteY500" fmla="*/ 4968410 h 6858000"/>
              <a:gd name="connsiteX501" fmla="*/ 1837349 w 7467600"/>
              <a:gd name="connsiteY501" fmla="*/ 4956357 h 6858000"/>
              <a:gd name="connsiteX502" fmla="*/ 2162835 w 7467600"/>
              <a:gd name="connsiteY502" fmla="*/ 5187853 h 6858000"/>
              <a:gd name="connsiteX503" fmla="*/ 2257167 w 7467600"/>
              <a:gd name="connsiteY503" fmla="*/ 5462123 h 6858000"/>
              <a:gd name="connsiteX504" fmla="*/ 2261598 w 7467600"/>
              <a:gd name="connsiteY504" fmla="*/ 5467998 h 6858000"/>
              <a:gd name="connsiteX505" fmla="*/ 2437177 w 7467600"/>
              <a:gd name="connsiteY505" fmla="*/ 5479608 h 6858000"/>
              <a:gd name="connsiteX506" fmla="*/ 2445247 w 7467600"/>
              <a:gd name="connsiteY506" fmla="*/ 5483476 h 6858000"/>
              <a:gd name="connsiteX507" fmla="*/ 2743626 w 7467600"/>
              <a:gd name="connsiteY507" fmla="*/ 5304819 h 6858000"/>
              <a:gd name="connsiteX508" fmla="*/ 3048102 w 7467600"/>
              <a:gd name="connsiteY508" fmla="*/ 5150595 h 6858000"/>
              <a:gd name="connsiteX509" fmla="*/ 1799414 w 7467600"/>
              <a:gd name="connsiteY509" fmla="*/ 4694732 h 6858000"/>
              <a:gd name="connsiteX510" fmla="*/ 1771735 w 7467600"/>
              <a:gd name="connsiteY510" fmla="*/ 4619929 h 6858000"/>
              <a:gd name="connsiteX511" fmla="*/ 3104273 w 7467600"/>
              <a:gd name="connsiteY511" fmla="*/ 5076159 h 6858000"/>
              <a:gd name="connsiteX512" fmla="*/ 3113245 w 7467600"/>
              <a:gd name="connsiteY512" fmla="*/ 5090705 h 6858000"/>
              <a:gd name="connsiteX513" fmla="*/ 3126294 w 7467600"/>
              <a:gd name="connsiteY513" fmla="*/ 5114400 h 6858000"/>
              <a:gd name="connsiteX514" fmla="*/ 3937433 w 7467600"/>
              <a:gd name="connsiteY514" fmla="*/ 4830473 h 6858000"/>
              <a:gd name="connsiteX515" fmla="*/ 3590475 w 7467600"/>
              <a:gd name="connsiteY515" fmla="*/ 4597974 h 6858000"/>
              <a:gd name="connsiteX516" fmla="*/ 3100264 w 7467600"/>
              <a:gd name="connsiteY516" fmla="*/ 4579845 h 6858000"/>
              <a:gd name="connsiteX517" fmla="*/ 2183576 w 7467600"/>
              <a:gd name="connsiteY517" fmla="*/ 4227150 h 6858000"/>
              <a:gd name="connsiteX518" fmla="*/ 2151029 w 7467600"/>
              <a:gd name="connsiteY518" fmla="*/ 4146947 h 6858000"/>
              <a:gd name="connsiteX519" fmla="*/ 3563434 w 7467600"/>
              <a:gd name="connsiteY519" fmla="*/ 4469115 h 6858000"/>
              <a:gd name="connsiteX520" fmla="*/ 3177952 w 7467600"/>
              <a:gd name="connsiteY520" fmla="*/ 3657386 h 6858000"/>
              <a:gd name="connsiteX521" fmla="*/ 3189263 w 7467600"/>
              <a:gd name="connsiteY521" fmla="*/ 3625726 h 6858000"/>
              <a:gd name="connsiteX522" fmla="*/ 3560912 w 7467600"/>
              <a:gd name="connsiteY522" fmla="*/ 4079863 h 6858000"/>
              <a:gd name="connsiteX523" fmla="*/ 3626636 w 7467600"/>
              <a:gd name="connsiteY523" fmla="*/ 4512230 h 6858000"/>
              <a:gd name="connsiteX524" fmla="*/ 3653088 w 7467600"/>
              <a:gd name="connsiteY524" fmla="*/ 4521417 h 6858000"/>
              <a:gd name="connsiteX525" fmla="*/ 3988128 w 7467600"/>
              <a:gd name="connsiteY525" fmla="*/ 4817267 h 6858000"/>
              <a:gd name="connsiteX526" fmla="*/ 4830582 w 7467600"/>
              <a:gd name="connsiteY526" fmla="*/ 4676000 h 6858000"/>
              <a:gd name="connsiteX527" fmla="*/ 4830100 w 7467600"/>
              <a:gd name="connsiteY527" fmla="*/ 4675554 h 6858000"/>
              <a:gd name="connsiteX528" fmla="*/ 4036318 w 7467600"/>
              <a:gd name="connsiteY528" fmla="*/ 4147013 h 6858000"/>
              <a:gd name="connsiteX529" fmla="*/ 3432098 w 7467600"/>
              <a:gd name="connsiteY529" fmla="*/ 3537312 h 6858000"/>
              <a:gd name="connsiteX530" fmla="*/ 3446761 w 7467600"/>
              <a:gd name="connsiteY530" fmla="*/ 3461278 h 6858000"/>
              <a:gd name="connsiteX531" fmla="*/ 4419733 w 7467600"/>
              <a:gd name="connsiteY531" fmla="*/ 3963555 h 6858000"/>
              <a:gd name="connsiteX532" fmla="*/ 4781371 w 7467600"/>
              <a:gd name="connsiteY532" fmla="*/ 4458604 h 6858000"/>
              <a:gd name="connsiteX533" fmla="*/ 4780440 w 7467600"/>
              <a:gd name="connsiteY533" fmla="*/ 4470290 h 6858000"/>
              <a:gd name="connsiteX534" fmla="*/ 4898954 w 7467600"/>
              <a:gd name="connsiteY534" fmla="*/ 4662092 h 6858000"/>
              <a:gd name="connsiteX535" fmla="*/ 4900699 w 7467600"/>
              <a:gd name="connsiteY535" fmla="*/ 4670867 h 6858000"/>
              <a:gd name="connsiteX536" fmla="*/ 5714511 w 7467600"/>
              <a:gd name="connsiteY536" fmla="*/ 4663483 h 6858000"/>
              <a:gd name="connsiteX537" fmla="*/ 5464793 w 7467600"/>
              <a:gd name="connsiteY537" fmla="*/ 4393556 h 6858000"/>
              <a:gd name="connsiteX538" fmla="*/ 5461897 w 7467600"/>
              <a:gd name="connsiteY538" fmla="*/ 4390879 h 6858000"/>
              <a:gd name="connsiteX539" fmla="*/ 4294126 w 7467600"/>
              <a:gd name="connsiteY539" fmla="*/ 3303048 h 6858000"/>
              <a:gd name="connsiteX540" fmla="*/ 4305321 w 7467600"/>
              <a:gd name="connsiteY540" fmla="*/ 3256953 h 6858000"/>
              <a:gd name="connsiteX541" fmla="*/ 4949299 w 7467600"/>
              <a:gd name="connsiteY541" fmla="*/ 3766336 h 6858000"/>
              <a:gd name="connsiteX542" fmla="*/ 5291452 w 7467600"/>
              <a:gd name="connsiteY542" fmla="*/ 4076801 h 6858000"/>
              <a:gd name="connsiteX543" fmla="*/ 5434998 w 7467600"/>
              <a:gd name="connsiteY543" fmla="*/ 4254100 h 6858000"/>
              <a:gd name="connsiteX544" fmla="*/ 5351015 w 7467600"/>
              <a:gd name="connsiteY544" fmla="*/ 3760989 h 6858000"/>
              <a:gd name="connsiteX545" fmla="*/ 5413780 w 7467600"/>
              <a:gd name="connsiteY545" fmla="*/ 2966265 h 6858000"/>
              <a:gd name="connsiteX546" fmla="*/ 5425627 w 7467600"/>
              <a:gd name="connsiteY546" fmla="*/ 2954192 h 6858000"/>
              <a:gd name="connsiteX547" fmla="*/ 6604735 w 7467600"/>
              <a:gd name="connsiteY547" fmla="*/ 2041381 h 6858000"/>
              <a:gd name="connsiteX548" fmla="*/ 7204487 w 7467600"/>
              <a:gd name="connsiteY548" fmla="*/ 2742112 h 6858000"/>
              <a:gd name="connsiteX549" fmla="*/ 7131592 w 7467600"/>
              <a:gd name="connsiteY549" fmla="*/ 2672096 h 6858000"/>
              <a:gd name="connsiteX550" fmla="*/ 6996344 w 7467600"/>
              <a:gd name="connsiteY550" fmla="*/ 2518310 h 6858000"/>
              <a:gd name="connsiteX551" fmla="*/ 6735495 w 7467600"/>
              <a:gd name="connsiteY551" fmla="*/ 2196890 h 6858000"/>
              <a:gd name="connsiteX552" fmla="*/ 6721901 w 7467600"/>
              <a:gd name="connsiteY552" fmla="*/ 2179274 h 6858000"/>
              <a:gd name="connsiteX553" fmla="*/ 6604735 w 7467600"/>
              <a:gd name="connsiteY553" fmla="*/ 2041381 h 6858000"/>
              <a:gd name="connsiteX554" fmla="*/ 6591670 w 7467600"/>
              <a:gd name="connsiteY554" fmla="*/ 1988277 h 6858000"/>
              <a:gd name="connsiteX555" fmla="*/ 6747349 w 7467600"/>
              <a:gd name="connsiteY555" fmla="*/ 2160069 h 6858000"/>
              <a:gd name="connsiteX556" fmla="*/ 6760943 w 7467600"/>
              <a:gd name="connsiteY556" fmla="*/ 2177686 h 6858000"/>
              <a:gd name="connsiteX557" fmla="*/ 7021065 w 7467600"/>
              <a:gd name="connsiteY557" fmla="*/ 2498102 h 6858000"/>
              <a:gd name="connsiteX558" fmla="*/ 7155223 w 7467600"/>
              <a:gd name="connsiteY558" fmla="*/ 2650386 h 6858000"/>
              <a:gd name="connsiteX559" fmla="*/ 7203167 w 7467600"/>
              <a:gd name="connsiteY559" fmla="*/ 2697288 h 6858000"/>
              <a:gd name="connsiteX560" fmla="*/ 6937703 w 7467600"/>
              <a:gd name="connsiteY560" fmla="*/ 2321981 h 6858000"/>
              <a:gd name="connsiteX561" fmla="*/ 6591670 w 7467600"/>
              <a:gd name="connsiteY561" fmla="*/ 1988277 h 6858000"/>
              <a:gd name="connsiteX562" fmla="*/ 5798671 w 7467600"/>
              <a:gd name="connsiteY562" fmla="*/ 1981601 h 6858000"/>
              <a:gd name="connsiteX563" fmla="*/ 5754709 w 7467600"/>
              <a:gd name="connsiteY563" fmla="*/ 2071454 h 6858000"/>
              <a:gd name="connsiteX564" fmla="*/ 5763044 w 7467600"/>
              <a:gd name="connsiteY564" fmla="*/ 2842206 h 6858000"/>
              <a:gd name="connsiteX565" fmla="*/ 5764974 w 7467600"/>
              <a:gd name="connsiteY565" fmla="*/ 2799609 h 6858000"/>
              <a:gd name="connsiteX566" fmla="*/ 5767665 w 7467600"/>
              <a:gd name="connsiteY566" fmla="*/ 2666409 h 6858000"/>
              <a:gd name="connsiteX567" fmla="*/ 5763055 w 7467600"/>
              <a:gd name="connsiteY567" fmla="*/ 2579705 h 6858000"/>
              <a:gd name="connsiteX568" fmla="*/ 5758079 w 7467600"/>
              <a:gd name="connsiteY568" fmla="*/ 2492508 h 6858000"/>
              <a:gd name="connsiteX569" fmla="*/ 5779325 w 7467600"/>
              <a:gd name="connsiteY569" fmla="*/ 2197069 h 6858000"/>
              <a:gd name="connsiteX570" fmla="*/ 5798671 w 7467600"/>
              <a:gd name="connsiteY570" fmla="*/ 1981601 h 6858000"/>
              <a:gd name="connsiteX571" fmla="*/ 5829202 w 7467600"/>
              <a:gd name="connsiteY571" fmla="*/ 1971679 h 6858000"/>
              <a:gd name="connsiteX572" fmla="*/ 5809558 w 7467600"/>
              <a:gd name="connsiteY572" fmla="*/ 2198043 h 6858000"/>
              <a:gd name="connsiteX573" fmla="*/ 5788653 w 7467600"/>
              <a:gd name="connsiteY573" fmla="*/ 2489430 h 6858000"/>
              <a:gd name="connsiteX574" fmla="*/ 5793439 w 7467600"/>
              <a:gd name="connsiteY574" fmla="*/ 2575235 h 6858000"/>
              <a:gd name="connsiteX575" fmla="*/ 5796837 w 7467600"/>
              <a:gd name="connsiteY575" fmla="*/ 2637633 h 6858000"/>
              <a:gd name="connsiteX576" fmla="*/ 5818614 w 7467600"/>
              <a:gd name="connsiteY576" fmla="*/ 2473055 h 6858000"/>
              <a:gd name="connsiteX577" fmla="*/ 5829202 w 7467600"/>
              <a:gd name="connsiteY577" fmla="*/ 1971679 h 6858000"/>
              <a:gd name="connsiteX578" fmla="*/ 5911389 w 7467600"/>
              <a:gd name="connsiteY578" fmla="*/ 1898371 h 6858000"/>
              <a:gd name="connsiteX579" fmla="*/ 6237627 w 7467600"/>
              <a:gd name="connsiteY579" fmla="*/ 2231921 h 6858000"/>
              <a:gd name="connsiteX580" fmla="*/ 5911389 w 7467600"/>
              <a:gd name="connsiteY580" fmla="*/ 1898371 h 6858000"/>
              <a:gd name="connsiteX581" fmla="*/ 6944437 w 7467600"/>
              <a:gd name="connsiteY581" fmla="*/ 1575402 h 6858000"/>
              <a:gd name="connsiteX582" fmla="*/ 6304730 w 7467600"/>
              <a:gd name="connsiteY582" fmla="*/ 1766654 h 6858000"/>
              <a:gd name="connsiteX583" fmla="*/ 6944437 w 7467600"/>
              <a:gd name="connsiteY583" fmla="*/ 1575402 h 6858000"/>
              <a:gd name="connsiteX584" fmla="*/ 7019523 w 7467600"/>
              <a:gd name="connsiteY584" fmla="*/ 1519450 h 6858000"/>
              <a:gd name="connsiteX585" fmla="*/ 6298091 w 7467600"/>
              <a:gd name="connsiteY585" fmla="*/ 1737122 h 6858000"/>
              <a:gd name="connsiteX586" fmla="*/ 7019523 w 7467600"/>
              <a:gd name="connsiteY586" fmla="*/ 1519450 h 6858000"/>
              <a:gd name="connsiteX587" fmla="*/ 2399523 w 7467600"/>
              <a:gd name="connsiteY587" fmla="*/ 1428234 h 6858000"/>
              <a:gd name="connsiteX588" fmla="*/ 2224982 w 7467600"/>
              <a:gd name="connsiteY588" fmla="*/ 1826201 h 6858000"/>
              <a:gd name="connsiteX589" fmla="*/ 2096099 w 7467600"/>
              <a:gd name="connsiteY589" fmla="*/ 2345900 h 6858000"/>
              <a:gd name="connsiteX590" fmla="*/ 2283317 w 7467600"/>
              <a:gd name="connsiteY590" fmla="*/ 1796925 h 6858000"/>
              <a:gd name="connsiteX591" fmla="*/ 2399523 w 7467600"/>
              <a:gd name="connsiteY591" fmla="*/ 1428234 h 6858000"/>
              <a:gd name="connsiteX592" fmla="*/ 2448558 w 7467600"/>
              <a:gd name="connsiteY592" fmla="*/ 1373435 h 6858000"/>
              <a:gd name="connsiteX593" fmla="*/ 2312521 w 7467600"/>
              <a:gd name="connsiteY593" fmla="*/ 1806140 h 6858000"/>
              <a:gd name="connsiteX594" fmla="*/ 2127533 w 7467600"/>
              <a:gd name="connsiteY594" fmla="*/ 2348380 h 6858000"/>
              <a:gd name="connsiteX595" fmla="*/ 2358080 w 7467600"/>
              <a:gd name="connsiteY595" fmla="*/ 1866134 h 6858000"/>
              <a:gd name="connsiteX596" fmla="*/ 2407436 w 7467600"/>
              <a:gd name="connsiteY596" fmla="*/ 1651070 h 6858000"/>
              <a:gd name="connsiteX597" fmla="*/ 2448558 w 7467600"/>
              <a:gd name="connsiteY597" fmla="*/ 1373435 h 6858000"/>
              <a:gd name="connsiteX598" fmla="*/ 278707 w 7467600"/>
              <a:gd name="connsiteY598" fmla="*/ 1352270 h 6858000"/>
              <a:gd name="connsiteX599" fmla="*/ 321570 w 7467600"/>
              <a:gd name="connsiteY599" fmla="*/ 1861610 h 6858000"/>
              <a:gd name="connsiteX600" fmla="*/ 294281 w 7467600"/>
              <a:gd name="connsiteY600" fmla="*/ 1440658 h 6858000"/>
              <a:gd name="connsiteX601" fmla="*/ 278707 w 7467600"/>
              <a:gd name="connsiteY601" fmla="*/ 1352270 h 6858000"/>
              <a:gd name="connsiteX602" fmla="*/ 1423821 w 7467600"/>
              <a:gd name="connsiteY602" fmla="*/ 1351958 h 6858000"/>
              <a:gd name="connsiteX603" fmla="*/ 1638521 w 7467600"/>
              <a:gd name="connsiteY603" fmla="*/ 1908470 h 6858000"/>
              <a:gd name="connsiteX604" fmla="*/ 1754199 w 7467600"/>
              <a:gd name="connsiteY604" fmla="*/ 2149284 h 6858000"/>
              <a:gd name="connsiteX605" fmla="*/ 1908359 w 7467600"/>
              <a:gd name="connsiteY605" fmla="*/ 2364988 h 6858000"/>
              <a:gd name="connsiteX606" fmla="*/ 1647661 w 7467600"/>
              <a:gd name="connsiteY606" fmla="*/ 1825945 h 6858000"/>
              <a:gd name="connsiteX607" fmla="*/ 1423821 w 7467600"/>
              <a:gd name="connsiteY607" fmla="*/ 1351958 h 6858000"/>
              <a:gd name="connsiteX608" fmla="*/ 1431890 w 7467600"/>
              <a:gd name="connsiteY608" fmla="*/ 1306475 h 6858000"/>
              <a:gd name="connsiteX609" fmla="*/ 1507597 w 7467600"/>
              <a:gd name="connsiteY609" fmla="*/ 1446132 h 6858000"/>
              <a:gd name="connsiteX610" fmla="*/ 1674586 w 7467600"/>
              <a:gd name="connsiteY610" fmla="*/ 1813832 h 6858000"/>
              <a:gd name="connsiteX611" fmla="*/ 1815950 w 7467600"/>
              <a:gd name="connsiteY611" fmla="*/ 2128564 h 6858000"/>
              <a:gd name="connsiteX612" fmla="*/ 1984242 w 7467600"/>
              <a:gd name="connsiteY612" fmla="*/ 2430829 h 6858000"/>
              <a:gd name="connsiteX613" fmla="*/ 2014023 w 7467600"/>
              <a:gd name="connsiteY613" fmla="*/ 2450995 h 6858000"/>
              <a:gd name="connsiteX614" fmla="*/ 1747337 w 7467600"/>
              <a:gd name="connsiteY614" fmla="*/ 1855264 h 6858000"/>
              <a:gd name="connsiteX615" fmla="*/ 1533749 w 7467600"/>
              <a:gd name="connsiteY615" fmla="*/ 1478656 h 6858000"/>
              <a:gd name="connsiteX616" fmla="*/ 1431890 w 7467600"/>
              <a:gd name="connsiteY616" fmla="*/ 1306475 h 6858000"/>
              <a:gd name="connsiteX617" fmla="*/ 5052692 w 7467600"/>
              <a:gd name="connsiteY617" fmla="*/ 1292994 h 6858000"/>
              <a:gd name="connsiteX618" fmla="*/ 5200661 w 7467600"/>
              <a:gd name="connsiteY618" fmla="*/ 1635186 h 6858000"/>
              <a:gd name="connsiteX619" fmla="*/ 5297138 w 7467600"/>
              <a:gd name="connsiteY619" fmla="*/ 1906351 h 6858000"/>
              <a:gd name="connsiteX620" fmla="*/ 5052692 w 7467600"/>
              <a:gd name="connsiteY620" fmla="*/ 1292994 h 6858000"/>
              <a:gd name="connsiteX621" fmla="*/ 5009948 w 7467600"/>
              <a:gd name="connsiteY621" fmla="*/ 1273619 h 6858000"/>
              <a:gd name="connsiteX622" fmla="*/ 5121777 w 7467600"/>
              <a:gd name="connsiteY622" fmla="*/ 1654213 h 6858000"/>
              <a:gd name="connsiteX623" fmla="*/ 5293545 w 7467600"/>
              <a:gd name="connsiteY623" fmla="*/ 2072247 h 6858000"/>
              <a:gd name="connsiteX624" fmla="*/ 5294042 w 7467600"/>
              <a:gd name="connsiteY624" fmla="*/ 2065019 h 6858000"/>
              <a:gd name="connsiteX625" fmla="*/ 5171936 w 7467600"/>
              <a:gd name="connsiteY625" fmla="*/ 1647613 h 6858000"/>
              <a:gd name="connsiteX626" fmla="*/ 5009948 w 7467600"/>
              <a:gd name="connsiteY626" fmla="*/ 1273619 h 6858000"/>
              <a:gd name="connsiteX627" fmla="*/ 655236 w 7467600"/>
              <a:gd name="connsiteY627" fmla="*/ 1268632 h 6858000"/>
              <a:gd name="connsiteX628" fmla="*/ 839521 w 7467600"/>
              <a:gd name="connsiteY628" fmla="*/ 1685315 h 6858000"/>
              <a:gd name="connsiteX629" fmla="*/ 1109416 w 7467600"/>
              <a:gd name="connsiteY629" fmla="*/ 2061663 h 6858000"/>
              <a:gd name="connsiteX630" fmla="*/ 1298300 w 7467600"/>
              <a:gd name="connsiteY630" fmla="*/ 2247742 h 6858000"/>
              <a:gd name="connsiteX631" fmla="*/ 1125871 w 7467600"/>
              <a:gd name="connsiteY631" fmla="*/ 1989513 h 6858000"/>
              <a:gd name="connsiteX632" fmla="*/ 981574 w 7467600"/>
              <a:gd name="connsiteY632" fmla="*/ 1783157 h 6858000"/>
              <a:gd name="connsiteX633" fmla="*/ 922198 w 7467600"/>
              <a:gd name="connsiteY633" fmla="*/ 1677437 h 6858000"/>
              <a:gd name="connsiteX634" fmla="*/ 869293 w 7467600"/>
              <a:gd name="connsiteY634" fmla="*/ 1583214 h 6858000"/>
              <a:gd name="connsiteX635" fmla="*/ 751431 w 7467600"/>
              <a:gd name="connsiteY635" fmla="*/ 1405731 h 6858000"/>
              <a:gd name="connsiteX636" fmla="*/ 655236 w 7467600"/>
              <a:gd name="connsiteY636" fmla="*/ 1268632 h 6858000"/>
              <a:gd name="connsiteX637" fmla="*/ 6516292 w 7467600"/>
              <a:gd name="connsiteY637" fmla="*/ 1263064 h 6858000"/>
              <a:gd name="connsiteX638" fmla="*/ 5736320 w 7467600"/>
              <a:gd name="connsiteY638" fmla="*/ 1501803 h 6858000"/>
              <a:gd name="connsiteX639" fmla="*/ 6516292 w 7467600"/>
              <a:gd name="connsiteY639" fmla="*/ 1263064 h 6858000"/>
              <a:gd name="connsiteX640" fmla="*/ 291466 w 7467600"/>
              <a:gd name="connsiteY640" fmla="*/ 1250369 h 6858000"/>
              <a:gd name="connsiteX641" fmla="*/ 323180 w 7467600"/>
              <a:gd name="connsiteY641" fmla="*/ 1435283 h 6858000"/>
              <a:gd name="connsiteX642" fmla="*/ 349381 w 7467600"/>
              <a:gd name="connsiteY642" fmla="*/ 1875041 h 6858000"/>
              <a:gd name="connsiteX643" fmla="*/ 374363 w 7467600"/>
              <a:gd name="connsiteY643" fmla="*/ 1506494 h 6858000"/>
              <a:gd name="connsiteX644" fmla="*/ 302168 w 7467600"/>
              <a:gd name="connsiteY644" fmla="*/ 1274495 h 6858000"/>
              <a:gd name="connsiteX645" fmla="*/ 291466 w 7467600"/>
              <a:gd name="connsiteY645" fmla="*/ 1250369 h 6858000"/>
              <a:gd name="connsiteX646" fmla="*/ 678222 w 7467600"/>
              <a:gd name="connsiteY646" fmla="*/ 1248670 h 6858000"/>
              <a:gd name="connsiteX647" fmla="*/ 775536 w 7467600"/>
              <a:gd name="connsiteY647" fmla="*/ 1388015 h 6858000"/>
              <a:gd name="connsiteX648" fmla="*/ 894529 w 7467600"/>
              <a:gd name="connsiteY648" fmla="*/ 1567739 h 6858000"/>
              <a:gd name="connsiteX649" fmla="*/ 948000 w 7467600"/>
              <a:gd name="connsiteY649" fmla="*/ 1663088 h 6858000"/>
              <a:gd name="connsiteX650" fmla="*/ 1006812 w 7467600"/>
              <a:gd name="connsiteY650" fmla="*/ 1767683 h 6858000"/>
              <a:gd name="connsiteX651" fmla="*/ 1149133 w 7467600"/>
              <a:gd name="connsiteY651" fmla="*/ 1971513 h 6858000"/>
              <a:gd name="connsiteX652" fmla="*/ 1333952 w 7467600"/>
              <a:gd name="connsiteY652" fmla="*/ 2251620 h 6858000"/>
              <a:gd name="connsiteX653" fmla="*/ 1337329 w 7467600"/>
              <a:gd name="connsiteY653" fmla="*/ 2258350 h 6858000"/>
              <a:gd name="connsiteX654" fmla="*/ 1014726 w 7467600"/>
              <a:gd name="connsiteY654" fmla="*/ 1615556 h 6858000"/>
              <a:gd name="connsiteX655" fmla="*/ 678222 w 7467600"/>
              <a:gd name="connsiteY655" fmla="*/ 1248670 h 6858000"/>
              <a:gd name="connsiteX656" fmla="*/ 6691602 w 7467600"/>
              <a:gd name="connsiteY656" fmla="*/ 1140573 h 6858000"/>
              <a:gd name="connsiteX657" fmla="*/ 6571100 w 7467600"/>
              <a:gd name="connsiteY657" fmla="*/ 1183662 h 6858000"/>
              <a:gd name="connsiteX658" fmla="*/ 6241687 w 7467600"/>
              <a:gd name="connsiteY658" fmla="*/ 1257600 h 6858000"/>
              <a:gd name="connsiteX659" fmla="*/ 5693009 w 7467600"/>
              <a:gd name="connsiteY659" fmla="*/ 1478256 h 6858000"/>
              <a:gd name="connsiteX660" fmla="*/ 6548420 w 7467600"/>
              <a:gd name="connsiteY660" fmla="*/ 1214599 h 6858000"/>
              <a:gd name="connsiteX661" fmla="*/ 6605473 w 7467600"/>
              <a:gd name="connsiteY661" fmla="*/ 1184686 h 6858000"/>
              <a:gd name="connsiteX662" fmla="*/ 6691602 w 7467600"/>
              <a:gd name="connsiteY662" fmla="*/ 1140573 h 6858000"/>
              <a:gd name="connsiteX663" fmla="*/ 4002475 w 7467600"/>
              <a:gd name="connsiteY663" fmla="*/ 1037802 h 6858000"/>
              <a:gd name="connsiteX664" fmla="*/ 4000324 w 7467600"/>
              <a:gd name="connsiteY664" fmla="*/ 1039362 h 6858000"/>
              <a:gd name="connsiteX665" fmla="*/ 4002862 w 7467600"/>
              <a:gd name="connsiteY665" fmla="*/ 1042866 h 6858000"/>
              <a:gd name="connsiteX666" fmla="*/ 4002475 w 7467600"/>
              <a:gd name="connsiteY666" fmla="*/ 1037802 h 6858000"/>
              <a:gd name="connsiteX667" fmla="*/ 506322 w 7467600"/>
              <a:gd name="connsiteY667" fmla="*/ 1020997 h 6858000"/>
              <a:gd name="connsiteX668" fmla="*/ 533068 w 7467600"/>
              <a:gd name="connsiteY668" fmla="*/ 1029409 h 6858000"/>
              <a:gd name="connsiteX669" fmla="*/ 1232525 w 7467600"/>
              <a:gd name="connsiteY669" fmla="*/ 1804675 h 6858000"/>
              <a:gd name="connsiteX670" fmla="*/ 1388858 w 7467600"/>
              <a:gd name="connsiteY670" fmla="*/ 2368011 h 6858000"/>
              <a:gd name="connsiteX671" fmla="*/ 1384098 w 7467600"/>
              <a:gd name="connsiteY671" fmla="*/ 2378125 h 6858000"/>
              <a:gd name="connsiteX672" fmla="*/ 1425393 w 7467600"/>
              <a:gd name="connsiteY672" fmla="*/ 2589124 h 6858000"/>
              <a:gd name="connsiteX673" fmla="*/ 1424001 w 7467600"/>
              <a:gd name="connsiteY673" fmla="*/ 2597541 h 6858000"/>
              <a:gd name="connsiteX674" fmla="*/ 2152729 w 7467600"/>
              <a:gd name="connsiteY674" fmla="*/ 2864487 h 6858000"/>
              <a:gd name="connsiteX675" fmla="*/ 2020609 w 7467600"/>
              <a:gd name="connsiteY675" fmla="*/ 2539671 h 6858000"/>
              <a:gd name="connsiteX676" fmla="*/ 2018920 w 7467600"/>
              <a:gd name="connsiteY676" fmla="*/ 2536309 h 6858000"/>
              <a:gd name="connsiteX677" fmla="*/ 1342441 w 7467600"/>
              <a:gd name="connsiteY677" fmla="*/ 1173017 h 6858000"/>
              <a:gd name="connsiteX678" fmla="*/ 1367925 w 7467600"/>
              <a:gd name="connsiteY678" fmla="*/ 1135648 h 6858000"/>
              <a:gd name="connsiteX679" fmla="*/ 1771401 w 7467600"/>
              <a:gd name="connsiteY679" fmla="*/ 1806673 h 6858000"/>
              <a:gd name="connsiteX680" fmla="*/ 1972385 w 7467600"/>
              <a:gd name="connsiteY680" fmla="*/ 2198735 h 6858000"/>
              <a:gd name="connsiteX681" fmla="*/ 2040892 w 7467600"/>
              <a:gd name="connsiteY681" fmla="*/ 2405205 h 6858000"/>
              <a:gd name="connsiteX682" fmla="*/ 2131689 w 7467600"/>
              <a:gd name="connsiteY682" fmla="*/ 1936926 h 6858000"/>
              <a:gd name="connsiteX683" fmla="*/ 2454820 w 7467600"/>
              <a:gd name="connsiteY683" fmla="*/ 1248808 h 6858000"/>
              <a:gd name="connsiteX684" fmla="*/ 2492512 w 7467600"/>
              <a:gd name="connsiteY684" fmla="*/ 1302920 h 6858000"/>
              <a:gd name="connsiteX685" fmla="*/ 2081216 w 7467600"/>
              <a:gd name="connsiteY685" fmla="*/ 2527513 h 6858000"/>
              <a:gd name="connsiteX686" fmla="*/ 2081211 w 7467600"/>
              <a:gd name="connsiteY686" fmla="*/ 2528916 h 6858000"/>
              <a:gd name="connsiteX687" fmla="*/ 2199067 w 7467600"/>
              <a:gd name="connsiteY687" fmla="*/ 2884061 h 6858000"/>
              <a:gd name="connsiteX688" fmla="*/ 3192586 w 7467600"/>
              <a:gd name="connsiteY688" fmla="*/ 3411496 h 6858000"/>
              <a:gd name="connsiteX689" fmla="*/ 3182620 w 7467600"/>
              <a:gd name="connsiteY689" fmla="*/ 3483279 h 6858000"/>
              <a:gd name="connsiteX690" fmla="*/ 2435119 w 7467600"/>
              <a:gd name="connsiteY690" fmla="*/ 3080173 h 6858000"/>
              <a:gd name="connsiteX691" fmla="*/ 2410152 w 7467600"/>
              <a:gd name="connsiteY691" fmla="*/ 3063751 h 6858000"/>
              <a:gd name="connsiteX692" fmla="*/ 2408099 w 7467600"/>
              <a:gd name="connsiteY692" fmla="*/ 3064403 h 6858000"/>
              <a:gd name="connsiteX693" fmla="*/ 2407218 w 7467600"/>
              <a:gd name="connsiteY693" fmla="*/ 3070324 h 6858000"/>
              <a:gd name="connsiteX694" fmla="*/ 2380138 w 7467600"/>
              <a:gd name="connsiteY694" fmla="*/ 3099341 h 6858000"/>
              <a:gd name="connsiteX695" fmla="*/ 1765923 w 7467600"/>
              <a:gd name="connsiteY695" fmla="*/ 3581043 h 6858000"/>
              <a:gd name="connsiteX696" fmla="*/ 1702258 w 7467600"/>
              <a:gd name="connsiteY696" fmla="*/ 3612286 h 6858000"/>
              <a:gd name="connsiteX697" fmla="*/ 1538370 w 7467600"/>
              <a:gd name="connsiteY697" fmla="*/ 3811804 h 6858000"/>
              <a:gd name="connsiteX698" fmla="*/ 542867 w 7467600"/>
              <a:gd name="connsiteY698" fmla="*/ 4944092 h 6858000"/>
              <a:gd name="connsiteX699" fmla="*/ 515800 w 7467600"/>
              <a:gd name="connsiteY699" fmla="*/ 4862180 h 6858000"/>
              <a:gd name="connsiteX700" fmla="*/ 909145 w 7467600"/>
              <a:gd name="connsiteY700" fmla="*/ 4199225 h 6858000"/>
              <a:gd name="connsiteX701" fmla="*/ 1214067 w 7467600"/>
              <a:gd name="connsiteY701" fmla="*/ 3908561 h 6858000"/>
              <a:gd name="connsiteX702" fmla="*/ 640967 w 7467600"/>
              <a:gd name="connsiteY702" fmla="*/ 4105601 h 6858000"/>
              <a:gd name="connsiteX703" fmla="*/ 112563 w 7467600"/>
              <a:gd name="connsiteY703" fmla="*/ 4396952 h 6858000"/>
              <a:gd name="connsiteX704" fmla="*/ 0 w 7467600"/>
              <a:gd name="connsiteY704" fmla="*/ 4466006 h 6858000"/>
              <a:gd name="connsiteX705" fmla="*/ 0 w 7467600"/>
              <a:gd name="connsiteY705" fmla="*/ 4233763 h 6858000"/>
              <a:gd name="connsiteX706" fmla="*/ 36881 w 7467600"/>
              <a:gd name="connsiteY706" fmla="*/ 4200118 h 6858000"/>
              <a:gd name="connsiteX707" fmla="*/ 910534 w 7467600"/>
              <a:gd name="connsiteY707" fmla="*/ 3629753 h 6858000"/>
              <a:gd name="connsiteX708" fmla="*/ 1578717 w 7467600"/>
              <a:gd name="connsiteY708" fmla="*/ 3575982 h 6858000"/>
              <a:gd name="connsiteX709" fmla="*/ 2338780 w 7467600"/>
              <a:gd name="connsiteY709" fmla="*/ 3033725 h 6858000"/>
              <a:gd name="connsiteX710" fmla="*/ 1807991 w 7467600"/>
              <a:gd name="connsiteY710" fmla="*/ 2807184 h 6858000"/>
              <a:gd name="connsiteX711" fmla="*/ 1416358 w 7467600"/>
              <a:gd name="connsiteY711" fmla="*/ 3112571 h 6858000"/>
              <a:gd name="connsiteX712" fmla="*/ 939066 w 7467600"/>
              <a:gd name="connsiteY712" fmla="*/ 3378798 h 6858000"/>
              <a:gd name="connsiteX713" fmla="*/ 115099 w 7467600"/>
              <a:gd name="connsiteY713" fmla="*/ 3607650 h 6858000"/>
              <a:gd name="connsiteX714" fmla="*/ 97284 w 7467600"/>
              <a:gd name="connsiteY714" fmla="*/ 3520393 h 6858000"/>
              <a:gd name="connsiteX715" fmla="*/ 922050 w 7467600"/>
              <a:gd name="connsiteY715" fmla="*/ 3074867 h 6858000"/>
              <a:gd name="connsiteX716" fmla="*/ 1405265 w 7467600"/>
              <a:gd name="connsiteY716" fmla="*/ 3016319 h 6858000"/>
              <a:gd name="connsiteX717" fmla="*/ 1407512 w 7467600"/>
              <a:gd name="connsiteY717" fmla="*/ 3018001 h 6858000"/>
              <a:gd name="connsiteX718" fmla="*/ 1726266 w 7467600"/>
              <a:gd name="connsiteY718" fmla="*/ 2777274 h 6858000"/>
              <a:gd name="connsiteX719" fmla="*/ 625390 w 7467600"/>
              <a:gd name="connsiteY719" fmla="*/ 2514541 h 6858000"/>
              <a:gd name="connsiteX720" fmla="*/ 619799 w 7467600"/>
              <a:gd name="connsiteY720" fmla="*/ 2527180 h 6858000"/>
              <a:gd name="connsiteX721" fmla="*/ 310030 w 7467600"/>
              <a:gd name="connsiteY721" fmla="*/ 2771818 h 6858000"/>
              <a:gd name="connsiteX722" fmla="*/ 173877 w 7467600"/>
              <a:gd name="connsiteY722" fmla="*/ 2937056 h 6858000"/>
              <a:gd name="connsiteX723" fmla="*/ 77889 w 7467600"/>
              <a:gd name="connsiteY723" fmla="*/ 3138440 h 6858000"/>
              <a:gd name="connsiteX724" fmla="*/ 0 w 7467600"/>
              <a:gd name="connsiteY724" fmla="*/ 3271395 h 6858000"/>
              <a:gd name="connsiteX725" fmla="*/ 0 w 7467600"/>
              <a:gd name="connsiteY725" fmla="*/ 3153002 h 6858000"/>
              <a:gd name="connsiteX726" fmla="*/ 2386 w 7467600"/>
              <a:gd name="connsiteY726" fmla="*/ 3149203 h 6858000"/>
              <a:gd name="connsiteX727" fmla="*/ 89753 w 7467600"/>
              <a:gd name="connsiteY727" fmla="*/ 2987702 h 6858000"/>
              <a:gd name="connsiteX728" fmla="*/ 76869 w 7467600"/>
              <a:gd name="connsiteY728" fmla="*/ 3005404 h 6858000"/>
              <a:gd name="connsiteX729" fmla="*/ 32049 w 7467600"/>
              <a:gd name="connsiteY729" fmla="*/ 3065814 h 6858000"/>
              <a:gd name="connsiteX730" fmla="*/ 0 w 7467600"/>
              <a:gd name="connsiteY730" fmla="*/ 3108744 h 6858000"/>
              <a:gd name="connsiteX731" fmla="*/ 0 w 7467600"/>
              <a:gd name="connsiteY731" fmla="*/ 3058059 h 6858000"/>
              <a:gd name="connsiteX732" fmla="*/ 7610 w 7467600"/>
              <a:gd name="connsiteY732" fmla="*/ 3047889 h 6858000"/>
              <a:gd name="connsiteX733" fmla="*/ 52419 w 7467600"/>
              <a:gd name="connsiteY733" fmla="*/ 2987479 h 6858000"/>
              <a:gd name="connsiteX734" fmla="*/ 59142 w 7467600"/>
              <a:gd name="connsiteY734" fmla="*/ 2978488 h 6858000"/>
              <a:gd name="connsiteX735" fmla="*/ 0 w 7467600"/>
              <a:gd name="connsiteY735" fmla="*/ 3015334 h 6858000"/>
              <a:gd name="connsiteX736" fmla="*/ 0 w 7467600"/>
              <a:gd name="connsiteY736" fmla="*/ 2914286 h 6858000"/>
              <a:gd name="connsiteX737" fmla="*/ 36383 w 7467600"/>
              <a:gd name="connsiteY737" fmla="*/ 2901128 h 6858000"/>
              <a:gd name="connsiteX738" fmla="*/ 156329 w 7467600"/>
              <a:gd name="connsiteY738" fmla="*/ 2840533 h 6858000"/>
              <a:gd name="connsiteX739" fmla="*/ 358355 w 7467600"/>
              <a:gd name="connsiteY739" fmla="*/ 2620471 h 6858000"/>
              <a:gd name="connsiteX740" fmla="*/ 510577 w 7467600"/>
              <a:gd name="connsiteY740" fmla="*/ 2501244 h 6858000"/>
              <a:gd name="connsiteX741" fmla="*/ 211967 w 7467600"/>
              <a:gd name="connsiteY741" fmla="*/ 2479171 h 6858000"/>
              <a:gd name="connsiteX742" fmla="*/ 0 w 7467600"/>
              <a:gd name="connsiteY742" fmla="*/ 2476398 h 6858000"/>
              <a:gd name="connsiteX743" fmla="*/ 0 w 7467600"/>
              <a:gd name="connsiteY743" fmla="*/ 2389189 h 6858000"/>
              <a:gd name="connsiteX744" fmla="*/ 103062 w 7467600"/>
              <a:gd name="connsiteY744" fmla="*/ 2389518 h 6858000"/>
              <a:gd name="connsiteX745" fmla="*/ 510734 w 7467600"/>
              <a:gd name="connsiteY745" fmla="*/ 2416201 h 6858000"/>
              <a:gd name="connsiteX746" fmla="*/ 279257 w 7467600"/>
              <a:gd name="connsiteY746" fmla="*/ 2092102 h 6858000"/>
              <a:gd name="connsiteX747" fmla="*/ 65265 w 7467600"/>
              <a:gd name="connsiteY747" fmla="*/ 2006049 h 6858000"/>
              <a:gd name="connsiteX748" fmla="*/ 0 w 7467600"/>
              <a:gd name="connsiteY748" fmla="*/ 1982532 h 6858000"/>
              <a:gd name="connsiteX749" fmla="*/ 0 w 7467600"/>
              <a:gd name="connsiteY749" fmla="*/ 1912789 h 6858000"/>
              <a:gd name="connsiteX750" fmla="*/ 97460 w 7467600"/>
              <a:gd name="connsiteY750" fmla="*/ 1953725 h 6858000"/>
              <a:gd name="connsiteX751" fmla="*/ 221272 w 7467600"/>
              <a:gd name="connsiteY751" fmla="*/ 1980766 h 6858000"/>
              <a:gd name="connsiteX752" fmla="*/ 116765 w 7467600"/>
              <a:gd name="connsiteY752" fmla="*/ 1911033 h 6858000"/>
              <a:gd name="connsiteX753" fmla="*/ 16405 w 7467600"/>
              <a:gd name="connsiteY753" fmla="*/ 1803412 h 6858000"/>
              <a:gd name="connsiteX754" fmla="*/ 0 w 7467600"/>
              <a:gd name="connsiteY754" fmla="*/ 1784777 h 6858000"/>
              <a:gd name="connsiteX755" fmla="*/ 0 w 7467600"/>
              <a:gd name="connsiteY755" fmla="*/ 1740082 h 6858000"/>
              <a:gd name="connsiteX756" fmla="*/ 39394 w 7467600"/>
              <a:gd name="connsiteY756" fmla="*/ 1784856 h 6858000"/>
              <a:gd name="connsiteX757" fmla="*/ 135813 w 7467600"/>
              <a:gd name="connsiteY757" fmla="*/ 1888838 h 6858000"/>
              <a:gd name="connsiteX758" fmla="*/ 242575 w 7467600"/>
              <a:gd name="connsiteY758" fmla="*/ 1958841 h 6858000"/>
              <a:gd name="connsiteX759" fmla="*/ 82197 w 7467600"/>
              <a:gd name="connsiteY759" fmla="*/ 1754826 h 6858000"/>
              <a:gd name="connsiteX760" fmla="*/ 0 w 7467600"/>
              <a:gd name="connsiteY760" fmla="*/ 1679650 h 6858000"/>
              <a:gd name="connsiteX761" fmla="*/ 0 w 7467600"/>
              <a:gd name="connsiteY761" fmla="*/ 1602463 h 6858000"/>
              <a:gd name="connsiteX762" fmla="*/ 84689 w 7467600"/>
              <a:gd name="connsiteY762" fmla="*/ 1677442 h 6858000"/>
              <a:gd name="connsiteX763" fmla="*/ 298437 w 7467600"/>
              <a:gd name="connsiteY763" fmla="*/ 1968019 h 6858000"/>
              <a:gd name="connsiteX764" fmla="*/ 227269 w 7467600"/>
              <a:gd name="connsiteY764" fmla="*/ 1114064 h 6858000"/>
              <a:gd name="connsiteX765" fmla="*/ 248003 w 7467600"/>
              <a:gd name="connsiteY765" fmla="*/ 1089613 h 6858000"/>
              <a:gd name="connsiteX766" fmla="*/ 427020 w 7467600"/>
              <a:gd name="connsiteY766" fmla="*/ 1619803 h 6858000"/>
              <a:gd name="connsiteX767" fmla="*/ 340345 w 7467600"/>
              <a:gd name="connsiteY767" fmla="*/ 2027739 h 6858000"/>
              <a:gd name="connsiteX768" fmla="*/ 360865 w 7467600"/>
              <a:gd name="connsiteY768" fmla="*/ 2044827 h 6858000"/>
              <a:gd name="connsiteX769" fmla="*/ 560414 w 7467600"/>
              <a:gd name="connsiteY769" fmla="*/ 2421457 h 6858000"/>
              <a:gd name="connsiteX770" fmla="*/ 1359703 w 7467600"/>
              <a:gd name="connsiteY770" fmla="*/ 2578554 h 6858000"/>
              <a:gd name="connsiteX771" fmla="*/ 1359422 w 7467600"/>
              <a:gd name="connsiteY771" fmla="*/ 2577994 h 6858000"/>
              <a:gd name="connsiteX772" fmla="*/ 828701 w 7467600"/>
              <a:gd name="connsiteY772" fmla="*/ 1839520 h 6858000"/>
              <a:gd name="connsiteX773" fmla="*/ 494427 w 7467600"/>
              <a:gd name="connsiteY773" fmla="*/ 1092333 h 6858000"/>
              <a:gd name="connsiteX774" fmla="*/ 506322 w 7467600"/>
              <a:gd name="connsiteY774" fmla="*/ 1020997 h 6858000"/>
              <a:gd name="connsiteX775" fmla="*/ 4570198 w 7467600"/>
              <a:gd name="connsiteY775" fmla="*/ 978081 h 6858000"/>
              <a:gd name="connsiteX776" fmla="*/ 4523691 w 7467600"/>
              <a:gd name="connsiteY776" fmla="*/ 1127776 h 6858000"/>
              <a:gd name="connsiteX777" fmla="*/ 4509875 w 7467600"/>
              <a:gd name="connsiteY777" fmla="*/ 1167552 h 6858000"/>
              <a:gd name="connsiteX778" fmla="*/ 4478168 w 7467600"/>
              <a:gd name="connsiteY778" fmla="*/ 1260735 h 6858000"/>
              <a:gd name="connsiteX779" fmla="*/ 4409309 w 7467600"/>
              <a:gd name="connsiteY779" fmla="*/ 1666996 h 6858000"/>
              <a:gd name="connsiteX780" fmla="*/ 4370031 w 7467600"/>
              <a:gd name="connsiteY780" fmla="*/ 1955666 h 6858000"/>
              <a:gd name="connsiteX781" fmla="*/ 4570198 w 7467600"/>
              <a:gd name="connsiteY781" fmla="*/ 978081 h 6858000"/>
              <a:gd name="connsiteX782" fmla="*/ 4557898 w 7467600"/>
              <a:gd name="connsiteY782" fmla="*/ 900011 h 6858000"/>
              <a:gd name="connsiteX783" fmla="*/ 4344840 w 7467600"/>
              <a:gd name="connsiteY783" fmla="*/ 1922038 h 6858000"/>
              <a:gd name="connsiteX784" fmla="*/ 4378710 w 7467600"/>
              <a:gd name="connsiteY784" fmla="*/ 1665516 h 6858000"/>
              <a:gd name="connsiteX785" fmla="*/ 4448798 w 7467600"/>
              <a:gd name="connsiteY785" fmla="*/ 1253024 h 6858000"/>
              <a:gd name="connsiteX786" fmla="*/ 4480315 w 7467600"/>
              <a:gd name="connsiteY786" fmla="*/ 1158454 h 6858000"/>
              <a:gd name="connsiteX787" fmla="*/ 4494133 w 7467600"/>
              <a:gd name="connsiteY787" fmla="*/ 1118676 h 6858000"/>
              <a:gd name="connsiteX788" fmla="*/ 4557898 w 7467600"/>
              <a:gd name="connsiteY788" fmla="*/ 900011 h 6858000"/>
              <a:gd name="connsiteX789" fmla="*/ 5870151 w 7467600"/>
              <a:gd name="connsiteY789" fmla="*/ 898890 h 6858000"/>
              <a:gd name="connsiteX790" fmla="*/ 5861335 w 7467600"/>
              <a:gd name="connsiteY790" fmla="*/ 899177 h 6858000"/>
              <a:gd name="connsiteX791" fmla="*/ 5843702 w 7467600"/>
              <a:gd name="connsiteY791" fmla="*/ 899748 h 6858000"/>
              <a:gd name="connsiteX792" fmla="*/ 5651107 w 7467600"/>
              <a:gd name="connsiteY792" fmla="*/ 920306 h 6858000"/>
              <a:gd name="connsiteX793" fmla="*/ 5459407 w 7467600"/>
              <a:gd name="connsiteY793" fmla="*/ 940975 h 6858000"/>
              <a:gd name="connsiteX794" fmla="*/ 5374846 w 7467600"/>
              <a:gd name="connsiteY794" fmla="*/ 941988 h 6858000"/>
              <a:gd name="connsiteX795" fmla="*/ 5256105 w 7467600"/>
              <a:gd name="connsiteY795" fmla="*/ 945632 h 6858000"/>
              <a:gd name="connsiteX796" fmla="*/ 5107071 w 7467600"/>
              <a:gd name="connsiteY796" fmla="*/ 969720 h 6858000"/>
              <a:gd name="connsiteX797" fmla="*/ 4998681 w 7467600"/>
              <a:gd name="connsiteY797" fmla="*/ 988771 h 6858000"/>
              <a:gd name="connsiteX798" fmla="*/ 5870151 w 7467600"/>
              <a:gd name="connsiteY798" fmla="*/ 898890 h 6858000"/>
              <a:gd name="connsiteX799" fmla="*/ 5504425 w 7467600"/>
              <a:gd name="connsiteY799" fmla="*/ 848067 h 6858000"/>
              <a:gd name="connsiteX800" fmla="*/ 4968849 w 7467600"/>
              <a:gd name="connsiteY800" fmla="*/ 962318 h 6858000"/>
              <a:gd name="connsiteX801" fmla="*/ 5104039 w 7467600"/>
              <a:gd name="connsiteY801" fmla="*/ 940634 h 6858000"/>
              <a:gd name="connsiteX802" fmla="*/ 5256311 w 7467600"/>
              <a:gd name="connsiteY802" fmla="*/ 916490 h 6858000"/>
              <a:gd name="connsiteX803" fmla="*/ 5377381 w 7467600"/>
              <a:gd name="connsiteY803" fmla="*/ 912671 h 6858000"/>
              <a:gd name="connsiteX804" fmla="*/ 5460148 w 7467600"/>
              <a:gd name="connsiteY804" fmla="*/ 911442 h 6858000"/>
              <a:gd name="connsiteX805" fmla="*/ 5648971 w 7467600"/>
              <a:gd name="connsiteY805" fmla="*/ 891331 h 6858000"/>
              <a:gd name="connsiteX806" fmla="*/ 5844807 w 7467600"/>
              <a:gd name="connsiteY806" fmla="*/ 870718 h 6858000"/>
              <a:gd name="connsiteX807" fmla="*/ 5862975 w 7467600"/>
              <a:gd name="connsiteY807" fmla="*/ 869756 h 6858000"/>
              <a:gd name="connsiteX808" fmla="*/ 5920887 w 7467600"/>
              <a:gd name="connsiteY808" fmla="*/ 865929 h 6858000"/>
              <a:gd name="connsiteX809" fmla="*/ 5504425 w 7467600"/>
              <a:gd name="connsiteY809" fmla="*/ 848067 h 6858000"/>
              <a:gd name="connsiteX810" fmla="*/ 3607114 w 7467600"/>
              <a:gd name="connsiteY810" fmla="*/ 467441 h 6858000"/>
              <a:gd name="connsiteX811" fmla="*/ 3296242 w 7467600"/>
              <a:gd name="connsiteY811" fmla="*/ 807991 h 6858000"/>
              <a:gd name="connsiteX812" fmla="*/ 3174674 w 7467600"/>
              <a:gd name="connsiteY812" fmla="*/ 919759 h 6858000"/>
              <a:gd name="connsiteX813" fmla="*/ 3042978 w 7467600"/>
              <a:gd name="connsiteY813" fmla="*/ 1054894 h 6858000"/>
              <a:gd name="connsiteX814" fmla="*/ 2968914 w 7467600"/>
              <a:gd name="connsiteY814" fmla="*/ 1133756 h 6858000"/>
              <a:gd name="connsiteX815" fmla="*/ 3103823 w 7467600"/>
              <a:gd name="connsiteY815" fmla="*/ 1026814 h 6858000"/>
              <a:gd name="connsiteX816" fmla="*/ 3607114 w 7467600"/>
              <a:gd name="connsiteY816" fmla="*/ 467441 h 6858000"/>
              <a:gd name="connsiteX817" fmla="*/ 3744487 w 7467600"/>
              <a:gd name="connsiteY817" fmla="*/ 383136 h 6858000"/>
              <a:gd name="connsiteX818" fmla="*/ 3970213 w 7467600"/>
              <a:gd name="connsiteY818" fmla="*/ 995559 h 6858000"/>
              <a:gd name="connsiteX819" fmla="*/ 3744487 w 7467600"/>
              <a:gd name="connsiteY819" fmla="*/ 383136 h 6858000"/>
              <a:gd name="connsiteX820" fmla="*/ 3624562 w 7467600"/>
              <a:gd name="connsiteY820" fmla="*/ 367041 h 6858000"/>
              <a:gd name="connsiteX821" fmla="*/ 3489712 w 7467600"/>
              <a:gd name="connsiteY821" fmla="*/ 485386 h 6858000"/>
              <a:gd name="connsiteX822" fmla="*/ 3182994 w 7467600"/>
              <a:gd name="connsiteY822" fmla="*/ 828265 h 6858000"/>
              <a:gd name="connsiteX823" fmla="*/ 2892114 w 7467600"/>
              <a:gd name="connsiteY823" fmla="*/ 1172635 h 6858000"/>
              <a:gd name="connsiteX824" fmla="*/ 3021459 w 7467600"/>
              <a:gd name="connsiteY824" fmla="*/ 1035385 h 6858000"/>
              <a:gd name="connsiteX825" fmla="*/ 3153873 w 7467600"/>
              <a:gd name="connsiteY825" fmla="*/ 898971 h 6858000"/>
              <a:gd name="connsiteX826" fmla="*/ 3276511 w 7467600"/>
              <a:gd name="connsiteY826" fmla="*/ 786423 h 6858000"/>
              <a:gd name="connsiteX827" fmla="*/ 3584154 w 7467600"/>
              <a:gd name="connsiteY827" fmla="*/ 448218 h 6858000"/>
              <a:gd name="connsiteX828" fmla="*/ 3624562 w 7467600"/>
              <a:gd name="connsiteY828" fmla="*/ 367041 h 6858000"/>
              <a:gd name="connsiteX829" fmla="*/ 3766672 w 7467600"/>
              <a:gd name="connsiteY829" fmla="*/ 359429 h 6858000"/>
              <a:gd name="connsiteX830" fmla="*/ 3996338 w 7467600"/>
              <a:gd name="connsiteY830" fmla="*/ 968237 h 6858000"/>
              <a:gd name="connsiteX831" fmla="*/ 3766672 w 7467600"/>
              <a:gd name="connsiteY831" fmla="*/ 359429 h 6858000"/>
              <a:gd name="connsiteX832" fmla="*/ 5805386 w 7467600"/>
              <a:gd name="connsiteY832" fmla="*/ 239240 h 6858000"/>
              <a:gd name="connsiteX833" fmla="*/ 5736947 w 7467600"/>
              <a:gd name="connsiteY833" fmla="*/ 261367 h 6858000"/>
              <a:gd name="connsiteX834" fmla="*/ 5427012 w 7467600"/>
              <a:gd name="connsiteY834" fmla="*/ 311272 h 6858000"/>
              <a:gd name="connsiteX835" fmla="*/ 5147818 w 7467600"/>
              <a:gd name="connsiteY835" fmla="*/ 322112 h 6858000"/>
              <a:gd name="connsiteX836" fmla="*/ 5060854 w 7467600"/>
              <a:gd name="connsiteY836" fmla="*/ 311882 h 6858000"/>
              <a:gd name="connsiteX837" fmla="*/ 4945989 w 7467600"/>
              <a:gd name="connsiteY837" fmla="*/ 300516 h 6858000"/>
              <a:gd name="connsiteX838" fmla="*/ 5410479 w 7467600"/>
              <a:gd name="connsiteY838" fmla="*/ 348434 h 6858000"/>
              <a:gd name="connsiteX839" fmla="*/ 5805386 w 7467600"/>
              <a:gd name="connsiteY839" fmla="*/ 239240 h 6858000"/>
              <a:gd name="connsiteX840" fmla="*/ 5905192 w 7467600"/>
              <a:gd name="connsiteY840" fmla="*/ 163079 h 6858000"/>
              <a:gd name="connsiteX841" fmla="*/ 5865655 w 7467600"/>
              <a:gd name="connsiteY841" fmla="*/ 171901 h 6858000"/>
              <a:gd name="connsiteX842" fmla="*/ 5259740 w 7467600"/>
              <a:gd name="connsiteY842" fmla="*/ 257013 h 6858000"/>
              <a:gd name="connsiteX843" fmla="*/ 5208466 w 7467600"/>
              <a:gd name="connsiteY843" fmla="*/ 257550 h 6858000"/>
              <a:gd name="connsiteX844" fmla="*/ 4980204 w 7467600"/>
              <a:gd name="connsiteY844" fmla="*/ 271903 h 6858000"/>
              <a:gd name="connsiteX845" fmla="*/ 5068068 w 7467600"/>
              <a:gd name="connsiteY845" fmla="*/ 282244 h 6858000"/>
              <a:gd name="connsiteX846" fmla="*/ 5153231 w 7467600"/>
              <a:gd name="connsiteY846" fmla="*/ 292240 h 6858000"/>
              <a:gd name="connsiteX847" fmla="*/ 5426491 w 7467600"/>
              <a:gd name="connsiteY847" fmla="*/ 281128 h 6858000"/>
              <a:gd name="connsiteX848" fmla="*/ 5731212 w 7467600"/>
              <a:gd name="connsiteY848" fmla="*/ 231951 h 6858000"/>
              <a:gd name="connsiteX849" fmla="*/ 5905192 w 7467600"/>
              <a:gd name="connsiteY849" fmla="*/ 163079 h 6858000"/>
              <a:gd name="connsiteX850" fmla="*/ 5944437 w 7467600"/>
              <a:gd name="connsiteY850" fmla="*/ 113829 h 6858000"/>
              <a:gd name="connsiteX851" fmla="*/ 5825032 w 7467600"/>
              <a:gd name="connsiteY851" fmla="*/ 146405 h 6858000"/>
              <a:gd name="connsiteX852" fmla="*/ 4955599 w 7467600"/>
              <a:gd name="connsiteY852" fmla="*/ 247008 h 6858000"/>
              <a:gd name="connsiteX853" fmla="*/ 5210104 w 7467600"/>
              <a:gd name="connsiteY853" fmla="*/ 228123 h 6858000"/>
              <a:gd name="connsiteX854" fmla="*/ 5261015 w 7467600"/>
              <a:gd name="connsiteY854" fmla="*/ 227087 h 6858000"/>
              <a:gd name="connsiteX855" fmla="*/ 5861181 w 7467600"/>
              <a:gd name="connsiteY855" fmla="*/ 143093 h 6858000"/>
              <a:gd name="connsiteX856" fmla="*/ 5961252 w 7467600"/>
              <a:gd name="connsiteY856" fmla="*/ 114820 h 6858000"/>
              <a:gd name="connsiteX857" fmla="*/ 5944437 w 7467600"/>
              <a:gd name="connsiteY857" fmla="*/ 113829 h 6858000"/>
              <a:gd name="connsiteX858" fmla="*/ 3882765 w 7467600"/>
              <a:gd name="connsiteY858" fmla="*/ 0 h 6858000"/>
              <a:gd name="connsiteX859" fmla="*/ 3995099 w 7467600"/>
              <a:gd name="connsiteY859" fmla="*/ 0 h 6858000"/>
              <a:gd name="connsiteX860" fmla="*/ 4163818 w 7467600"/>
              <a:gd name="connsiteY860" fmla="*/ 234104 h 6858000"/>
              <a:gd name="connsiteX861" fmla="*/ 4172099 w 7467600"/>
              <a:gd name="connsiteY861" fmla="*/ 234207 h 6858000"/>
              <a:gd name="connsiteX862" fmla="*/ 4784282 w 7467600"/>
              <a:gd name="connsiteY862" fmla="*/ 276561 h 6858000"/>
              <a:gd name="connsiteX863" fmla="*/ 4801687 w 7467600"/>
              <a:gd name="connsiteY863" fmla="*/ 267764 h 6858000"/>
              <a:gd name="connsiteX864" fmla="*/ 6082788 w 7467600"/>
              <a:gd name="connsiteY864" fmla="*/ 64119 h 6858000"/>
              <a:gd name="connsiteX865" fmla="*/ 6099442 w 7467600"/>
              <a:gd name="connsiteY865" fmla="*/ 82568 h 6858000"/>
              <a:gd name="connsiteX866" fmla="*/ 4804137 w 7467600"/>
              <a:gd name="connsiteY866" fmla="*/ 320931 h 6858000"/>
              <a:gd name="connsiteX867" fmla="*/ 4227047 w 7467600"/>
              <a:gd name="connsiteY867" fmla="*/ 313415 h 6858000"/>
              <a:gd name="connsiteX868" fmla="*/ 4346041 w 7467600"/>
              <a:gd name="connsiteY868" fmla="*/ 456086 h 6858000"/>
              <a:gd name="connsiteX869" fmla="*/ 4870967 w 7467600"/>
              <a:gd name="connsiteY869" fmla="*/ 963061 h 6858000"/>
              <a:gd name="connsiteX870" fmla="*/ 4889647 w 7467600"/>
              <a:gd name="connsiteY870" fmla="*/ 957147 h 6858000"/>
              <a:gd name="connsiteX871" fmla="*/ 5422504 w 7467600"/>
              <a:gd name="connsiteY871" fmla="*/ 805191 h 6858000"/>
              <a:gd name="connsiteX872" fmla="*/ 6087656 w 7467600"/>
              <a:gd name="connsiteY872" fmla="*/ 826703 h 6858000"/>
              <a:gd name="connsiteX873" fmla="*/ 6058717 w 7467600"/>
              <a:gd name="connsiteY873" fmla="*/ 865992 h 6858000"/>
              <a:gd name="connsiteX874" fmla="*/ 4974153 w 7467600"/>
              <a:gd name="connsiteY874" fmla="*/ 1045456 h 6858000"/>
              <a:gd name="connsiteX875" fmla="*/ 5627835 w 7467600"/>
              <a:gd name="connsiteY875" fmla="*/ 1472077 h 6858000"/>
              <a:gd name="connsiteX876" fmla="*/ 5629817 w 7467600"/>
              <a:gd name="connsiteY876" fmla="*/ 1471412 h 6858000"/>
              <a:gd name="connsiteX877" fmla="*/ 5634124 w 7467600"/>
              <a:gd name="connsiteY877" fmla="*/ 1470572 h 6858000"/>
              <a:gd name="connsiteX878" fmla="*/ 5755832 w 7467600"/>
              <a:gd name="connsiteY878" fmla="*/ 1383886 h 6858000"/>
              <a:gd name="connsiteX879" fmla="*/ 6014186 w 7467600"/>
              <a:gd name="connsiteY879" fmla="*/ 1279799 h 6858000"/>
              <a:gd name="connsiteX880" fmla="*/ 6901619 w 7467600"/>
              <a:gd name="connsiteY880" fmla="*/ 1047874 h 6858000"/>
              <a:gd name="connsiteX881" fmla="*/ 6931566 w 7467600"/>
              <a:gd name="connsiteY881" fmla="*/ 1062034 h 6858000"/>
              <a:gd name="connsiteX882" fmla="*/ 5790982 w 7467600"/>
              <a:gd name="connsiteY882" fmla="*/ 1561380 h 6858000"/>
              <a:gd name="connsiteX883" fmla="*/ 6188971 w 7467600"/>
              <a:gd name="connsiteY883" fmla="*/ 1755168 h 6858000"/>
              <a:gd name="connsiteX884" fmla="*/ 6202446 w 7467600"/>
              <a:gd name="connsiteY884" fmla="*/ 1752268 h 6858000"/>
              <a:gd name="connsiteX885" fmla="*/ 7179560 w 7467600"/>
              <a:gd name="connsiteY885" fmla="*/ 1467551 h 6858000"/>
              <a:gd name="connsiteX886" fmla="*/ 7158730 w 7467600"/>
              <a:gd name="connsiteY886" fmla="*/ 1507835 h 6858000"/>
              <a:gd name="connsiteX887" fmla="*/ 6326959 w 7467600"/>
              <a:gd name="connsiteY887" fmla="*/ 1817686 h 6858000"/>
              <a:gd name="connsiteX888" fmla="*/ 6537433 w 7467600"/>
              <a:gd name="connsiteY888" fmla="*/ 1907790 h 6858000"/>
              <a:gd name="connsiteX889" fmla="*/ 6550221 w 7467600"/>
              <a:gd name="connsiteY889" fmla="*/ 1910729 h 6858000"/>
              <a:gd name="connsiteX890" fmla="*/ 6964438 w 7467600"/>
              <a:gd name="connsiteY890" fmla="*/ 2209505 h 6858000"/>
              <a:gd name="connsiteX891" fmla="*/ 7367862 w 7467600"/>
              <a:gd name="connsiteY891" fmla="*/ 2806833 h 6858000"/>
              <a:gd name="connsiteX892" fmla="*/ 7364329 w 7467600"/>
              <a:gd name="connsiteY892" fmla="*/ 2826907 h 6858000"/>
              <a:gd name="connsiteX893" fmla="*/ 7290545 w 7467600"/>
              <a:gd name="connsiteY893" fmla="*/ 2850663 h 6858000"/>
              <a:gd name="connsiteX894" fmla="*/ 6472036 w 7467600"/>
              <a:gd name="connsiteY894" fmla="*/ 1959003 h 6858000"/>
              <a:gd name="connsiteX895" fmla="*/ 5792897 w 7467600"/>
              <a:gd name="connsiteY895" fmla="*/ 1647747 h 6858000"/>
              <a:gd name="connsiteX896" fmla="*/ 5842751 w 7467600"/>
              <a:gd name="connsiteY896" fmla="*/ 1816112 h 6858000"/>
              <a:gd name="connsiteX897" fmla="*/ 5847424 w 7467600"/>
              <a:gd name="connsiteY897" fmla="*/ 1815776 h 6858000"/>
              <a:gd name="connsiteX898" fmla="*/ 6399821 w 7467600"/>
              <a:gd name="connsiteY898" fmla="*/ 2344799 h 6858000"/>
              <a:gd name="connsiteX899" fmla="*/ 6323232 w 7467600"/>
              <a:gd name="connsiteY899" fmla="*/ 2389634 h 6858000"/>
              <a:gd name="connsiteX900" fmla="*/ 5942958 w 7467600"/>
              <a:gd name="connsiteY900" fmla="*/ 2077708 h 6858000"/>
              <a:gd name="connsiteX901" fmla="*/ 5921559 w 7467600"/>
              <a:gd name="connsiteY901" fmla="*/ 2378596 h 6858000"/>
              <a:gd name="connsiteX902" fmla="*/ 5817651 w 7467600"/>
              <a:gd name="connsiteY902" fmla="*/ 3023919 h 6858000"/>
              <a:gd name="connsiteX903" fmla="*/ 5729634 w 7467600"/>
              <a:gd name="connsiteY903" fmla="*/ 3051849 h 6858000"/>
              <a:gd name="connsiteX904" fmla="*/ 5611018 w 7467600"/>
              <a:gd name="connsiteY904" fmla="*/ 2316769 h 6858000"/>
              <a:gd name="connsiteX905" fmla="*/ 5687608 w 7467600"/>
              <a:gd name="connsiteY905" fmla="*/ 2039972 h 6858000"/>
              <a:gd name="connsiteX906" fmla="*/ 5657554 w 7467600"/>
              <a:gd name="connsiteY906" fmla="*/ 1576445 h 6858000"/>
              <a:gd name="connsiteX907" fmla="*/ 5150475 w 7467600"/>
              <a:gd name="connsiteY907" fmla="*/ 1274012 h 6858000"/>
              <a:gd name="connsiteX908" fmla="*/ 5349142 w 7467600"/>
              <a:gd name="connsiteY908" fmla="*/ 2204405 h 6858000"/>
              <a:gd name="connsiteX909" fmla="*/ 5262214 w 7467600"/>
              <a:gd name="connsiteY909" fmla="*/ 2233836 h 6858000"/>
              <a:gd name="connsiteX910" fmla="*/ 4981539 w 7467600"/>
              <a:gd name="connsiteY910" fmla="*/ 1542201 h 6858000"/>
              <a:gd name="connsiteX911" fmla="*/ 4958461 w 7467600"/>
              <a:gd name="connsiteY911" fmla="*/ 1136957 h 6858000"/>
              <a:gd name="connsiteX912" fmla="*/ 4655015 w 7467600"/>
              <a:gd name="connsiteY912" fmla="*/ 891426 h 6858000"/>
              <a:gd name="connsiteX913" fmla="*/ 4348002 w 7467600"/>
              <a:gd name="connsiteY913" fmla="*/ 2205895 h 6858000"/>
              <a:gd name="connsiteX914" fmla="*/ 4262250 w 7467600"/>
              <a:gd name="connsiteY914" fmla="*/ 2219972 h 6858000"/>
              <a:gd name="connsiteX915" fmla="*/ 4550611 w 7467600"/>
              <a:gd name="connsiteY915" fmla="*/ 817540 h 6858000"/>
              <a:gd name="connsiteX916" fmla="*/ 4564418 w 7467600"/>
              <a:gd name="connsiteY916" fmla="*/ 808293 h 6858000"/>
              <a:gd name="connsiteX917" fmla="*/ 4266388 w 7467600"/>
              <a:gd name="connsiteY917" fmla="*/ 500083 h 6858000"/>
              <a:gd name="connsiteX918" fmla="*/ 4032842 w 7467600"/>
              <a:gd name="connsiteY918" fmla="*/ 211809 h 6858000"/>
              <a:gd name="connsiteX919" fmla="*/ 3882765 w 7467600"/>
              <a:gd name="connsiteY919" fmla="*/ 0 h 6858000"/>
              <a:gd name="connsiteX920" fmla="*/ 3721337 w 7467600"/>
              <a:gd name="connsiteY920" fmla="*/ 0 h 6858000"/>
              <a:gd name="connsiteX921" fmla="*/ 3797544 w 7467600"/>
              <a:gd name="connsiteY921" fmla="*/ 0 h 6858000"/>
              <a:gd name="connsiteX922" fmla="*/ 3775734 w 7467600"/>
              <a:gd name="connsiteY922" fmla="*/ 95131 h 6858000"/>
              <a:gd name="connsiteX923" fmla="*/ 3724807 w 7467600"/>
              <a:gd name="connsiteY923" fmla="*/ 272257 h 6858000"/>
              <a:gd name="connsiteX924" fmla="*/ 3726844 w 7467600"/>
              <a:gd name="connsiteY924" fmla="*/ 282988 h 6858000"/>
              <a:gd name="connsiteX925" fmla="*/ 3742664 w 7467600"/>
              <a:gd name="connsiteY925" fmla="*/ 279918 h 6858000"/>
              <a:gd name="connsiteX926" fmla="*/ 4103910 w 7467600"/>
              <a:gd name="connsiteY926" fmla="*/ 1161917 h 6858000"/>
              <a:gd name="connsiteX927" fmla="*/ 4020269 w 7467600"/>
              <a:gd name="connsiteY927" fmla="*/ 1200406 h 6858000"/>
              <a:gd name="connsiteX928" fmla="*/ 3674882 w 7467600"/>
              <a:gd name="connsiteY928" fmla="*/ 488524 h 6858000"/>
              <a:gd name="connsiteX929" fmla="*/ 3132682 w 7467600"/>
              <a:gd name="connsiteY929" fmla="*/ 1072284 h 6858000"/>
              <a:gd name="connsiteX930" fmla="*/ 2716346 w 7467600"/>
              <a:gd name="connsiteY930" fmla="*/ 1276376 h 6858000"/>
              <a:gd name="connsiteX931" fmla="*/ 2716772 w 7467600"/>
              <a:gd name="connsiteY931" fmla="*/ 1255462 h 6858000"/>
              <a:gd name="connsiteX932" fmla="*/ 3471096 w 7467600"/>
              <a:gd name="connsiteY932" fmla="*/ 437072 h 6858000"/>
              <a:gd name="connsiteX933" fmla="*/ 3639057 w 7467600"/>
              <a:gd name="connsiteY933" fmla="*/ 286334 h 6858000"/>
              <a:gd name="connsiteX934" fmla="*/ 3640309 w 7467600"/>
              <a:gd name="connsiteY934" fmla="*/ 284664 h 6858000"/>
              <a:gd name="connsiteX935" fmla="*/ 3646022 w 7467600"/>
              <a:gd name="connsiteY935" fmla="*/ 276711 h 6858000"/>
              <a:gd name="connsiteX936" fmla="*/ 3707943 w 7467600"/>
              <a:gd name="connsiteY936" fmla="*/ 65958 h 6858000"/>
              <a:gd name="connsiteX937" fmla="*/ 3721337 w 7467600"/>
              <a:gd name="connsiteY937" fmla="*/ 0 h 6858000"/>
              <a:gd name="connsiteX938" fmla="*/ 2867960 w 7467600"/>
              <a:gd name="connsiteY938" fmla="*/ 0 h 6858000"/>
              <a:gd name="connsiteX939" fmla="*/ 2926351 w 7467600"/>
              <a:gd name="connsiteY939" fmla="*/ 0 h 6858000"/>
              <a:gd name="connsiteX940" fmla="*/ 2902823 w 7467600"/>
              <a:gd name="connsiteY940" fmla="*/ 262929 h 6858000"/>
              <a:gd name="connsiteX941" fmla="*/ 2940663 w 7467600"/>
              <a:gd name="connsiteY941" fmla="*/ 140884 h 6858000"/>
              <a:gd name="connsiteX942" fmla="*/ 2947039 w 7467600"/>
              <a:gd name="connsiteY942" fmla="*/ 122524 h 6858000"/>
              <a:gd name="connsiteX943" fmla="*/ 2984316 w 7467600"/>
              <a:gd name="connsiteY943" fmla="*/ 0 h 6858000"/>
              <a:gd name="connsiteX944" fmla="*/ 3016114 w 7467600"/>
              <a:gd name="connsiteY944" fmla="*/ 0 h 6858000"/>
              <a:gd name="connsiteX945" fmla="*/ 2979949 w 7467600"/>
              <a:gd name="connsiteY945" fmla="*/ 119274 h 6858000"/>
              <a:gd name="connsiteX946" fmla="*/ 3023879 w 7467600"/>
              <a:gd name="connsiteY946" fmla="*/ 0 h 6858000"/>
              <a:gd name="connsiteX947" fmla="*/ 3105400 w 7467600"/>
              <a:gd name="connsiteY947" fmla="*/ 0 h 6858000"/>
              <a:gd name="connsiteX948" fmla="*/ 3094669 w 7467600"/>
              <a:gd name="connsiteY948" fmla="*/ 30308 h 6858000"/>
              <a:gd name="connsiteX949" fmla="*/ 2901945 w 7467600"/>
              <a:gd name="connsiteY949" fmla="*/ 466538 h 6858000"/>
              <a:gd name="connsiteX950" fmla="*/ 2815209 w 7467600"/>
              <a:gd name="connsiteY950" fmla="*/ 497361 h 6858000"/>
              <a:gd name="connsiteX951" fmla="*/ 2844845 w 7467600"/>
              <a:gd name="connsiteY951" fmla="*/ 127638 h 6858000"/>
              <a:gd name="connsiteX952" fmla="*/ 2867960 w 7467600"/>
              <a:gd name="connsiteY952" fmla="*/ 0 h 6858000"/>
              <a:gd name="connsiteX953" fmla="*/ 1057230 w 7467600"/>
              <a:gd name="connsiteY953" fmla="*/ 0 h 6858000"/>
              <a:gd name="connsiteX954" fmla="*/ 1111003 w 7467600"/>
              <a:gd name="connsiteY954" fmla="*/ 0 h 6858000"/>
              <a:gd name="connsiteX955" fmla="*/ 1125553 w 7467600"/>
              <a:gd name="connsiteY955" fmla="*/ 52588 h 6858000"/>
              <a:gd name="connsiteX956" fmla="*/ 1304276 w 7467600"/>
              <a:gd name="connsiteY956" fmla="*/ 476275 h 6858000"/>
              <a:gd name="connsiteX957" fmla="*/ 1492066 w 7467600"/>
              <a:gd name="connsiteY957" fmla="*/ 886333 h 6858000"/>
              <a:gd name="connsiteX958" fmla="*/ 1423698 w 7467600"/>
              <a:gd name="connsiteY958" fmla="*/ 710817 h 6858000"/>
              <a:gd name="connsiteX959" fmla="*/ 1357609 w 7467600"/>
              <a:gd name="connsiteY959" fmla="*/ 532892 h 6858000"/>
              <a:gd name="connsiteX960" fmla="*/ 1309550 w 7467600"/>
              <a:gd name="connsiteY960" fmla="*/ 374031 h 6858000"/>
              <a:gd name="connsiteX961" fmla="*/ 1193673 w 7467600"/>
              <a:gd name="connsiteY961" fmla="*/ 49533 h 6858000"/>
              <a:gd name="connsiteX962" fmla="*/ 1164391 w 7467600"/>
              <a:gd name="connsiteY962" fmla="*/ 0 h 6858000"/>
              <a:gd name="connsiteX963" fmla="*/ 1200666 w 7467600"/>
              <a:gd name="connsiteY963" fmla="*/ 0 h 6858000"/>
              <a:gd name="connsiteX964" fmla="*/ 1223408 w 7467600"/>
              <a:gd name="connsiteY964" fmla="*/ 38996 h 6858000"/>
              <a:gd name="connsiteX965" fmla="*/ 1339635 w 7467600"/>
              <a:gd name="connsiteY965" fmla="*/ 365517 h 6858000"/>
              <a:gd name="connsiteX966" fmla="*/ 1387469 w 7467600"/>
              <a:gd name="connsiteY966" fmla="*/ 523079 h 6858000"/>
              <a:gd name="connsiteX967" fmla="*/ 1452685 w 7467600"/>
              <a:gd name="connsiteY967" fmla="*/ 699806 h 6858000"/>
              <a:gd name="connsiteX968" fmla="*/ 1492092 w 7467600"/>
              <a:gd name="connsiteY968" fmla="*/ 800424 h 6858000"/>
              <a:gd name="connsiteX969" fmla="*/ 1455302 w 7467600"/>
              <a:gd name="connsiteY969" fmla="*/ 632913 h 6858000"/>
              <a:gd name="connsiteX970" fmla="*/ 1222336 w 7467600"/>
              <a:gd name="connsiteY970" fmla="*/ 9480 h 6858000"/>
              <a:gd name="connsiteX971" fmla="*/ 1214634 w 7467600"/>
              <a:gd name="connsiteY971" fmla="*/ 0 h 6858000"/>
              <a:gd name="connsiteX972" fmla="*/ 1289827 w 7467600"/>
              <a:gd name="connsiteY972" fmla="*/ 0 h 6858000"/>
              <a:gd name="connsiteX973" fmla="*/ 1321076 w 7467600"/>
              <a:gd name="connsiteY973" fmla="*/ 59722 h 6858000"/>
              <a:gd name="connsiteX974" fmla="*/ 1512579 w 7467600"/>
              <a:gd name="connsiteY974" fmla="*/ 626441 h 6858000"/>
              <a:gd name="connsiteX975" fmla="*/ 1506076 w 7467600"/>
              <a:gd name="connsiteY975" fmla="*/ 1089289 h 6858000"/>
              <a:gd name="connsiteX976" fmla="*/ 1486346 w 7467600"/>
              <a:gd name="connsiteY976" fmla="*/ 1079919 h 6858000"/>
              <a:gd name="connsiteX977" fmla="*/ 1070511 w 7467600"/>
              <a:gd name="connsiteY977" fmla="*/ 48609 h 6858000"/>
              <a:gd name="connsiteX978" fmla="*/ 1057230 w 7467600"/>
              <a:gd name="connsiteY978" fmla="*/ 0 h 6858000"/>
              <a:gd name="connsiteX979" fmla="*/ 43151 w 7467600"/>
              <a:gd name="connsiteY979" fmla="*/ 0 h 6858000"/>
              <a:gd name="connsiteX980" fmla="*/ 95283 w 7467600"/>
              <a:gd name="connsiteY980" fmla="*/ 0 h 6858000"/>
              <a:gd name="connsiteX981" fmla="*/ 300708 w 7467600"/>
              <a:gd name="connsiteY981" fmla="*/ 154571 h 6858000"/>
              <a:gd name="connsiteX982" fmla="*/ 530414 w 7467600"/>
              <a:gd name="connsiteY982" fmla="*/ 354673 h 6858000"/>
              <a:gd name="connsiteX983" fmla="*/ 333785 w 7467600"/>
              <a:gd name="connsiteY983" fmla="*/ 161564 h 6858000"/>
              <a:gd name="connsiteX984" fmla="*/ 147005 w 7467600"/>
              <a:gd name="connsiteY984" fmla="*/ 0 h 6858000"/>
              <a:gd name="connsiteX985" fmla="*/ 272509 w 7467600"/>
              <a:gd name="connsiteY985" fmla="*/ 0 h 6858000"/>
              <a:gd name="connsiteX986" fmla="*/ 326276 w 7467600"/>
              <a:gd name="connsiteY986" fmla="*/ 45847 h 6858000"/>
              <a:gd name="connsiteX987" fmla="*/ 823759 w 7467600"/>
              <a:gd name="connsiteY987" fmla="*/ 574145 h 6858000"/>
              <a:gd name="connsiteX988" fmla="*/ 811254 w 7467600"/>
              <a:gd name="connsiteY988" fmla="*/ 665546 h 6858000"/>
              <a:gd name="connsiteX989" fmla="*/ 154042 w 7467600"/>
              <a:gd name="connsiteY989" fmla="*/ 261522 h 6858000"/>
              <a:gd name="connsiteX990" fmla="*/ 13550 w 7467600"/>
              <a:gd name="connsiteY990" fmla="*/ 158423 h 6858000"/>
              <a:gd name="connsiteX991" fmla="*/ 0 w 7467600"/>
              <a:gd name="connsiteY991" fmla="*/ 146618 h 6858000"/>
              <a:gd name="connsiteX992" fmla="*/ 0 w 7467600"/>
              <a:gd name="connsiteY992" fmla="*/ 59161 h 6858000"/>
              <a:gd name="connsiteX993" fmla="*/ 45427 w 7467600"/>
              <a:gd name="connsiteY993" fmla="*/ 101078 h 6858000"/>
              <a:gd name="connsiteX994" fmla="*/ 630103 w 7467600"/>
              <a:gd name="connsiteY994" fmla="*/ 485885 h 6858000"/>
              <a:gd name="connsiteX995" fmla="*/ 532040 w 7467600"/>
              <a:gd name="connsiteY995" fmla="*/ 399359 h 6858000"/>
              <a:gd name="connsiteX996" fmla="*/ 517618 w 7467600"/>
              <a:gd name="connsiteY996" fmla="*/ 385726 h 6858000"/>
              <a:gd name="connsiteX997" fmla="*/ 285074 w 7467600"/>
              <a:gd name="connsiteY997" fmla="*/ 182755 h 6858000"/>
              <a:gd name="connsiteX998" fmla="*/ 43151 w 7467600"/>
              <a:gd name="connsiteY99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97634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7467600 w 7467600"/>
              <a:gd name="connsiteY141" fmla="*/ 5297634 h 6858000"/>
              <a:gd name="connsiteX142" fmla="*/ 1903353 w 7467600"/>
              <a:gd name="connsiteY142" fmla="*/ 5044827 h 6858000"/>
              <a:gd name="connsiteX143" fmla="*/ 1936931 w 7467600"/>
              <a:gd name="connsiteY143" fmla="*/ 5093954 h 6858000"/>
              <a:gd name="connsiteX144" fmla="*/ 2195868 w 7467600"/>
              <a:gd name="connsiteY144" fmla="*/ 5396574 h 6858000"/>
              <a:gd name="connsiteX145" fmla="*/ 2088852 w 7467600"/>
              <a:gd name="connsiteY145" fmla="*/ 5166123 h 6858000"/>
              <a:gd name="connsiteX146" fmla="*/ 1958241 w 7467600"/>
              <a:gd name="connsiteY146" fmla="*/ 5067955 h 6858000"/>
              <a:gd name="connsiteX147" fmla="*/ 1903353 w 7467600"/>
              <a:gd name="connsiteY147" fmla="*/ 5044827 h 6858000"/>
              <a:gd name="connsiteX148" fmla="*/ 1979378 w 7467600"/>
              <a:gd name="connsiteY148" fmla="*/ 4769504 h 6858000"/>
              <a:gd name="connsiteX149" fmla="*/ 2882120 w 7467600"/>
              <a:gd name="connsiteY149" fmla="*/ 5064547 h 6858000"/>
              <a:gd name="connsiteX150" fmla="*/ 2793103 w 7467600"/>
              <a:gd name="connsiteY150" fmla="*/ 5039699 h 6858000"/>
              <a:gd name="connsiteX151" fmla="*/ 2770041 w 7467600"/>
              <a:gd name="connsiteY151" fmla="*/ 5033634 h 6858000"/>
              <a:gd name="connsiteX152" fmla="*/ 1979378 w 7467600"/>
              <a:gd name="connsiteY152" fmla="*/ 4769504 h 6858000"/>
              <a:gd name="connsiteX153" fmla="*/ 1927410 w 7467600"/>
              <a:gd name="connsiteY153" fmla="*/ 4716164 h 6858000"/>
              <a:gd name="connsiteX154" fmla="*/ 1959587 w 7467600"/>
              <a:gd name="connsiteY154" fmla="*/ 4728849 h 6858000"/>
              <a:gd name="connsiteX155" fmla="*/ 2777707 w 7467600"/>
              <a:gd name="connsiteY155" fmla="*/ 5003991 h 6858000"/>
              <a:gd name="connsiteX156" fmla="*/ 2800768 w 7467600"/>
              <a:gd name="connsiteY156" fmla="*/ 5010056 h 6858000"/>
              <a:gd name="connsiteX157" fmla="*/ 2879408 w 7467600"/>
              <a:gd name="connsiteY157" fmla="*/ 5031590 h 6858000"/>
              <a:gd name="connsiteX158" fmla="*/ 2862295 w 7467600"/>
              <a:gd name="connsiteY158" fmla="*/ 5022958 h 6858000"/>
              <a:gd name="connsiteX159" fmla="*/ 2813343 w 7467600"/>
              <a:gd name="connsiteY159" fmla="*/ 4998369 h 6858000"/>
              <a:gd name="connsiteX160" fmla="*/ 2646245 w 7467600"/>
              <a:gd name="connsiteY160" fmla="*/ 4930999 h 6858000"/>
              <a:gd name="connsiteX161" fmla="*/ 1999243 w 7467600"/>
              <a:gd name="connsiteY161" fmla="*/ 4730524 h 6858000"/>
              <a:gd name="connsiteX162" fmla="*/ 1979527 w 7467600"/>
              <a:gd name="connsiteY162" fmla="*/ 4726651 h 6858000"/>
              <a:gd name="connsiteX163" fmla="*/ 1927410 w 7467600"/>
              <a:gd name="connsiteY163" fmla="*/ 4716164 h 6858000"/>
              <a:gd name="connsiteX164" fmla="*/ 1997014 w 7467600"/>
              <a:gd name="connsiteY164" fmla="*/ 4698007 h 6858000"/>
              <a:gd name="connsiteX165" fmla="*/ 2005458 w 7467600"/>
              <a:gd name="connsiteY165" fmla="*/ 4699540 h 6858000"/>
              <a:gd name="connsiteX166" fmla="*/ 2657186 w 7467600"/>
              <a:gd name="connsiteY166" fmla="*/ 4901687 h 6858000"/>
              <a:gd name="connsiteX167" fmla="*/ 2826662 w 7467600"/>
              <a:gd name="connsiteY167" fmla="*/ 4970362 h 6858000"/>
              <a:gd name="connsiteX168" fmla="*/ 2876100 w 7467600"/>
              <a:gd name="connsiteY168" fmla="*/ 4995397 h 6858000"/>
              <a:gd name="connsiteX169" fmla="*/ 3042600 w 7467600"/>
              <a:gd name="connsiteY169" fmla="*/ 5059532 h 6858000"/>
              <a:gd name="connsiteX170" fmla="*/ 1997014 w 7467600"/>
              <a:gd name="connsiteY170" fmla="*/ 4698007 h 6858000"/>
              <a:gd name="connsiteX171" fmla="*/ 2305292 w 7467600"/>
              <a:gd name="connsiteY171" fmla="*/ 4219492 h 6858000"/>
              <a:gd name="connsiteX172" fmla="*/ 3360922 w 7467600"/>
              <a:gd name="connsiteY172" fmla="*/ 4529373 h 6858000"/>
              <a:gd name="connsiteX173" fmla="*/ 3492420 w 7467600"/>
              <a:gd name="connsiteY173" fmla="*/ 4510145 h 6858000"/>
              <a:gd name="connsiteX174" fmla="*/ 3364086 w 7467600"/>
              <a:gd name="connsiteY174" fmla="*/ 4480340 h 6858000"/>
              <a:gd name="connsiteX175" fmla="*/ 3225818 w 7467600"/>
              <a:gd name="connsiteY175" fmla="*/ 4411822 h 6858000"/>
              <a:gd name="connsiteX176" fmla="*/ 3129696 w 7467600"/>
              <a:gd name="connsiteY176" fmla="*/ 4360704 h 6858000"/>
              <a:gd name="connsiteX177" fmla="*/ 2814545 w 7467600"/>
              <a:gd name="connsiteY177" fmla="*/ 4282955 h 6858000"/>
              <a:gd name="connsiteX178" fmla="*/ 2305292 w 7467600"/>
              <a:gd name="connsiteY178" fmla="*/ 4219492 h 6858000"/>
              <a:gd name="connsiteX179" fmla="*/ 2626982 w 7467600"/>
              <a:gd name="connsiteY179" fmla="*/ 4206450 h 6858000"/>
              <a:gd name="connsiteX180" fmla="*/ 2490617 w 7467600"/>
              <a:gd name="connsiteY180" fmla="*/ 4206951 h 6858000"/>
              <a:gd name="connsiteX181" fmla="*/ 2819869 w 7467600"/>
              <a:gd name="connsiteY181" fmla="*/ 4252936 h 6858000"/>
              <a:gd name="connsiteX182" fmla="*/ 3143018 w 7467600"/>
              <a:gd name="connsiteY182" fmla="*/ 4332698 h 6858000"/>
              <a:gd name="connsiteX183" fmla="*/ 3241520 w 7467600"/>
              <a:gd name="connsiteY183" fmla="*/ 4385112 h 6858000"/>
              <a:gd name="connsiteX184" fmla="*/ 3374575 w 7467600"/>
              <a:gd name="connsiteY184" fmla="*/ 4451517 h 6858000"/>
              <a:gd name="connsiteX185" fmla="*/ 3505221 w 7467600"/>
              <a:gd name="connsiteY185" fmla="*/ 4480757 h 6858000"/>
              <a:gd name="connsiteX186" fmla="*/ 2626982 w 7467600"/>
              <a:gd name="connsiteY186" fmla="*/ 4206450 h 6858000"/>
              <a:gd name="connsiteX187" fmla="*/ 1310106 w 7467600"/>
              <a:gd name="connsiteY187" fmla="*/ 3943217 h 6858000"/>
              <a:gd name="connsiteX188" fmla="*/ 854994 w 7467600"/>
              <a:gd name="connsiteY188" fmla="*/ 4399136 h 6858000"/>
              <a:gd name="connsiteX189" fmla="*/ 742462 w 7467600"/>
              <a:gd name="connsiteY189" fmla="*/ 4594648 h 6858000"/>
              <a:gd name="connsiteX190" fmla="*/ 820602 w 7467600"/>
              <a:gd name="connsiteY190" fmla="*/ 4485915 h 6858000"/>
              <a:gd name="connsiteX191" fmla="*/ 878295 w 7467600"/>
              <a:gd name="connsiteY191" fmla="*/ 4403594 h 6858000"/>
              <a:gd name="connsiteX192" fmla="*/ 1240607 w 7467600"/>
              <a:gd name="connsiteY192" fmla="*/ 4010401 h 6858000"/>
              <a:gd name="connsiteX193" fmla="*/ 1310106 w 7467600"/>
              <a:gd name="connsiteY193" fmla="*/ 3943217 h 6858000"/>
              <a:gd name="connsiteX194" fmla="*/ 1423113 w 7467600"/>
              <a:gd name="connsiteY194" fmla="*/ 3874565 h 6858000"/>
              <a:gd name="connsiteX195" fmla="*/ 1260565 w 7467600"/>
              <a:gd name="connsiteY195" fmla="*/ 4031982 h 6858000"/>
              <a:gd name="connsiteX196" fmla="*/ 901900 w 7467600"/>
              <a:gd name="connsiteY196" fmla="*/ 4421236 h 6858000"/>
              <a:gd name="connsiteX197" fmla="*/ 845044 w 7467600"/>
              <a:gd name="connsiteY197" fmla="*/ 4502436 h 6858000"/>
              <a:gd name="connsiteX198" fmla="*/ 685926 w 7467600"/>
              <a:gd name="connsiteY198" fmla="*/ 4703069 h 6858000"/>
              <a:gd name="connsiteX199" fmla="*/ 684248 w 7467600"/>
              <a:gd name="connsiteY199" fmla="*/ 4706721 h 6858000"/>
              <a:gd name="connsiteX200" fmla="*/ 1423113 w 7467600"/>
              <a:gd name="connsiteY200" fmla="*/ 3874565 h 6858000"/>
              <a:gd name="connsiteX201" fmla="*/ 3316479 w 7467600"/>
              <a:gd name="connsiteY201" fmla="*/ 3872136 h 6858000"/>
              <a:gd name="connsiteX202" fmla="*/ 3546806 w 7467600"/>
              <a:gd name="connsiteY202" fmla="*/ 4356139 h 6858000"/>
              <a:gd name="connsiteX203" fmla="*/ 3364433 w 7467600"/>
              <a:gd name="connsiteY203" fmla="*/ 3953121 h 6858000"/>
              <a:gd name="connsiteX204" fmla="*/ 3316479 w 7467600"/>
              <a:gd name="connsiteY204" fmla="*/ 3872136 h 6858000"/>
              <a:gd name="connsiteX205" fmla="*/ 3291335 w 7467600"/>
              <a:gd name="connsiteY205" fmla="*/ 3767420 h 6858000"/>
              <a:gd name="connsiteX206" fmla="*/ 3390805 w 7467600"/>
              <a:gd name="connsiteY206" fmla="*/ 3937163 h 6858000"/>
              <a:gd name="connsiteX207" fmla="*/ 3579062 w 7467600"/>
              <a:gd name="connsiteY207" fmla="*/ 4359040 h 6858000"/>
              <a:gd name="connsiteX208" fmla="*/ 3467355 w 7467600"/>
              <a:gd name="connsiteY208" fmla="*/ 3988130 h 6858000"/>
              <a:gd name="connsiteX209" fmla="*/ 3310753 w 7467600"/>
              <a:gd name="connsiteY209" fmla="*/ 3787140 h 6858000"/>
              <a:gd name="connsiteX210" fmla="*/ 3291335 w 7467600"/>
              <a:gd name="connsiteY210" fmla="*/ 3767420 h 6858000"/>
              <a:gd name="connsiteX211" fmla="*/ 1635889 w 7467600"/>
              <a:gd name="connsiteY211" fmla="*/ 3709494 h 6858000"/>
              <a:gd name="connsiteX212" fmla="*/ 1634800 w 7467600"/>
              <a:gd name="connsiteY212" fmla="*/ 3731111 h 6858000"/>
              <a:gd name="connsiteX213" fmla="*/ 1635889 w 7467600"/>
              <a:gd name="connsiteY213" fmla="*/ 3709494 h 6858000"/>
              <a:gd name="connsiteX214" fmla="*/ 1510397 w 7467600"/>
              <a:gd name="connsiteY214" fmla="*/ 3684705 h 6858000"/>
              <a:gd name="connsiteX215" fmla="*/ 1146550 w 7467600"/>
              <a:gd name="connsiteY215" fmla="*/ 3802012 h 6858000"/>
              <a:gd name="connsiteX216" fmla="*/ 698834 w 7467600"/>
              <a:gd name="connsiteY216" fmla="*/ 3952272 h 6858000"/>
              <a:gd name="connsiteX217" fmla="*/ 34256 w 7467600"/>
              <a:gd name="connsiteY217" fmla="*/ 4347603 h 6858000"/>
              <a:gd name="connsiteX218" fmla="*/ 527241 w 7467600"/>
              <a:gd name="connsiteY218" fmla="*/ 4065078 h 6858000"/>
              <a:gd name="connsiteX219" fmla="*/ 1510397 w 7467600"/>
              <a:gd name="connsiteY219" fmla="*/ 3684705 h 6858000"/>
              <a:gd name="connsiteX220" fmla="*/ 1313114 w 7467600"/>
              <a:gd name="connsiteY220" fmla="*/ 3655216 h 6858000"/>
              <a:gd name="connsiteX221" fmla="*/ 1109304 w 7467600"/>
              <a:gd name="connsiteY221" fmla="*/ 3669030 h 6858000"/>
              <a:gd name="connsiteX222" fmla="*/ 8129 w 7467600"/>
              <a:gd name="connsiteY222" fmla="*/ 4330519 h 6858000"/>
              <a:gd name="connsiteX223" fmla="*/ 687572 w 7467600"/>
              <a:gd name="connsiteY223" fmla="*/ 3925629 h 6858000"/>
              <a:gd name="connsiteX224" fmla="*/ 1138365 w 7467600"/>
              <a:gd name="connsiteY224" fmla="*/ 3774515 h 6858000"/>
              <a:gd name="connsiteX225" fmla="*/ 1505579 w 7467600"/>
              <a:gd name="connsiteY225" fmla="*/ 3655526 h 6858000"/>
              <a:gd name="connsiteX226" fmla="*/ 1313114 w 7467600"/>
              <a:gd name="connsiteY226" fmla="*/ 3655216 h 6858000"/>
              <a:gd name="connsiteX227" fmla="*/ 3655073 w 7467600"/>
              <a:gd name="connsiteY227" fmla="*/ 3650884 h 6858000"/>
              <a:gd name="connsiteX228" fmla="*/ 3989938 w 7467600"/>
              <a:gd name="connsiteY228" fmla="*/ 3991685 h 6858000"/>
              <a:gd name="connsiteX229" fmla="*/ 4393907 w 7467600"/>
              <a:gd name="connsiteY229" fmla="*/ 4261258 h 6858000"/>
              <a:gd name="connsiteX230" fmla="*/ 4648051 w 7467600"/>
              <a:gd name="connsiteY230" fmla="*/ 4374051 h 6858000"/>
              <a:gd name="connsiteX231" fmla="*/ 4383389 w 7467600"/>
              <a:gd name="connsiteY231" fmla="*/ 4184369 h 6858000"/>
              <a:gd name="connsiteX232" fmla="*/ 4165508 w 7467600"/>
              <a:gd name="connsiteY232" fmla="*/ 4035196 h 6858000"/>
              <a:gd name="connsiteX233" fmla="*/ 4068162 w 7467600"/>
              <a:gd name="connsiteY233" fmla="*/ 3953394 h 6858000"/>
              <a:gd name="connsiteX234" fmla="*/ 3981416 w 7467600"/>
              <a:gd name="connsiteY234" fmla="*/ 3880482 h 6858000"/>
              <a:gd name="connsiteX235" fmla="*/ 3800147 w 7467600"/>
              <a:gd name="connsiteY235" fmla="*/ 3749872 h 6858000"/>
              <a:gd name="connsiteX236" fmla="*/ 3655073 w 7467600"/>
              <a:gd name="connsiteY236" fmla="*/ 3650884 h 6858000"/>
              <a:gd name="connsiteX237" fmla="*/ 3670252 w 7467600"/>
              <a:gd name="connsiteY237" fmla="*/ 3622798 h 6858000"/>
              <a:gd name="connsiteX238" fmla="*/ 3817258 w 7467600"/>
              <a:gd name="connsiteY238" fmla="*/ 3723577 h 6858000"/>
              <a:gd name="connsiteX239" fmla="*/ 4000461 w 7467600"/>
              <a:gd name="connsiteY239" fmla="*/ 3855966 h 6858000"/>
              <a:gd name="connsiteX240" fmla="*/ 4088180 w 7467600"/>
              <a:gd name="connsiteY240" fmla="*/ 3929774 h 6858000"/>
              <a:gd name="connsiteX241" fmla="*/ 4184555 w 7467600"/>
              <a:gd name="connsiteY241" fmla="*/ 4010683 h 6858000"/>
              <a:gd name="connsiteX242" fmla="*/ 4399563 w 7467600"/>
              <a:gd name="connsiteY242" fmla="*/ 4158106 h 6858000"/>
              <a:gd name="connsiteX243" fmla="*/ 4684469 w 7467600"/>
              <a:gd name="connsiteY243" fmla="*/ 4364680 h 6858000"/>
              <a:gd name="connsiteX244" fmla="*/ 4690271 w 7467600"/>
              <a:gd name="connsiteY244" fmla="*/ 4370034 h 6858000"/>
              <a:gd name="connsiteX245" fmla="*/ 4136093 w 7467600"/>
              <a:gd name="connsiteY245" fmla="*/ 3858466 h 6858000"/>
              <a:gd name="connsiteX246" fmla="*/ 3670252 w 7467600"/>
              <a:gd name="connsiteY246" fmla="*/ 3622798 h 6858000"/>
              <a:gd name="connsiteX247" fmla="*/ 4440129 w 7467600"/>
              <a:gd name="connsiteY247" fmla="*/ 3448571 h 6858000"/>
              <a:gd name="connsiteX248" fmla="*/ 4856525 w 7467600"/>
              <a:gd name="connsiteY248" fmla="*/ 3915351 h 6858000"/>
              <a:gd name="connsiteX249" fmla="*/ 5059055 w 7467600"/>
              <a:gd name="connsiteY249" fmla="*/ 4108918 h 6858000"/>
              <a:gd name="connsiteX250" fmla="*/ 5290070 w 7467600"/>
              <a:gd name="connsiteY250" fmla="*/ 4263619 h 6858000"/>
              <a:gd name="connsiteX251" fmla="*/ 4834991 w 7467600"/>
              <a:gd name="connsiteY251" fmla="*/ 3830985 h 6858000"/>
              <a:gd name="connsiteX252" fmla="*/ 4440129 w 7467600"/>
              <a:gd name="connsiteY252" fmla="*/ 3448571 h 6858000"/>
              <a:gd name="connsiteX253" fmla="*/ 4441737 w 7467600"/>
              <a:gd name="connsiteY253" fmla="*/ 3399734 h 6858000"/>
              <a:gd name="connsiteX254" fmla="*/ 4431236 w 7467600"/>
              <a:gd name="connsiteY254" fmla="*/ 3400954 h 6858000"/>
              <a:gd name="connsiteX255" fmla="*/ 4557150 w 7467600"/>
              <a:gd name="connsiteY255" fmla="*/ 3510023 h 6858000"/>
              <a:gd name="connsiteX256" fmla="*/ 4856936 w 7467600"/>
              <a:gd name="connsiteY256" fmla="*/ 3809146 h 6858000"/>
              <a:gd name="connsiteX257" fmla="*/ 5111996 w 7467600"/>
              <a:gd name="connsiteY257" fmla="*/ 4065759 h 6858000"/>
              <a:gd name="connsiteX258" fmla="*/ 5388878 w 7467600"/>
              <a:gd name="connsiteY258" fmla="*/ 4300185 h 6858000"/>
              <a:gd name="connsiteX259" fmla="*/ 5425556 w 7467600"/>
              <a:gd name="connsiteY259" fmla="*/ 4308967 h 6858000"/>
              <a:gd name="connsiteX260" fmla="*/ 4943646 w 7467600"/>
              <a:gd name="connsiteY260" fmla="*/ 3822916 h 6858000"/>
              <a:gd name="connsiteX261" fmla="*/ 4594837 w 7467600"/>
              <a:gd name="connsiteY261" fmla="*/ 3532274 h 6858000"/>
              <a:gd name="connsiteX262" fmla="*/ 4441737 w 7467600"/>
              <a:gd name="connsiteY262" fmla="*/ 3399734 h 6858000"/>
              <a:gd name="connsiteX263" fmla="*/ 5425834 w 7467600"/>
              <a:gd name="connsiteY263" fmla="*/ 3162785 h 6858000"/>
              <a:gd name="connsiteX264" fmla="*/ 5401644 w 7467600"/>
              <a:gd name="connsiteY264" fmla="*/ 3617847 h 6858000"/>
              <a:gd name="connsiteX265" fmla="*/ 5467256 w 7467600"/>
              <a:gd name="connsiteY265" fmla="*/ 4175494 h 6858000"/>
              <a:gd name="connsiteX266" fmla="*/ 5448069 w 7467600"/>
              <a:gd name="connsiteY266" fmla="*/ 3567554 h 6858000"/>
              <a:gd name="connsiteX267" fmla="*/ 5425834 w 7467600"/>
              <a:gd name="connsiteY267" fmla="*/ 3162785 h 6858000"/>
              <a:gd name="connsiteX268" fmla="*/ 1318687 w 7467600"/>
              <a:gd name="connsiteY268" fmla="*/ 3113840 h 6858000"/>
              <a:gd name="connsiteX269" fmla="*/ 1066793 w 7467600"/>
              <a:gd name="connsiteY269" fmla="*/ 3212171 h 6858000"/>
              <a:gd name="connsiteX270" fmla="*/ 993319 w 7467600"/>
              <a:gd name="connsiteY270" fmla="*/ 3247648 h 6858000"/>
              <a:gd name="connsiteX271" fmla="*/ 853081 w 7467600"/>
              <a:gd name="connsiteY271" fmla="*/ 3312410 h 6858000"/>
              <a:gd name="connsiteX272" fmla="*/ 805957 w 7467600"/>
              <a:gd name="connsiteY272" fmla="*/ 3330443 h 6858000"/>
              <a:gd name="connsiteX273" fmla="*/ 1318687 w 7467600"/>
              <a:gd name="connsiteY273" fmla="*/ 3113840 h 6858000"/>
              <a:gd name="connsiteX274" fmla="*/ 5453702 w 7467600"/>
              <a:gd name="connsiteY274" fmla="*/ 3090882 h 6858000"/>
              <a:gd name="connsiteX275" fmla="*/ 5480135 w 7467600"/>
              <a:gd name="connsiteY275" fmla="*/ 3565802 h 6858000"/>
              <a:gd name="connsiteX276" fmla="*/ 5499023 w 7467600"/>
              <a:gd name="connsiteY276" fmla="*/ 4166310 h 6858000"/>
              <a:gd name="connsiteX277" fmla="*/ 5547022 w 7467600"/>
              <a:gd name="connsiteY277" fmla="*/ 3607838 h 6858000"/>
              <a:gd name="connsiteX278" fmla="*/ 5515964 w 7467600"/>
              <a:gd name="connsiteY278" fmla="*/ 3378541 h 6858000"/>
              <a:gd name="connsiteX279" fmla="*/ 5453702 w 7467600"/>
              <a:gd name="connsiteY279" fmla="*/ 3090882 h 6858000"/>
              <a:gd name="connsiteX280" fmla="*/ 1238695 w 7467600"/>
              <a:gd name="connsiteY280" fmla="*/ 3076820 h 6858000"/>
              <a:gd name="connsiteX281" fmla="*/ 716371 w 7467600"/>
              <a:gd name="connsiteY281" fmla="*/ 3293249 h 6858000"/>
              <a:gd name="connsiteX282" fmla="*/ 579522 w 7467600"/>
              <a:gd name="connsiteY282" fmla="*/ 3371759 h 6858000"/>
              <a:gd name="connsiteX283" fmla="*/ 600288 w 7467600"/>
              <a:gd name="connsiteY283" fmla="*/ 3365555 h 6858000"/>
              <a:gd name="connsiteX284" fmla="*/ 840692 w 7467600"/>
              <a:gd name="connsiteY284" fmla="*/ 3284921 h 6858000"/>
              <a:gd name="connsiteX285" fmla="*/ 979248 w 7467600"/>
              <a:gd name="connsiteY285" fmla="*/ 3221003 h 6858000"/>
              <a:gd name="connsiteX286" fmla="*/ 1053282 w 7467600"/>
              <a:gd name="connsiteY286" fmla="*/ 3185247 h 6858000"/>
              <a:gd name="connsiteX287" fmla="*/ 1320603 w 7467600"/>
              <a:gd name="connsiteY287" fmla="*/ 3081281 h 6858000"/>
              <a:gd name="connsiteX288" fmla="*/ 1238695 w 7467600"/>
              <a:gd name="connsiteY288" fmla="*/ 3076820 h 6858000"/>
              <a:gd name="connsiteX289" fmla="*/ 5425627 w 7467600"/>
              <a:gd name="connsiteY289" fmla="*/ 2954192 h 6858000"/>
              <a:gd name="connsiteX290" fmla="*/ 5470770 w 7467600"/>
              <a:gd name="connsiteY290" fmla="*/ 3005435 h 6858000"/>
              <a:gd name="connsiteX291" fmla="*/ 5519779 w 7467600"/>
              <a:gd name="connsiteY291" fmla="*/ 4359223 h 6858000"/>
              <a:gd name="connsiteX292" fmla="*/ 5520293 w 7467600"/>
              <a:gd name="connsiteY292" fmla="*/ 4360602 h 6858000"/>
              <a:gd name="connsiteX293" fmla="*/ 5767221 w 7467600"/>
              <a:gd name="connsiteY293" fmla="*/ 4665564 h 6858000"/>
              <a:gd name="connsiteX294" fmla="*/ 6937169 w 7467600"/>
              <a:gd name="connsiteY294" fmla="*/ 4815941 h 6858000"/>
              <a:gd name="connsiteX295" fmla="*/ 6953922 w 7467600"/>
              <a:gd name="connsiteY295" fmla="*/ 4890068 h 6858000"/>
              <a:gd name="connsiteX296" fmla="*/ 6071359 w 7467600"/>
              <a:gd name="connsiteY296" fmla="*/ 4770770 h 6858000"/>
              <a:gd name="connsiteX297" fmla="*/ 6038839 w 7467600"/>
              <a:gd name="connsiteY297" fmla="*/ 4764474 h 6858000"/>
              <a:gd name="connsiteX298" fmla="*/ 6038706 w 7467600"/>
              <a:gd name="connsiteY298" fmla="*/ 4763847 h 6858000"/>
              <a:gd name="connsiteX299" fmla="*/ 6037784 w 7467600"/>
              <a:gd name="connsiteY299" fmla="*/ 4764270 h 6858000"/>
              <a:gd name="connsiteX300" fmla="*/ 6038839 w 7467600"/>
              <a:gd name="connsiteY300" fmla="*/ 4764474 h 6858000"/>
              <a:gd name="connsiteX301" fmla="*/ 6040338 w 7467600"/>
              <a:gd name="connsiteY301" fmla="*/ 4771418 h 6858000"/>
              <a:gd name="connsiteX302" fmla="*/ 6024488 w 7467600"/>
              <a:gd name="connsiteY302" fmla="*/ 4809903 h 6858000"/>
              <a:gd name="connsiteX303" fmla="*/ 5599771 w 7467600"/>
              <a:gd name="connsiteY303" fmla="*/ 5509652 h 6858000"/>
              <a:gd name="connsiteX304" fmla="*/ 5548843 w 7467600"/>
              <a:gd name="connsiteY304" fmla="*/ 5563845 h 6858000"/>
              <a:gd name="connsiteX305" fmla="*/ 5940952 w 7467600"/>
              <a:gd name="connsiteY305" fmla="*/ 6250028 h 6858000"/>
              <a:gd name="connsiteX306" fmla="*/ 6043441 w 7467600"/>
              <a:gd name="connsiteY306" fmla="*/ 6665847 h 6858000"/>
              <a:gd name="connsiteX307" fmla="*/ 6093432 w 7467600"/>
              <a:gd name="connsiteY307" fmla="*/ 6858000 h 6858000"/>
              <a:gd name="connsiteX308" fmla="*/ 6034344 w 7467600"/>
              <a:gd name="connsiteY308" fmla="*/ 6858000 h 6858000"/>
              <a:gd name="connsiteX309" fmla="*/ 6026679 w 7467600"/>
              <a:gd name="connsiteY309" fmla="*/ 6836959 h 6858000"/>
              <a:gd name="connsiteX310" fmla="*/ 5800441 w 7467600"/>
              <a:gd name="connsiteY310" fmla="*/ 6335286 h 6858000"/>
              <a:gd name="connsiteX311" fmla="*/ 5526562 w 7467600"/>
              <a:gd name="connsiteY311" fmla="*/ 5705388 h 6858000"/>
              <a:gd name="connsiteX312" fmla="*/ 5519640 w 7467600"/>
              <a:gd name="connsiteY312" fmla="*/ 5683774 h 6858000"/>
              <a:gd name="connsiteX313" fmla="*/ 5844559 w 7467600"/>
              <a:gd name="connsiteY313" fmla="*/ 6553349 h 6858000"/>
              <a:gd name="connsiteX314" fmla="*/ 5975994 w 7467600"/>
              <a:gd name="connsiteY314" fmla="*/ 6858000 h 6858000"/>
              <a:gd name="connsiteX315" fmla="*/ 5898547 w 7467600"/>
              <a:gd name="connsiteY315" fmla="*/ 6858000 h 6858000"/>
              <a:gd name="connsiteX316" fmla="*/ 5682041 w 7467600"/>
              <a:gd name="connsiteY316" fmla="*/ 6355860 h 6858000"/>
              <a:gd name="connsiteX317" fmla="*/ 5461758 w 7467600"/>
              <a:gd name="connsiteY317" fmla="*/ 5820220 h 6858000"/>
              <a:gd name="connsiteX318" fmla="*/ 5237282 w 7467600"/>
              <a:gd name="connsiteY318" fmla="*/ 6579086 h 6858000"/>
              <a:gd name="connsiteX319" fmla="*/ 5115009 w 7467600"/>
              <a:gd name="connsiteY319" fmla="*/ 6858000 h 6858000"/>
              <a:gd name="connsiteX320" fmla="*/ 5028074 w 7467600"/>
              <a:gd name="connsiteY320" fmla="*/ 6858000 h 6858000"/>
              <a:gd name="connsiteX321" fmla="*/ 5079508 w 7467600"/>
              <a:gd name="connsiteY321" fmla="*/ 6749074 h 6858000"/>
              <a:gd name="connsiteX322" fmla="*/ 5371846 w 7467600"/>
              <a:gd name="connsiteY322" fmla="*/ 5924413 h 6858000"/>
              <a:gd name="connsiteX323" fmla="*/ 5270512 w 7467600"/>
              <a:gd name="connsiteY323" fmla="*/ 6138975 h 6858000"/>
              <a:gd name="connsiteX324" fmla="*/ 5062409 w 7467600"/>
              <a:gd name="connsiteY324" fmla="*/ 6653544 h 6858000"/>
              <a:gd name="connsiteX325" fmla="*/ 5036628 w 7467600"/>
              <a:gd name="connsiteY325" fmla="*/ 6754247 h 6858000"/>
              <a:gd name="connsiteX326" fmla="*/ 5009112 w 7467600"/>
              <a:gd name="connsiteY326" fmla="*/ 6858000 h 6858000"/>
              <a:gd name="connsiteX327" fmla="*/ 4976679 w 7467600"/>
              <a:gd name="connsiteY327" fmla="*/ 6858000 h 6858000"/>
              <a:gd name="connsiteX328" fmla="*/ 5006537 w 7467600"/>
              <a:gd name="connsiteY328" fmla="*/ 6747068 h 6858000"/>
              <a:gd name="connsiteX329" fmla="*/ 5032723 w 7467600"/>
              <a:gd name="connsiteY329" fmla="*/ 6644957 h 6858000"/>
              <a:gd name="connsiteX330" fmla="*/ 5242949 w 7467600"/>
              <a:gd name="connsiteY330" fmla="*/ 6125175 h 6858000"/>
              <a:gd name="connsiteX331" fmla="*/ 5286321 w 7467600"/>
              <a:gd name="connsiteY331" fmla="*/ 6033555 h 6858000"/>
              <a:gd name="connsiteX332" fmla="*/ 5008210 w 7467600"/>
              <a:gd name="connsiteY332" fmla="*/ 6649194 h 6858000"/>
              <a:gd name="connsiteX333" fmla="*/ 4986321 w 7467600"/>
              <a:gd name="connsiteY333" fmla="*/ 6765687 h 6858000"/>
              <a:gd name="connsiteX334" fmla="*/ 4973474 w 7467600"/>
              <a:gd name="connsiteY334" fmla="*/ 6858000 h 6858000"/>
              <a:gd name="connsiteX335" fmla="*/ 4907178 w 7467600"/>
              <a:gd name="connsiteY335" fmla="*/ 6858000 h 6858000"/>
              <a:gd name="connsiteX336" fmla="*/ 4910810 w 7467600"/>
              <a:gd name="connsiteY336" fmla="*/ 6829660 h 6858000"/>
              <a:gd name="connsiteX337" fmla="*/ 4987461 w 7467600"/>
              <a:gd name="connsiteY337" fmla="*/ 6432994 h 6858000"/>
              <a:gd name="connsiteX338" fmla="*/ 5179262 w 7467600"/>
              <a:gd name="connsiteY338" fmla="*/ 6035044 h 6858000"/>
              <a:gd name="connsiteX339" fmla="*/ 4689678 w 7467600"/>
              <a:gd name="connsiteY339" fmla="*/ 6440241 h 6858000"/>
              <a:gd name="connsiteX340" fmla="*/ 4477543 w 7467600"/>
              <a:gd name="connsiteY340" fmla="*/ 6674836 h 6858000"/>
              <a:gd name="connsiteX341" fmla="*/ 4329957 w 7467600"/>
              <a:gd name="connsiteY341" fmla="*/ 6858000 h 6858000"/>
              <a:gd name="connsiteX342" fmla="*/ 4218595 w 7467600"/>
              <a:gd name="connsiteY342" fmla="*/ 6858000 h 6858000"/>
              <a:gd name="connsiteX343" fmla="*/ 4368888 w 7467600"/>
              <a:gd name="connsiteY343" fmla="*/ 6668412 h 6858000"/>
              <a:gd name="connsiteX344" fmla="*/ 4563091 w 7467600"/>
              <a:gd name="connsiteY344" fmla="*/ 6442508 h 6858000"/>
              <a:gd name="connsiteX345" fmla="*/ 5387324 w 7467600"/>
              <a:gd name="connsiteY345" fmla="*/ 5705830 h 6858000"/>
              <a:gd name="connsiteX346" fmla="*/ 5073620 w 7467600"/>
              <a:gd name="connsiteY346" fmla="*/ 5955437 h 6858000"/>
              <a:gd name="connsiteX347" fmla="*/ 4689789 w 7467600"/>
              <a:gd name="connsiteY347" fmla="*/ 6268382 h 6858000"/>
              <a:gd name="connsiteX348" fmla="*/ 4418722 w 7467600"/>
              <a:gd name="connsiteY348" fmla="*/ 6570886 h 6858000"/>
              <a:gd name="connsiteX349" fmla="*/ 4214944 w 7467600"/>
              <a:gd name="connsiteY349" fmla="*/ 6858000 h 6858000"/>
              <a:gd name="connsiteX350" fmla="*/ 4177898 w 7467600"/>
              <a:gd name="connsiteY350" fmla="*/ 6858000 h 6858000"/>
              <a:gd name="connsiteX351" fmla="*/ 4391597 w 7467600"/>
              <a:gd name="connsiteY351" fmla="*/ 6556370 h 6858000"/>
              <a:gd name="connsiteX352" fmla="*/ 4668889 w 7467600"/>
              <a:gd name="connsiteY352" fmla="*/ 6246399 h 6858000"/>
              <a:gd name="connsiteX353" fmla="*/ 5055427 w 7467600"/>
              <a:gd name="connsiteY353" fmla="*/ 5931476 h 6858000"/>
              <a:gd name="connsiteX354" fmla="*/ 5371814 w 7467600"/>
              <a:gd name="connsiteY354" fmla="*/ 5678975 h 6858000"/>
              <a:gd name="connsiteX355" fmla="*/ 4987918 w 7467600"/>
              <a:gd name="connsiteY355" fmla="*/ 5838701 h 6858000"/>
              <a:gd name="connsiteX356" fmla="*/ 4317146 w 7467600"/>
              <a:gd name="connsiteY356" fmla="*/ 6587716 h 6858000"/>
              <a:gd name="connsiteX357" fmla="*/ 4171627 w 7467600"/>
              <a:gd name="connsiteY357" fmla="*/ 6858000 h 6858000"/>
              <a:gd name="connsiteX358" fmla="*/ 4081585 w 7467600"/>
              <a:gd name="connsiteY358" fmla="*/ 6858000 h 6858000"/>
              <a:gd name="connsiteX359" fmla="*/ 4238603 w 7467600"/>
              <a:gd name="connsiteY359" fmla="*/ 6559341 h 6858000"/>
              <a:gd name="connsiteX360" fmla="*/ 4778333 w 7467600"/>
              <a:gd name="connsiteY360" fmla="*/ 5873626 h 6858000"/>
              <a:gd name="connsiteX361" fmla="*/ 5414185 w 7467600"/>
              <a:gd name="connsiteY361" fmla="*/ 5573882 h 6858000"/>
              <a:gd name="connsiteX362" fmla="*/ 5959648 w 7467600"/>
              <a:gd name="connsiteY362" fmla="*/ 4760797 h 6858000"/>
              <a:gd name="connsiteX363" fmla="*/ 5355019 w 7467600"/>
              <a:gd name="connsiteY363" fmla="*/ 4734672 h 6858000"/>
              <a:gd name="connsiteX364" fmla="*/ 5083565 w 7467600"/>
              <a:gd name="connsiteY364" fmla="*/ 5179121 h 6858000"/>
              <a:gd name="connsiteX365" fmla="*/ 4713577 w 7467600"/>
              <a:gd name="connsiteY365" fmla="*/ 5616803 h 6858000"/>
              <a:gd name="connsiteX366" fmla="*/ 3989559 w 7467600"/>
              <a:gd name="connsiteY366" fmla="*/ 6145945 h 6858000"/>
              <a:gd name="connsiteX367" fmla="*/ 3939824 w 7467600"/>
              <a:gd name="connsiteY367" fmla="*/ 6066900 h 6858000"/>
              <a:gd name="connsiteX368" fmla="*/ 4584537 w 7467600"/>
              <a:gd name="connsiteY368" fmla="*/ 5324826 h 6858000"/>
              <a:gd name="connsiteX369" fmla="*/ 5037105 w 7467600"/>
              <a:gd name="connsiteY369" fmla="*/ 5088765 h 6858000"/>
              <a:gd name="connsiteX370" fmla="*/ 5039930 w 7467600"/>
              <a:gd name="connsiteY370" fmla="*/ 5089585 h 6858000"/>
              <a:gd name="connsiteX371" fmla="*/ 5263764 w 7467600"/>
              <a:gd name="connsiteY371" fmla="*/ 4735525 h 6858000"/>
              <a:gd name="connsiteX372" fmla="*/ 4086300 w 7467600"/>
              <a:gd name="connsiteY372" fmla="*/ 4884599 h 6858000"/>
              <a:gd name="connsiteX373" fmla="*/ 4085485 w 7467600"/>
              <a:gd name="connsiteY373" fmla="*/ 4899070 h 6858000"/>
              <a:gd name="connsiteX374" fmla="*/ 3871915 w 7467600"/>
              <a:gd name="connsiteY374" fmla="*/ 5253645 h 6858000"/>
              <a:gd name="connsiteX375" fmla="*/ 3799374 w 7467600"/>
              <a:gd name="connsiteY375" fmla="*/ 5466127 h 6858000"/>
              <a:gd name="connsiteX376" fmla="*/ 3498850 w 7467600"/>
              <a:gd name="connsiteY376" fmla="*/ 6661888 h 6858000"/>
              <a:gd name="connsiteX377" fmla="*/ 3399216 w 7467600"/>
              <a:gd name="connsiteY377" fmla="*/ 6858000 h 6858000"/>
              <a:gd name="connsiteX378" fmla="*/ 3303688 w 7467600"/>
              <a:gd name="connsiteY378" fmla="*/ 6858000 h 6858000"/>
              <a:gd name="connsiteX379" fmla="*/ 3391774 w 7467600"/>
              <a:gd name="connsiteY379" fmla="*/ 6697181 h 6858000"/>
              <a:gd name="connsiteX380" fmla="*/ 3735540 w 7467600"/>
              <a:gd name="connsiteY380" fmla="*/ 5546923 h 6858000"/>
              <a:gd name="connsiteX381" fmla="*/ 3729438 w 7467600"/>
              <a:gd name="connsiteY381" fmla="*/ 5569058 h 6858000"/>
              <a:gd name="connsiteX382" fmla="*/ 3707782 w 7467600"/>
              <a:gd name="connsiteY382" fmla="*/ 5644908 h 6858000"/>
              <a:gd name="connsiteX383" fmla="*/ 3583827 w 7467600"/>
              <a:gd name="connsiteY383" fmla="*/ 6039215 h 6858000"/>
              <a:gd name="connsiteX384" fmla="*/ 3547861 w 7467600"/>
              <a:gd name="connsiteY384" fmla="*/ 6129609 h 6858000"/>
              <a:gd name="connsiteX385" fmla="*/ 3490905 w 7467600"/>
              <a:gd name="connsiteY385" fmla="*/ 6277660 h 6858000"/>
              <a:gd name="connsiteX386" fmla="*/ 3455859 w 7467600"/>
              <a:gd name="connsiteY386" fmla="*/ 6391301 h 6858000"/>
              <a:gd name="connsiteX387" fmla="*/ 3429112 w 7467600"/>
              <a:gd name="connsiteY387" fmla="*/ 6479469 h 6858000"/>
              <a:gd name="connsiteX388" fmla="*/ 3304862 w 7467600"/>
              <a:gd name="connsiteY388" fmla="*/ 6796476 h 6858000"/>
              <a:gd name="connsiteX389" fmla="*/ 3276071 w 7467600"/>
              <a:gd name="connsiteY389" fmla="*/ 6858000 h 6858000"/>
              <a:gd name="connsiteX390" fmla="*/ 3240805 w 7467600"/>
              <a:gd name="connsiteY390" fmla="*/ 6858000 h 6858000"/>
              <a:gd name="connsiteX391" fmla="*/ 3275917 w 7467600"/>
              <a:gd name="connsiteY391" fmla="*/ 6783192 h 6858000"/>
              <a:gd name="connsiteX392" fmla="*/ 3399358 w 7467600"/>
              <a:gd name="connsiteY392" fmla="*/ 6469011 h 6858000"/>
              <a:gd name="connsiteX393" fmla="*/ 3425650 w 7467600"/>
              <a:gd name="connsiteY393" fmla="*/ 6381333 h 6858000"/>
              <a:gd name="connsiteX394" fmla="*/ 3460661 w 7467600"/>
              <a:gd name="connsiteY394" fmla="*/ 6266763 h 6858000"/>
              <a:gd name="connsiteX395" fmla="*/ 3518021 w 7467600"/>
              <a:gd name="connsiteY395" fmla="*/ 6117298 h 6858000"/>
              <a:gd name="connsiteX396" fmla="*/ 3554035 w 7467600"/>
              <a:gd name="connsiteY396" fmla="*/ 6027832 h 6858000"/>
              <a:gd name="connsiteX397" fmla="*/ 3677174 w 7467600"/>
              <a:gd name="connsiteY397" fmla="*/ 5636351 h 6858000"/>
              <a:gd name="connsiteX398" fmla="*/ 3698819 w 7467600"/>
              <a:gd name="connsiteY398" fmla="*/ 5560503 h 6858000"/>
              <a:gd name="connsiteX399" fmla="*/ 3702094 w 7467600"/>
              <a:gd name="connsiteY399" fmla="*/ 5549194 h 6858000"/>
              <a:gd name="connsiteX400" fmla="*/ 3398355 w 7467600"/>
              <a:gd name="connsiteY400" fmla="*/ 6094603 h 6858000"/>
              <a:gd name="connsiteX401" fmla="*/ 3193941 w 7467600"/>
              <a:gd name="connsiteY401" fmla="*/ 6798775 h 6858000"/>
              <a:gd name="connsiteX402" fmla="*/ 3184140 w 7467600"/>
              <a:gd name="connsiteY402" fmla="*/ 6858000 h 6858000"/>
              <a:gd name="connsiteX403" fmla="*/ 3099978 w 7467600"/>
              <a:gd name="connsiteY403" fmla="*/ 6858000 h 6858000"/>
              <a:gd name="connsiteX404" fmla="*/ 3101556 w 7467600"/>
              <a:gd name="connsiteY404" fmla="*/ 6843337 h 6858000"/>
              <a:gd name="connsiteX405" fmla="*/ 3370162 w 7467600"/>
              <a:gd name="connsiteY405" fmla="*/ 5785550 h 6858000"/>
              <a:gd name="connsiteX406" fmla="*/ 3746477 w 7467600"/>
              <a:gd name="connsiteY406" fmla="*/ 5377889 h 6858000"/>
              <a:gd name="connsiteX407" fmla="*/ 3863399 w 7467600"/>
              <a:gd name="connsiteY407" fmla="*/ 5087257 h 6858000"/>
              <a:gd name="connsiteX408" fmla="*/ 3968712 w 7467600"/>
              <a:gd name="connsiteY408" fmla="*/ 4913989 h 6858000"/>
              <a:gd name="connsiteX409" fmla="*/ 2792390 w 7467600"/>
              <a:gd name="connsiteY409" fmla="*/ 5382974 h 6858000"/>
              <a:gd name="connsiteX410" fmla="*/ 2714982 w 7467600"/>
              <a:gd name="connsiteY410" fmla="*/ 5427051 h 6858000"/>
              <a:gd name="connsiteX411" fmla="*/ 2813361 w 7467600"/>
              <a:gd name="connsiteY411" fmla="*/ 6023912 h 6858000"/>
              <a:gd name="connsiteX412" fmla="*/ 2688430 w 7467600"/>
              <a:gd name="connsiteY412" fmla="*/ 6801564 h 6858000"/>
              <a:gd name="connsiteX413" fmla="*/ 2629626 w 7467600"/>
              <a:gd name="connsiteY413" fmla="*/ 6763394 h 6858000"/>
              <a:gd name="connsiteX414" fmla="*/ 2565328 w 7467600"/>
              <a:gd name="connsiteY414" fmla="*/ 5516399 h 6858000"/>
              <a:gd name="connsiteX415" fmla="*/ 1922999 w 7467600"/>
              <a:gd name="connsiteY415" fmla="*/ 5980343 h 6858000"/>
              <a:gd name="connsiteX416" fmla="*/ 1950261 w 7467600"/>
              <a:gd name="connsiteY416" fmla="*/ 6405858 h 6858000"/>
              <a:gd name="connsiteX417" fmla="*/ 2365554 w 7467600"/>
              <a:gd name="connsiteY417" fmla="*/ 6759107 h 6858000"/>
              <a:gd name="connsiteX418" fmla="*/ 2424142 w 7467600"/>
              <a:gd name="connsiteY418" fmla="*/ 6858000 h 6858000"/>
              <a:gd name="connsiteX419" fmla="*/ 2395994 w 7467600"/>
              <a:gd name="connsiteY419" fmla="*/ 6858000 h 6858000"/>
              <a:gd name="connsiteX420" fmla="*/ 2392863 w 7467600"/>
              <a:gd name="connsiteY420" fmla="*/ 6852964 h 6858000"/>
              <a:gd name="connsiteX421" fmla="*/ 2017589 w 7467600"/>
              <a:gd name="connsiteY421" fmla="*/ 6493982 h 6858000"/>
              <a:gd name="connsiteX422" fmla="*/ 2147336 w 7467600"/>
              <a:gd name="connsiteY422" fmla="*/ 6594052 h 6858000"/>
              <a:gd name="connsiteX423" fmla="*/ 2207047 w 7467600"/>
              <a:gd name="connsiteY423" fmla="*/ 6654540 h 6858000"/>
              <a:gd name="connsiteX424" fmla="*/ 2299106 w 7467600"/>
              <a:gd name="connsiteY424" fmla="*/ 6778931 h 6858000"/>
              <a:gd name="connsiteX425" fmla="*/ 2314430 w 7467600"/>
              <a:gd name="connsiteY425" fmla="*/ 6801144 h 6858000"/>
              <a:gd name="connsiteX426" fmla="*/ 2352406 w 7467600"/>
              <a:gd name="connsiteY426" fmla="*/ 6858000 h 6858000"/>
              <a:gd name="connsiteX427" fmla="*/ 2314492 w 7467600"/>
              <a:gd name="connsiteY427" fmla="*/ 6858000 h 6858000"/>
              <a:gd name="connsiteX428" fmla="*/ 2288095 w 7467600"/>
              <a:gd name="connsiteY428" fmla="*/ 6818030 h 6858000"/>
              <a:gd name="connsiteX429" fmla="*/ 2272768 w 7467600"/>
              <a:gd name="connsiteY429" fmla="*/ 6795822 h 6858000"/>
              <a:gd name="connsiteX430" fmla="*/ 2182715 w 7467600"/>
              <a:gd name="connsiteY430" fmla="*/ 6675071 h 6858000"/>
              <a:gd name="connsiteX431" fmla="*/ 2032061 w 7467600"/>
              <a:gd name="connsiteY431" fmla="*/ 6541380 h 6858000"/>
              <a:gd name="connsiteX432" fmla="*/ 2257220 w 7467600"/>
              <a:gd name="connsiteY432" fmla="*/ 6826257 h 6858000"/>
              <a:gd name="connsiteX433" fmla="*/ 2281324 w 7467600"/>
              <a:gd name="connsiteY433" fmla="*/ 6858000 h 6858000"/>
              <a:gd name="connsiteX434" fmla="*/ 2242860 w 7467600"/>
              <a:gd name="connsiteY434" fmla="*/ 6858000 h 6858000"/>
              <a:gd name="connsiteX435" fmla="*/ 2232818 w 7467600"/>
              <a:gd name="connsiteY435" fmla="*/ 6844926 h 6858000"/>
              <a:gd name="connsiteX436" fmla="*/ 1990172 w 7467600"/>
              <a:gd name="connsiteY436" fmla="*/ 6542121 h 6858000"/>
              <a:gd name="connsiteX437" fmla="*/ 2124090 w 7467600"/>
              <a:gd name="connsiteY437" fmla="*/ 6761017 h 6858000"/>
              <a:gd name="connsiteX438" fmla="*/ 2200380 w 7467600"/>
              <a:gd name="connsiteY438" fmla="*/ 6858000 h 6858000"/>
              <a:gd name="connsiteX439" fmla="*/ 2147507 w 7467600"/>
              <a:gd name="connsiteY439" fmla="*/ 6858000 h 6858000"/>
              <a:gd name="connsiteX440" fmla="*/ 2070668 w 7467600"/>
              <a:gd name="connsiteY440" fmla="*/ 6761520 h 6858000"/>
              <a:gd name="connsiteX441" fmla="*/ 1975142 w 7467600"/>
              <a:gd name="connsiteY441" fmla="*/ 6585570 h 6858000"/>
              <a:gd name="connsiteX442" fmla="*/ 2050035 w 7467600"/>
              <a:gd name="connsiteY442" fmla="*/ 6813345 h 6858000"/>
              <a:gd name="connsiteX443" fmla="*/ 2063025 w 7467600"/>
              <a:gd name="connsiteY443" fmla="*/ 6858000 h 6858000"/>
              <a:gd name="connsiteX444" fmla="*/ 2021675 w 7467600"/>
              <a:gd name="connsiteY444" fmla="*/ 6858000 h 6858000"/>
              <a:gd name="connsiteX445" fmla="*/ 2019308 w 7467600"/>
              <a:gd name="connsiteY445" fmla="*/ 6847118 h 6858000"/>
              <a:gd name="connsiteX446" fmla="*/ 1938835 w 7467600"/>
              <a:gd name="connsiteY446" fmla="*/ 6551160 h 6858000"/>
              <a:gd name="connsiteX447" fmla="*/ 1953230 w 7467600"/>
              <a:gd name="connsiteY447" fmla="*/ 6759699 h 6858000"/>
              <a:gd name="connsiteX448" fmla="*/ 1956763 w 7467600"/>
              <a:gd name="connsiteY448" fmla="*/ 6778191 h 6858000"/>
              <a:gd name="connsiteX449" fmla="*/ 1967925 w 7467600"/>
              <a:gd name="connsiteY449" fmla="*/ 6858000 h 6858000"/>
              <a:gd name="connsiteX450" fmla="*/ 1936622 w 7467600"/>
              <a:gd name="connsiteY450" fmla="*/ 6858000 h 6858000"/>
              <a:gd name="connsiteX451" fmla="*/ 1926261 w 7467600"/>
              <a:gd name="connsiteY451" fmla="*/ 6784064 h 6858000"/>
              <a:gd name="connsiteX452" fmla="*/ 1922724 w 7467600"/>
              <a:gd name="connsiteY452" fmla="*/ 6765577 h 6858000"/>
              <a:gd name="connsiteX453" fmla="*/ 1904650 w 7467600"/>
              <a:gd name="connsiteY453" fmla="*/ 6639616 h 6858000"/>
              <a:gd name="connsiteX454" fmla="*/ 1885273 w 7467600"/>
              <a:gd name="connsiteY454" fmla="*/ 6858000 h 6858000"/>
              <a:gd name="connsiteX455" fmla="*/ 1854363 w 7467600"/>
              <a:gd name="connsiteY455" fmla="*/ 6858000 h 6858000"/>
              <a:gd name="connsiteX456" fmla="*/ 1880391 w 7467600"/>
              <a:gd name="connsiteY456" fmla="*/ 6603796 h 6858000"/>
              <a:gd name="connsiteX457" fmla="*/ 1818273 w 7467600"/>
              <a:gd name="connsiteY457" fmla="*/ 6715729 h 6858000"/>
              <a:gd name="connsiteX458" fmla="*/ 1794691 w 7467600"/>
              <a:gd name="connsiteY458" fmla="*/ 6843239 h 6858000"/>
              <a:gd name="connsiteX459" fmla="*/ 1794914 w 7467600"/>
              <a:gd name="connsiteY459" fmla="*/ 6858000 h 6858000"/>
              <a:gd name="connsiteX460" fmla="*/ 1746128 w 7467600"/>
              <a:gd name="connsiteY460" fmla="*/ 6858000 h 6858000"/>
              <a:gd name="connsiteX461" fmla="*/ 1753934 w 7467600"/>
              <a:gd name="connsiteY461" fmla="*/ 6724796 h 6858000"/>
              <a:gd name="connsiteX462" fmla="*/ 1792053 w 7467600"/>
              <a:gd name="connsiteY462" fmla="*/ 6572396 h 6858000"/>
              <a:gd name="connsiteX463" fmla="*/ 1862248 w 7467600"/>
              <a:gd name="connsiteY463" fmla="*/ 6266397 h 6858000"/>
              <a:gd name="connsiteX464" fmla="*/ 1862250 w 7467600"/>
              <a:gd name="connsiteY464" fmla="*/ 6033531 h 6858000"/>
              <a:gd name="connsiteX465" fmla="*/ 1211999 w 7467600"/>
              <a:gd name="connsiteY465" fmla="*/ 6683610 h 6858000"/>
              <a:gd name="connsiteX466" fmla="*/ 1213266 w 7467600"/>
              <a:gd name="connsiteY466" fmla="*/ 6691947 h 6858000"/>
              <a:gd name="connsiteX467" fmla="*/ 1203370 w 7467600"/>
              <a:gd name="connsiteY467" fmla="*/ 6850676 h 6858000"/>
              <a:gd name="connsiteX468" fmla="*/ 1203671 w 7467600"/>
              <a:gd name="connsiteY468" fmla="*/ 6858000 h 6858000"/>
              <a:gd name="connsiteX469" fmla="*/ 1143180 w 7467600"/>
              <a:gd name="connsiteY469" fmla="*/ 6858000 h 6858000"/>
              <a:gd name="connsiteX470" fmla="*/ 1142176 w 7467600"/>
              <a:gd name="connsiteY470" fmla="*/ 6766045 h 6858000"/>
              <a:gd name="connsiteX471" fmla="*/ 1067484 w 7467600"/>
              <a:gd name="connsiteY471" fmla="*/ 6858000 h 6858000"/>
              <a:gd name="connsiteX472" fmla="*/ 953928 w 7467600"/>
              <a:gd name="connsiteY472" fmla="*/ 6858000 h 6858000"/>
              <a:gd name="connsiteX473" fmla="*/ 959715 w 7467600"/>
              <a:gd name="connsiteY473" fmla="*/ 6850185 h 6858000"/>
              <a:gd name="connsiteX474" fmla="*/ 1483788 w 7467600"/>
              <a:gd name="connsiteY474" fmla="*/ 6259174 h 6858000"/>
              <a:gd name="connsiteX475" fmla="*/ 1100671 w 7467600"/>
              <a:gd name="connsiteY475" fmla="*/ 6252137 h 6858000"/>
              <a:gd name="connsiteX476" fmla="*/ 1090144 w 7467600"/>
              <a:gd name="connsiteY476" fmla="*/ 6256748 h 6858000"/>
              <a:gd name="connsiteX477" fmla="*/ 1095872 w 7467600"/>
              <a:gd name="connsiteY477" fmla="*/ 6271892 h 6858000"/>
              <a:gd name="connsiteX478" fmla="*/ 262785 w 7467600"/>
              <a:gd name="connsiteY478" fmla="*/ 6845450 h 6858000"/>
              <a:gd name="connsiteX479" fmla="*/ 209968 w 7467600"/>
              <a:gd name="connsiteY479" fmla="*/ 6770713 h 6858000"/>
              <a:gd name="connsiteX480" fmla="*/ 873460 w 7467600"/>
              <a:gd name="connsiteY480" fmla="*/ 6253768 h 6858000"/>
              <a:gd name="connsiteX481" fmla="*/ 192686 w 7467600"/>
              <a:gd name="connsiteY481" fmla="*/ 5849257 h 6858000"/>
              <a:gd name="connsiteX482" fmla="*/ 4696 w 7467600"/>
              <a:gd name="connsiteY482" fmla="*/ 5697668 h 6858000"/>
              <a:gd name="connsiteX483" fmla="*/ 0 w 7467600"/>
              <a:gd name="connsiteY483" fmla="*/ 5689984 h 6858000"/>
              <a:gd name="connsiteX484" fmla="*/ 0 w 7467600"/>
              <a:gd name="connsiteY484" fmla="*/ 5513472 h 6858000"/>
              <a:gd name="connsiteX485" fmla="*/ 174101 w 7467600"/>
              <a:gd name="connsiteY485" fmla="*/ 5620277 h 6858000"/>
              <a:gd name="connsiteX486" fmla="*/ 891800 w 7467600"/>
              <a:gd name="connsiteY486" fmla="*/ 6036935 h 6858000"/>
              <a:gd name="connsiteX487" fmla="*/ 1072219 w 7467600"/>
              <a:gd name="connsiteY487" fmla="*/ 6169443 h 6858000"/>
              <a:gd name="connsiteX488" fmla="*/ 1074117 w 7467600"/>
              <a:gd name="connsiteY488" fmla="*/ 6170301 h 6858000"/>
              <a:gd name="connsiteX489" fmla="*/ 1083114 w 7467600"/>
              <a:gd name="connsiteY489" fmla="*/ 6174131 h 6858000"/>
              <a:gd name="connsiteX490" fmla="*/ 1543010 w 7467600"/>
              <a:gd name="connsiteY490" fmla="*/ 6191140 h 6858000"/>
              <a:gd name="connsiteX491" fmla="*/ 1551080 w 7467600"/>
              <a:gd name="connsiteY491" fmla="*/ 6195006 h 6858000"/>
              <a:gd name="connsiteX492" fmla="*/ 2345443 w 7467600"/>
              <a:gd name="connsiteY492" fmla="*/ 5549882 h 6858000"/>
              <a:gd name="connsiteX493" fmla="*/ 1721499 w 7467600"/>
              <a:gd name="connsiteY493" fmla="*/ 5599969 h 6858000"/>
              <a:gd name="connsiteX494" fmla="*/ 767716 w 7467600"/>
              <a:gd name="connsiteY494" fmla="*/ 5472768 h 6858000"/>
              <a:gd name="connsiteX495" fmla="*/ 722147 w 7467600"/>
              <a:gd name="connsiteY495" fmla="*/ 5393091 h 6858000"/>
              <a:gd name="connsiteX496" fmla="*/ 1485552 w 7467600"/>
              <a:gd name="connsiteY496" fmla="*/ 5313202 h 6858000"/>
              <a:gd name="connsiteX497" fmla="*/ 2143004 w 7467600"/>
              <a:gd name="connsiteY497" fmla="*/ 5402420 h 6858000"/>
              <a:gd name="connsiteX498" fmla="*/ 1933391 w 7467600"/>
              <a:gd name="connsiteY498" fmla="*/ 5156971 h 6858000"/>
              <a:gd name="connsiteX499" fmla="*/ 1827118 w 7467600"/>
              <a:gd name="connsiteY499" fmla="*/ 4968410 h 6858000"/>
              <a:gd name="connsiteX500" fmla="*/ 1837349 w 7467600"/>
              <a:gd name="connsiteY500" fmla="*/ 4956357 h 6858000"/>
              <a:gd name="connsiteX501" fmla="*/ 2162835 w 7467600"/>
              <a:gd name="connsiteY501" fmla="*/ 5187853 h 6858000"/>
              <a:gd name="connsiteX502" fmla="*/ 2257167 w 7467600"/>
              <a:gd name="connsiteY502" fmla="*/ 5462123 h 6858000"/>
              <a:gd name="connsiteX503" fmla="*/ 2261598 w 7467600"/>
              <a:gd name="connsiteY503" fmla="*/ 5467998 h 6858000"/>
              <a:gd name="connsiteX504" fmla="*/ 2437177 w 7467600"/>
              <a:gd name="connsiteY504" fmla="*/ 5479608 h 6858000"/>
              <a:gd name="connsiteX505" fmla="*/ 2445247 w 7467600"/>
              <a:gd name="connsiteY505" fmla="*/ 5483476 h 6858000"/>
              <a:gd name="connsiteX506" fmla="*/ 2743626 w 7467600"/>
              <a:gd name="connsiteY506" fmla="*/ 5304819 h 6858000"/>
              <a:gd name="connsiteX507" fmla="*/ 3048102 w 7467600"/>
              <a:gd name="connsiteY507" fmla="*/ 5150595 h 6858000"/>
              <a:gd name="connsiteX508" fmla="*/ 1799414 w 7467600"/>
              <a:gd name="connsiteY508" fmla="*/ 4694732 h 6858000"/>
              <a:gd name="connsiteX509" fmla="*/ 1771735 w 7467600"/>
              <a:gd name="connsiteY509" fmla="*/ 4619929 h 6858000"/>
              <a:gd name="connsiteX510" fmla="*/ 3104273 w 7467600"/>
              <a:gd name="connsiteY510" fmla="*/ 5076159 h 6858000"/>
              <a:gd name="connsiteX511" fmla="*/ 3113245 w 7467600"/>
              <a:gd name="connsiteY511" fmla="*/ 5090705 h 6858000"/>
              <a:gd name="connsiteX512" fmla="*/ 3126294 w 7467600"/>
              <a:gd name="connsiteY512" fmla="*/ 5114400 h 6858000"/>
              <a:gd name="connsiteX513" fmla="*/ 3937433 w 7467600"/>
              <a:gd name="connsiteY513" fmla="*/ 4830473 h 6858000"/>
              <a:gd name="connsiteX514" fmla="*/ 3590475 w 7467600"/>
              <a:gd name="connsiteY514" fmla="*/ 4597974 h 6858000"/>
              <a:gd name="connsiteX515" fmla="*/ 3100264 w 7467600"/>
              <a:gd name="connsiteY515" fmla="*/ 4579845 h 6858000"/>
              <a:gd name="connsiteX516" fmla="*/ 2183576 w 7467600"/>
              <a:gd name="connsiteY516" fmla="*/ 4227150 h 6858000"/>
              <a:gd name="connsiteX517" fmla="*/ 2151029 w 7467600"/>
              <a:gd name="connsiteY517" fmla="*/ 4146947 h 6858000"/>
              <a:gd name="connsiteX518" fmla="*/ 3563434 w 7467600"/>
              <a:gd name="connsiteY518" fmla="*/ 4469115 h 6858000"/>
              <a:gd name="connsiteX519" fmla="*/ 3177952 w 7467600"/>
              <a:gd name="connsiteY519" fmla="*/ 3657386 h 6858000"/>
              <a:gd name="connsiteX520" fmla="*/ 3189263 w 7467600"/>
              <a:gd name="connsiteY520" fmla="*/ 3625726 h 6858000"/>
              <a:gd name="connsiteX521" fmla="*/ 3560912 w 7467600"/>
              <a:gd name="connsiteY521" fmla="*/ 4079863 h 6858000"/>
              <a:gd name="connsiteX522" fmla="*/ 3626636 w 7467600"/>
              <a:gd name="connsiteY522" fmla="*/ 4512230 h 6858000"/>
              <a:gd name="connsiteX523" fmla="*/ 3653088 w 7467600"/>
              <a:gd name="connsiteY523" fmla="*/ 4521417 h 6858000"/>
              <a:gd name="connsiteX524" fmla="*/ 3988128 w 7467600"/>
              <a:gd name="connsiteY524" fmla="*/ 4817267 h 6858000"/>
              <a:gd name="connsiteX525" fmla="*/ 4830582 w 7467600"/>
              <a:gd name="connsiteY525" fmla="*/ 4676000 h 6858000"/>
              <a:gd name="connsiteX526" fmla="*/ 4830100 w 7467600"/>
              <a:gd name="connsiteY526" fmla="*/ 4675554 h 6858000"/>
              <a:gd name="connsiteX527" fmla="*/ 4036318 w 7467600"/>
              <a:gd name="connsiteY527" fmla="*/ 4147013 h 6858000"/>
              <a:gd name="connsiteX528" fmla="*/ 3432098 w 7467600"/>
              <a:gd name="connsiteY528" fmla="*/ 3537312 h 6858000"/>
              <a:gd name="connsiteX529" fmla="*/ 3446761 w 7467600"/>
              <a:gd name="connsiteY529" fmla="*/ 3461278 h 6858000"/>
              <a:gd name="connsiteX530" fmla="*/ 4419733 w 7467600"/>
              <a:gd name="connsiteY530" fmla="*/ 3963555 h 6858000"/>
              <a:gd name="connsiteX531" fmla="*/ 4781371 w 7467600"/>
              <a:gd name="connsiteY531" fmla="*/ 4458604 h 6858000"/>
              <a:gd name="connsiteX532" fmla="*/ 4780440 w 7467600"/>
              <a:gd name="connsiteY532" fmla="*/ 4470290 h 6858000"/>
              <a:gd name="connsiteX533" fmla="*/ 4898954 w 7467600"/>
              <a:gd name="connsiteY533" fmla="*/ 4662092 h 6858000"/>
              <a:gd name="connsiteX534" fmla="*/ 4900699 w 7467600"/>
              <a:gd name="connsiteY534" fmla="*/ 4670867 h 6858000"/>
              <a:gd name="connsiteX535" fmla="*/ 5714511 w 7467600"/>
              <a:gd name="connsiteY535" fmla="*/ 4663483 h 6858000"/>
              <a:gd name="connsiteX536" fmla="*/ 5464793 w 7467600"/>
              <a:gd name="connsiteY536" fmla="*/ 4393556 h 6858000"/>
              <a:gd name="connsiteX537" fmla="*/ 5461897 w 7467600"/>
              <a:gd name="connsiteY537" fmla="*/ 4390879 h 6858000"/>
              <a:gd name="connsiteX538" fmla="*/ 4294126 w 7467600"/>
              <a:gd name="connsiteY538" fmla="*/ 3303048 h 6858000"/>
              <a:gd name="connsiteX539" fmla="*/ 4305321 w 7467600"/>
              <a:gd name="connsiteY539" fmla="*/ 3256953 h 6858000"/>
              <a:gd name="connsiteX540" fmla="*/ 4949299 w 7467600"/>
              <a:gd name="connsiteY540" fmla="*/ 3766336 h 6858000"/>
              <a:gd name="connsiteX541" fmla="*/ 5291452 w 7467600"/>
              <a:gd name="connsiteY541" fmla="*/ 4076801 h 6858000"/>
              <a:gd name="connsiteX542" fmla="*/ 5434998 w 7467600"/>
              <a:gd name="connsiteY542" fmla="*/ 4254100 h 6858000"/>
              <a:gd name="connsiteX543" fmla="*/ 5351015 w 7467600"/>
              <a:gd name="connsiteY543" fmla="*/ 3760989 h 6858000"/>
              <a:gd name="connsiteX544" fmla="*/ 5413780 w 7467600"/>
              <a:gd name="connsiteY544" fmla="*/ 2966265 h 6858000"/>
              <a:gd name="connsiteX545" fmla="*/ 5425627 w 7467600"/>
              <a:gd name="connsiteY545" fmla="*/ 2954192 h 6858000"/>
              <a:gd name="connsiteX546" fmla="*/ 6604735 w 7467600"/>
              <a:gd name="connsiteY546" fmla="*/ 2041381 h 6858000"/>
              <a:gd name="connsiteX547" fmla="*/ 7204487 w 7467600"/>
              <a:gd name="connsiteY547" fmla="*/ 2742112 h 6858000"/>
              <a:gd name="connsiteX548" fmla="*/ 7131592 w 7467600"/>
              <a:gd name="connsiteY548" fmla="*/ 2672096 h 6858000"/>
              <a:gd name="connsiteX549" fmla="*/ 6996344 w 7467600"/>
              <a:gd name="connsiteY549" fmla="*/ 2518310 h 6858000"/>
              <a:gd name="connsiteX550" fmla="*/ 6735495 w 7467600"/>
              <a:gd name="connsiteY550" fmla="*/ 2196890 h 6858000"/>
              <a:gd name="connsiteX551" fmla="*/ 6721901 w 7467600"/>
              <a:gd name="connsiteY551" fmla="*/ 2179274 h 6858000"/>
              <a:gd name="connsiteX552" fmla="*/ 6604735 w 7467600"/>
              <a:gd name="connsiteY552" fmla="*/ 2041381 h 6858000"/>
              <a:gd name="connsiteX553" fmla="*/ 6591670 w 7467600"/>
              <a:gd name="connsiteY553" fmla="*/ 1988277 h 6858000"/>
              <a:gd name="connsiteX554" fmla="*/ 6747349 w 7467600"/>
              <a:gd name="connsiteY554" fmla="*/ 2160069 h 6858000"/>
              <a:gd name="connsiteX555" fmla="*/ 6760943 w 7467600"/>
              <a:gd name="connsiteY555" fmla="*/ 2177686 h 6858000"/>
              <a:gd name="connsiteX556" fmla="*/ 7021065 w 7467600"/>
              <a:gd name="connsiteY556" fmla="*/ 2498102 h 6858000"/>
              <a:gd name="connsiteX557" fmla="*/ 7155223 w 7467600"/>
              <a:gd name="connsiteY557" fmla="*/ 2650386 h 6858000"/>
              <a:gd name="connsiteX558" fmla="*/ 7203167 w 7467600"/>
              <a:gd name="connsiteY558" fmla="*/ 2697288 h 6858000"/>
              <a:gd name="connsiteX559" fmla="*/ 6937703 w 7467600"/>
              <a:gd name="connsiteY559" fmla="*/ 2321981 h 6858000"/>
              <a:gd name="connsiteX560" fmla="*/ 6591670 w 7467600"/>
              <a:gd name="connsiteY560" fmla="*/ 1988277 h 6858000"/>
              <a:gd name="connsiteX561" fmla="*/ 5798671 w 7467600"/>
              <a:gd name="connsiteY561" fmla="*/ 1981601 h 6858000"/>
              <a:gd name="connsiteX562" fmla="*/ 5754709 w 7467600"/>
              <a:gd name="connsiteY562" fmla="*/ 2071454 h 6858000"/>
              <a:gd name="connsiteX563" fmla="*/ 5763044 w 7467600"/>
              <a:gd name="connsiteY563" fmla="*/ 2842206 h 6858000"/>
              <a:gd name="connsiteX564" fmla="*/ 5764974 w 7467600"/>
              <a:gd name="connsiteY564" fmla="*/ 2799609 h 6858000"/>
              <a:gd name="connsiteX565" fmla="*/ 5767665 w 7467600"/>
              <a:gd name="connsiteY565" fmla="*/ 2666409 h 6858000"/>
              <a:gd name="connsiteX566" fmla="*/ 5763055 w 7467600"/>
              <a:gd name="connsiteY566" fmla="*/ 2579705 h 6858000"/>
              <a:gd name="connsiteX567" fmla="*/ 5758079 w 7467600"/>
              <a:gd name="connsiteY567" fmla="*/ 2492508 h 6858000"/>
              <a:gd name="connsiteX568" fmla="*/ 5779325 w 7467600"/>
              <a:gd name="connsiteY568" fmla="*/ 2197069 h 6858000"/>
              <a:gd name="connsiteX569" fmla="*/ 5798671 w 7467600"/>
              <a:gd name="connsiteY569" fmla="*/ 1981601 h 6858000"/>
              <a:gd name="connsiteX570" fmla="*/ 5829202 w 7467600"/>
              <a:gd name="connsiteY570" fmla="*/ 1971679 h 6858000"/>
              <a:gd name="connsiteX571" fmla="*/ 5809558 w 7467600"/>
              <a:gd name="connsiteY571" fmla="*/ 2198043 h 6858000"/>
              <a:gd name="connsiteX572" fmla="*/ 5788653 w 7467600"/>
              <a:gd name="connsiteY572" fmla="*/ 2489430 h 6858000"/>
              <a:gd name="connsiteX573" fmla="*/ 5793439 w 7467600"/>
              <a:gd name="connsiteY573" fmla="*/ 2575235 h 6858000"/>
              <a:gd name="connsiteX574" fmla="*/ 5796837 w 7467600"/>
              <a:gd name="connsiteY574" fmla="*/ 2637633 h 6858000"/>
              <a:gd name="connsiteX575" fmla="*/ 5818614 w 7467600"/>
              <a:gd name="connsiteY575" fmla="*/ 2473055 h 6858000"/>
              <a:gd name="connsiteX576" fmla="*/ 5829202 w 7467600"/>
              <a:gd name="connsiteY576" fmla="*/ 1971679 h 6858000"/>
              <a:gd name="connsiteX577" fmla="*/ 5911389 w 7467600"/>
              <a:gd name="connsiteY577" fmla="*/ 1898371 h 6858000"/>
              <a:gd name="connsiteX578" fmla="*/ 6237627 w 7467600"/>
              <a:gd name="connsiteY578" fmla="*/ 2231921 h 6858000"/>
              <a:gd name="connsiteX579" fmla="*/ 5911389 w 7467600"/>
              <a:gd name="connsiteY579" fmla="*/ 1898371 h 6858000"/>
              <a:gd name="connsiteX580" fmla="*/ 6944437 w 7467600"/>
              <a:gd name="connsiteY580" fmla="*/ 1575402 h 6858000"/>
              <a:gd name="connsiteX581" fmla="*/ 6304730 w 7467600"/>
              <a:gd name="connsiteY581" fmla="*/ 1766654 h 6858000"/>
              <a:gd name="connsiteX582" fmla="*/ 6944437 w 7467600"/>
              <a:gd name="connsiteY582" fmla="*/ 1575402 h 6858000"/>
              <a:gd name="connsiteX583" fmla="*/ 7019523 w 7467600"/>
              <a:gd name="connsiteY583" fmla="*/ 1519450 h 6858000"/>
              <a:gd name="connsiteX584" fmla="*/ 6298091 w 7467600"/>
              <a:gd name="connsiteY584" fmla="*/ 1737122 h 6858000"/>
              <a:gd name="connsiteX585" fmla="*/ 7019523 w 7467600"/>
              <a:gd name="connsiteY585" fmla="*/ 1519450 h 6858000"/>
              <a:gd name="connsiteX586" fmla="*/ 2399523 w 7467600"/>
              <a:gd name="connsiteY586" fmla="*/ 1428234 h 6858000"/>
              <a:gd name="connsiteX587" fmla="*/ 2224982 w 7467600"/>
              <a:gd name="connsiteY587" fmla="*/ 1826201 h 6858000"/>
              <a:gd name="connsiteX588" fmla="*/ 2096099 w 7467600"/>
              <a:gd name="connsiteY588" fmla="*/ 2345900 h 6858000"/>
              <a:gd name="connsiteX589" fmla="*/ 2283317 w 7467600"/>
              <a:gd name="connsiteY589" fmla="*/ 1796925 h 6858000"/>
              <a:gd name="connsiteX590" fmla="*/ 2399523 w 7467600"/>
              <a:gd name="connsiteY590" fmla="*/ 1428234 h 6858000"/>
              <a:gd name="connsiteX591" fmla="*/ 2448558 w 7467600"/>
              <a:gd name="connsiteY591" fmla="*/ 1373435 h 6858000"/>
              <a:gd name="connsiteX592" fmla="*/ 2312521 w 7467600"/>
              <a:gd name="connsiteY592" fmla="*/ 1806140 h 6858000"/>
              <a:gd name="connsiteX593" fmla="*/ 2127533 w 7467600"/>
              <a:gd name="connsiteY593" fmla="*/ 2348380 h 6858000"/>
              <a:gd name="connsiteX594" fmla="*/ 2358080 w 7467600"/>
              <a:gd name="connsiteY594" fmla="*/ 1866134 h 6858000"/>
              <a:gd name="connsiteX595" fmla="*/ 2407436 w 7467600"/>
              <a:gd name="connsiteY595" fmla="*/ 1651070 h 6858000"/>
              <a:gd name="connsiteX596" fmla="*/ 2448558 w 7467600"/>
              <a:gd name="connsiteY596" fmla="*/ 1373435 h 6858000"/>
              <a:gd name="connsiteX597" fmla="*/ 278707 w 7467600"/>
              <a:gd name="connsiteY597" fmla="*/ 1352270 h 6858000"/>
              <a:gd name="connsiteX598" fmla="*/ 321570 w 7467600"/>
              <a:gd name="connsiteY598" fmla="*/ 1861610 h 6858000"/>
              <a:gd name="connsiteX599" fmla="*/ 294281 w 7467600"/>
              <a:gd name="connsiteY599" fmla="*/ 1440658 h 6858000"/>
              <a:gd name="connsiteX600" fmla="*/ 278707 w 7467600"/>
              <a:gd name="connsiteY600" fmla="*/ 1352270 h 6858000"/>
              <a:gd name="connsiteX601" fmla="*/ 1423821 w 7467600"/>
              <a:gd name="connsiteY601" fmla="*/ 1351958 h 6858000"/>
              <a:gd name="connsiteX602" fmla="*/ 1638521 w 7467600"/>
              <a:gd name="connsiteY602" fmla="*/ 1908470 h 6858000"/>
              <a:gd name="connsiteX603" fmla="*/ 1754199 w 7467600"/>
              <a:gd name="connsiteY603" fmla="*/ 2149284 h 6858000"/>
              <a:gd name="connsiteX604" fmla="*/ 1908359 w 7467600"/>
              <a:gd name="connsiteY604" fmla="*/ 2364988 h 6858000"/>
              <a:gd name="connsiteX605" fmla="*/ 1647661 w 7467600"/>
              <a:gd name="connsiteY605" fmla="*/ 1825945 h 6858000"/>
              <a:gd name="connsiteX606" fmla="*/ 1423821 w 7467600"/>
              <a:gd name="connsiteY606" fmla="*/ 1351958 h 6858000"/>
              <a:gd name="connsiteX607" fmla="*/ 1431890 w 7467600"/>
              <a:gd name="connsiteY607" fmla="*/ 1306475 h 6858000"/>
              <a:gd name="connsiteX608" fmla="*/ 1507597 w 7467600"/>
              <a:gd name="connsiteY608" fmla="*/ 1446132 h 6858000"/>
              <a:gd name="connsiteX609" fmla="*/ 1674586 w 7467600"/>
              <a:gd name="connsiteY609" fmla="*/ 1813832 h 6858000"/>
              <a:gd name="connsiteX610" fmla="*/ 1815950 w 7467600"/>
              <a:gd name="connsiteY610" fmla="*/ 2128564 h 6858000"/>
              <a:gd name="connsiteX611" fmla="*/ 1984242 w 7467600"/>
              <a:gd name="connsiteY611" fmla="*/ 2430829 h 6858000"/>
              <a:gd name="connsiteX612" fmla="*/ 2014023 w 7467600"/>
              <a:gd name="connsiteY612" fmla="*/ 2450995 h 6858000"/>
              <a:gd name="connsiteX613" fmla="*/ 1747337 w 7467600"/>
              <a:gd name="connsiteY613" fmla="*/ 1855264 h 6858000"/>
              <a:gd name="connsiteX614" fmla="*/ 1533749 w 7467600"/>
              <a:gd name="connsiteY614" fmla="*/ 1478656 h 6858000"/>
              <a:gd name="connsiteX615" fmla="*/ 1431890 w 7467600"/>
              <a:gd name="connsiteY615" fmla="*/ 1306475 h 6858000"/>
              <a:gd name="connsiteX616" fmla="*/ 5052692 w 7467600"/>
              <a:gd name="connsiteY616" fmla="*/ 1292994 h 6858000"/>
              <a:gd name="connsiteX617" fmla="*/ 5200661 w 7467600"/>
              <a:gd name="connsiteY617" fmla="*/ 1635186 h 6858000"/>
              <a:gd name="connsiteX618" fmla="*/ 5297138 w 7467600"/>
              <a:gd name="connsiteY618" fmla="*/ 1906351 h 6858000"/>
              <a:gd name="connsiteX619" fmla="*/ 5052692 w 7467600"/>
              <a:gd name="connsiteY619" fmla="*/ 1292994 h 6858000"/>
              <a:gd name="connsiteX620" fmla="*/ 5009948 w 7467600"/>
              <a:gd name="connsiteY620" fmla="*/ 1273619 h 6858000"/>
              <a:gd name="connsiteX621" fmla="*/ 5121777 w 7467600"/>
              <a:gd name="connsiteY621" fmla="*/ 1654213 h 6858000"/>
              <a:gd name="connsiteX622" fmla="*/ 5293545 w 7467600"/>
              <a:gd name="connsiteY622" fmla="*/ 2072247 h 6858000"/>
              <a:gd name="connsiteX623" fmla="*/ 5294042 w 7467600"/>
              <a:gd name="connsiteY623" fmla="*/ 2065019 h 6858000"/>
              <a:gd name="connsiteX624" fmla="*/ 5171936 w 7467600"/>
              <a:gd name="connsiteY624" fmla="*/ 1647613 h 6858000"/>
              <a:gd name="connsiteX625" fmla="*/ 5009948 w 7467600"/>
              <a:gd name="connsiteY625" fmla="*/ 1273619 h 6858000"/>
              <a:gd name="connsiteX626" fmla="*/ 655236 w 7467600"/>
              <a:gd name="connsiteY626" fmla="*/ 1268632 h 6858000"/>
              <a:gd name="connsiteX627" fmla="*/ 839521 w 7467600"/>
              <a:gd name="connsiteY627" fmla="*/ 1685315 h 6858000"/>
              <a:gd name="connsiteX628" fmla="*/ 1109416 w 7467600"/>
              <a:gd name="connsiteY628" fmla="*/ 2061663 h 6858000"/>
              <a:gd name="connsiteX629" fmla="*/ 1298300 w 7467600"/>
              <a:gd name="connsiteY629" fmla="*/ 2247742 h 6858000"/>
              <a:gd name="connsiteX630" fmla="*/ 1125871 w 7467600"/>
              <a:gd name="connsiteY630" fmla="*/ 1989513 h 6858000"/>
              <a:gd name="connsiteX631" fmla="*/ 981574 w 7467600"/>
              <a:gd name="connsiteY631" fmla="*/ 1783157 h 6858000"/>
              <a:gd name="connsiteX632" fmla="*/ 922198 w 7467600"/>
              <a:gd name="connsiteY632" fmla="*/ 1677437 h 6858000"/>
              <a:gd name="connsiteX633" fmla="*/ 869293 w 7467600"/>
              <a:gd name="connsiteY633" fmla="*/ 1583214 h 6858000"/>
              <a:gd name="connsiteX634" fmla="*/ 751431 w 7467600"/>
              <a:gd name="connsiteY634" fmla="*/ 1405731 h 6858000"/>
              <a:gd name="connsiteX635" fmla="*/ 655236 w 7467600"/>
              <a:gd name="connsiteY635" fmla="*/ 1268632 h 6858000"/>
              <a:gd name="connsiteX636" fmla="*/ 6516292 w 7467600"/>
              <a:gd name="connsiteY636" fmla="*/ 1263064 h 6858000"/>
              <a:gd name="connsiteX637" fmla="*/ 5736320 w 7467600"/>
              <a:gd name="connsiteY637" fmla="*/ 1501803 h 6858000"/>
              <a:gd name="connsiteX638" fmla="*/ 6516292 w 7467600"/>
              <a:gd name="connsiteY638" fmla="*/ 1263064 h 6858000"/>
              <a:gd name="connsiteX639" fmla="*/ 291466 w 7467600"/>
              <a:gd name="connsiteY639" fmla="*/ 1250369 h 6858000"/>
              <a:gd name="connsiteX640" fmla="*/ 323180 w 7467600"/>
              <a:gd name="connsiteY640" fmla="*/ 1435283 h 6858000"/>
              <a:gd name="connsiteX641" fmla="*/ 349381 w 7467600"/>
              <a:gd name="connsiteY641" fmla="*/ 1875041 h 6858000"/>
              <a:gd name="connsiteX642" fmla="*/ 374363 w 7467600"/>
              <a:gd name="connsiteY642" fmla="*/ 1506494 h 6858000"/>
              <a:gd name="connsiteX643" fmla="*/ 302168 w 7467600"/>
              <a:gd name="connsiteY643" fmla="*/ 1274495 h 6858000"/>
              <a:gd name="connsiteX644" fmla="*/ 291466 w 7467600"/>
              <a:gd name="connsiteY644" fmla="*/ 1250369 h 6858000"/>
              <a:gd name="connsiteX645" fmla="*/ 678222 w 7467600"/>
              <a:gd name="connsiteY645" fmla="*/ 1248670 h 6858000"/>
              <a:gd name="connsiteX646" fmla="*/ 775536 w 7467600"/>
              <a:gd name="connsiteY646" fmla="*/ 1388015 h 6858000"/>
              <a:gd name="connsiteX647" fmla="*/ 894529 w 7467600"/>
              <a:gd name="connsiteY647" fmla="*/ 1567739 h 6858000"/>
              <a:gd name="connsiteX648" fmla="*/ 948000 w 7467600"/>
              <a:gd name="connsiteY648" fmla="*/ 1663088 h 6858000"/>
              <a:gd name="connsiteX649" fmla="*/ 1006812 w 7467600"/>
              <a:gd name="connsiteY649" fmla="*/ 1767683 h 6858000"/>
              <a:gd name="connsiteX650" fmla="*/ 1149133 w 7467600"/>
              <a:gd name="connsiteY650" fmla="*/ 1971513 h 6858000"/>
              <a:gd name="connsiteX651" fmla="*/ 1333952 w 7467600"/>
              <a:gd name="connsiteY651" fmla="*/ 2251620 h 6858000"/>
              <a:gd name="connsiteX652" fmla="*/ 1337329 w 7467600"/>
              <a:gd name="connsiteY652" fmla="*/ 2258350 h 6858000"/>
              <a:gd name="connsiteX653" fmla="*/ 1014726 w 7467600"/>
              <a:gd name="connsiteY653" fmla="*/ 1615556 h 6858000"/>
              <a:gd name="connsiteX654" fmla="*/ 678222 w 7467600"/>
              <a:gd name="connsiteY654" fmla="*/ 1248670 h 6858000"/>
              <a:gd name="connsiteX655" fmla="*/ 6691602 w 7467600"/>
              <a:gd name="connsiteY655" fmla="*/ 1140573 h 6858000"/>
              <a:gd name="connsiteX656" fmla="*/ 6571100 w 7467600"/>
              <a:gd name="connsiteY656" fmla="*/ 1183662 h 6858000"/>
              <a:gd name="connsiteX657" fmla="*/ 6241687 w 7467600"/>
              <a:gd name="connsiteY657" fmla="*/ 1257600 h 6858000"/>
              <a:gd name="connsiteX658" fmla="*/ 5693009 w 7467600"/>
              <a:gd name="connsiteY658" fmla="*/ 1478256 h 6858000"/>
              <a:gd name="connsiteX659" fmla="*/ 6548420 w 7467600"/>
              <a:gd name="connsiteY659" fmla="*/ 1214599 h 6858000"/>
              <a:gd name="connsiteX660" fmla="*/ 6605473 w 7467600"/>
              <a:gd name="connsiteY660" fmla="*/ 1184686 h 6858000"/>
              <a:gd name="connsiteX661" fmla="*/ 6691602 w 7467600"/>
              <a:gd name="connsiteY661" fmla="*/ 1140573 h 6858000"/>
              <a:gd name="connsiteX662" fmla="*/ 4002475 w 7467600"/>
              <a:gd name="connsiteY662" fmla="*/ 1037802 h 6858000"/>
              <a:gd name="connsiteX663" fmla="*/ 4000324 w 7467600"/>
              <a:gd name="connsiteY663" fmla="*/ 1039362 h 6858000"/>
              <a:gd name="connsiteX664" fmla="*/ 4002862 w 7467600"/>
              <a:gd name="connsiteY664" fmla="*/ 1042866 h 6858000"/>
              <a:gd name="connsiteX665" fmla="*/ 4002475 w 7467600"/>
              <a:gd name="connsiteY665" fmla="*/ 1037802 h 6858000"/>
              <a:gd name="connsiteX666" fmla="*/ 506322 w 7467600"/>
              <a:gd name="connsiteY666" fmla="*/ 1020997 h 6858000"/>
              <a:gd name="connsiteX667" fmla="*/ 533068 w 7467600"/>
              <a:gd name="connsiteY667" fmla="*/ 1029409 h 6858000"/>
              <a:gd name="connsiteX668" fmla="*/ 1232525 w 7467600"/>
              <a:gd name="connsiteY668" fmla="*/ 1804675 h 6858000"/>
              <a:gd name="connsiteX669" fmla="*/ 1388858 w 7467600"/>
              <a:gd name="connsiteY669" fmla="*/ 2368011 h 6858000"/>
              <a:gd name="connsiteX670" fmla="*/ 1384098 w 7467600"/>
              <a:gd name="connsiteY670" fmla="*/ 2378125 h 6858000"/>
              <a:gd name="connsiteX671" fmla="*/ 1425393 w 7467600"/>
              <a:gd name="connsiteY671" fmla="*/ 2589124 h 6858000"/>
              <a:gd name="connsiteX672" fmla="*/ 1424001 w 7467600"/>
              <a:gd name="connsiteY672" fmla="*/ 2597541 h 6858000"/>
              <a:gd name="connsiteX673" fmla="*/ 2152729 w 7467600"/>
              <a:gd name="connsiteY673" fmla="*/ 2864487 h 6858000"/>
              <a:gd name="connsiteX674" fmla="*/ 2020609 w 7467600"/>
              <a:gd name="connsiteY674" fmla="*/ 2539671 h 6858000"/>
              <a:gd name="connsiteX675" fmla="*/ 2018920 w 7467600"/>
              <a:gd name="connsiteY675" fmla="*/ 2536309 h 6858000"/>
              <a:gd name="connsiteX676" fmla="*/ 1342441 w 7467600"/>
              <a:gd name="connsiteY676" fmla="*/ 1173017 h 6858000"/>
              <a:gd name="connsiteX677" fmla="*/ 1367925 w 7467600"/>
              <a:gd name="connsiteY677" fmla="*/ 1135648 h 6858000"/>
              <a:gd name="connsiteX678" fmla="*/ 1771401 w 7467600"/>
              <a:gd name="connsiteY678" fmla="*/ 1806673 h 6858000"/>
              <a:gd name="connsiteX679" fmla="*/ 1972385 w 7467600"/>
              <a:gd name="connsiteY679" fmla="*/ 2198735 h 6858000"/>
              <a:gd name="connsiteX680" fmla="*/ 2040892 w 7467600"/>
              <a:gd name="connsiteY680" fmla="*/ 2405205 h 6858000"/>
              <a:gd name="connsiteX681" fmla="*/ 2131689 w 7467600"/>
              <a:gd name="connsiteY681" fmla="*/ 1936926 h 6858000"/>
              <a:gd name="connsiteX682" fmla="*/ 2454820 w 7467600"/>
              <a:gd name="connsiteY682" fmla="*/ 1248808 h 6858000"/>
              <a:gd name="connsiteX683" fmla="*/ 2492512 w 7467600"/>
              <a:gd name="connsiteY683" fmla="*/ 1302920 h 6858000"/>
              <a:gd name="connsiteX684" fmla="*/ 2081216 w 7467600"/>
              <a:gd name="connsiteY684" fmla="*/ 2527513 h 6858000"/>
              <a:gd name="connsiteX685" fmla="*/ 2081211 w 7467600"/>
              <a:gd name="connsiteY685" fmla="*/ 2528916 h 6858000"/>
              <a:gd name="connsiteX686" fmla="*/ 2199067 w 7467600"/>
              <a:gd name="connsiteY686" fmla="*/ 2884061 h 6858000"/>
              <a:gd name="connsiteX687" fmla="*/ 3192586 w 7467600"/>
              <a:gd name="connsiteY687" fmla="*/ 3411496 h 6858000"/>
              <a:gd name="connsiteX688" fmla="*/ 3182620 w 7467600"/>
              <a:gd name="connsiteY688" fmla="*/ 3483279 h 6858000"/>
              <a:gd name="connsiteX689" fmla="*/ 2435119 w 7467600"/>
              <a:gd name="connsiteY689" fmla="*/ 3080173 h 6858000"/>
              <a:gd name="connsiteX690" fmla="*/ 2410152 w 7467600"/>
              <a:gd name="connsiteY690" fmla="*/ 3063751 h 6858000"/>
              <a:gd name="connsiteX691" fmla="*/ 2408099 w 7467600"/>
              <a:gd name="connsiteY691" fmla="*/ 3064403 h 6858000"/>
              <a:gd name="connsiteX692" fmla="*/ 2407218 w 7467600"/>
              <a:gd name="connsiteY692" fmla="*/ 3070324 h 6858000"/>
              <a:gd name="connsiteX693" fmla="*/ 2380138 w 7467600"/>
              <a:gd name="connsiteY693" fmla="*/ 3099341 h 6858000"/>
              <a:gd name="connsiteX694" fmla="*/ 1765923 w 7467600"/>
              <a:gd name="connsiteY694" fmla="*/ 3581043 h 6858000"/>
              <a:gd name="connsiteX695" fmla="*/ 1702258 w 7467600"/>
              <a:gd name="connsiteY695" fmla="*/ 3612286 h 6858000"/>
              <a:gd name="connsiteX696" fmla="*/ 1538370 w 7467600"/>
              <a:gd name="connsiteY696" fmla="*/ 3811804 h 6858000"/>
              <a:gd name="connsiteX697" fmla="*/ 542867 w 7467600"/>
              <a:gd name="connsiteY697" fmla="*/ 4944092 h 6858000"/>
              <a:gd name="connsiteX698" fmla="*/ 515800 w 7467600"/>
              <a:gd name="connsiteY698" fmla="*/ 4862180 h 6858000"/>
              <a:gd name="connsiteX699" fmla="*/ 909145 w 7467600"/>
              <a:gd name="connsiteY699" fmla="*/ 4199225 h 6858000"/>
              <a:gd name="connsiteX700" fmla="*/ 1214067 w 7467600"/>
              <a:gd name="connsiteY700" fmla="*/ 3908561 h 6858000"/>
              <a:gd name="connsiteX701" fmla="*/ 640967 w 7467600"/>
              <a:gd name="connsiteY701" fmla="*/ 4105601 h 6858000"/>
              <a:gd name="connsiteX702" fmla="*/ 112563 w 7467600"/>
              <a:gd name="connsiteY702" fmla="*/ 4396952 h 6858000"/>
              <a:gd name="connsiteX703" fmla="*/ 0 w 7467600"/>
              <a:gd name="connsiteY703" fmla="*/ 4466006 h 6858000"/>
              <a:gd name="connsiteX704" fmla="*/ 0 w 7467600"/>
              <a:gd name="connsiteY704" fmla="*/ 4233763 h 6858000"/>
              <a:gd name="connsiteX705" fmla="*/ 36881 w 7467600"/>
              <a:gd name="connsiteY705" fmla="*/ 4200118 h 6858000"/>
              <a:gd name="connsiteX706" fmla="*/ 910534 w 7467600"/>
              <a:gd name="connsiteY706" fmla="*/ 3629753 h 6858000"/>
              <a:gd name="connsiteX707" fmla="*/ 1578717 w 7467600"/>
              <a:gd name="connsiteY707" fmla="*/ 3575982 h 6858000"/>
              <a:gd name="connsiteX708" fmla="*/ 2338780 w 7467600"/>
              <a:gd name="connsiteY708" fmla="*/ 3033725 h 6858000"/>
              <a:gd name="connsiteX709" fmla="*/ 1807991 w 7467600"/>
              <a:gd name="connsiteY709" fmla="*/ 2807184 h 6858000"/>
              <a:gd name="connsiteX710" fmla="*/ 1416358 w 7467600"/>
              <a:gd name="connsiteY710" fmla="*/ 3112571 h 6858000"/>
              <a:gd name="connsiteX711" fmla="*/ 939066 w 7467600"/>
              <a:gd name="connsiteY711" fmla="*/ 3378798 h 6858000"/>
              <a:gd name="connsiteX712" fmla="*/ 115099 w 7467600"/>
              <a:gd name="connsiteY712" fmla="*/ 3607650 h 6858000"/>
              <a:gd name="connsiteX713" fmla="*/ 97284 w 7467600"/>
              <a:gd name="connsiteY713" fmla="*/ 3520393 h 6858000"/>
              <a:gd name="connsiteX714" fmla="*/ 922050 w 7467600"/>
              <a:gd name="connsiteY714" fmla="*/ 3074867 h 6858000"/>
              <a:gd name="connsiteX715" fmla="*/ 1405265 w 7467600"/>
              <a:gd name="connsiteY715" fmla="*/ 3016319 h 6858000"/>
              <a:gd name="connsiteX716" fmla="*/ 1407512 w 7467600"/>
              <a:gd name="connsiteY716" fmla="*/ 3018001 h 6858000"/>
              <a:gd name="connsiteX717" fmla="*/ 1726266 w 7467600"/>
              <a:gd name="connsiteY717" fmla="*/ 2777274 h 6858000"/>
              <a:gd name="connsiteX718" fmla="*/ 625390 w 7467600"/>
              <a:gd name="connsiteY718" fmla="*/ 2514541 h 6858000"/>
              <a:gd name="connsiteX719" fmla="*/ 619799 w 7467600"/>
              <a:gd name="connsiteY719" fmla="*/ 2527180 h 6858000"/>
              <a:gd name="connsiteX720" fmla="*/ 310030 w 7467600"/>
              <a:gd name="connsiteY720" fmla="*/ 2771818 h 6858000"/>
              <a:gd name="connsiteX721" fmla="*/ 173877 w 7467600"/>
              <a:gd name="connsiteY721" fmla="*/ 2937056 h 6858000"/>
              <a:gd name="connsiteX722" fmla="*/ 77889 w 7467600"/>
              <a:gd name="connsiteY722" fmla="*/ 3138440 h 6858000"/>
              <a:gd name="connsiteX723" fmla="*/ 0 w 7467600"/>
              <a:gd name="connsiteY723" fmla="*/ 3271395 h 6858000"/>
              <a:gd name="connsiteX724" fmla="*/ 0 w 7467600"/>
              <a:gd name="connsiteY724" fmla="*/ 3153002 h 6858000"/>
              <a:gd name="connsiteX725" fmla="*/ 2386 w 7467600"/>
              <a:gd name="connsiteY725" fmla="*/ 3149203 h 6858000"/>
              <a:gd name="connsiteX726" fmla="*/ 89753 w 7467600"/>
              <a:gd name="connsiteY726" fmla="*/ 2987702 h 6858000"/>
              <a:gd name="connsiteX727" fmla="*/ 76869 w 7467600"/>
              <a:gd name="connsiteY727" fmla="*/ 3005404 h 6858000"/>
              <a:gd name="connsiteX728" fmla="*/ 32049 w 7467600"/>
              <a:gd name="connsiteY728" fmla="*/ 3065814 h 6858000"/>
              <a:gd name="connsiteX729" fmla="*/ 0 w 7467600"/>
              <a:gd name="connsiteY729" fmla="*/ 3108744 h 6858000"/>
              <a:gd name="connsiteX730" fmla="*/ 0 w 7467600"/>
              <a:gd name="connsiteY730" fmla="*/ 3058059 h 6858000"/>
              <a:gd name="connsiteX731" fmla="*/ 7610 w 7467600"/>
              <a:gd name="connsiteY731" fmla="*/ 3047889 h 6858000"/>
              <a:gd name="connsiteX732" fmla="*/ 52419 w 7467600"/>
              <a:gd name="connsiteY732" fmla="*/ 2987479 h 6858000"/>
              <a:gd name="connsiteX733" fmla="*/ 59142 w 7467600"/>
              <a:gd name="connsiteY733" fmla="*/ 2978488 h 6858000"/>
              <a:gd name="connsiteX734" fmla="*/ 0 w 7467600"/>
              <a:gd name="connsiteY734" fmla="*/ 3015334 h 6858000"/>
              <a:gd name="connsiteX735" fmla="*/ 0 w 7467600"/>
              <a:gd name="connsiteY735" fmla="*/ 2914286 h 6858000"/>
              <a:gd name="connsiteX736" fmla="*/ 36383 w 7467600"/>
              <a:gd name="connsiteY736" fmla="*/ 2901128 h 6858000"/>
              <a:gd name="connsiteX737" fmla="*/ 156329 w 7467600"/>
              <a:gd name="connsiteY737" fmla="*/ 2840533 h 6858000"/>
              <a:gd name="connsiteX738" fmla="*/ 358355 w 7467600"/>
              <a:gd name="connsiteY738" fmla="*/ 2620471 h 6858000"/>
              <a:gd name="connsiteX739" fmla="*/ 510577 w 7467600"/>
              <a:gd name="connsiteY739" fmla="*/ 2501244 h 6858000"/>
              <a:gd name="connsiteX740" fmla="*/ 211967 w 7467600"/>
              <a:gd name="connsiteY740" fmla="*/ 2479171 h 6858000"/>
              <a:gd name="connsiteX741" fmla="*/ 0 w 7467600"/>
              <a:gd name="connsiteY741" fmla="*/ 2476398 h 6858000"/>
              <a:gd name="connsiteX742" fmla="*/ 0 w 7467600"/>
              <a:gd name="connsiteY742" fmla="*/ 2389189 h 6858000"/>
              <a:gd name="connsiteX743" fmla="*/ 103062 w 7467600"/>
              <a:gd name="connsiteY743" fmla="*/ 2389518 h 6858000"/>
              <a:gd name="connsiteX744" fmla="*/ 510734 w 7467600"/>
              <a:gd name="connsiteY744" fmla="*/ 2416201 h 6858000"/>
              <a:gd name="connsiteX745" fmla="*/ 279257 w 7467600"/>
              <a:gd name="connsiteY745" fmla="*/ 2092102 h 6858000"/>
              <a:gd name="connsiteX746" fmla="*/ 65265 w 7467600"/>
              <a:gd name="connsiteY746" fmla="*/ 2006049 h 6858000"/>
              <a:gd name="connsiteX747" fmla="*/ 0 w 7467600"/>
              <a:gd name="connsiteY747" fmla="*/ 1982532 h 6858000"/>
              <a:gd name="connsiteX748" fmla="*/ 0 w 7467600"/>
              <a:gd name="connsiteY748" fmla="*/ 1912789 h 6858000"/>
              <a:gd name="connsiteX749" fmla="*/ 97460 w 7467600"/>
              <a:gd name="connsiteY749" fmla="*/ 1953725 h 6858000"/>
              <a:gd name="connsiteX750" fmla="*/ 221272 w 7467600"/>
              <a:gd name="connsiteY750" fmla="*/ 1980766 h 6858000"/>
              <a:gd name="connsiteX751" fmla="*/ 116765 w 7467600"/>
              <a:gd name="connsiteY751" fmla="*/ 1911033 h 6858000"/>
              <a:gd name="connsiteX752" fmla="*/ 16405 w 7467600"/>
              <a:gd name="connsiteY752" fmla="*/ 1803412 h 6858000"/>
              <a:gd name="connsiteX753" fmla="*/ 0 w 7467600"/>
              <a:gd name="connsiteY753" fmla="*/ 1784777 h 6858000"/>
              <a:gd name="connsiteX754" fmla="*/ 0 w 7467600"/>
              <a:gd name="connsiteY754" fmla="*/ 1740082 h 6858000"/>
              <a:gd name="connsiteX755" fmla="*/ 39394 w 7467600"/>
              <a:gd name="connsiteY755" fmla="*/ 1784856 h 6858000"/>
              <a:gd name="connsiteX756" fmla="*/ 135813 w 7467600"/>
              <a:gd name="connsiteY756" fmla="*/ 1888838 h 6858000"/>
              <a:gd name="connsiteX757" fmla="*/ 242575 w 7467600"/>
              <a:gd name="connsiteY757" fmla="*/ 1958841 h 6858000"/>
              <a:gd name="connsiteX758" fmla="*/ 82197 w 7467600"/>
              <a:gd name="connsiteY758" fmla="*/ 1754826 h 6858000"/>
              <a:gd name="connsiteX759" fmla="*/ 0 w 7467600"/>
              <a:gd name="connsiteY759" fmla="*/ 1679650 h 6858000"/>
              <a:gd name="connsiteX760" fmla="*/ 0 w 7467600"/>
              <a:gd name="connsiteY760" fmla="*/ 1602463 h 6858000"/>
              <a:gd name="connsiteX761" fmla="*/ 84689 w 7467600"/>
              <a:gd name="connsiteY761" fmla="*/ 1677442 h 6858000"/>
              <a:gd name="connsiteX762" fmla="*/ 298437 w 7467600"/>
              <a:gd name="connsiteY762" fmla="*/ 1968019 h 6858000"/>
              <a:gd name="connsiteX763" fmla="*/ 227269 w 7467600"/>
              <a:gd name="connsiteY763" fmla="*/ 1114064 h 6858000"/>
              <a:gd name="connsiteX764" fmla="*/ 248003 w 7467600"/>
              <a:gd name="connsiteY764" fmla="*/ 1089613 h 6858000"/>
              <a:gd name="connsiteX765" fmla="*/ 427020 w 7467600"/>
              <a:gd name="connsiteY765" fmla="*/ 1619803 h 6858000"/>
              <a:gd name="connsiteX766" fmla="*/ 340345 w 7467600"/>
              <a:gd name="connsiteY766" fmla="*/ 2027739 h 6858000"/>
              <a:gd name="connsiteX767" fmla="*/ 360865 w 7467600"/>
              <a:gd name="connsiteY767" fmla="*/ 2044827 h 6858000"/>
              <a:gd name="connsiteX768" fmla="*/ 560414 w 7467600"/>
              <a:gd name="connsiteY768" fmla="*/ 2421457 h 6858000"/>
              <a:gd name="connsiteX769" fmla="*/ 1359703 w 7467600"/>
              <a:gd name="connsiteY769" fmla="*/ 2578554 h 6858000"/>
              <a:gd name="connsiteX770" fmla="*/ 1359422 w 7467600"/>
              <a:gd name="connsiteY770" fmla="*/ 2577994 h 6858000"/>
              <a:gd name="connsiteX771" fmla="*/ 828701 w 7467600"/>
              <a:gd name="connsiteY771" fmla="*/ 1839520 h 6858000"/>
              <a:gd name="connsiteX772" fmla="*/ 494427 w 7467600"/>
              <a:gd name="connsiteY772" fmla="*/ 1092333 h 6858000"/>
              <a:gd name="connsiteX773" fmla="*/ 506322 w 7467600"/>
              <a:gd name="connsiteY773" fmla="*/ 1020997 h 6858000"/>
              <a:gd name="connsiteX774" fmla="*/ 4570198 w 7467600"/>
              <a:gd name="connsiteY774" fmla="*/ 978081 h 6858000"/>
              <a:gd name="connsiteX775" fmla="*/ 4523691 w 7467600"/>
              <a:gd name="connsiteY775" fmla="*/ 1127776 h 6858000"/>
              <a:gd name="connsiteX776" fmla="*/ 4509875 w 7467600"/>
              <a:gd name="connsiteY776" fmla="*/ 1167552 h 6858000"/>
              <a:gd name="connsiteX777" fmla="*/ 4478168 w 7467600"/>
              <a:gd name="connsiteY777" fmla="*/ 1260735 h 6858000"/>
              <a:gd name="connsiteX778" fmla="*/ 4409309 w 7467600"/>
              <a:gd name="connsiteY778" fmla="*/ 1666996 h 6858000"/>
              <a:gd name="connsiteX779" fmla="*/ 4370031 w 7467600"/>
              <a:gd name="connsiteY779" fmla="*/ 1955666 h 6858000"/>
              <a:gd name="connsiteX780" fmla="*/ 4570198 w 7467600"/>
              <a:gd name="connsiteY780" fmla="*/ 978081 h 6858000"/>
              <a:gd name="connsiteX781" fmla="*/ 4557898 w 7467600"/>
              <a:gd name="connsiteY781" fmla="*/ 900011 h 6858000"/>
              <a:gd name="connsiteX782" fmla="*/ 4344840 w 7467600"/>
              <a:gd name="connsiteY782" fmla="*/ 1922038 h 6858000"/>
              <a:gd name="connsiteX783" fmla="*/ 4378710 w 7467600"/>
              <a:gd name="connsiteY783" fmla="*/ 1665516 h 6858000"/>
              <a:gd name="connsiteX784" fmla="*/ 4448798 w 7467600"/>
              <a:gd name="connsiteY784" fmla="*/ 1253024 h 6858000"/>
              <a:gd name="connsiteX785" fmla="*/ 4480315 w 7467600"/>
              <a:gd name="connsiteY785" fmla="*/ 1158454 h 6858000"/>
              <a:gd name="connsiteX786" fmla="*/ 4494133 w 7467600"/>
              <a:gd name="connsiteY786" fmla="*/ 1118676 h 6858000"/>
              <a:gd name="connsiteX787" fmla="*/ 4557898 w 7467600"/>
              <a:gd name="connsiteY787" fmla="*/ 900011 h 6858000"/>
              <a:gd name="connsiteX788" fmla="*/ 5870151 w 7467600"/>
              <a:gd name="connsiteY788" fmla="*/ 898890 h 6858000"/>
              <a:gd name="connsiteX789" fmla="*/ 5861335 w 7467600"/>
              <a:gd name="connsiteY789" fmla="*/ 899177 h 6858000"/>
              <a:gd name="connsiteX790" fmla="*/ 5843702 w 7467600"/>
              <a:gd name="connsiteY790" fmla="*/ 899748 h 6858000"/>
              <a:gd name="connsiteX791" fmla="*/ 5651107 w 7467600"/>
              <a:gd name="connsiteY791" fmla="*/ 920306 h 6858000"/>
              <a:gd name="connsiteX792" fmla="*/ 5459407 w 7467600"/>
              <a:gd name="connsiteY792" fmla="*/ 940975 h 6858000"/>
              <a:gd name="connsiteX793" fmla="*/ 5374846 w 7467600"/>
              <a:gd name="connsiteY793" fmla="*/ 941988 h 6858000"/>
              <a:gd name="connsiteX794" fmla="*/ 5256105 w 7467600"/>
              <a:gd name="connsiteY794" fmla="*/ 945632 h 6858000"/>
              <a:gd name="connsiteX795" fmla="*/ 5107071 w 7467600"/>
              <a:gd name="connsiteY795" fmla="*/ 969720 h 6858000"/>
              <a:gd name="connsiteX796" fmla="*/ 4998681 w 7467600"/>
              <a:gd name="connsiteY796" fmla="*/ 988771 h 6858000"/>
              <a:gd name="connsiteX797" fmla="*/ 5870151 w 7467600"/>
              <a:gd name="connsiteY797" fmla="*/ 898890 h 6858000"/>
              <a:gd name="connsiteX798" fmla="*/ 5504425 w 7467600"/>
              <a:gd name="connsiteY798" fmla="*/ 848067 h 6858000"/>
              <a:gd name="connsiteX799" fmla="*/ 4968849 w 7467600"/>
              <a:gd name="connsiteY799" fmla="*/ 962318 h 6858000"/>
              <a:gd name="connsiteX800" fmla="*/ 5104039 w 7467600"/>
              <a:gd name="connsiteY800" fmla="*/ 940634 h 6858000"/>
              <a:gd name="connsiteX801" fmla="*/ 5256311 w 7467600"/>
              <a:gd name="connsiteY801" fmla="*/ 916490 h 6858000"/>
              <a:gd name="connsiteX802" fmla="*/ 5377381 w 7467600"/>
              <a:gd name="connsiteY802" fmla="*/ 912671 h 6858000"/>
              <a:gd name="connsiteX803" fmla="*/ 5460148 w 7467600"/>
              <a:gd name="connsiteY803" fmla="*/ 911442 h 6858000"/>
              <a:gd name="connsiteX804" fmla="*/ 5648971 w 7467600"/>
              <a:gd name="connsiteY804" fmla="*/ 891331 h 6858000"/>
              <a:gd name="connsiteX805" fmla="*/ 5844807 w 7467600"/>
              <a:gd name="connsiteY805" fmla="*/ 870718 h 6858000"/>
              <a:gd name="connsiteX806" fmla="*/ 5862975 w 7467600"/>
              <a:gd name="connsiteY806" fmla="*/ 869756 h 6858000"/>
              <a:gd name="connsiteX807" fmla="*/ 5920887 w 7467600"/>
              <a:gd name="connsiteY807" fmla="*/ 865929 h 6858000"/>
              <a:gd name="connsiteX808" fmla="*/ 5504425 w 7467600"/>
              <a:gd name="connsiteY808" fmla="*/ 848067 h 6858000"/>
              <a:gd name="connsiteX809" fmla="*/ 3607114 w 7467600"/>
              <a:gd name="connsiteY809" fmla="*/ 467441 h 6858000"/>
              <a:gd name="connsiteX810" fmla="*/ 3296242 w 7467600"/>
              <a:gd name="connsiteY810" fmla="*/ 807991 h 6858000"/>
              <a:gd name="connsiteX811" fmla="*/ 3174674 w 7467600"/>
              <a:gd name="connsiteY811" fmla="*/ 919759 h 6858000"/>
              <a:gd name="connsiteX812" fmla="*/ 3042978 w 7467600"/>
              <a:gd name="connsiteY812" fmla="*/ 1054894 h 6858000"/>
              <a:gd name="connsiteX813" fmla="*/ 2968914 w 7467600"/>
              <a:gd name="connsiteY813" fmla="*/ 1133756 h 6858000"/>
              <a:gd name="connsiteX814" fmla="*/ 3103823 w 7467600"/>
              <a:gd name="connsiteY814" fmla="*/ 1026814 h 6858000"/>
              <a:gd name="connsiteX815" fmla="*/ 3607114 w 7467600"/>
              <a:gd name="connsiteY815" fmla="*/ 467441 h 6858000"/>
              <a:gd name="connsiteX816" fmla="*/ 3744487 w 7467600"/>
              <a:gd name="connsiteY816" fmla="*/ 383136 h 6858000"/>
              <a:gd name="connsiteX817" fmla="*/ 3970213 w 7467600"/>
              <a:gd name="connsiteY817" fmla="*/ 995559 h 6858000"/>
              <a:gd name="connsiteX818" fmla="*/ 3744487 w 7467600"/>
              <a:gd name="connsiteY818" fmla="*/ 383136 h 6858000"/>
              <a:gd name="connsiteX819" fmla="*/ 3624562 w 7467600"/>
              <a:gd name="connsiteY819" fmla="*/ 367041 h 6858000"/>
              <a:gd name="connsiteX820" fmla="*/ 3489712 w 7467600"/>
              <a:gd name="connsiteY820" fmla="*/ 485386 h 6858000"/>
              <a:gd name="connsiteX821" fmla="*/ 3182994 w 7467600"/>
              <a:gd name="connsiteY821" fmla="*/ 828265 h 6858000"/>
              <a:gd name="connsiteX822" fmla="*/ 2892114 w 7467600"/>
              <a:gd name="connsiteY822" fmla="*/ 1172635 h 6858000"/>
              <a:gd name="connsiteX823" fmla="*/ 3021459 w 7467600"/>
              <a:gd name="connsiteY823" fmla="*/ 1035385 h 6858000"/>
              <a:gd name="connsiteX824" fmla="*/ 3153873 w 7467600"/>
              <a:gd name="connsiteY824" fmla="*/ 898971 h 6858000"/>
              <a:gd name="connsiteX825" fmla="*/ 3276511 w 7467600"/>
              <a:gd name="connsiteY825" fmla="*/ 786423 h 6858000"/>
              <a:gd name="connsiteX826" fmla="*/ 3584154 w 7467600"/>
              <a:gd name="connsiteY826" fmla="*/ 448218 h 6858000"/>
              <a:gd name="connsiteX827" fmla="*/ 3624562 w 7467600"/>
              <a:gd name="connsiteY827" fmla="*/ 367041 h 6858000"/>
              <a:gd name="connsiteX828" fmla="*/ 3766672 w 7467600"/>
              <a:gd name="connsiteY828" fmla="*/ 359429 h 6858000"/>
              <a:gd name="connsiteX829" fmla="*/ 3996338 w 7467600"/>
              <a:gd name="connsiteY829" fmla="*/ 968237 h 6858000"/>
              <a:gd name="connsiteX830" fmla="*/ 3766672 w 7467600"/>
              <a:gd name="connsiteY830" fmla="*/ 359429 h 6858000"/>
              <a:gd name="connsiteX831" fmla="*/ 5805386 w 7467600"/>
              <a:gd name="connsiteY831" fmla="*/ 239240 h 6858000"/>
              <a:gd name="connsiteX832" fmla="*/ 5736947 w 7467600"/>
              <a:gd name="connsiteY832" fmla="*/ 261367 h 6858000"/>
              <a:gd name="connsiteX833" fmla="*/ 5427012 w 7467600"/>
              <a:gd name="connsiteY833" fmla="*/ 311272 h 6858000"/>
              <a:gd name="connsiteX834" fmla="*/ 5147818 w 7467600"/>
              <a:gd name="connsiteY834" fmla="*/ 322112 h 6858000"/>
              <a:gd name="connsiteX835" fmla="*/ 5060854 w 7467600"/>
              <a:gd name="connsiteY835" fmla="*/ 311882 h 6858000"/>
              <a:gd name="connsiteX836" fmla="*/ 4945989 w 7467600"/>
              <a:gd name="connsiteY836" fmla="*/ 300516 h 6858000"/>
              <a:gd name="connsiteX837" fmla="*/ 5410479 w 7467600"/>
              <a:gd name="connsiteY837" fmla="*/ 348434 h 6858000"/>
              <a:gd name="connsiteX838" fmla="*/ 5805386 w 7467600"/>
              <a:gd name="connsiteY838" fmla="*/ 239240 h 6858000"/>
              <a:gd name="connsiteX839" fmla="*/ 5905192 w 7467600"/>
              <a:gd name="connsiteY839" fmla="*/ 163079 h 6858000"/>
              <a:gd name="connsiteX840" fmla="*/ 5865655 w 7467600"/>
              <a:gd name="connsiteY840" fmla="*/ 171901 h 6858000"/>
              <a:gd name="connsiteX841" fmla="*/ 5259740 w 7467600"/>
              <a:gd name="connsiteY841" fmla="*/ 257013 h 6858000"/>
              <a:gd name="connsiteX842" fmla="*/ 5208466 w 7467600"/>
              <a:gd name="connsiteY842" fmla="*/ 257550 h 6858000"/>
              <a:gd name="connsiteX843" fmla="*/ 4980204 w 7467600"/>
              <a:gd name="connsiteY843" fmla="*/ 271903 h 6858000"/>
              <a:gd name="connsiteX844" fmla="*/ 5068068 w 7467600"/>
              <a:gd name="connsiteY844" fmla="*/ 282244 h 6858000"/>
              <a:gd name="connsiteX845" fmla="*/ 5153231 w 7467600"/>
              <a:gd name="connsiteY845" fmla="*/ 292240 h 6858000"/>
              <a:gd name="connsiteX846" fmla="*/ 5426491 w 7467600"/>
              <a:gd name="connsiteY846" fmla="*/ 281128 h 6858000"/>
              <a:gd name="connsiteX847" fmla="*/ 5731212 w 7467600"/>
              <a:gd name="connsiteY847" fmla="*/ 231951 h 6858000"/>
              <a:gd name="connsiteX848" fmla="*/ 5905192 w 7467600"/>
              <a:gd name="connsiteY848" fmla="*/ 163079 h 6858000"/>
              <a:gd name="connsiteX849" fmla="*/ 5944437 w 7467600"/>
              <a:gd name="connsiteY849" fmla="*/ 113829 h 6858000"/>
              <a:gd name="connsiteX850" fmla="*/ 5825032 w 7467600"/>
              <a:gd name="connsiteY850" fmla="*/ 146405 h 6858000"/>
              <a:gd name="connsiteX851" fmla="*/ 4955599 w 7467600"/>
              <a:gd name="connsiteY851" fmla="*/ 247008 h 6858000"/>
              <a:gd name="connsiteX852" fmla="*/ 5210104 w 7467600"/>
              <a:gd name="connsiteY852" fmla="*/ 228123 h 6858000"/>
              <a:gd name="connsiteX853" fmla="*/ 5261015 w 7467600"/>
              <a:gd name="connsiteY853" fmla="*/ 227087 h 6858000"/>
              <a:gd name="connsiteX854" fmla="*/ 5861181 w 7467600"/>
              <a:gd name="connsiteY854" fmla="*/ 143093 h 6858000"/>
              <a:gd name="connsiteX855" fmla="*/ 5961252 w 7467600"/>
              <a:gd name="connsiteY855" fmla="*/ 114820 h 6858000"/>
              <a:gd name="connsiteX856" fmla="*/ 5944437 w 7467600"/>
              <a:gd name="connsiteY856" fmla="*/ 113829 h 6858000"/>
              <a:gd name="connsiteX857" fmla="*/ 3882765 w 7467600"/>
              <a:gd name="connsiteY857" fmla="*/ 0 h 6858000"/>
              <a:gd name="connsiteX858" fmla="*/ 3995099 w 7467600"/>
              <a:gd name="connsiteY858" fmla="*/ 0 h 6858000"/>
              <a:gd name="connsiteX859" fmla="*/ 4163818 w 7467600"/>
              <a:gd name="connsiteY859" fmla="*/ 234104 h 6858000"/>
              <a:gd name="connsiteX860" fmla="*/ 4172099 w 7467600"/>
              <a:gd name="connsiteY860" fmla="*/ 234207 h 6858000"/>
              <a:gd name="connsiteX861" fmla="*/ 4784282 w 7467600"/>
              <a:gd name="connsiteY861" fmla="*/ 276561 h 6858000"/>
              <a:gd name="connsiteX862" fmla="*/ 4801687 w 7467600"/>
              <a:gd name="connsiteY862" fmla="*/ 267764 h 6858000"/>
              <a:gd name="connsiteX863" fmla="*/ 6082788 w 7467600"/>
              <a:gd name="connsiteY863" fmla="*/ 64119 h 6858000"/>
              <a:gd name="connsiteX864" fmla="*/ 6099442 w 7467600"/>
              <a:gd name="connsiteY864" fmla="*/ 82568 h 6858000"/>
              <a:gd name="connsiteX865" fmla="*/ 4804137 w 7467600"/>
              <a:gd name="connsiteY865" fmla="*/ 320931 h 6858000"/>
              <a:gd name="connsiteX866" fmla="*/ 4227047 w 7467600"/>
              <a:gd name="connsiteY866" fmla="*/ 313415 h 6858000"/>
              <a:gd name="connsiteX867" fmla="*/ 4346041 w 7467600"/>
              <a:gd name="connsiteY867" fmla="*/ 456086 h 6858000"/>
              <a:gd name="connsiteX868" fmla="*/ 4870967 w 7467600"/>
              <a:gd name="connsiteY868" fmla="*/ 963061 h 6858000"/>
              <a:gd name="connsiteX869" fmla="*/ 4889647 w 7467600"/>
              <a:gd name="connsiteY869" fmla="*/ 957147 h 6858000"/>
              <a:gd name="connsiteX870" fmla="*/ 5422504 w 7467600"/>
              <a:gd name="connsiteY870" fmla="*/ 805191 h 6858000"/>
              <a:gd name="connsiteX871" fmla="*/ 6087656 w 7467600"/>
              <a:gd name="connsiteY871" fmla="*/ 826703 h 6858000"/>
              <a:gd name="connsiteX872" fmla="*/ 6058717 w 7467600"/>
              <a:gd name="connsiteY872" fmla="*/ 865992 h 6858000"/>
              <a:gd name="connsiteX873" fmla="*/ 4974153 w 7467600"/>
              <a:gd name="connsiteY873" fmla="*/ 1045456 h 6858000"/>
              <a:gd name="connsiteX874" fmla="*/ 5627835 w 7467600"/>
              <a:gd name="connsiteY874" fmla="*/ 1472077 h 6858000"/>
              <a:gd name="connsiteX875" fmla="*/ 5629817 w 7467600"/>
              <a:gd name="connsiteY875" fmla="*/ 1471412 h 6858000"/>
              <a:gd name="connsiteX876" fmla="*/ 5634124 w 7467600"/>
              <a:gd name="connsiteY876" fmla="*/ 1470572 h 6858000"/>
              <a:gd name="connsiteX877" fmla="*/ 5755832 w 7467600"/>
              <a:gd name="connsiteY877" fmla="*/ 1383886 h 6858000"/>
              <a:gd name="connsiteX878" fmla="*/ 6014186 w 7467600"/>
              <a:gd name="connsiteY878" fmla="*/ 1279799 h 6858000"/>
              <a:gd name="connsiteX879" fmla="*/ 6901619 w 7467600"/>
              <a:gd name="connsiteY879" fmla="*/ 1047874 h 6858000"/>
              <a:gd name="connsiteX880" fmla="*/ 6931566 w 7467600"/>
              <a:gd name="connsiteY880" fmla="*/ 1062034 h 6858000"/>
              <a:gd name="connsiteX881" fmla="*/ 5790982 w 7467600"/>
              <a:gd name="connsiteY881" fmla="*/ 1561380 h 6858000"/>
              <a:gd name="connsiteX882" fmla="*/ 6188971 w 7467600"/>
              <a:gd name="connsiteY882" fmla="*/ 1755168 h 6858000"/>
              <a:gd name="connsiteX883" fmla="*/ 6202446 w 7467600"/>
              <a:gd name="connsiteY883" fmla="*/ 1752268 h 6858000"/>
              <a:gd name="connsiteX884" fmla="*/ 7179560 w 7467600"/>
              <a:gd name="connsiteY884" fmla="*/ 1467551 h 6858000"/>
              <a:gd name="connsiteX885" fmla="*/ 7158730 w 7467600"/>
              <a:gd name="connsiteY885" fmla="*/ 1507835 h 6858000"/>
              <a:gd name="connsiteX886" fmla="*/ 6326959 w 7467600"/>
              <a:gd name="connsiteY886" fmla="*/ 1817686 h 6858000"/>
              <a:gd name="connsiteX887" fmla="*/ 6537433 w 7467600"/>
              <a:gd name="connsiteY887" fmla="*/ 1907790 h 6858000"/>
              <a:gd name="connsiteX888" fmla="*/ 6550221 w 7467600"/>
              <a:gd name="connsiteY888" fmla="*/ 1910729 h 6858000"/>
              <a:gd name="connsiteX889" fmla="*/ 6964438 w 7467600"/>
              <a:gd name="connsiteY889" fmla="*/ 2209505 h 6858000"/>
              <a:gd name="connsiteX890" fmla="*/ 7367862 w 7467600"/>
              <a:gd name="connsiteY890" fmla="*/ 2806833 h 6858000"/>
              <a:gd name="connsiteX891" fmla="*/ 7364329 w 7467600"/>
              <a:gd name="connsiteY891" fmla="*/ 2826907 h 6858000"/>
              <a:gd name="connsiteX892" fmla="*/ 7290545 w 7467600"/>
              <a:gd name="connsiteY892" fmla="*/ 2850663 h 6858000"/>
              <a:gd name="connsiteX893" fmla="*/ 6472036 w 7467600"/>
              <a:gd name="connsiteY893" fmla="*/ 1959003 h 6858000"/>
              <a:gd name="connsiteX894" fmla="*/ 5792897 w 7467600"/>
              <a:gd name="connsiteY894" fmla="*/ 1647747 h 6858000"/>
              <a:gd name="connsiteX895" fmla="*/ 5842751 w 7467600"/>
              <a:gd name="connsiteY895" fmla="*/ 1816112 h 6858000"/>
              <a:gd name="connsiteX896" fmla="*/ 5847424 w 7467600"/>
              <a:gd name="connsiteY896" fmla="*/ 1815776 h 6858000"/>
              <a:gd name="connsiteX897" fmla="*/ 6399821 w 7467600"/>
              <a:gd name="connsiteY897" fmla="*/ 2344799 h 6858000"/>
              <a:gd name="connsiteX898" fmla="*/ 6323232 w 7467600"/>
              <a:gd name="connsiteY898" fmla="*/ 2389634 h 6858000"/>
              <a:gd name="connsiteX899" fmla="*/ 5942958 w 7467600"/>
              <a:gd name="connsiteY899" fmla="*/ 2077708 h 6858000"/>
              <a:gd name="connsiteX900" fmla="*/ 5921559 w 7467600"/>
              <a:gd name="connsiteY900" fmla="*/ 2378596 h 6858000"/>
              <a:gd name="connsiteX901" fmla="*/ 5817651 w 7467600"/>
              <a:gd name="connsiteY901" fmla="*/ 3023919 h 6858000"/>
              <a:gd name="connsiteX902" fmla="*/ 5729634 w 7467600"/>
              <a:gd name="connsiteY902" fmla="*/ 3051849 h 6858000"/>
              <a:gd name="connsiteX903" fmla="*/ 5611018 w 7467600"/>
              <a:gd name="connsiteY903" fmla="*/ 2316769 h 6858000"/>
              <a:gd name="connsiteX904" fmla="*/ 5687608 w 7467600"/>
              <a:gd name="connsiteY904" fmla="*/ 2039972 h 6858000"/>
              <a:gd name="connsiteX905" fmla="*/ 5657554 w 7467600"/>
              <a:gd name="connsiteY905" fmla="*/ 1576445 h 6858000"/>
              <a:gd name="connsiteX906" fmla="*/ 5150475 w 7467600"/>
              <a:gd name="connsiteY906" fmla="*/ 1274012 h 6858000"/>
              <a:gd name="connsiteX907" fmla="*/ 5349142 w 7467600"/>
              <a:gd name="connsiteY907" fmla="*/ 2204405 h 6858000"/>
              <a:gd name="connsiteX908" fmla="*/ 5262214 w 7467600"/>
              <a:gd name="connsiteY908" fmla="*/ 2233836 h 6858000"/>
              <a:gd name="connsiteX909" fmla="*/ 4981539 w 7467600"/>
              <a:gd name="connsiteY909" fmla="*/ 1542201 h 6858000"/>
              <a:gd name="connsiteX910" fmla="*/ 4958461 w 7467600"/>
              <a:gd name="connsiteY910" fmla="*/ 1136957 h 6858000"/>
              <a:gd name="connsiteX911" fmla="*/ 4655015 w 7467600"/>
              <a:gd name="connsiteY911" fmla="*/ 891426 h 6858000"/>
              <a:gd name="connsiteX912" fmla="*/ 4348002 w 7467600"/>
              <a:gd name="connsiteY912" fmla="*/ 2205895 h 6858000"/>
              <a:gd name="connsiteX913" fmla="*/ 4262250 w 7467600"/>
              <a:gd name="connsiteY913" fmla="*/ 2219972 h 6858000"/>
              <a:gd name="connsiteX914" fmla="*/ 4550611 w 7467600"/>
              <a:gd name="connsiteY914" fmla="*/ 817540 h 6858000"/>
              <a:gd name="connsiteX915" fmla="*/ 4564418 w 7467600"/>
              <a:gd name="connsiteY915" fmla="*/ 808293 h 6858000"/>
              <a:gd name="connsiteX916" fmla="*/ 4266388 w 7467600"/>
              <a:gd name="connsiteY916" fmla="*/ 500083 h 6858000"/>
              <a:gd name="connsiteX917" fmla="*/ 4032842 w 7467600"/>
              <a:gd name="connsiteY917" fmla="*/ 211809 h 6858000"/>
              <a:gd name="connsiteX918" fmla="*/ 3882765 w 7467600"/>
              <a:gd name="connsiteY918" fmla="*/ 0 h 6858000"/>
              <a:gd name="connsiteX919" fmla="*/ 3721337 w 7467600"/>
              <a:gd name="connsiteY919" fmla="*/ 0 h 6858000"/>
              <a:gd name="connsiteX920" fmla="*/ 3797544 w 7467600"/>
              <a:gd name="connsiteY920" fmla="*/ 0 h 6858000"/>
              <a:gd name="connsiteX921" fmla="*/ 3775734 w 7467600"/>
              <a:gd name="connsiteY921" fmla="*/ 95131 h 6858000"/>
              <a:gd name="connsiteX922" fmla="*/ 3724807 w 7467600"/>
              <a:gd name="connsiteY922" fmla="*/ 272257 h 6858000"/>
              <a:gd name="connsiteX923" fmla="*/ 3726844 w 7467600"/>
              <a:gd name="connsiteY923" fmla="*/ 282988 h 6858000"/>
              <a:gd name="connsiteX924" fmla="*/ 3742664 w 7467600"/>
              <a:gd name="connsiteY924" fmla="*/ 279918 h 6858000"/>
              <a:gd name="connsiteX925" fmla="*/ 4103910 w 7467600"/>
              <a:gd name="connsiteY925" fmla="*/ 1161917 h 6858000"/>
              <a:gd name="connsiteX926" fmla="*/ 4020269 w 7467600"/>
              <a:gd name="connsiteY926" fmla="*/ 1200406 h 6858000"/>
              <a:gd name="connsiteX927" fmla="*/ 3674882 w 7467600"/>
              <a:gd name="connsiteY927" fmla="*/ 488524 h 6858000"/>
              <a:gd name="connsiteX928" fmla="*/ 3132682 w 7467600"/>
              <a:gd name="connsiteY928" fmla="*/ 1072284 h 6858000"/>
              <a:gd name="connsiteX929" fmla="*/ 2716346 w 7467600"/>
              <a:gd name="connsiteY929" fmla="*/ 1276376 h 6858000"/>
              <a:gd name="connsiteX930" fmla="*/ 2716772 w 7467600"/>
              <a:gd name="connsiteY930" fmla="*/ 1255462 h 6858000"/>
              <a:gd name="connsiteX931" fmla="*/ 3471096 w 7467600"/>
              <a:gd name="connsiteY931" fmla="*/ 437072 h 6858000"/>
              <a:gd name="connsiteX932" fmla="*/ 3639057 w 7467600"/>
              <a:gd name="connsiteY932" fmla="*/ 286334 h 6858000"/>
              <a:gd name="connsiteX933" fmla="*/ 3640309 w 7467600"/>
              <a:gd name="connsiteY933" fmla="*/ 284664 h 6858000"/>
              <a:gd name="connsiteX934" fmla="*/ 3646022 w 7467600"/>
              <a:gd name="connsiteY934" fmla="*/ 276711 h 6858000"/>
              <a:gd name="connsiteX935" fmla="*/ 3707943 w 7467600"/>
              <a:gd name="connsiteY935" fmla="*/ 65958 h 6858000"/>
              <a:gd name="connsiteX936" fmla="*/ 3721337 w 7467600"/>
              <a:gd name="connsiteY936" fmla="*/ 0 h 6858000"/>
              <a:gd name="connsiteX937" fmla="*/ 2867960 w 7467600"/>
              <a:gd name="connsiteY937" fmla="*/ 0 h 6858000"/>
              <a:gd name="connsiteX938" fmla="*/ 2926351 w 7467600"/>
              <a:gd name="connsiteY938" fmla="*/ 0 h 6858000"/>
              <a:gd name="connsiteX939" fmla="*/ 2902823 w 7467600"/>
              <a:gd name="connsiteY939" fmla="*/ 262929 h 6858000"/>
              <a:gd name="connsiteX940" fmla="*/ 2940663 w 7467600"/>
              <a:gd name="connsiteY940" fmla="*/ 140884 h 6858000"/>
              <a:gd name="connsiteX941" fmla="*/ 2947039 w 7467600"/>
              <a:gd name="connsiteY941" fmla="*/ 122524 h 6858000"/>
              <a:gd name="connsiteX942" fmla="*/ 2984316 w 7467600"/>
              <a:gd name="connsiteY942" fmla="*/ 0 h 6858000"/>
              <a:gd name="connsiteX943" fmla="*/ 3016114 w 7467600"/>
              <a:gd name="connsiteY943" fmla="*/ 0 h 6858000"/>
              <a:gd name="connsiteX944" fmla="*/ 2979949 w 7467600"/>
              <a:gd name="connsiteY944" fmla="*/ 119274 h 6858000"/>
              <a:gd name="connsiteX945" fmla="*/ 3023879 w 7467600"/>
              <a:gd name="connsiteY945" fmla="*/ 0 h 6858000"/>
              <a:gd name="connsiteX946" fmla="*/ 3105400 w 7467600"/>
              <a:gd name="connsiteY946" fmla="*/ 0 h 6858000"/>
              <a:gd name="connsiteX947" fmla="*/ 3094669 w 7467600"/>
              <a:gd name="connsiteY947" fmla="*/ 30308 h 6858000"/>
              <a:gd name="connsiteX948" fmla="*/ 2901945 w 7467600"/>
              <a:gd name="connsiteY948" fmla="*/ 466538 h 6858000"/>
              <a:gd name="connsiteX949" fmla="*/ 2815209 w 7467600"/>
              <a:gd name="connsiteY949" fmla="*/ 497361 h 6858000"/>
              <a:gd name="connsiteX950" fmla="*/ 2844845 w 7467600"/>
              <a:gd name="connsiteY950" fmla="*/ 127638 h 6858000"/>
              <a:gd name="connsiteX951" fmla="*/ 2867960 w 7467600"/>
              <a:gd name="connsiteY951" fmla="*/ 0 h 6858000"/>
              <a:gd name="connsiteX952" fmla="*/ 1057230 w 7467600"/>
              <a:gd name="connsiteY952" fmla="*/ 0 h 6858000"/>
              <a:gd name="connsiteX953" fmla="*/ 1111003 w 7467600"/>
              <a:gd name="connsiteY953" fmla="*/ 0 h 6858000"/>
              <a:gd name="connsiteX954" fmla="*/ 1125553 w 7467600"/>
              <a:gd name="connsiteY954" fmla="*/ 52588 h 6858000"/>
              <a:gd name="connsiteX955" fmla="*/ 1304276 w 7467600"/>
              <a:gd name="connsiteY955" fmla="*/ 476275 h 6858000"/>
              <a:gd name="connsiteX956" fmla="*/ 1492066 w 7467600"/>
              <a:gd name="connsiteY956" fmla="*/ 886333 h 6858000"/>
              <a:gd name="connsiteX957" fmla="*/ 1423698 w 7467600"/>
              <a:gd name="connsiteY957" fmla="*/ 710817 h 6858000"/>
              <a:gd name="connsiteX958" fmla="*/ 1357609 w 7467600"/>
              <a:gd name="connsiteY958" fmla="*/ 532892 h 6858000"/>
              <a:gd name="connsiteX959" fmla="*/ 1309550 w 7467600"/>
              <a:gd name="connsiteY959" fmla="*/ 374031 h 6858000"/>
              <a:gd name="connsiteX960" fmla="*/ 1193673 w 7467600"/>
              <a:gd name="connsiteY960" fmla="*/ 49533 h 6858000"/>
              <a:gd name="connsiteX961" fmla="*/ 1164391 w 7467600"/>
              <a:gd name="connsiteY961" fmla="*/ 0 h 6858000"/>
              <a:gd name="connsiteX962" fmla="*/ 1200666 w 7467600"/>
              <a:gd name="connsiteY962" fmla="*/ 0 h 6858000"/>
              <a:gd name="connsiteX963" fmla="*/ 1223408 w 7467600"/>
              <a:gd name="connsiteY963" fmla="*/ 38996 h 6858000"/>
              <a:gd name="connsiteX964" fmla="*/ 1339635 w 7467600"/>
              <a:gd name="connsiteY964" fmla="*/ 365517 h 6858000"/>
              <a:gd name="connsiteX965" fmla="*/ 1387469 w 7467600"/>
              <a:gd name="connsiteY965" fmla="*/ 523079 h 6858000"/>
              <a:gd name="connsiteX966" fmla="*/ 1452685 w 7467600"/>
              <a:gd name="connsiteY966" fmla="*/ 699806 h 6858000"/>
              <a:gd name="connsiteX967" fmla="*/ 1492092 w 7467600"/>
              <a:gd name="connsiteY967" fmla="*/ 800424 h 6858000"/>
              <a:gd name="connsiteX968" fmla="*/ 1455302 w 7467600"/>
              <a:gd name="connsiteY968" fmla="*/ 632913 h 6858000"/>
              <a:gd name="connsiteX969" fmla="*/ 1222336 w 7467600"/>
              <a:gd name="connsiteY969" fmla="*/ 9480 h 6858000"/>
              <a:gd name="connsiteX970" fmla="*/ 1214634 w 7467600"/>
              <a:gd name="connsiteY970" fmla="*/ 0 h 6858000"/>
              <a:gd name="connsiteX971" fmla="*/ 1289827 w 7467600"/>
              <a:gd name="connsiteY971" fmla="*/ 0 h 6858000"/>
              <a:gd name="connsiteX972" fmla="*/ 1321076 w 7467600"/>
              <a:gd name="connsiteY972" fmla="*/ 59722 h 6858000"/>
              <a:gd name="connsiteX973" fmla="*/ 1512579 w 7467600"/>
              <a:gd name="connsiteY973" fmla="*/ 626441 h 6858000"/>
              <a:gd name="connsiteX974" fmla="*/ 1506076 w 7467600"/>
              <a:gd name="connsiteY974" fmla="*/ 1089289 h 6858000"/>
              <a:gd name="connsiteX975" fmla="*/ 1486346 w 7467600"/>
              <a:gd name="connsiteY975" fmla="*/ 1079919 h 6858000"/>
              <a:gd name="connsiteX976" fmla="*/ 1070511 w 7467600"/>
              <a:gd name="connsiteY976" fmla="*/ 48609 h 6858000"/>
              <a:gd name="connsiteX977" fmla="*/ 1057230 w 7467600"/>
              <a:gd name="connsiteY977" fmla="*/ 0 h 6858000"/>
              <a:gd name="connsiteX978" fmla="*/ 43151 w 7467600"/>
              <a:gd name="connsiteY978" fmla="*/ 0 h 6858000"/>
              <a:gd name="connsiteX979" fmla="*/ 95283 w 7467600"/>
              <a:gd name="connsiteY979" fmla="*/ 0 h 6858000"/>
              <a:gd name="connsiteX980" fmla="*/ 300708 w 7467600"/>
              <a:gd name="connsiteY980" fmla="*/ 154571 h 6858000"/>
              <a:gd name="connsiteX981" fmla="*/ 530414 w 7467600"/>
              <a:gd name="connsiteY981" fmla="*/ 354673 h 6858000"/>
              <a:gd name="connsiteX982" fmla="*/ 333785 w 7467600"/>
              <a:gd name="connsiteY982" fmla="*/ 161564 h 6858000"/>
              <a:gd name="connsiteX983" fmla="*/ 147005 w 7467600"/>
              <a:gd name="connsiteY983" fmla="*/ 0 h 6858000"/>
              <a:gd name="connsiteX984" fmla="*/ 272509 w 7467600"/>
              <a:gd name="connsiteY984" fmla="*/ 0 h 6858000"/>
              <a:gd name="connsiteX985" fmla="*/ 326276 w 7467600"/>
              <a:gd name="connsiteY985" fmla="*/ 45847 h 6858000"/>
              <a:gd name="connsiteX986" fmla="*/ 823759 w 7467600"/>
              <a:gd name="connsiteY986" fmla="*/ 574145 h 6858000"/>
              <a:gd name="connsiteX987" fmla="*/ 811254 w 7467600"/>
              <a:gd name="connsiteY987" fmla="*/ 665546 h 6858000"/>
              <a:gd name="connsiteX988" fmla="*/ 154042 w 7467600"/>
              <a:gd name="connsiteY988" fmla="*/ 261522 h 6858000"/>
              <a:gd name="connsiteX989" fmla="*/ 13550 w 7467600"/>
              <a:gd name="connsiteY989" fmla="*/ 158423 h 6858000"/>
              <a:gd name="connsiteX990" fmla="*/ 0 w 7467600"/>
              <a:gd name="connsiteY990" fmla="*/ 146618 h 6858000"/>
              <a:gd name="connsiteX991" fmla="*/ 0 w 7467600"/>
              <a:gd name="connsiteY991" fmla="*/ 59161 h 6858000"/>
              <a:gd name="connsiteX992" fmla="*/ 45427 w 7467600"/>
              <a:gd name="connsiteY992" fmla="*/ 101078 h 6858000"/>
              <a:gd name="connsiteX993" fmla="*/ 630103 w 7467600"/>
              <a:gd name="connsiteY993" fmla="*/ 485885 h 6858000"/>
              <a:gd name="connsiteX994" fmla="*/ 532040 w 7467600"/>
              <a:gd name="connsiteY994" fmla="*/ 399359 h 6858000"/>
              <a:gd name="connsiteX995" fmla="*/ 517618 w 7467600"/>
              <a:gd name="connsiteY995" fmla="*/ 385726 h 6858000"/>
              <a:gd name="connsiteX996" fmla="*/ 285074 w 7467600"/>
              <a:gd name="connsiteY996" fmla="*/ 182755 h 6858000"/>
              <a:gd name="connsiteX997" fmla="*/ 43151 w 7467600"/>
              <a:gd name="connsiteY99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53035 w 7467600"/>
              <a:gd name="connsiteY127" fmla="*/ 519731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7353035 w 7467600"/>
              <a:gd name="connsiteY140" fmla="*/ 5197318 h 6858000"/>
              <a:gd name="connsiteX141" fmla="*/ 1903353 w 7467600"/>
              <a:gd name="connsiteY141" fmla="*/ 5044827 h 6858000"/>
              <a:gd name="connsiteX142" fmla="*/ 1936931 w 7467600"/>
              <a:gd name="connsiteY142" fmla="*/ 5093954 h 6858000"/>
              <a:gd name="connsiteX143" fmla="*/ 2195868 w 7467600"/>
              <a:gd name="connsiteY143" fmla="*/ 5396574 h 6858000"/>
              <a:gd name="connsiteX144" fmla="*/ 2088852 w 7467600"/>
              <a:gd name="connsiteY144" fmla="*/ 5166123 h 6858000"/>
              <a:gd name="connsiteX145" fmla="*/ 1958241 w 7467600"/>
              <a:gd name="connsiteY145" fmla="*/ 5067955 h 6858000"/>
              <a:gd name="connsiteX146" fmla="*/ 1903353 w 7467600"/>
              <a:gd name="connsiteY146" fmla="*/ 5044827 h 6858000"/>
              <a:gd name="connsiteX147" fmla="*/ 1979378 w 7467600"/>
              <a:gd name="connsiteY147" fmla="*/ 4769504 h 6858000"/>
              <a:gd name="connsiteX148" fmla="*/ 2882120 w 7467600"/>
              <a:gd name="connsiteY148" fmla="*/ 5064547 h 6858000"/>
              <a:gd name="connsiteX149" fmla="*/ 2793103 w 7467600"/>
              <a:gd name="connsiteY149" fmla="*/ 5039699 h 6858000"/>
              <a:gd name="connsiteX150" fmla="*/ 2770041 w 7467600"/>
              <a:gd name="connsiteY150" fmla="*/ 5033634 h 6858000"/>
              <a:gd name="connsiteX151" fmla="*/ 1979378 w 7467600"/>
              <a:gd name="connsiteY151" fmla="*/ 4769504 h 6858000"/>
              <a:gd name="connsiteX152" fmla="*/ 1927410 w 7467600"/>
              <a:gd name="connsiteY152" fmla="*/ 4716164 h 6858000"/>
              <a:gd name="connsiteX153" fmla="*/ 1959587 w 7467600"/>
              <a:gd name="connsiteY153" fmla="*/ 4728849 h 6858000"/>
              <a:gd name="connsiteX154" fmla="*/ 2777707 w 7467600"/>
              <a:gd name="connsiteY154" fmla="*/ 5003991 h 6858000"/>
              <a:gd name="connsiteX155" fmla="*/ 2800768 w 7467600"/>
              <a:gd name="connsiteY155" fmla="*/ 5010056 h 6858000"/>
              <a:gd name="connsiteX156" fmla="*/ 2879408 w 7467600"/>
              <a:gd name="connsiteY156" fmla="*/ 5031590 h 6858000"/>
              <a:gd name="connsiteX157" fmla="*/ 2862295 w 7467600"/>
              <a:gd name="connsiteY157" fmla="*/ 5022958 h 6858000"/>
              <a:gd name="connsiteX158" fmla="*/ 2813343 w 7467600"/>
              <a:gd name="connsiteY158" fmla="*/ 4998369 h 6858000"/>
              <a:gd name="connsiteX159" fmla="*/ 2646245 w 7467600"/>
              <a:gd name="connsiteY159" fmla="*/ 4930999 h 6858000"/>
              <a:gd name="connsiteX160" fmla="*/ 1999243 w 7467600"/>
              <a:gd name="connsiteY160" fmla="*/ 4730524 h 6858000"/>
              <a:gd name="connsiteX161" fmla="*/ 1979527 w 7467600"/>
              <a:gd name="connsiteY161" fmla="*/ 4726651 h 6858000"/>
              <a:gd name="connsiteX162" fmla="*/ 1927410 w 7467600"/>
              <a:gd name="connsiteY162" fmla="*/ 4716164 h 6858000"/>
              <a:gd name="connsiteX163" fmla="*/ 1997014 w 7467600"/>
              <a:gd name="connsiteY163" fmla="*/ 4698007 h 6858000"/>
              <a:gd name="connsiteX164" fmla="*/ 2005458 w 7467600"/>
              <a:gd name="connsiteY164" fmla="*/ 4699540 h 6858000"/>
              <a:gd name="connsiteX165" fmla="*/ 2657186 w 7467600"/>
              <a:gd name="connsiteY165" fmla="*/ 4901687 h 6858000"/>
              <a:gd name="connsiteX166" fmla="*/ 2826662 w 7467600"/>
              <a:gd name="connsiteY166" fmla="*/ 4970362 h 6858000"/>
              <a:gd name="connsiteX167" fmla="*/ 2876100 w 7467600"/>
              <a:gd name="connsiteY167" fmla="*/ 4995397 h 6858000"/>
              <a:gd name="connsiteX168" fmla="*/ 3042600 w 7467600"/>
              <a:gd name="connsiteY168" fmla="*/ 5059532 h 6858000"/>
              <a:gd name="connsiteX169" fmla="*/ 1997014 w 7467600"/>
              <a:gd name="connsiteY169" fmla="*/ 4698007 h 6858000"/>
              <a:gd name="connsiteX170" fmla="*/ 2305292 w 7467600"/>
              <a:gd name="connsiteY170" fmla="*/ 4219492 h 6858000"/>
              <a:gd name="connsiteX171" fmla="*/ 3360922 w 7467600"/>
              <a:gd name="connsiteY171" fmla="*/ 4529373 h 6858000"/>
              <a:gd name="connsiteX172" fmla="*/ 3492420 w 7467600"/>
              <a:gd name="connsiteY172" fmla="*/ 4510145 h 6858000"/>
              <a:gd name="connsiteX173" fmla="*/ 3364086 w 7467600"/>
              <a:gd name="connsiteY173" fmla="*/ 4480340 h 6858000"/>
              <a:gd name="connsiteX174" fmla="*/ 3225818 w 7467600"/>
              <a:gd name="connsiteY174" fmla="*/ 4411822 h 6858000"/>
              <a:gd name="connsiteX175" fmla="*/ 3129696 w 7467600"/>
              <a:gd name="connsiteY175" fmla="*/ 4360704 h 6858000"/>
              <a:gd name="connsiteX176" fmla="*/ 2814545 w 7467600"/>
              <a:gd name="connsiteY176" fmla="*/ 4282955 h 6858000"/>
              <a:gd name="connsiteX177" fmla="*/ 2305292 w 7467600"/>
              <a:gd name="connsiteY177" fmla="*/ 4219492 h 6858000"/>
              <a:gd name="connsiteX178" fmla="*/ 2626982 w 7467600"/>
              <a:gd name="connsiteY178" fmla="*/ 4206450 h 6858000"/>
              <a:gd name="connsiteX179" fmla="*/ 2490617 w 7467600"/>
              <a:gd name="connsiteY179" fmla="*/ 4206951 h 6858000"/>
              <a:gd name="connsiteX180" fmla="*/ 2819869 w 7467600"/>
              <a:gd name="connsiteY180" fmla="*/ 4252936 h 6858000"/>
              <a:gd name="connsiteX181" fmla="*/ 3143018 w 7467600"/>
              <a:gd name="connsiteY181" fmla="*/ 4332698 h 6858000"/>
              <a:gd name="connsiteX182" fmla="*/ 3241520 w 7467600"/>
              <a:gd name="connsiteY182" fmla="*/ 4385112 h 6858000"/>
              <a:gd name="connsiteX183" fmla="*/ 3374575 w 7467600"/>
              <a:gd name="connsiteY183" fmla="*/ 4451517 h 6858000"/>
              <a:gd name="connsiteX184" fmla="*/ 3505221 w 7467600"/>
              <a:gd name="connsiteY184" fmla="*/ 4480757 h 6858000"/>
              <a:gd name="connsiteX185" fmla="*/ 2626982 w 7467600"/>
              <a:gd name="connsiteY185" fmla="*/ 4206450 h 6858000"/>
              <a:gd name="connsiteX186" fmla="*/ 1310106 w 7467600"/>
              <a:gd name="connsiteY186" fmla="*/ 3943217 h 6858000"/>
              <a:gd name="connsiteX187" fmla="*/ 854994 w 7467600"/>
              <a:gd name="connsiteY187" fmla="*/ 4399136 h 6858000"/>
              <a:gd name="connsiteX188" fmla="*/ 742462 w 7467600"/>
              <a:gd name="connsiteY188" fmla="*/ 4594648 h 6858000"/>
              <a:gd name="connsiteX189" fmla="*/ 820602 w 7467600"/>
              <a:gd name="connsiteY189" fmla="*/ 4485915 h 6858000"/>
              <a:gd name="connsiteX190" fmla="*/ 878295 w 7467600"/>
              <a:gd name="connsiteY190" fmla="*/ 4403594 h 6858000"/>
              <a:gd name="connsiteX191" fmla="*/ 1240607 w 7467600"/>
              <a:gd name="connsiteY191" fmla="*/ 4010401 h 6858000"/>
              <a:gd name="connsiteX192" fmla="*/ 1310106 w 7467600"/>
              <a:gd name="connsiteY192" fmla="*/ 3943217 h 6858000"/>
              <a:gd name="connsiteX193" fmla="*/ 1423113 w 7467600"/>
              <a:gd name="connsiteY193" fmla="*/ 3874565 h 6858000"/>
              <a:gd name="connsiteX194" fmla="*/ 1260565 w 7467600"/>
              <a:gd name="connsiteY194" fmla="*/ 4031982 h 6858000"/>
              <a:gd name="connsiteX195" fmla="*/ 901900 w 7467600"/>
              <a:gd name="connsiteY195" fmla="*/ 4421236 h 6858000"/>
              <a:gd name="connsiteX196" fmla="*/ 845044 w 7467600"/>
              <a:gd name="connsiteY196" fmla="*/ 4502436 h 6858000"/>
              <a:gd name="connsiteX197" fmla="*/ 685926 w 7467600"/>
              <a:gd name="connsiteY197" fmla="*/ 4703069 h 6858000"/>
              <a:gd name="connsiteX198" fmla="*/ 684248 w 7467600"/>
              <a:gd name="connsiteY198" fmla="*/ 4706721 h 6858000"/>
              <a:gd name="connsiteX199" fmla="*/ 1423113 w 7467600"/>
              <a:gd name="connsiteY199" fmla="*/ 3874565 h 6858000"/>
              <a:gd name="connsiteX200" fmla="*/ 3316479 w 7467600"/>
              <a:gd name="connsiteY200" fmla="*/ 3872136 h 6858000"/>
              <a:gd name="connsiteX201" fmla="*/ 3546806 w 7467600"/>
              <a:gd name="connsiteY201" fmla="*/ 4356139 h 6858000"/>
              <a:gd name="connsiteX202" fmla="*/ 3364433 w 7467600"/>
              <a:gd name="connsiteY202" fmla="*/ 3953121 h 6858000"/>
              <a:gd name="connsiteX203" fmla="*/ 3316479 w 7467600"/>
              <a:gd name="connsiteY203" fmla="*/ 3872136 h 6858000"/>
              <a:gd name="connsiteX204" fmla="*/ 3291335 w 7467600"/>
              <a:gd name="connsiteY204" fmla="*/ 3767420 h 6858000"/>
              <a:gd name="connsiteX205" fmla="*/ 3390805 w 7467600"/>
              <a:gd name="connsiteY205" fmla="*/ 3937163 h 6858000"/>
              <a:gd name="connsiteX206" fmla="*/ 3579062 w 7467600"/>
              <a:gd name="connsiteY206" fmla="*/ 4359040 h 6858000"/>
              <a:gd name="connsiteX207" fmla="*/ 3467355 w 7467600"/>
              <a:gd name="connsiteY207" fmla="*/ 3988130 h 6858000"/>
              <a:gd name="connsiteX208" fmla="*/ 3310753 w 7467600"/>
              <a:gd name="connsiteY208" fmla="*/ 3787140 h 6858000"/>
              <a:gd name="connsiteX209" fmla="*/ 3291335 w 7467600"/>
              <a:gd name="connsiteY209" fmla="*/ 3767420 h 6858000"/>
              <a:gd name="connsiteX210" fmla="*/ 1635889 w 7467600"/>
              <a:gd name="connsiteY210" fmla="*/ 3709494 h 6858000"/>
              <a:gd name="connsiteX211" fmla="*/ 1634800 w 7467600"/>
              <a:gd name="connsiteY211" fmla="*/ 3731111 h 6858000"/>
              <a:gd name="connsiteX212" fmla="*/ 1635889 w 7467600"/>
              <a:gd name="connsiteY212" fmla="*/ 3709494 h 6858000"/>
              <a:gd name="connsiteX213" fmla="*/ 1510397 w 7467600"/>
              <a:gd name="connsiteY213" fmla="*/ 3684705 h 6858000"/>
              <a:gd name="connsiteX214" fmla="*/ 1146550 w 7467600"/>
              <a:gd name="connsiteY214" fmla="*/ 3802012 h 6858000"/>
              <a:gd name="connsiteX215" fmla="*/ 698834 w 7467600"/>
              <a:gd name="connsiteY215" fmla="*/ 3952272 h 6858000"/>
              <a:gd name="connsiteX216" fmla="*/ 34256 w 7467600"/>
              <a:gd name="connsiteY216" fmla="*/ 4347603 h 6858000"/>
              <a:gd name="connsiteX217" fmla="*/ 527241 w 7467600"/>
              <a:gd name="connsiteY217" fmla="*/ 4065078 h 6858000"/>
              <a:gd name="connsiteX218" fmla="*/ 1510397 w 7467600"/>
              <a:gd name="connsiteY218" fmla="*/ 3684705 h 6858000"/>
              <a:gd name="connsiteX219" fmla="*/ 1313114 w 7467600"/>
              <a:gd name="connsiteY219" fmla="*/ 3655216 h 6858000"/>
              <a:gd name="connsiteX220" fmla="*/ 1109304 w 7467600"/>
              <a:gd name="connsiteY220" fmla="*/ 3669030 h 6858000"/>
              <a:gd name="connsiteX221" fmla="*/ 8129 w 7467600"/>
              <a:gd name="connsiteY221" fmla="*/ 4330519 h 6858000"/>
              <a:gd name="connsiteX222" fmla="*/ 687572 w 7467600"/>
              <a:gd name="connsiteY222" fmla="*/ 3925629 h 6858000"/>
              <a:gd name="connsiteX223" fmla="*/ 1138365 w 7467600"/>
              <a:gd name="connsiteY223" fmla="*/ 3774515 h 6858000"/>
              <a:gd name="connsiteX224" fmla="*/ 1505579 w 7467600"/>
              <a:gd name="connsiteY224" fmla="*/ 3655526 h 6858000"/>
              <a:gd name="connsiteX225" fmla="*/ 1313114 w 7467600"/>
              <a:gd name="connsiteY225" fmla="*/ 3655216 h 6858000"/>
              <a:gd name="connsiteX226" fmla="*/ 3655073 w 7467600"/>
              <a:gd name="connsiteY226" fmla="*/ 3650884 h 6858000"/>
              <a:gd name="connsiteX227" fmla="*/ 3989938 w 7467600"/>
              <a:gd name="connsiteY227" fmla="*/ 3991685 h 6858000"/>
              <a:gd name="connsiteX228" fmla="*/ 4393907 w 7467600"/>
              <a:gd name="connsiteY228" fmla="*/ 4261258 h 6858000"/>
              <a:gd name="connsiteX229" fmla="*/ 4648051 w 7467600"/>
              <a:gd name="connsiteY229" fmla="*/ 4374051 h 6858000"/>
              <a:gd name="connsiteX230" fmla="*/ 4383389 w 7467600"/>
              <a:gd name="connsiteY230" fmla="*/ 4184369 h 6858000"/>
              <a:gd name="connsiteX231" fmla="*/ 4165508 w 7467600"/>
              <a:gd name="connsiteY231" fmla="*/ 4035196 h 6858000"/>
              <a:gd name="connsiteX232" fmla="*/ 4068162 w 7467600"/>
              <a:gd name="connsiteY232" fmla="*/ 3953394 h 6858000"/>
              <a:gd name="connsiteX233" fmla="*/ 3981416 w 7467600"/>
              <a:gd name="connsiteY233" fmla="*/ 3880482 h 6858000"/>
              <a:gd name="connsiteX234" fmla="*/ 3800147 w 7467600"/>
              <a:gd name="connsiteY234" fmla="*/ 3749872 h 6858000"/>
              <a:gd name="connsiteX235" fmla="*/ 3655073 w 7467600"/>
              <a:gd name="connsiteY235" fmla="*/ 3650884 h 6858000"/>
              <a:gd name="connsiteX236" fmla="*/ 3670252 w 7467600"/>
              <a:gd name="connsiteY236" fmla="*/ 3622798 h 6858000"/>
              <a:gd name="connsiteX237" fmla="*/ 3817258 w 7467600"/>
              <a:gd name="connsiteY237" fmla="*/ 3723577 h 6858000"/>
              <a:gd name="connsiteX238" fmla="*/ 4000461 w 7467600"/>
              <a:gd name="connsiteY238" fmla="*/ 3855966 h 6858000"/>
              <a:gd name="connsiteX239" fmla="*/ 4088180 w 7467600"/>
              <a:gd name="connsiteY239" fmla="*/ 3929774 h 6858000"/>
              <a:gd name="connsiteX240" fmla="*/ 4184555 w 7467600"/>
              <a:gd name="connsiteY240" fmla="*/ 4010683 h 6858000"/>
              <a:gd name="connsiteX241" fmla="*/ 4399563 w 7467600"/>
              <a:gd name="connsiteY241" fmla="*/ 4158106 h 6858000"/>
              <a:gd name="connsiteX242" fmla="*/ 4684469 w 7467600"/>
              <a:gd name="connsiteY242" fmla="*/ 4364680 h 6858000"/>
              <a:gd name="connsiteX243" fmla="*/ 4690271 w 7467600"/>
              <a:gd name="connsiteY243" fmla="*/ 4370034 h 6858000"/>
              <a:gd name="connsiteX244" fmla="*/ 4136093 w 7467600"/>
              <a:gd name="connsiteY244" fmla="*/ 3858466 h 6858000"/>
              <a:gd name="connsiteX245" fmla="*/ 3670252 w 7467600"/>
              <a:gd name="connsiteY245" fmla="*/ 3622798 h 6858000"/>
              <a:gd name="connsiteX246" fmla="*/ 4440129 w 7467600"/>
              <a:gd name="connsiteY246" fmla="*/ 3448571 h 6858000"/>
              <a:gd name="connsiteX247" fmla="*/ 4856525 w 7467600"/>
              <a:gd name="connsiteY247" fmla="*/ 3915351 h 6858000"/>
              <a:gd name="connsiteX248" fmla="*/ 5059055 w 7467600"/>
              <a:gd name="connsiteY248" fmla="*/ 4108918 h 6858000"/>
              <a:gd name="connsiteX249" fmla="*/ 5290070 w 7467600"/>
              <a:gd name="connsiteY249" fmla="*/ 4263619 h 6858000"/>
              <a:gd name="connsiteX250" fmla="*/ 4834991 w 7467600"/>
              <a:gd name="connsiteY250" fmla="*/ 3830985 h 6858000"/>
              <a:gd name="connsiteX251" fmla="*/ 4440129 w 7467600"/>
              <a:gd name="connsiteY251" fmla="*/ 3448571 h 6858000"/>
              <a:gd name="connsiteX252" fmla="*/ 4441737 w 7467600"/>
              <a:gd name="connsiteY252" fmla="*/ 3399734 h 6858000"/>
              <a:gd name="connsiteX253" fmla="*/ 4431236 w 7467600"/>
              <a:gd name="connsiteY253" fmla="*/ 3400954 h 6858000"/>
              <a:gd name="connsiteX254" fmla="*/ 4557150 w 7467600"/>
              <a:gd name="connsiteY254" fmla="*/ 3510023 h 6858000"/>
              <a:gd name="connsiteX255" fmla="*/ 4856936 w 7467600"/>
              <a:gd name="connsiteY255" fmla="*/ 3809146 h 6858000"/>
              <a:gd name="connsiteX256" fmla="*/ 5111996 w 7467600"/>
              <a:gd name="connsiteY256" fmla="*/ 4065759 h 6858000"/>
              <a:gd name="connsiteX257" fmla="*/ 5388878 w 7467600"/>
              <a:gd name="connsiteY257" fmla="*/ 4300185 h 6858000"/>
              <a:gd name="connsiteX258" fmla="*/ 5425556 w 7467600"/>
              <a:gd name="connsiteY258" fmla="*/ 4308967 h 6858000"/>
              <a:gd name="connsiteX259" fmla="*/ 4943646 w 7467600"/>
              <a:gd name="connsiteY259" fmla="*/ 3822916 h 6858000"/>
              <a:gd name="connsiteX260" fmla="*/ 4594837 w 7467600"/>
              <a:gd name="connsiteY260" fmla="*/ 3532274 h 6858000"/>
              <a:gd name="connsiteX261" fmla="*/ 4441737 w 7467600"/>
              <a:gd name="connsiteY261" fmla="*/ 3399734 h 6858000"/>
              <a:gd name="connsiteX262" fmla="*/ 5425834 w 7467600"/>
              <a:gd name="connsiteY262" fmla="*/ 3162785 h 6858000"/>
              <a:gd name="connsiteX263" fmla="*/ 5401644 w 7467600"/>
              <a:gd name="connsiteY263" fmla="*/ 3617847 h 6858000"/>
              <a:gd name="connsiteX264" fmla="*/ 5467256 w 7467600"/>
              <a:gd name="connsiteY264" fmla="*/ 4175494 h 6858000"/>
              <a:gd name="connsiteX265" fmla="*/ 5448069 w 7467600"/>
              <a:gd name="connsiteY265" fmla="*/ 3567554 h 6858000"/>
              <a:gd name="connsiteX266" fmla="*/ 5425834 w 7467600"/>
              <a:gd name="connsiteY266" fmla="*/ 3162785 h 6858000"/>
              <a:gd name="connsiteX267" fmla="*/ 1318687 w 7467600"/>
              <a:gd name="connsiteY267" fmla="*/ 3113840 h 6858000"/>
              <a:gd name="connsiteX268" fmla="*/ 1066793 w 7467600"/>
              <a:gd name="connsiteY268" fmla="*/ 3212171 h 6858000"/>
              <a:gd name="connsiteX269" fmla="*/ 993319 w 7467600"/>
              <a:gd name="connsiteY269" fmla="*/ 3247648 h 6858000"/>
              <a:gd name="connsiteX270" fmla="*/ 853081 w 7467600"/>
              <a:gd name="connsiteY270" fmla="*/ 3312410 h 6858000"/>
              <a:gd name="connsiteX271" fmla="*/ 805957 w 7467600"/>
              <a:gd name="connsiteY271" fmla="*/ 3330443 h 6858000"/>
              <a:gd name="connsiteX272" fmla="*/ 1318687 w 7467600"/>
              <a:gd name="connsiteY272" fmla="*/ 3113840 h 6858000"/>
              <a:gd name="connsiteX273" fmla="*/ 5453702 w 7467600"/>
              <a:gd name="connsiteY273" fmla="*/ 3090882 h 6858000"/>
              <a:gd name="connsiteX274" fmla="*/ 5480135 w 7467600"/>
              <a:gd name="connsiteY274" fmla="*/ 3565802 h 6858000"/>
              <a:gd name="connsiteX275" fmla="*/ 5499023 w 7467600"/>
              <a:gd name="connsiteY275" fmla="*/ 4166310 h 6858000"/>
              <a:gd name="connsiteX276" fmla="*/ 5547022 w 7467600"/>
              <a:gd name="connsiteY276" fmla="*/ 3607838 h 6858000"/>
              <a:gd name="connsiteX277" fmla="*/ 5515964 w 7467600"/>
              <a:gd name="connsiteY277" fmla="*/ 3378541 h 6858000"/>
              <a:gd name="connsiteX278" fmla="*/ 5453702 w 7467600"/>
              <a:gd name="connsiteY278" fmla="*/ 3090882 h 6858000"/>
              <a:gd name="connsiteX279" fmla="*/ 1238695 w 7467600"/>
              <a:gd name="connsiteY279" fmla="*/ 3076820 h 6858000"/>
              <a:gd name="connsiteX280" fmla="*/ 716371 w 7467600"/>
              <a:gd name="connsiteY280" fmla="*/ 3293249 h 6858000"/>
              <a:gd name="connsiteX281" fmla="*/ 579522 w 7467600"/>
              <a:gd name="connsiteY281" fmla="*/ 3371759 h 6858000"/>
              <a:gd name="connsiteX282" fmla="*/ 600288 w 7467600"/>
              <a:gd name="connsiteY282" fmla="*/ 3365555 h 6858000"/>
              <a:gd name="connsiteX283" fmla="*/ 840692 w 7467600"/>
              <a:gd name="connsiteY283" fmla="*/ 3284921 h 6858000"/>
              <a:gd name="connsiteX284" fmla="*/ 979248 w 7467600"/>
              <a:gd name="connsiteY284" fmla="*/ 3221003 h 6858000"/>
              <a:gd name="connsiteX285" fmla="*/ 1053282 w 7467600"/>
              <a:gd name="connsiteY285" fmla="*/ 3185247 h 6858000"/>
              <a:gd name="connsiteX286" fmla="*/ 1320603 w 7467600"/>
              <a:gd name="connsiteY286" fmla="*/ 3081281 h 6858000"/>
              <a:gd name="connsiteX287" fmla="*/ 1238695 w 7467600"/>
              <a:gd name="connsiteY287" fmla="*/ 3076820 h 6858000"/>
              <a:gd name="connsiteX288" fmla="*/ 5425627 w 7467600"/>
              <a:gd name="connsiteY288" fmla="*/ 2954192 h 6858000"/>
              <a:gd name="connsiteX289" fmla="*/ 5470770 w 7467600"/>
              <a:gd name="connsiteY289" fmla="*/ 3005435 h 6858000"/>
              <a:gd name="connsiteX290" fmla="*/ 5519779 w 7467600"/>
              <a:gd name="connsiteY290" fmla="*/ 4359223 h 6858000"/>
              <a:gd name="connsiteX291" fmla="*/ 5520293 w 7467600"/>
              <a:gd name="connsiteY291" fmla="*/ 4360602 h 6858000"/>
              <a:gd name="connsiteX292" fmla="*/ 5767221 w 7467600"/>
              <a:gd name="connsiteY292" fmla="*/ 4665564 h 6858000"/>
              <a:gd name="connsiteX293" fmla="*/ 6937169 w 7467600"/>
              <a:gd name="connsiteY293" fmla="*/ 4815941 h 6858000"/>
              <a:gd name="connsiteX294" fmla="*/ 6953922 w 7467600"/>
              <a:gd name="connsiteY294" fmla="*/ 4890068 h 6858000"/>
              <a:gd name="connsiteX295" fmla="*/ 6071359 w 7467600"/>
              <a:gd name="connsiteY295" fmla="*/ 4770770 h 6858000"/>
              <a:gd name="connsiteX296" fmla="*/ 6038839 w 7467600"/>
              <a:gd name="connsiteY296" fmla="*/ 4764474 h 6858000"/>
              <a:gd name="connsiteX297" fmla="*/ 6038706 w 7467600"/>
              <a:gd name="connsiteY297" fmla="*/ 4763847 h 6858000"/>
              <a:gd name="connsiteX298" fmla="*/ 6037784 w 7467600"/>
              <a:gd name="connsiteY298" fmla="*/ 4764270 h 6858000"/>
              <a:gd name="connsiteX299" fmla="*/ 6038839 w 7467600"/>
              <a:gd name="connsiteY299" fmla="*/ 4764474 h 6858000"/>
              <a:gd name="connsiteX300" fmla="*/ 6040338 w 7467600"/>
              <a:gd name="connsiteY300" fmla="*/ 4771418 h 6858000"/>
              <a:gd name="connsiteX301" fmla="*/ 6024488 w 7467600"/>
              <a:gd name="connsiteY301" fmla="*/ 4809903 h 6858000"/>
              <a:gd name="connsiteX302" fmla="*/ 5599771 w 7467600"/>
              <a:gd name="connsiteY302" fmla="*/ 5509652 h 6858000"/>
              <a:gd name="connsiteX303" fmla="*/ 5548843 w 7467600"/>
              <a:gd name="connsiteY303" fmla="*/ 5563845 h 6858000"/>
              <a:gd name="connsiteX304" fmla="*/ 5940952 w 7467600"/>
              <a:gd name="connsiteY304" fmla="*/ 6250028 h 6858000"/>
              <a:gd name="connsiteX305" fmla="*/ 6043441 w 7467600"/>
              <a:gd name="connsiteY305" fmla="*/ 6665847 h 6858000"/>
              <a:gd name="connsiteX306" fmla="*/ 6093432 w 7467600"/>
              <a:gd name="connsiteY306" fmla="*/ 6858000 h 6858000"/>
              <a:gd name="connsiteX307" fmla="*/ 6034344 w 7467600"/>
              <a:gd name="connsiteY307" fmla="*/ 6858000 h 6858000"/>
              <a:gd name="connsiteX308" fmla="*/ 6026679 w 7467600"/>
              <a:gd name="connsiteY308" fmla="*/ 6836959 h 6858000"/>
              <a:gd name="connsiteX309" fmla="*/ 5800441 w 7467600"/>
              <a:gd name="connsiteY309" fmla="*/ 6335286 h 6858000"/>
              <a:gd name="connsiteX310" fmla="*/ 5526562 w 7467600"/>
              <a:gd name="connsiteY310" fmla="*/ 5705388 h 6858000"/>
              <a:gd name="connsiteX311" fmla="*/ 5519640 w 7467600"/>
              <a:gd name="connsiteY311" fmla="*/ 5683774 h 6858000"/>
              <a:gd name="connsiteX312" fmla="*/ 5844559 w 7467600"/>
              <a:gd name="connsiteY312" fmla="*/ 6553349 h 6858000"/>
              <a:gd name="connsiteX313" fmla="*/ 5975994 w 7467600"/>
              <a:gd name="connsiteY313" fmla="*/ 6858000 h 6858000"/>
              <a:gd name="connsiteX314" fmla="*/ 5898547 w 7467600"/>
              <a:gd name="connsiteY314" fmla="*/ 6858000 h 6858000"/>
              <a:gd name="connsiteX315" fmla="*/ 5682041 w 7467600"/>
              <a:gd name="connsiteY315" fmla="*/ 6355860 h 6858000"/>
              <a:gd name="connsiteX316" fmla="*/ 5461758 w 7467600"/>
              <a:gd name="connsiteY316" fmla="*/ 5820220 h 6858000"/>
              <a:gd name="connsiteX317" fmla="*/ 5237282 w 7467600"/>
              <a:gd name="connsiteY317" fmla="*/ 6579086 h 6858000"/>
              <a:gd name="connsiteX318" fmla="*/ 5115009 w 7467600"/>
              <a:gd name="connsiteY318" fmla="*/ 6858000 h 6858000"/>
              <a:gd name="connsiteX319" fmla="*/ 5028074 w 7467600"/>
              <a:gd name="connsiteY319" fmla="*/ 6858000 h 6858000"/>
              <a:gd name="connsiteX320" fmla="*/ 5079508 w 7467600"/>
              <a:gd name="connsiteY320" fmla="*/ 6749074 h 6858000"/>
              <a:gd name="connsiteX321" fmla="*/ 5371846 w 7467600"/>
              <a:gd name="connsiteY321" fmla="*/ 5924413 h 6858000"/>
              <a:gd name="connsiteX322" fmla="*/ 5270512 w 7467600"/>
              <a:gd name="connsiteY322" fmla="*/ 6138975 h 6858000"/>
              <a:gd name="connsiteX323" fmla="*/ 5062409 w 7467600"/>
              <a:gd name="connsiteY323" fmla="*/ 6653544 h 6858000"/>
              <a:gd name="connsiteX324" fmla="*/ 5036628 w 7467600"/>
              <a:gd name="connsiteY324" fmla="*/ 6754247 h 6858000"/>
              <a:gd name="connsiteX325" fmla="*/ 5009112 w 7467600"/>
              <a:gd name="connsiteY325" fmla="*/ 6858000 h 6858000"/>
              <a:gd name="connsiteX326" fmla="*/ 4976679 w 7467600"/>
              <a:gd name="connsiteY326" fmla="*/ 6858000 h 6858000"/>
              <a:gd name="connsiteX327" fmla="*/ 5006537 w 7467600"/>
              <a:gd name="connsiteY327" fmla="*/ 6747068 h 6858000"/>
              <a:gd name="connsiteX328" fmla="*/ 5032723 w 7467600"/>
              <a:gd name="connsiteY328" fmla="*/ 6644957 h 6858000"/>
              <a:gd name="connsiteX329" fmla="*/ 5242949 w 7467600"/>
              <a:gd name="connsiteY329" fmla="*/ 6125175 h 6858000"/>
              <a:gd name="connsiteX330" fmla="*/ 5286321 w 7467600"/>
              <a:gd name="connsiteY330" fmla="*/ 6033555 h 6858000"/>
              <a:gd name="connsiteX331" fmla="*/ 5008210 w 7467600"/>
              <a:gd name="connsiteY331" fmla="*/ 6649194 h 6858000"/>
              <a:gd name="connsiteX332" fmla="*/ 4986321 w 7467600"/>
              <a:gd name="connsiteY332" fmla="*/ 6765687 h 6858000"/>
              <a:gd name="connsiteX333" fmla="*/ 4973474 w 7467600"/>
              <a:gd name="connsiteY333" fmla="*/ 6858000 h 6858000"/>
              <a:gd name="connsiteX334" fmla="*/ 4907178 w 7467600"/>
              <a:gd name="connsiteY334" fmla="*/ 6858000 h 6858000"/>
              <a:gd name="connsiteX335" fmla="*/ 4910810 w 7467600"/>
              <a:gd name="connsiteY335" fmla="*/ 6829660 h 6858000"/>
              <a:gd name="connsiteX336" fmla="*/ 4987461 w 7467600"/>
              <a:gd name="connsiteY336" fmla="*/ 6432994 h 6858000"/>
              <a:gd name="connsiteX337" fmla="*/ 5179262 w 7467600"/>
              <a:gd name="connsiteY337" fmla="*/ 6035044 h 6858000"/>
              <a:gd name="connsiteX338" fmla="*/ 4689678 w 7467600"/>
              <a:gd name="connsiteY338" fmla="*/ 6440241 h 6858000"/>
              <a:gd name="connsiteX339" fmla="*/ 4477543 w 7467600"/>
              <a:gd name="connsiteY339" fmla="*/ 6674836 h 6858000"/>
              <a:gd name="connsiteX340" fmla="*/ 4329957 w 7467600"/>
              <a:gd name="connsiteY340" fmla="*/ 6858000 h 6858000"/>
              <a:gd name="connsiteX341" fmla="*/ 4218595 w 7467600"/>
              <a:gd name="connsiteY341" fmla="*/ 6858000 h 6858000"/>
              <a:gd name="connsiteX342" fmla="*/ 4368888 w 7467600"/>
              <a:gd name="connsiteY342" fmla="*/ 6668412 h 6858000"/>
              <a:gd name="connsiteX343" fmla="*/ 4563091 w 7467600"/>
              <a:gd name="connsiteY343" fmla="*/ 6442508 h 6858000"/>
              <a:gd name="connsiteX344" fmla="*/ 5387324 w 7467600"/>
              <a:gd name="connsiteY344" fmla="*/ 5705830 h 6858000"/>
              <a:gd name="connsiteX345" fmla="*/ 5073620 w 7467600"/>
              <a:gd name="connsiteY345" fmla="*/ 5955437 h 6858000"/>
              <a:gd name="connsiteX346" fmla="*/ 4689789 w 7467600"/>
              <a:gd name="connsiteY346" fmla="*/ 6268382 h 6858000"/>
              <a:gd name="connsiteX347" fmla="*/ 4418722 w 7467600"/>
              <a:gd name="connsiteY347" fmla="*/ 6570886 h 6858000"/>
              <a:gd name="connsiteX348" fmla="*/ 4214944 w 7467600"/>
              <a:gd name="connsiteY348" fmla="*/ 6858000 h 6858000"/>
              <a:gd name="connsiteX349" fmla="*/ 4177898 w 7467600"/>
              <a:gd name="connsiteY349" fmla="*/ 6858000 h 6858000"/>
              <a:gd name="connsiteX350" fmla="*/ 4391597 w 7467600"/>
              <a:gd name="connsiteY350" fmla="*/ 6556370 h 6858000"/>
              <a:gd name="connsiteX351" fmla="*/ 4668889 w 7467600"/>
              <a:gd name="connsiteY351" fmla="*/ 6246399 h 6858000"/>
              <a:gd name="connsiteX352" fmla="*/ 5055427 w 7467600"/>
              <a:gd name="connsiteY352" fmla="*/ 5931476 h 6858000"/>
              <a:gd name="connsiteX353" fmla="*/ 5371814 w 7467600"/>
              <a:gd name="connsiteY353" fmla="*/ 5678975 h 6858000"/>
              <a:gd name="connsiteX354" fmla="*/ 4987918 w 7467600"/>
              <a:gd name="connsiteY354" fmla="*/ 5838701 h 6858000"/>
              <a:gd name="connsiteX355" fmla="*/ 4317146 w 7467600"/>
              <a:gd name="connsiteY355" fmla="*/ 6587716 h 6858000"/>
              <a:gd name="connsiteX356" fmla="*/ 4171627 w 7467600"/>
              <a:gd name="connsiteY356" fmla="*/ 6858000 h 6858000"/>
              <a:gd name="connsiteX357" fmla="*/ 4081585 w 7467600"/>
              <a:gd name="connsiteY357" fmla="*/ 6858000 h 6858000"/>
              <a:gd name="connsiteX358" fmla="*/ 4238603 w 7467600"/>
              <a:gd name="connsiteY358" fmla="*/ 6559341 h 6858000"/>
              <a:gd name="connsiteX359" fmla="*/ 4778333 w 7467600"/>
              <a:gd name="connsiteY359" fmla="*/ 5873626 h 6858000"/>
              <a:gd name="connsiteX360" fmla="*/ 5414185 w 7467600"/>
              <a:gd name="connsiteY360" fmla="*/ 5573882 h 6858000"/>
              <a:gd name="connsiteX361" fmla="*/ 5959648 w 7467600"/>
              <a:gd name="connsiteY361" fmla="*/ 4760797 h 6858000"/>
              <a:gd name="connsiteX362" fmla="*/ 5355019 w 7467600"/>
              <a:gd name="connsiteY362" fmla="*/ 4734672 h 6858000"/>
              <a:gd name="connsiteX363" fmla="*/ 5083565 w 7467600"/>
              <a:gd name="connsiteY363" fmla="*/ 5179121 h 6858000"/>
              <a:gd name="connsiteX364" fmla="*/ 4713577 w 7467600"/>
              <a:gd name="connsiteY364" fmla="*/ 5616803 h 6858000"/>
              <a:gd name="connsiteX365" fmla="*/ 3989559 w 7467600"/>
              <a:gd name="connsiteY365" fmla="*/ 6145945 h 6858000"/>
              <a:gd name="connsiteX366" fmla="*/ 3939824 w 7467600"/>
              <a:gd name="connsiteY366" fmla="*/ 6066900 h 6858000"/>
              <a:gd name="connsiteX367" fmla="*/ 4584537 w 7467600"/>
              <a:gd name="connsiteY367" fmla="*/ 5324826 h 6858000"/>
              <a:gd name="connsiteX368" fmla="*/ 5037105 w 7467600"/>
              <a:gd name="connsiteY368" fmla="*/ 5088765 h 6858000"/>
              <a:gd name="connsiteX369" fmla="*/ 5039930 w 7467600"/>
              <a:gd name="connsiteY369" fmla="*/ 5089585 h 6858000"/>
              <a:gd name="connsiteX370" fmla="*/ 5263764 w 7467600"/>
              <a:gd name="connsiteY370" fmla="*/ 4735525 h 6858000"/>
              <a:gd name="connsiteX371" fmla="*/ 4086300 w 7467600"/>
              <a:gd name="connsiteY371" fmla="*/ 4884599 h 6858000"/>
              <a:gd name="connsiteX372" fmla="*/ 4085485 w 7467600"/>
              <a:gd name="connsiteY372" fmla="*/ 4899070 h 6858000"/>
              <a:gd name="connsiteX373" fmla="*/ 3871915 w 7467600"/>
              <a:gd name="connsiteY373" fmla="*/ 5253645 h 6858000"/>
              <a:gd name="connsiteX374" fmla="*/ 3799374 w 7467600"/>
              <a:gd name="connsiteY374" fmla="*/ 5466127 h 6858000"/>
              <a:gd name="connsiteX375" fmla="*/ 3498850 w 7467600"/>
              <a:gd name="connsiteY375" fmla="*/ 6661888 h 6858000"/>
              <a:gd name="connsiteX376" fmla="*/ 3399216 w 7467600"/>
              <a:gd name="connsiteY376" fmla="*/ 6858000 h 6858000"/>
              <a:gd name="connsiteX377" fmla="*/ 3303688 w 7467600"/>
              <a:gd name="connsiteY377" fmla="*/ 6858000 h 6858000"/>
              <a:gd name="connsiteX378" fmla="*/ 3391774 w 7467600"/>
              <a:gd name="connsiteY378" fmla="*/ 6697181 h 6858000"/>
              <a:gd name="connsiteX379" fmla="*/ 3735540 w 7467600"/>
              <a:gd name="connsiteY379" fmla="*/ 5546923 h 6858000"/>
              <a:gd name="connsiteX380" fmla="*/ 3729438 w 7467600"/>
              <a:gd name="connsiteY380" fmla="*/ 5569058 h 6858000"/>
              <a:gd name="connsiteX381" fmla="*/ 3707782 w 7467600"/>
              <a:gd name="connsiteY381" fmla="*/ 5644908 h 6858000"/>
              <a:gd name="connsiteX382" fmla="*/ 3583827 w 7467600"/>
              <a:gd name="connsiteY382" fmla="*/ 6039215 h 6858000"/>
              <a:gd name="connsiteX383" fmla="*/ 3547861 w 7467600"/>
              <a:gd name="connsiteY383" fmla="*/ 6129609 h 6858000"/>
              <a:gd name="connsiteX384" fmla="*/ 3490905 w 7467600"/>
              <a:gd name="connsiteY384" fmla="*/ 6277660 h 6858000"/>
              <a:gd name="connsiteX385" fmla="*/ 3455859 w 7467600"/>
              <a:gd name="connsiteY385" fmla="*/ 6391301 h 6858000"/>
              <a:gd name="connsiteX386" fmla="*/ 3429112 w 7467600"/>
              <a:gd name="connsiteY386" fmla="*/ 6479469 h 6858000"/>
              <a:gd name="connsiteX387" fmla="*/ 3304862 w 7467600"/>
              <a:gd name="connsiteY387" fmla="*/ 6796476 h 6858000"/>
              <a:gd name="connsiteX388" fmla="*/ 3276071 w 7467600"/>
              <a:gd name="connsiteY388" fmla="*/ 6858000 h 6858000"/>
              <a:gd name="connsiteX389" fmla="*/ 3240805 w 7467600"/>
              <a:gd name="connsiteY389" fmla="*/ 6858000 h 6858000"/>
              <a:gd name="connsiteX390" fmla="*/ 3275917 w 7467600"/>
              <a:gd name="connsiteY390" fmla="*/ 6783192 h 6858000"/>
              <a:gd name="connsiteX391" fmla="*/ 3399358 w 7467600"/>
              <a:gd name="connsiteY391" fmla="*/ 6469011 h 6858000"/>
              <a:gd name="connsiteX392" fmla="*/ 3425650 w 7467600"/>
              <a:gd name="connsiteY392" fmla="*/ 6381333 h 6858000"/>
              <a:gd name="connsiteX393" fmla="*/ 3460661 w 7467600"/>
              <a:gd name="connsiteY393" fmla="*/ 6266763 h 6858000"/>
              <a:gd name="connsiteX394" fmla="*/ 3518021 w 7467600"/>
              <a:gd name="connsiteY394" fmla="*/ 6117298 h 6858000"/>
              <a:gd name="connsiteX395" fmla="*/ 3554035 w 7467600"/>
              <a:gd name="connsiteY395" fmla="*/ 6027832 h 6858000"/>
              <a:gd name="connsiteX396" fmla="*/ 3677174 w 7467600"/>
              <a:gd name="connsiteY396" fmla="*/ 5636351 h 6858000"/>
              <a:gd name="connsiteX397" fmla="*/ 3698819 w 7467600"/>
              <a:gd name="connsiteY397" fmla="*/ 5560503 h 6858000"/>
              <a:gd name="connsiteX398" fmla="*/ 3702094 w 7467600"/>
              <a:gd name="connsiteY398" fmla="*/ 5549194 h 6858000"/>
              <a:gd name="connsiteX399" fmla="*/ 3398355 w 7467600"/>
              <a:gd name="connsiteY399" fmla="*/ 6094603 h 6858000"/>
              <a:gd name="connsiteX400" fmla="*/ 3193941 w 7467600"/>
              <a:gd name="connsiteY400" fmla="*/ 6798775 h 6858000"/>
              <a:gd name="connsiteX401" fmla="*/ 3184140 w 7467600"/>
              <a:gd name="connsiteY401" fmla="*/ 6858000 h 6858000"/>
              <a:gd name="connsiteX402" fmla="*/ 3099978 w 7467600"/>
              <a:gd name="connsiteY402" fmla="*/ 6858000 h 6858000"/>
              <a:gd name="connsiteX403" fmla="*/ 3101556 w 7467600"/>
              <a:gd name="connsiteY403" fmla="*/ 6843337 h 6858000"/>
              <a:gd name="connsiteX404" fmla="*/ 3370162 w 7467600"/>
              <a:gd name="connsiteY404" fmla="*/ 5785550 h 6858000"/>
              <a:gd name="connsiteX405" fmla="*/ 3746477 w 7467600"/>
              <a:gd name="connsiteY405" fmla="*/ 5377889 h 6858000"/>
              <a:gd name="connsiteX406" fmla="*/ 3863399 w 7467600"/>
              <a:gd name="connsiteY406" fmla="*/ 5087257 h 6858000"/>
              <a:gd name="connsiteX407" fmla="*/ 3968712 w 7467600"/>
              <a:gd name="connsiteY407" fmla="*/ 4913989 h 6858000"/>
              <a:gd name="connsiteX408" fmla="*/ 2792390 w 7467600"/>
              <a:gd name="connsiteY408" fmla="*/ 5382974 h 6858000"/>
              <a:gd name="connsiteX409" fmla="*/ 2714982 w 7467600"/>
              <a:gd name="connsiteY409" fmla="*/ 5427051 h 6858000"/>
              <a:gd name="connsiteX410" fmla="*/ 2813361 w 7467600"/>
              <a:gd name="connsiteY410" fmla="*/ 6023912 h 6858000"/>
              <a:gd name="connsiteX411" fmla="*/ 2688430 w 7467600"/>
              <a:gd name="connsiteY411" fmla="*/ 6801564 h 6858000"/>
              <a:gd name="connsiteX412" fmla="*/ 2629626 w 7467600"/>
              <a:gd name="connsiteY412" fmla="*/ 6763394 h 6858000"/>
              <a:gd name="connsiteX413" fmla="*/ 2565328 w 7467600"/>
              <a:gd name="connsiteY413" fmla="*/ 5516399 h 6858000"/>
              <a:gd name="connsiteX414" fmla="*/ 1922999 w 7467600"/>
              <a:gd name="connsiteY414" fmla="*/ 5980343 h 6858000"/>
              <a:gd name="connsiteX415" fmla="*/ 1950261 w 7467600"/>
              <a:gd name="connsiteY415" fmla="*/ 6405858 h 6858000"/>
              <a:gd name="connsiteX416" fmla="*/ 2365554 w 7467600"/>
              <a:gd name="connsiteY416" fmla="*/ 6759107 h 6858000"/>
              <a:gd name="connsiteX417" fmla="*/ 2424142 w 7467600"/>
              <a:gd name="connsiteY417" fmla="*/ 6858000 h 6858000"/>
              <a:gd name="connsiteX418" fmla="*/ 2395994 w 7467600"/>
              <a:gd name="connsiteY418" fmla="*/ 6858000 h 6858000"/>
              <a:gd name="connsiteX419" fmla="*/ 2392863 w 7467600"/>
              <a:gd name="connsiteY419" fmla="*/ 6852964 h 6858000"/>
              <a:gd name="connsiteX420" fmla="*/ 2017589 w 7467600"/>
              <a:gd name="connsiteY420" fmla="*/ 6493982 h 6858000"/>
              <a:gd name="connsiteX421" fmla="*/ 2147336 w 7467600"/>
              <a:gd name="connsiteY421" fmla="*/ 6594052 h 6858000"/>
              <a:gd name="connsiteX422" fmla="*/ 2207047 w 7467600"/>
              <a:gd name="connsiteY422" fmla="*/ 6654540 h 6858000"/>
              <a:gd name="connsiteX423" fmla="*/ 2299106 w 7467600"/>
              <a:gd name="connsiteY423" fmla="*/ 6778931 h 6858000"/>
              <a:gd name="connsiteX424" fmla="*/ 2314430 w 7467600"/>
              <a:gd name="connsiteY424" fmla="*/ 6801144 h 6858000"/>
              <a:gd name="connsiteX425" fmla="*/ 2352406 w 7467600"/>
              <a:gd name="connsiteY425" fmla="*/ 6858000 h 6858000"/>
              <a:gd name="connsiteX426" fmla="*/ 2314492 w 7467600"/>
              <a:gd name="connsiteY426" fmla="*/ 6858000 h 6858000"/>
              <a:gd name="connsiteX427" fmla="*/ 2288095 w 7467600"/>
              <a:gd name="connsiteY427" fmla="*/ 6818030 h 6858000"/>
              <a:gd name="connsiteX428" fmla="*/ 2272768 w 7467600"/>
              <a:gd name="connsiteY428" fmla="*/ 6795822 h 6858000"/>
              <a:gd name="connsiteX429" fmla="*/ 2182715 w 7467600"/>
              <a:gd name="connsiteY429" fmla="*/ 6675071 h 6858000"/>
              <a:gd name="connsiteX430" fmla="*/ 2032061 w 7467600"/>
              <a:gd name="connsiteY430" fmla="*/ 6541380 h 6858000"/>
              <a:gd name="connsiteX431" fmla="*/ 2257220 w 7467600"/>
              <a:gd name="connsiteY431" fmla="*/ 6826257 h 6858000"/>
              <a:gd name="connsiteX432" fmla="*/ 2281324 w 7467600"/>
              <a:gd name="connsiteY432" fmla="*/ 6858000 h 6858000"/>
              <a:gd name="connsiteX433" fmla="*/ 2242860 w 7467600"/>
              <a:gd name="connsiteY433" fmla="*/ 6858000 h 6858000"/>
              <a:gd name="connsiteX434" fmla="*/ 2232818 w 7467600"/>
              <a:gd name="connsiteY434" fmla="*/ 6844926 h 6858000"/>
              <a:gd name="connsiteX435" fmla="*/ 1990172 w 7467600"/>
              <a:gd name="connsiteY435" fmla="*/ 6542121 h 6858000"/>
              <a:gd name="connsiteX436" fmla="*/ 2124090 w 7467600"/>
              <a:gd name="connsiteY436" fmla="*/ 6761017 h 6858000"/>
              <a:gd name="connsiteX437" fmla="*/ 2200380 w 7467600"/>
              <a:gd name="connsiteY437" fmla="*/ 6858000 h 6858000"/>
              <a:gd name="connsiteX438" fmla="*/ 2147507 w 7467600"/>
              <a:gd name="connsiteY438" fmla="*/ 6858000 h 6858000"/>
              <a:gd name="connsiteX439" fmla="*/ 2070668 w 7467600"/>
              <a:gd name="connsiteY439" fmla="*/ 6761520 h 6858000"/>
              <a:gd name="connsiteX440" fmla="*/ 1975142 w 7467600"/>
              <a:gd name="connsiteY440" fmla="*/ 6585570 h 6858000"/>
              <a:gd name="connsiteX441" fmla="*/ 2050035 w 7467600"/>
              <a:gd name="connsiteY441" fmla="*/ 6813345 h 6858000"/>
              <a:gd name="connsiteX442" fmla="*/ 2063025 w 7467600"/>
              <a:gd name="connsiteY442" fmla="*/ 6858000 h 6858000"/>
              <a:gd name="connsiteX443" fmla="*/ 2021675 w 7467600"/>
              <a:gd name="connsiteY443" fmla="*/ 6858000 h 6858000"/>
              <a:gd name="connsiteX444" fmla="*/ 2019308 w 7467600"/>
              <a:gd name="connsiteY444" fmla="*/ 6847118 h 6858000"/>
              <a:gd name="connsiteX445" fmla="*/ 1938835 w 7467600"/>
              <a:gd name="connsiteY445" fmla="*/ 6551160 h 6858000"/>
              <a:gd name="connsiteX446" fmla="*/ 1953230 w 7467600"/>
              <a:gd name="connsiteY446" fmla="*/ 6759699 h 6858000"/>
              <a:gd name="connsiteX447" fmla="*/ 1956763 w 7467600"/>
              <a:gd name="connsiteY447" fmla="*/ 6778191 h 6858000"/>
              <a:gd name="connsiteX448" fmla="*/ 1967925 w 7467600"/>
              <a:gd name="connsiteY448" fmla="*/ 6858000 h 6858000"/>
              <a:gd name="connsiteX449" fmla="*/ 1936622 w 7467600"/>
              <a:gd name="connsiteY449" fmla="*/ 6858000 h 6858000"/>
              <a:gd name="connsiteX450" fmla="*/ 1926261 w 7467600"/>
              <a:gd name="connsiteY450" fmla="*/ 6784064 h 6858000"/>
              <a:gd name="connsiteX451" fmla="*/ 1922724 w 7467600"/>
              <a:gd name="connsiteY451" fmla="*/ 6765577 h 6858000"/>
              <a:gd name="connsiteX452" fmla="*/ 1904650 w 7467600"/>
              <a:gd name="connsiteY452" fmla="*/ 6639616 h 6858000"/>
              <a:gd name="connsiteX453" fmla="*/ 1885273 w 7467600"/>
              <a:gd name="connsiteY453" fmla="*/ 6858000 h 6858000"/>
              <a:gd name="connsiteX454" fmla="*/ 1854363 w 7467600"/>
              <a:gd name="connsiteY454" fmla="*/ 6858000 h 6858000"/>
              <a:gd name="connsiteX455" fmla="*/ 1880391 w 7467600"/>
              <a:gd name="connsiteY455" fmla="*/ 6603796 h 6858000"/>
              <a:gd name="connsiteX456" fmla="*/ 1818273 w 7467600"/>
              <a:gd name="connsiteY456" fmla="*/ 6715729 h 6858000"/>
              <a:gd name="connsiteX457" fmla="*/ 1794691 w 7467600"/>
              <a:gd name="connsiteY457" fmla="*/ 6843239 h 6858000"/>
              <a:gd name="connsiteX458" fmla="*/ 1794914 w 7467600"/>
              <a:gd name="connsiteY458" fmla="*/ 6858000 h 6858000"/>
              <a:gd name="connsiteX459" fmla="*/ 1746128 w 7467600"/>
              <a:gd name="connsiteY459" fmla="*/ 6858000 h 6858000"/>
              <a:gd name="connsiteX460" fmla="*/ 1753934 w 7467600"/>
              <a:gd name="connsiteY460" fmla="*/ 6724796 h 6858000"/>
              <a:gd name="connsiteX461" fmla="*/ 1792053 w 7467600"/>
              <a:gd name="connsiteY461" fmla="*/ 6572396 h 6858000"/>
              <a:gd name="connsiteX462" fmla="*/ 1862248 w 7467600"/>
              <a:gd name="connsiteY462" fmla="*/ 6266397 h 6858000"/>
              <a:gd name="connsiteX463" fmla="*/ 1862250 w 7467600"/>
              <a:gd name="connsiteY463" fmla="*/ 6033531 h 6858000"/>
              <a:gd name="connsiteX464" fmla="*/ 1211999 w 7467600"/>
              <a:gd name="connsiteY464" fmla="*/ 6683610 h 6858000"/>
              <a:gd name="connsiteX465" fmla="*/ 1213266 w 7467600"/>
              <a:gd name="connsiteY465" fmla="*/ 6691947 h 6858000"/>
              <a:gd name="connsiteX466" fmla="*/ 1203370 w 7467600"/>
              <a:gd name="connsiteY466" fmla="*/ 6850676 h 6858000"/>
              <a:gd name="connsiteX467" fmla="*/ 1203671 w 7467600"/>
              <a:gd name="connsiteY467" fmla="*/ 6858000 h 6858000"/>
              <a:gd name="connsiteX468" fmla="*/ 1143180 w 7467600"/>
              <a:gd name="connsiteY468" fmla="*/ 6858000 h 6858000"/>
              <a:gd name="connsiteX469" fmla="*/ 1142176 w 7467600"/>
              <a:gd name="connsiteY469" fmla="*/ 6766045 h 6858000"/>
              <a:gd name="connsiteX470" fmla="*/ 1067484 w 7467600"/>
              <a:gd name="connsiteY470" fmla="*/ 6858000 h 6858000"/>
              <a:gd name="connsiteX471" fmla="*/ 953928 w 7467600"/>
              <a:gd name="connsiteY471" fmla="*/ 6858000 h 6858000"/>
              <a:gd name="connsiteX472" fmla="*/ 959715 w 7467600"/>
              <a:gd name="connsiteY472" fmla="*/ 6850185 h 6858000"/>
              <a:gd name="connsiteX473" fmla="*/ 1483788 w 7467600"/>
              <a:gd name="connsiteY473" fmla="*/ 6259174 h 6858000"/>
              <a:gd name="connsiteX474" fmla="*/ 1100671 w 7467600"/>
              <a:gd name="connsiteY474" fmla="*/ 6252137 h 6858000"/>
              <a:gd name="connsiteX475" fmla="*/ 1090144 w 7467600"/>
              <a:gd name="connsiteY475" fmla="*/ 6256748 h 6858000"/>
              <a:gd name="connsiteX476" fmla="*/ 1095872 w 7467600"/>
              <a:gd name="connsiteY476" fmla="*/ 6271892 h 6858000"/>
              <a:gd name="connsiteX477" fmla="*/ 262785 w 7467600"/>
              <a:gd name="connsiteY477" fmla="*/ 6845450 h 6858000"/>
              <a:gd name="connsiteX478" fmla="*/ 209968 w 7467600"/>
              <a:gd name="connsiteY478" fmla="*/ 6770713 h 6858000"/>
              <a:gd name="connsiteX479" fmla="*/ 873460 w 7467600"/>
              <a:gd name="connsiteY479" fmla="*/ 6253768 h 6858000"/>
              <a:gd name="connsiteX480" fmla="*/ 192686 w 7467600"/>
              <a:gd name="connsiteY480" fmla="*/ 5849257 h 6858000"/>
              <a:gd name="connsiteX481" fmla="*/ 4696 w 7467600"/>
              <a:gd name="connsiteY481" fmla="*/ 5697668 h 6858000"/>
              <a:gd name="connsiteX482" fmla="*/ 0 w 7467600"/>
              <a:gd name="connsiteY482" fmla="*/ 5689984 h 6858000"/>
              <a:gd name="connsiteX483" fmla="*/ 0 w 7467600"/>
              <a:gd name="connsiteY483" fmla="*/ 5513472 h 6858000"/>
              <a:gd name="connsiteX484" fmla="*/ 174101 w 7467600"/>
              <a:gd name="connsiteY484" fmla="*/ 5620277 h 6858000"/>
              <a:gd name="connsiteX485" fmla="*/ 891800 w 7467600"/>
              <a:gd name="connsiteY485" fmla="*/ 6036935 h 6858000"/>
              <a:gd name="connsiteX486" fmla="*/ 1072219 w 7467600"/>
              <a:gd name="connsiteY486" fmla="*/ 6169443 h 6858000"/>
              <a:gd name="connsiteX487" fmla="*/ 1074117 w 7467600"/>
              <a:gd name="connsiteY487" fmla="*/ 6170301 h 6858000"/>
              <a:gd name="connsiteX488" fmla="*/ 1083114 w 7467600"/>
              <a:gd name="connsiteY488" fmla="*/ 6174131 h 6858000"/>
              <a:gd name="connsiteX489" fmla="*/ 1543010 w 7467600"/>
              <a:gd name="connsiteY489" fmla="*/ 6191140 h 6858000"/>
              <a:gd name="connsiteX490" fmla="*/ 1551080 w 7467600"/>
              <a:gd name="connsiteY490" fmla="*/ 6195006 h 6858000"/>
              <a:gd name="connsiteX491" fmla="*/ 2345443 w 7467600"/>
              <a:gd name="connsiteY491" fmla="*/ 5549882 h 6858000"/>
              <a:gd name="connsiteX492" fmla="*/ 1721499 w 7467600"/>
              <a:gd name="connsiteY492" fmla="*/ 5599969 h 6858000"/>
              <a:gd name="connsiteX493" fmla="*/ 767716 w 7467600"/>
              <a:gd name="connsiteY493" fmla="*/ 5472768 h 6858000"/>
              <a:gd name="connsiteX494" fmla="*/ 722147 w 7467600"/>
              <a:gd name="connsiteY494" fmla="*/ 5393091 h 6858000"/>
              <a:gd name="connsiteX495" fmla="*/ 1485552 w 7467600"/>
              <a:gd name="connsiteY495" fmla="*/ 5313202 h 6858000"/>
              <a:gd name="connsiteX496" fmla="*/ 2143004 w 7467600"/>
              <a:gd name="connsiteY496" fmla="*/ 5402420 h 6858000"/>
              <a:gd name="connsiteX497" fmla="*/ 1933391 w 7467600"/>
              <a:gd name="connsiteY497" fmla="*/ 5156971 h 6858000"/>
              <a:gd name="connsiteX498" fmla="*/ 1827118 w 7467600"/>
              <a:gd name="connsiteY498" fmla="*/ 4968410 h 6858000"/>
              <a:gd name="connsiteX499" fmla="*/ 1837349 w 7467600"/>
              <a:gd name="connsiteY499" fmla="*/ 4956357 h 6858000"/>
              <a:gd name="connsiteX500" fmla="*/ 2162835 w 7467600"/>
              <a:gd name="connsiteY500" fmla="*/ 5187853 h 6858000"/>
              <a:gd name="connsiteX501" fmla="*/ 2257167 w 7467600"/>
              <a:gd name="connsiteY501" fmla="*/ 5462123 h 6858000"/>
              <a:gd name="connsiteX502" fmla="*/ 2261598 w 7467600"/>
              <a:gd name="connsiteY502" fmla="*/ 5467998 h 6858000"/>
              <a:gd name="connsiteX503" fmla="*/ 2437177 w 7467600"/>
              <a:gd name="connsiteY503" fmla="*/ 5479608 h 6858000"/>
              <a:gd name="connsiteX504" fmla="*/ 2445247 w 7467600"/>
              <a:gd name="connsiteY504" fmla="*/ 5483476 h 6858000"/>
              <a:gd name="connsiteX505" fmla="*/ 2743626 w 7467600"/>
              <a:gd name="connsiteY505" fmla="*/ 5304819 h 6858000"/>
              <a:gd name="connsiteX506" fmla="*/ 3048102 w 7467600"/>
              <a:gd name="connsiteY506" fmla="*/ 5150595 h 6858000"/>
              <a:gd name="connsiteX507" fmla="*/ 1799414 w 7467600"/>
              <a:gd name="connsiteY507" fmla="*/ 4694732 h 6858000"/>
              <a:gd name="connsiteX508" fmla="*/ 1771735 w 7467600"/>
              <a:gd name="connsiteY508" fmla="*/ 4619929 h 6858000"/>
              <a:gd name="connsiteX509" fmla="*/ 3104273 w 7467600"/>
              <a:gd name="connsiteY509" fmla="*/ 5076159 h 6858000"/>
              <a:gd name="connsiteX510" fmla="*/ 3113245 w 7467600"/>
              <a:gd name="connsiteY510" fmla="*/ 5090705 h 6858000"/>
              <a:gd name="connsiteX511" fmla="*/ 3126294 w 7467600"/>
              <a:gd name="connsiteY511" fmla="*/ 5114400 h 6858000"/>
              <a:gd name="connsiteX512" fmla="*/ 3937433 w 7467600"/>
              <a:gd name="connsiteY512" fmla="*/ 4830473 h 6858000"/>
              <a:gd name="connsiteX513" fmla="*/ 3590475 w 7467600"/>
              <a:gd name="connsiteY513" fmla="*/ 4597974 h 6858000"/>
              <a:gd name="connsiteX514" fmla="*/ 3100264 w 7467600"/>
              <a:gd name="connsiteY514" fmla="*/ 4579845 h 6858000"/>
              <a:gd name="connsiteX515" fmla="*/ 2183576 w 7467600"/>
              <a:gd name="connsiteY515" fmla="*/ 4227150 h 6858000"/>
              <a:gd name="connsiteX516" fmla="*/ 2151029 w 7467600"/>
              <a:gd name="connsiteY516" fmla="*/ 4146947 h 6858000"/>
              <a:gd name="connsiteX517" fmla="*/ 3563434 w 7467600"/>
              <a:gd name="connsiteY517" fmla="*/ 4469115 h 6858000"/>
              <a:gd name="connsiteX518" fmla="*/ 3177952 w 7467600"/>
              <a:gd name="connsiteY518" fmla="*/ 3657386 h 6858000"/>
              <a:gd name="connsiteX519" fmla="*/ 3189263 w 7467600"/>
              <a:gd name="connsiteY519" fmla="*/ 3625726 h 6858000"/>
              <a:gd name="connsiteX520" fmla="*/ 3560912 w 7467600"/>
              <a:gd name="connsiteY520" fmla="*/ 4079863 h 6858000"/>
              <a:gd name="connsiteX521" fmla="*/ 3626636 w 7467600"/>
              <a:gd name="connsiteY521" fmla="*/ 4512230 h 6858000"/>
              <a:gd name="connsiteX522" fmla="*/ 3653088 w 7467600"/>
              <a:gd name="connsiteY522" fmla="*/ 4521417 h 6858000"/>
              <a:gd name="connsiteX523" fmla="*/ 3988128 w 7467600"/>
              <a:gd name="connsiteY523" fmla="*/ 4817267 h 6858000"/>
              <a:gd name="connsiteX524" fmla="*/ 4830582 w 7467600"/>
              <a:gd name="connsiteY524" fmla="*/ 4676000 h 6858000"/>
              <a:gd name="connsiteX525" fmla="*/ 4830100 w 7467600"/>
              <a:gd name="connsiteY525" fmla="*/ 4675554 h 6858000"/>
              <a:gd name="connsiteX526" fmla="*/ 4036318 w 7467600"/>
              <a:gd name="connsiteY526" fmla="*/ 4147013 h 6858000"/>
              <a:gd name="connsiteX527" fmla="*/ 3432098 w 7467600"/>
              <a:gd name="connsiteY527" fmla="*/ 3537312 h 6858000"/>
              <a:gd name="connsiteX528" fmla="*/ 3446761 w 7467600"/>
              <a:gd name="connsiteY528" fmla="*/ 3461278 h 6858000"/>
              <a:gd name="connsiteX529" fmla="*/ 4419733 w 7467600"/>
              <a:gd name="connsiteY529" fmla="*/ 3963555 h 6858000"/>
              <a:gd name="connsiteX530" fmla="*/ 4781371 w 7467600"/>
              <a:gd name="connsiteY530" fmla="*/ 4458604 h 6858000"/>
              <a:gd name="connsiteX531" fmla="*/ 4780440 w 7467600"/>
              <a:gd name="connsiteY531" fmla="*/ 4470290 h 6858000"/>
              <a:gd name="connsiteX532" fmla="*/ 4898954 w 7467600"/>
              <a:gd name="connsiteY532" fmla="*/ 4662092 h 6858000"/>
              <a:gd name="connsiteX533" fmla="*/ 4900699 w 7467600"/>
              <a:gd name="connsiteY533" fmla="*/ 4670867 h 6858000"/>
              <a:gd name="connsiteX534" fmla="*/ 5714511 w 7467600"/>
              <a:gd name="connsiteY534" fmla="*/ 4663483 h 6858000"/>
              <a:gd name="connsiteX535" fmla="*/ 5464793 w 7467600"/>
              <a:gd name="connsiteY535" fmla="*/ 4393556 h 6858000"/>
              <a:gd name="connsiteX536" fmla="*/ 5461897 w 7467600"/>
              <a:gd name="connsiteY536" fmla="*/ 4390879 h 6858000"/>
              <a:gd name="connsiteX537" fmla="*/ 4294126 w 7467600"/>
              <a:gd name="connsiteY537" fmla="*/ 3303048 h 6858000"/>
              <a:gd name="connsiteX538" fmla="*/ 4305321 w 7467600"/>
              <a:gd name="connsiteY538" fmla="*/ 3256953 h 6858000"/>
              <a:gd name="connsiteX539" fmla="*/ 4949299 w 7467600"/>
              <a:gd name="connsiteY539" fmla="*/ 3766336 h 6858000"/>
              <a:gd name="connsiteX540" fmla="*/ 5291452 w 7467600"/>
              <a:gd name="connsiteY540" fmla="*/ 4076801 h 6858000"/>
              <a:gd name="connsiteX541" fmla="*/ 5434998 w 7467600"/>
              <a:gd name="connsiteY541" fmla="*/ 4254100 h 6858000"/>
              <a:gd name="connsiteX542" fmla="*/ 5351015 w 7467600"/>
              <a:gd name="connsiteY542" fmla="*/ 3760989 h 6858000"/>
              <a:gd name="connsiteX543" fmla="*/ 5413780 w 7467600"/>
              <a:gd name="connsiteY543" fmla="*/ 2966265 h 6858000"/>
              <a:gd name="connsiteX544" fmla="*/ 5425627 w 7467600"/>
              <a:gd name="connsiteY544" fmla="*/ 2954192 h 6858000"/>
              <a:gd name="connsiteX545" fmla="*/ 6604735 w 7467600"/>
              <a:gd name="connsiteY545" fmla="*/ 2041381 h 6858000"/>
              <a:gd name="connsiteX546" fmla="*/ 7204487 w 7467600"/>
              <a:gd name="connsiteY546" fmla="*/ 2742112 h 6858000"/>
              <a:gd name="connsiteX547" fmla="*/ 7131592 w 7467600"/>
              <a:gd name="connsiteY547" fmla="*/ 2672096 h 6858000"/>
              <a:gd name="connsiteX548" fmla="*/ 6996344 w 7467600"/>
              <a:gd name="connsiteY548" fmla="*/ 2518310 h 6858000"/>
              <a:gd name="connsiteX549" fmla="*/ 6735495 w 7467600"/>
              <a:gd name="connsiteY549" fmla="*/ 2196890 h 6858000"/>
              <a:gd name="connsiteX550" fmla="*/ 6721901 w 7467600"/>
              <a:gd name="connsiteY550" fmla="*/ 2179274 h 6858000"/>
              <a:gd name="connsiteX551" fmla="*/ 6604735 w 7467600"/>
              <a:gd name="connsiteY551" fmla="*/ 2041381 h 6858000"/>
              <a:gd name="connsiteX552" fmla="*/ 6591670 w 7467600"/>
              <a:gd name="connsiteY552" fmla="*/ 1988277 h 6858000"/>
              <a:gd name="connsiteX553" fmla="*/ 6747349 w 7467600"/>
              <a:gd name="connsiteY553" fmla="*/ 2160069 h 6858000"/>
              <a:gd name="connsiteX554" fmla="*/ 6760943 w 7467600"/>
              <a:gd name="connsiteY554" fmla="*/ 2177686 h 6858000"/>
              <a:gd name="connsiteX555" fmla="*/ 7021065 w 7467600"/>
              <a:gd name="connsiteY555" fmla="*/ 2498102 h 6858000"/>
              <a:gd name="connsiteX556" fmla="*/ 7155223 w 7467600"/>
              <a:gd name="connsiteY556" fmla="*/ 2650386 h 6858000"/>
              <a:gd name="connsiteX557" fmla="*/ 7203167 w 7467600"/>
              <a:gd name="connsiteY557" fmla="*/ 2697288 h 6858000"/>
              <a:gd name="connsiteX558" fmla="*/ 6937703 w 7467600"/>
              <a:gd name="connsiteY558" fmla="*/ 2321981 h 6858000"/>
              <a:gd name="connsiteX559" fmla="*/ 6591670 w 7467600"/>
              <a:gd name="connsiteY559" fmla="*/ 1988277 h 6858000"/>
              <a:gd name="connsiteX560" fmla="*/ 5798671 w 7467600"/>
              <a:gd name="connsiteY560" fmla="*/ 1981601 h 6858000"/>
              <a:gd name="connsiteX561" fmla="*/ 5754709 w 7467600"/>
              <a:gd name="connsiteY561" fmla="*/ 2071454 h 6858000"/>
              <a:gd name="connsiteX562" fmla="*/ 5763044 w 7467600"/>
              <a:gd name="connsiteY562" fmla="*/ 2842206 h 6858000"/>
              <a:gd name="connsiteX563" fmla="*/ 5764974 w 7467600"/>
              <a:gd name="connsiteY563" fmla="*/ 2799609 h 6858000"/>
              <a:gd name="connsiteX564" fmla="*/ 5767665 w 7467600"/>
              <a:gd name="connsiteY564" fmla="*/ 2666409 h 6858000"/>
              <a:gd name="connsiteX565" fmla="*/ 5763055 w 7467600"/>
              <a:gd name="connsiteY565" fmla="*/ 2579705 h 6858000"/>
              <a:gd name="connsiteX566" fmla="*/ 5758079 w 7467600"/>
              <a:gd name="connsiteY566" fmla="*/ 2492508 h 6858000"/>
              <a:gd name="connsiteX567" fmla="*/ 5779325 w 7467600"/>
              <a:gd name="connsiteY567" fmla="*/ 2197069 h 6858000"/>
              <a:gd name="connsiteX568" fmla="*/ 5798671 w 7467600"/>
              <a:gd name="connsiteY568" fmla="*/ 1981601 h 6858000"/>
              <a:gd name="connsiteX569" fmla="*/ 5829202 w 7467600"/>
              <a:gd name="connsiteY569" fmla="*/ 1971679 h 6858000"/>
              <a:gd name="connsiteX570" fmla="*/ 5809558 w 7467600"/>
              <a:gd name="connsiteY570" fmla="*/ 2198043 h 6858000"/>
              <a:gd name="connsiteX571" fmla="*/ 5788653 w 7467600"/>
              <a:gd name="connsiteY571" fmla="*/ 2489430 h 6858000"/>
              <a:gd name="connsiteX572" fmla="*/ 5793439 w 7467600"/>
              <a:gd name="connsiteY572" fmla="*/ 2575235 h 6858000"/>
              <a:gd name="connsiteX573" fmla="*/ 5796837 w 7467600"/>
              <a:gd name="connsiteY573" fmla="*/ 2637633 h 6858000"/>
              <a:gd name="connsiteX574" fmla="*/ 5818614 w 7467600"/>
              <a:gd name="connsiteY574" fmla="*/ 2473055 h 6858000"/>
              <a:gd name="connsiteX575" fmla="*/ 5829202 w 7467600"/>
              <a:gd name="connsiteY575" fmla="*/ 1971679 h 6858000"/>
              <a:gd name="connsiteX576" fmla="*/ 5911389 w 7467600"/>
              <a:gd name="connsiteY576" fmla="*/ 1898371 h 6858000"/>
              <a:gd name="connsiteX577" fmla="*/ 6237627 w 7467600"/>
              <a:gd name="connsiteY577" fmla="*/ 2231921 h 6858000"/>
              <a:gd name="connsiteX578" fmla="*/ 5911389 w 7467600"/>
              <a:gd name="connsiteY578" fmla="*/ 1898371 h 6858000"/>
              <a:gd name="connsiteX579" fmla="*/ 6944437 w 7467600"/>
              <a:gd name="connsiteY579" fmla="*/ 1575402 h 6858000"/>
              <a:gd name="connsiteX580" fmla="*/ 6304730 w 7467600"/>
              <a:gd name="connsiteY580" fmla="*/ 1766654 h 6858000"/>
              <a:gd name="connsiteX581" fmla="*/ 6944437 w 7467600"/>
              <a:gd name="connsiteY581" fmla="*/ 1575402 h 6858000"/>
              <a:gd name="connsiteX582" fmla="*/ 7019523 w 7467600"/>
              <a:gd name="connsiteY582" fmla="*/ 1519450 h 6858000"/>
              <a:gd name="connsiteX583" fmla="*/ 6298091 w 7467600"/>
              <a:gd name="connsiteY583" fmla="*/ 1737122 h 6858000"/>
              <a:gd name="connsiteX584" fmla="*/ 7019523 w 7467600"/>
              <a:gd name="connsiteY584" fmla="*/ 1519450 h 6858000"/>
              <a:gd name="connsiteX585" fmla="*/ 2399523 w 7467600"/>
              <a:gd name="connsiteY585" fmla="*/ 1428234 h 6858000"/>
              <a:gd name="connsiteX586" fmla="*/ 2224982 w 7467600"/>
              <a:gd name="connsiteY586" fmla="*/ 1826201 h 6858000"/>
              <a:gd name="connsiteX587" fmla="*/ 2096099 w 7467600"/>
              <a:gd name="connsiteY587" fmla="*/ 2345900 h 6858000"/>
              <a:gd name="connsiteX588" fmla="*/ 2283317 w 7467600"/>
              <a:gd name="connsiteY588" fmla="*/ 1796925 h 6858000"/>
              <a:gd name="connsiteX589" fmla="*/ 2399523 w 7467600"/>
              <a:gd name="connsiteY589" fmla="*/ 1428234 h 6858000"/>
              <a:gd name="connsiteX590" fmla="*/ 2448558 w 7467600"/>
              <a:gd name="connsiteY590" fmla="*/ 1373435 h 6858000"/>
              <a:gd name="connsiteX591" fmla="*/ 2312521 w 7467600"/>
              <a:gd name="connsiteY591" fmla="*/ 1806140 h 6858000"/>
              <a:gd name="connsiteX592" fmla="*/ 2127533 w 7467600"/>
              <a:gd name="connsiteY592" fmla="*/ 2348380 h 6858000"/>
              <a:gd name="connsiteX593" fmla="*/ 2358080 w 7467600"/>
              <a:gd name="connsiteY593" fmla="*/ 1866134 h 6858000"/>
              <a:gd name="connsiteX594" fmla="*/ 2407436 w 7467600"/>
              <a:gd name="connsiteY594" fmla="*/ 1651070 h 6858000"/>
              <a:gd name="connsiteX595" fmla="*/ 2448558 w 7467600"/>
              <a:gd name="connsiteY595" fmla="*/ 1373435 h 6858000"/>
              <a:gd name="connsiteX596" fmla="*/ 278707 w 7467600"/>
              <a:gd name="connsiteY596" fmla="*/ 1352270 h 6858000"/>
              <a:gd name="connsiteX597" fmla="*/ 321570 w 7467600"/>
              <a:gd name="connsiteY597" fmla="*/ 1861610 h 6858000"/>
              <a:gd name="connsiteX598" fmla="*/ 294281 w 7467600"/>
              <a:gd name="connsiteY598" fmla="*/ 1440658 h 6858000"/>
              <a:gd name="connsiteX599" fmla="*/ 278707 w 7467600"/>
              <a:gd name="connsiteY599" fmla="*/ 1352270 h 6858000"/>
              <a:gd name="connsiteX600" fmla="*/ 1423821 w 7467600"/>
              <a:gd name="connsiteY600" fmla="*/ 1351958 h 6858000"/>
              <a:gd name="connsiteX601" fmla="*/ 1638521 w 7467600"/>
              <a:gd name="connsiteY601" fmla="*/ 1908470 h 6858000"/>
              <a:gd name="connsiteX602" fmla="*/ 1754199 w 7467600"/>
              <a:gd name="connsiteY602" fmla="*/ 2149284 h 6858000"/>
              <a:gd name="connsiteX603" fmla="*/ 1908359 w 7467600"/>
              <a:gd name="connsiteY603" fmla="*/ 2364988 h 6858000"/>
              <a:gd name="connsiteX604" fmla="*/ 1647661 w 7467600"/>
              <a:gd name="connsiteY604" fmla="*/ 1825945 h 6858000"/>
              <a:gd name="connsiteX605" fmla="*/ 1423821 w 7467600"/>
              <a:gd name="connsiteY605" fmla="*/ 1351958 h 6858000"/>
              <a:gd name="connsiteX606" fmla="*/ 1431890 w 7467600"/>
              <a:gd name="connsiteY606" fmla="*/ 1306475 h 6858000"/>
              <a:gd name="connsiteX607" fmla="*/ 1507597 w 7467600"/>
              <a:gd name="connsiteY607" fmla="*/ 1446132 h 6858000"/>
              <a:gd name="connsiteX608" fmla="*/ 1674586 w 7467600"/>
              <a:gd name="connsiteY608" fmla="*/ 1813832 h 6858000"/>
              <a:gd name="connsiteX609" fmla="*/ 1815950 w 7467600"/>
              <a:gd name="connsiteY609" fmla="*/ 2128564 h 6858000"/>
              <a:gd name="connsiteX610" fmla="*/ 1984242 w 7467600"/>
              <a:gd name="connsiteY610" fmla="*/ 2430829 h 6858000"/>
              <a:gd name="connsiteX611" fmla="*/ 2014023 w 7467600"/>
              <a:gd name="connsiteY611" fmla="*/ 2450995 h 6858000"/>
              <a:gd name="connsiteX612" fmla="*/ 1747337 w 7467600"/>
              <a:gd name="connsiteY612" fmla="*/ 1855264 h 6858000"/>
              <a:gd name="connsiteX613" fmla="*/ 1533749 w 7467600"/>
              <a:gd name="connsiteY613" fmla="*/ 1478656 h 6858000"/>
              <a:gd name="connsiteX614" fmla="*/ 1431890 w 7467600"/>
              <a:gd name="connsiteY614" fmla="*/ 1306475 h 6858000"/>
              <a:gd name="connsiteX615" fmla="*/ 5052692 w 7467600"/>
              <a:gd name="connsiteY615" fmla="*/ 1292994 h 6858000"/>
              <a:gd name="connsiteX616" fmla="*/ 5200661 w 7467600"/>
              <a:gd name="connsiteY616" fmla="*/ 1635186 h 6858000"/>
              <a:gd name="connsiteX617" fmla="*/ 5297138 w 7467600"/>
              <a:gd name="connsiteY617" fmla="*/ 1906351 h 6858000"/>
              <a:gd name="connsiteX618" fmla="*/ 5052692 w 7467600"/>
              <a:gd name="connsiteY618" fmla="*/ 1292994 h 6858000"/>
              <a:gd name="connsiteX619" fmla="*/ 5009948 w 7467600"/>
              <a:gd name="connsiteY619" fmla="*/ 1273619 h 6858000"/>
              <a:gd name="connsiteX620" fmla="*/ 5121777 w 7467600"/>
              <a:gd name="connsiteY620" fmla="*/ 1654213 h 6858000"/>
              <a:gd name="connsiteX621" fmla="*/ 5293545 w 7467600"/>
              <a:gd name="connsiteY621" fmla="*/ 2072247 h 6858000"/>
              <a:gd name="connsiteX622" fmla="*/ 5294042 w 7467600"/>
              <a:gd name="connsiteY622" fmla="*/ 2065019 h 6858000"/>
              <a:gd name="connsiteX623" fmla="*/ 5171936 w 7467600"/>
              <a:gd name="connsiteY623" fmla="*/ 1647613 h 6858000"/>
              <a:gd name="connsiteX624" fmla="*/ 5009948 w 7467600"/>
              <a:gd name="connsiteY624" fmla="*/ 1273619 h 6858000"/>
              <a:gd name="connsiteX625" fmla="*/ 655236 w 7467600"/>
              <a:gd name="connsiteY625" fmla="*/ 1268632 h 6858000"/>
              <a:gd name="connsiteX626" fmla="*/ 839521 w 7467600"/>
              <a:gd name="connsiteY626" fmla="*/ 1685315 h 6858000"/>
              <a:gd name="connsiteX627" fmla="*/ 1109416 w 7467600"/>
              <a:gd name="connsiteY627" fmla="*/ 2061663 h 6858000"/>
              <a:gd name="connsiteX628" fmla="*/ 1298300 w 7467600"/>
              <a:gd name="connsiteY628" fmla="*/ 2247742 h 6858000"/>
              <a:gd name="connsiteX629" fmla="*/ 1125871 w 7467600"/>
              <a:gd name="connsiteY629" fmla="*/ 1989513 h 6858000"/>
              <a:gd name="connsiteX630" fmla="*/ 981574 w 7467600"/>
              <a:gd name="connsiteY630" fmla="*/ 1783157 h 6858000"/>
              <a:gd name="connsiteX631" fmla="*/ 922198 w 7467600"/>
              <a:gd name="connsiteY631" fmla="*/ 1677437 h 6858000"/>
              <a:gd name="connsiteX632" fmla="*/ 869293 w 7467600"/>
              <a:gd name="connsiteY632" fmla="*/ 1583214 h 6858000"/>
              <a:gd name="connsiteX633" fmla="*/ 751431 w 7467600"/>
              <a:gd name="connsiteY633" fmla="*/ 1405731 h 6858000"/>
              <a:gd name="connsiteX634" fmla="*/ 655236 w 7467600"/>
              <a:gd name="connsiteY634" fmla="*/ 1268632 h 6858000"/>
              <a:gd name="connsiteX635" fmla="*/ 6516292 w 7467600"/>
              <a:gd name="connsiteY635" fmla="*/ 1263064 h 6858000"/>
              <a:gd name="connsiteX636" fmla="*/ 5736320 w 7467600"/>
              <a:gd name="connsiteY636" fmla="*/ 1501803 h 6858000"/>
              <a:gd name="connsiteX637" fmla="*/ 6516292 w 7467600"/>
              <a:gd name="connsiteY637" fmla="*/ 1263064 h 6858000"/>
              <a:gd name="connsiteX638" fmla="*/ 291466 w 7467600"/>
              <a:gd name="connsiteY638" fmla="*/ 1250369 h 6858000"/>
              <a:gd name="connsiteX639" fmla="*/ 323180 w 7467600"/>
              <a:gd name="connsiteY639" fmla="*/ 1435283 h 6858000"/>
              <a:gd name="connsiteX640" fmla="*/ 349381 w 7467600"/>
              <a:gd name="connsiteY640" fmla="*/ 1875041 h 6858000"/>
              <a:gd name="connsiteX641" fmla="*/ 374363 w 7467600"/>
              <a:gd name="connsiteY641" fmla="*/ 1506494 h 6858000"/>
              <a:gd name="connsiteX642" fmla="*/ 302168 w 7467600"/>
              <a:gd name="connsiteY642" fmla="*/ 1274495 h 6858000"/>
              <a:gd name="connsiteX643" fmla="*/ 291466 w 7467600"/>
              <a:gd name="connsiteY643" fmla="*/ 1250369 h 6858000"/>
              <a:gd name="connsiteX644" fmla="*/ 678222 w 7467600"/>
              <a:gd name="connsiteY644" fmla="*/ 1248670 h 6858000"/>
              <a:gd name="connsiteX645" fmla="*/ 775536 w 7467600"/>
              <a:gd name="connsiteY645" fmla="*/ 1388015 h 6858000"/>
              <a:gd name="connsiteX646" fmla="*/ 894529 w 7467600"/>
              <a:gd name="connsiteY646" fmla="*/ 1567739 h 6858000"/>
              <a:gd name="connsiteX647" fmla="*/ 948000 w 7467600"/>
              <a:gd name="connsiteY647" fmla="*/ 1663088 h 6858000"/>
              <a:gd name="connsiteX648" fmla="*/ 1006812 w 7467600"/>
              <a:gd name="connsiteY648" fmla="*/ 1767683 h 6858000"/>
              <a:gd name="connsiteX649" fmla="*/ 1149133 w 7467600"/>
              <a:gd name="connsiteY649" fmla="*/ 1971513 h 6858000"/>
              <a:gd name="connsiteX650" fmla="*/ 1333952 w 7467600"/>
              <a:gd name="connsiteY650" fmla="*/ 2251620 h 6858000"/>
              <a:gd name="connsiteX651" fmla="*/ 1337329 w 7467600"/>
              <a:gd name="connsiteY651" fmla="*/ 2258350 h 6858000"/>
              <a:gd name="connsiteX652" fmla="*/ 1014726 w 7467600"/>
              <a:gd name="connsiteY652" fmla="*/ 1615556 h 6858000"/>
              <a:gd name="connsiteX653" fmla="*/ 678222 w 7467600"/>
              <a:gd name="connsiteY653" fmla="*/ 1248670 h 6858000"/>
              <a:gd name="connsiteX654" fmla="*/ 6691602 w 7467600"/>
              <a:gd name="connsiteY654" fmla="*/ 1140573 h 6858000"/>
              <a:gd name="connsiteX655" fmla="*/ 6571100 w 7467600"/>
              <a:gd name="connsiteY655" fmla="*/ 1183662 h 6858000"/>
              <a:gd name="connsiteX656" fmla="*/ 6241687 w 7467600"/>
              <a:gd name="connsiteY656" fmla="*/ 1257600 h 6858000"/>
              <a:gd name="connsiteX657" fmla="*/ 5693009 w 7467600"/>
              <a:gd name="connsiteY657" fmla="*/ 1478256 h 6858000"/>
              <a:gd name="connsiteX658" fmla="*/ 6548420 w 7467600"/>
              <a:gd name="connsiteY658" fmla="*/ 1214599 h 6858000"/>
              <a:gd name="connsiteX659" fmla="*/ 6605473 w 7467600"/>
              <a:gd name="connsiteY659" fmla="*/ 1184686 h 6858000"/>
              <a:gd name="connsiteX660" fmla="*/ 6691602 w 7467600"/>
              <a:gd name="connsiteY660" fmla="*/ 1140573 h 6858000"/>
              <a:gd name="connsiteX661" fmla="*/ 4002475 w 7467600"/>
              <a:gd name="connsiteY661" fmla="*/ 1037802 h 6858000"/>
              <a:gd name="connsiteX662" fmla="*/ 4000324 w 7467600"/>
              <a:gd name="connsiteY662" fmla="*/ 1039362 h 6858000"/>
              <a:gd name="connsiteX663" fmla="*/ 4002862 w 7467600"/>
              <a:gd name="connsiteY663" fmla="*/ 1042866 h 6858000"/>
              <a:gd name="connsiteX664" fmla="*/ 4002475 w 7467600"/>
              <a:gd name="connsiteY664" fmla="*/ 1037802 h 6858000"/>
              <a:gd name="connsiteX665" fmla="*/ 506322 w 7467600"/>
              <a:gd name="connsiteY665" fmla="*/ 1020997 h 6858000"/>
              <a:gd name="connsiteX666" fmla="*/ 533068 w 7467600"/>
              <a:gd name="connsiteY666" fmla="*/ 1029409 h 6858000"/>
              <a:gd name="connsiteX667" fmla="*/ 1232525 w 7467600"/>
              <a:gd name="connsiteY667" fmla="*/ 1804675 h 6858000"/>
              <a:gd name="connsiteX668" fmla="*/ 1388858 w 7467600"/>
              <a:gd name="connsiteY668" fmla="*/ 2368011 h 6858000"/>
              <a:gd name="connsiteX669" fmla="*/ 1384098 w 7467600"/>
              <a:gd name="connsiteY669" fmla="*/ 2378125 h 6858000"/>
              <a:gd name="connsiteX670" fmla="*/ 1425393 w 7467600"/>
              <a:gd name="connsiteY670" fmla="*/ 2589124 h 6858000"/>
              <a:gd name="connsiteX671" fmla="*/ 1424001 w 7467600"/>
              <a:gd name="connsiteY671" fmla="*/ 2597541 h 6858000"/>
              <a:gd name="connsiteX672" fmla="*/ 2152729 w 7467600"/>
              <a:gd name="connsiteY672" fmla="*/ 2864487 h 6858000"/>
              <a:gd name="connsiteX673" fmla="*/ 2020609 w 7467600"/>
              <a:gd name="connsiteY673" fmla="*/ 2539671 h 6858000"/>
              <a:gd name="connsiteX674" fmla="*/ 2018920 w 7467600"/>
              <a:gd name="connsiteY674" fmla="*/ 2536309 h 6858000"/>
              <a:gd name="connsiteX675" fmla="*/ 1342441 w 7467600"/>
              <a:gd name="connsiteY675" fmla="*/ 1173017 h 6858000"/>
              <a:gd name="connsiteX676" fmla="*/ 1367925 w 7467600"/>
              <a:gd name="connsiteY676" fmla="*/ 1135648 h 6858000"/>
              <a:gd name="connsiteX677" fmla="*/ 1771401 w 7467600"/>
              <a:gd name="connsiteY677" fmla="*/ 1806673 h 6858000"/>
              <a:gd name="connsiteX678" fmla="*/ 1972385 w 7467600"/>
              <a:gd name="connsiteY678" fmla="*/ 2198735 h 6858000"/>
              <a:gd name="connsiteX679" fmla="*/ 2040892 w 7467600"/>
              <a:gd name="connsiteY679" fmla="*/ 2405205 h 6858000"/>
              <a:gd name="connsiteX680" fmla="*/ 2131689 w 7467600"/>
              <a:gd name="connsiteY680" fmla="*/ 1936926 h 6858000"/>
              <a:gd name="connsiteX681" fmla="*/ 2454820 w 7467600"/>
              <a:gd name="connsiteY681" fmla="*/ 1248808 h 6858000"/>
              <a:gd name="connsiteX682" fmla="*/ 2492512 w 7467600"/>
              <a:gd name="connsiteY682" fmla="*/ 1302920 h 6858000"/>
              <a:gd name="connsiteX683" fmla="*/ 2081216 w 7467600"/>
              <a:gd name="connsiteY683" fmla="*/ 2527513 h 6858000"/>
              <a:gd name="connsiteX684" fmla="*/ 2081211 w 7467600"/>
              <a:gd name="connsiteY684" fmla="*/ 2528916 h 6858000"/>
              <a:gd name="connsiteX685" fmla="*/ 2199067 w 7467600"/>
              <a:gd name="connsiteY685" fmla="*/ 2884061 h 6858000"/>
              <a:gd name="connsiteX686" fmla="*/ 3192586 w 7467600"/>
              <a:gd name="connsiteY686" fmla="*/ 3411496 h 6858000"/>
              <a:gd name="connsiteX687" fmla="*/ 3182620 w 7467600"/>
              <a:gd name="connsiteY687" fmla="*/ 3483279 h 6858000"/>
              <a:gd name="connsiteX688" fmla="*/ 2435119 w 7467600"/>
              <a:gd name="connsiteY688" fmla="*/ 3080173 h 6858000"/>
              <a:gd name="connsiteX689" fmla="*/ 2410152 w 7467600"/>
              <a:gd name="connsiteY689" fmla="*/ 3063751 h 6858000"/>
              <a:gd name="connsiteX690" fmla="*/ 2408099 w 7467600"/>
              <a:gd name="connsiteY690" fmla="*/ 3064403 h 6858000"/>
              <a:gd name="connsiteX691" fmla="*/ 2407218 w 7467600"/>
              <a:gd name="connsiteY691" fmla="*/ 3070324 h 6858000"/>
              <a:gd name="connsiteX692" fmla="*/ 2380138 w 7467600"/>
              <a:gd name="connsiteY692" fmla="*/ 3099341 h 6858000"/>
              <a:gd name="connsiteX693" fmla="*/ 1765923 w 7467600"/>
              <a:gd name="connsiteY693" fmla="*/ 3581043 h 6858000"/>
              <a:gd name="connsiteX694" fmla="*/ 1702258 w 7467600"/>
              <a:gd name="connsiteY694" fmla="*/ 3612286 h 6858000"/>
              <a:gd name="connsiteX695" fmla="*/ 1538370 w 7467600"/>
              <a:gd name="connsiteY695" fmla="*/ 3811804 h 6858000"/>
              <a:gd name="connsiteX696" fmla="*/ 542867 w 7467600"/>
              <a:gd name="connsiteY696" fmla="*/ 4944092 h 6858000"/>
              <a:gd name="connsiteX697" fmla="*/ 515800 w 7467600"/>
              <a:gd name="connsiteY697" fmla="*/ 4862180 h 6858000"/>
              <a:gd name="connsiteX698" fmla="*/ 909145 w 7467600"/>
              <a:gd name="connsiteY698" fmla="*/ 4199225 h 6858000"/>
              <a:gd name="connsiteX699" fmla="*/ 1214067 w 7467600"/>
              <a:gd name="connsiteY699" fmla="*/ 3908561 h 6858000"/>
              <a:gd name="connsiteX700" fmla="*/ 640967 w 7467600"/>
              <a:gd name="connsiteY700" fmla="*/ 4105601 h 6858000"/>
              <a:gd name="connsiteX701" fmla="*/ 112563 w 7467600"/>
              <a:gd name="connsiteY701" fmla="*/ 4396952 h 6858000"/>
              <a:gd name="connsiteX702" fmla="*/ 0 w 7467600"/>
              <a:gd name="connsiteY702" fmla="*/ 4466006 h 6858000"/>
              <a:gd name="connsiteX703" fmla="*/ 0 w 7467600"/>
              <a:gd name="connsiteY703" fmla="*/ 4233763 h 6858000"/>
              <a:gd name="connsiteX704" fmla="*/ 36881 w 7467600"/>
              <a:gd name="connsiteY704" fmla="*/ 4200118 h 6858000"/>
              <a:gd name="connsiteX705" fmla="*/ 910534 w 7467600"/>
              <a:gd name="connsiteY705" fmla="*/ 3629753 h 6858000"/>
              <a:gd name="connsiteX706" fmla="*/ 1578717 w 7467600"/>
              <a:gd name="connsiteY706" fmla="*/ 3575982 h 6858000"/>
              <a:gd name="connsiteX707" fmla="*/ 2338780 w 7467600"/>
              <a:gd name="connsiteY707" fmla="*/ 3033725 h 6858000"/>
              <a:gd name="connsiteX708" fmla="*/ 1807991 w 7467600"/>
              <a:gd name="connsiteY708" fmla="*/ 2807184 h 6858000"/>
              <a:gd name="connsiteX709" fmla="*/ 1416358 w 7467600"/>
              <a:gd name="connsiteY709" fmla="*/ 3112571 h 6858000"/>
              <a:gd name="connsiteX710" fmla="*/ 939066 w 7467600"/>
              <a:gd name="connsiteY710" fmla="*/ 3378798 h 6858000"/>
              <a:gd name="connsiteX711" fmla="*/ 115099 w 7467600"/>
              <a:gd name="connsiteY711" fmla="*/ 3607650 h 6858000"/>
              <a:gd name="connsiteX712" fmla="*/ 97284 w 7467600"/>
              <a:gd name="connsiteY712" fmla="*/ 3520393 h 6858000"/>
              <a:gd name="connsiteX713" fmla="*/ 922050 w 7467600"/>
              <a:gd name="connsiteY713" fmla="*/ 3074867 h 6858000"/>
              <a:gd name="connsiteX714" fmla="*/ 1405265 w 7467600"/>
              <a:gd name="connsiteY714" fmla="*/ 3016319 h 6858000"/>
              <a:gd name="connsiteX715" fmla="*/ 1407512 w 7467600"/>
              <a:gd name="connsiteY715" fmla="*/ 3018001 h 6858000"/>
              <a:gd name="connsiteX716" fmla="*/ 1726266 w 7467600"/>
              <a:gd name="connsiteY716" fmla="*/ 2777274 h 6858000"/>
              <a:gd name="connsiteX717" fmla="*/ 625390 w 7467600"/>
              <a:gd name="connsiteY717" fmla="*/ 2514541 h 6858000"/>
              <a:gd name="connsiteX718" fmla="*/ 619799 w 7467600"/>
              <a:gd name="connsiteY718" fmla="*/ 2527180 h 6858000"/>
              <a:gd name="connsiteX719" fmla="*/ 310030 w 7467600"/>
              <a:gd name="connsiteY719" fmla="*/ 2771818 h 6858000"/>
              <a:gd name="connsiteX720" fmla="*/ 173877 w 7467600"/>
              <a:gd name="connsiteY720" fmla="*/ 2937056 h 6858000"/>
              <a:gd name="connsiteX721" fmla="*/ 77889 w 7467600"/>
              <a:gd name="connsiteY721" fmla="*/ 3138440 h 6858000"/>
              <a:gd name="connsiteX722" fmla="*/ 0 w 7467600"/>
              <a:gd name="connsiteY722" fmla="*/ 3271395 h 6858000"/>
              <a:gd name="connsiteX723" fmla="*/ 0 w 7467600"/>
              <a:gd name="connsiteY723" fmla="*/ 3153002 h 6858000"/>
              <a:gd name="connsiteX724" fmla="*/ 2386 w 7467600"/>
              <a:gd name="connsiteY724" fmla="*/ 3149203 h 6858000"/>
              <a:gd name="connsiteX725" fmla="*/ 89753 w 7467600"/>
              <a:gd name="connsiteY725" fmla="*/ 2987702 h 6858000"/>
              <a:gd name="connsiteX726" fmla="*/ 76869 w 7467600"/>
              <a:gd name="connsiteY726" fmla="*/ 3005404 h 6858000"/>
              <a:gd name="connsiteX727" fmla="*/ 32049 w 7467600"/>
              <a:gd name="connsiteY727" fmla="*/ 3065814 h 6858000"/>
              <a:gd name="connsiteX728" fmla="*/ 0 w 7467600"/>
              <a:gd name="connsiteY728" fmla="*/ 3108744 h 6858000"/>
              <a:gd name="connsiteX729" fmla="*/ 0 w 7467600"/>
              <a:gd name="connsiteY729" fmla="*/ 3058059 h 6858000"/>
              <a:gd name="connsiteX730" fmla="*/ 7610 w 7467600"/>
              <a:gd name="connsiteY730" fmla="*/ 3047889 h 6858000"/>
              <a:gd name="connsiteX731" fmla="*/ 52419 w 7467600"/>
              <a:gd name="connsiteY731" fmla="*/ 2987479 h 6858000"/>
              <a:gd name="connsiteX732" fmla="*/ 59142 w 7467600"/>
              <a:gd name="connsiteY732" fmla="*/ 2978488 h 6858000"/>
              <a:gd name="connsiteX733" fmla="*/ 0 w 7467600"/>
              <a:gd name="connsiteY733" fmla="*/ 3015334 h 6858000"/>
              <a:gd name="connsiteX734" fmla="*/ 0 w 7467600"/>
              <a:gd name="connsiteY734" fmla="*/ 2914286 h 6858000"/>
              <a:gd name="connsiteX735" fmla="*/ 36383 w 7467600"/>
              <a:gd name="connsiteY735" fmla="*/ 2901128 h 6858000"/>
              <a:gd name="connsiteX736" fmla="*/ 156329 w 7467600"/>
              <a:gd name="connsiteY736" fmla="*/ 2840533 h 6858000"/>
              <a:gd name="connsiteX737" fmla="*/ 358355 w 7467600"/>
              <a:gd name="connsiteY737" fmla="*/ 2620471 h 6858000"/>
              <a:gd name="connsiteX738" fmla="*/ 510577 w 7467600"/>
              <a:gd name="connsiteY738" fmla="*/ 2501244 h 6858000"/>
              <a:gd name="connsiteX739" fmla="*/ 211967 w 7467600"/>
              <a:gd name="connsiteY739" fmla="*/ 2479171 h 6858000"/>
              <a:gd name="connsiteX740" fmla="*/ 0 w 7467600"/>
              <a:gd name="connsiteY740" fmla="*/ 2476398 h 6858000"/>
              <a:gd name="connsiteX741" fmla="*/ 0 w 7467600"/>
              <a:gd name="connsiteY741" fmla="*/ 2389189 h 6858000"/>
              <a:gd name="connsiteX742" fmla="*/ 103062 w 7467600"/>
              <a:gd name="connsiteY742" fmla="*/ 2389518 h 6858000"/>
              <a:gd name="connsiteX743" fmla="*/ 510734 w 7467600"/>
              <a:gd name="connsiteY743" fmla="*/ 2416201 h 6858000"/>
              <a:gd name="connsiteX744" fmla="*/ 279257 w 7467600"/>
              <a:gd name="connsiteY744" fmla="*/ 2092102 h 6858000"/>
              <a:gd name="connsiteX745" fmla="*/ 65265 w 7467600"/>
              <a:gd name="connsiteY745" fmla="*/ 2006049 h 6858000"/>
              <a:gd name="connsiteX746" fmla="*/ 0 w 7467600"/>
              <a:gd name="connsiteY746" fmla="*/ 1982532 h 6858000"/>
              <a:gd name="connsiteX747" fmla="*/ 0 w 7467600"/>
              <a:gd name="connsiteY747" fmla="*/ 1912789 h 6858000"/>
              <a:gd name="connsiteX748" fmla="*/ 97460 w 7467600"/>
              <a:gd name="connsiteY748" fmla="*/ 1953725 h 6858000"/>
              <a:gd name="connsiteX749" fmla="*/ 221272 w 7467600"/>
              <a:gd name="connsiteY749" fmla="*/ 1980766 h 6858000"/>
              <a:gd name="connsiteX750" fmla="*/ 116765 w 7467600"/>
              <a:gd name="connsiteY750" fmla="*/ 1911033 h 6858000"/>
              <a:gd name="connsiteX751" fmla="*/ 16405 w 7467600"/>
              <a:gd name="connsiteY751" fmla="*/ 1803412 h 6858000"/>
              <a:gd name="connsiteX752" fmla="*/ 0 w 7467600"/>
              <a:gd name="connsiteY752" fmla="*/ 1784777 h 6858000"/>
              <a:gd name="connsiteX753" fmla="*/ 0 w 7467600"/>
              <a:gd name="connsiteY753" fmla="*/ 1740082 h 6858000"/>
              <a:gd name="connsiteX754" fmla="*/ 39394 w 7467600"/>
              <a:gd name="connsiteY754" fmla="*/ 1784856 h 6858000"/>
              <a:gd name="connsiteX755" fmla="*/ 135813 w 7467600"/>
              <a:gd name="connsiteY755" fmla="*/ 1888838 h 6858000"/>
              <a:gd name="connsiteX756" fmla="*/ 242575 w 7467600"/>
              <a:gd name="connsiteY756" fmla="*/ 1958841 h 6858000"/>
              <a:gd name="connsiteX757" fmla="*/ 82197 w 7467600"/>
              <a:gd name="connsiteY757" fmla="*/ 1754826 h 6858000"/>
              <a:gd name="connsiteX758" fmla="*/ 0 w 7467600"/>
              <a:gd name="connsiteY758" fmla="*/ 1679650 h 6858000"/>
              <a:gd name="connsiteX759" fmla="*/ 0 w 7467600"/>
              <a:gd name="connsiteY759" fmla="*/ 1602463 h 6858000"/>
              <a:gd name="connsiteX760" fmla="*/ 84689 w 7467600"/>
              <a:gd name="connsiteY760" fmla="*/ 1677442 h 6858000"/>
              <a:gd name="connsiteX761" fmla="*/ 298437 w 7467600"/>
              <a:gd name="connsiteY761" fmla="*/ 1968019 h 6858000"/>
              <a:gd name="connsiteX762" fmla="*/ 227269 w 7467600"/>
              <a:gd name="connsiteY762" fmla="*/ 1114064 h 6858000"/>
              <a:gd name="connsiteX763" fmla="*/ 248003 w 7467600"/>
              <a:gd name="connsiteY763" fmla="*/ 1089613 h 6858000"/>
              <a:gd name="connsiteX764" fmla="*/ 427020 w 7467600"/>
              <a:gd name="connsiteY764" fmla="*/ 1619803 h 6858000"/>
              <a:gd name="connsiteX765" fmla="*/ 340345 w 7467600"/>
              <a:gd name="connsiteY765" fmla="*/ 2027739 h 6858000"/>
              <a:gd name="connsiteX766" fmla="*/ 360865 w 7467600"/>
              <a:gd name="connsiteY766" fmla="*/ 2044827 h 6858000"/>
              <a:gd name="connsiteX767" fmla="*/ 560414 w 7467600"/>
              <a:gd name="connsiteY767" fmla="*/ 2421457 h 6858000"/>
              <a:gd name="connsiteX768" fmla="*/ 1359703 w 7467600"/>
              <a:gd name="connsiteY768" fmla="*/ 2578554 h 6858000"/>
              <a:gd name="connsiteX769" fmla="*/ 1359422 w 7467600"/>
              <a:gd name="connsiteY769" fmla="*/ 2577994 h 6858000"/>
              <a:gd name="connsiteX770" fmla="*/ 828701 w 7467600"/>
              <a:gd name="connsiteY770" fmla="*/ 1839520 h 6858000"/>
              <a:gd name="connsiteX771" fmla="*/ 494427 w 7467600"/>
              <a:gd name="connsiteY771" fmla="*/ 1092333 h 6858000"/>
              <a:gd name="connsiteX772" fmla="*/ 506322 w 7467600"/>
              <a:gd name="connsiteY772" fmla="*/ 1020997 h 6858000"/>
              <a:gd name="connsiteX773" fmla="*/ 4570198 w 7467600"/>
              <a:gd name="connsiteY773" fmla="*/ 978081 h 6858000"/>
              <a:gd name="connsiteX774" fmla="*/ 4523691 w 7467600"/>
              <a:gd name="connsiteY774" fmla="*/ 1127776 h 6858000"/>
              <a:gd name="connsiteX775" fmla="*/ 4509875 w 7467600"/>
              <a:gd name="connsiteY775" fmla="*/ 1167552 h 6858000"/>
              <a:gd name="connsiteX776" fmla="*/ 4478168 w 7467600"/>
              <a:gd name="connsiteY776" fmla="*/ 1260735 h 6858000"/>
              <a:gd name="connsiteX777" fmla="*/ 4409309 w 7467600"/>
              <a:gd name="connsiteY777" fmla="*/ 1666996 h 6858000"/>
              <a:gd name="connsiteX778" fmla="*/ 4370031 w 7467600"/>
              <a:gd name="connsiteY778" fmla="*/ 1955666 h 6858000"/>
              <a:gd name="connsiteX779" fmla="*/ 4570198 w 7467600"/>
              <a:gd name="connsiteY779" fmla="*/ 978081 h 6858000"/>
              <a:gd name="connsiteX780" fmla="*/ 4557898 w 7467600"/>
              <a:gd name="connsiteY780" fmla="*/ 900011 h 6858000"/>
              <a:gd name="connsiteX781" fmla="*/ 4344840 w 7467600"/>
              <a:gd name="connsiteY781" fmla="*/ 1922038 h 6858000"/>
              <a:gd name="connsiteX782" fmla="*/ 4378710 w 7467600"/>
              <a:gd name="connsiteY782" fmla="*/ 1665516 h 6858000"/>
              <a:gd name="connsiteX783" fmla="*/ 4448798 w 7467600"/>
              <a:gd name="connsiteY783" fmla="*/ 1253024 h 6858000"/>
              <a:gd name="connsiteX784" fmla="*/ 4480315 w 7467600"/>
              <a:gd name="connsiteY784" fmla="*/ 1158454 h 6858000"/>
              <a:gd name="connsiteX785" fmla="*/ 4494133 w 7467600"/>
              <a:gd name="connsiteY785" fmla="*/ 1118676 h 6858000"/>
              <a:gd name="connsiteX786" fmla="*/ 4557898 w 7467600"/>
              <a:gd name="connsiteY786" fmla="*/ 900011 h 6858000"/>
              <a:gd name="connsiteX787" fmla="*/ 5870151 w 7467600"/>
              <a:gd name="connsiteY787" fmla="*/ 898890 h 6858000"/>
              <a:gd name="connsiteX788" fmla="*/ 5861335 w 7467600"/>
              <a:gd name="connsiteY788" fmla="*/ 899177 h 6858000"/>
              <a:gd name="connsiteX789" fmla="*/ 5843702 w 7467600"/>
              <a:gd name="connsiteY789" fmla="*/ 899748 h 6858000"/>
              <a:gd name="connsiteX790" fmla="*/ 5651107 w 7467600"/>
              <a:gd name="connsiteY790" fmla="*/ 920306 h 6858000"/>
              <a:gd name="connsiteX791" fmla="*/ 5459407 w 7467600"/>
              <a:gd name="connsiteY791" fmla="*/ 940975 h 6858000"/>
              <a:gd name="connsiteX792" fmla="*/ 5374846 w 7467600"/>
              <a:gd name="connsiteY792" fmla="*/ 941988 h 6858000"/>
              <a:gd name="connsiteX793" fmla="*/ 5256105 w 7467600"/>
              <a:gd name="connsiteY793" fmla="*/ 945632 h 6858000"/>
              <a:gd name="connsiteX794" fmla="*/ 5107071 w 7467600"/>
              <a:gd name="connsiteY794" fmla="*/ 969720 h 6858000"/>
              <a:gd name="connsiteX795" fmla="*/ 4998681 w 7467600"/>
              <a:gd name="connsiteY795" fmla="*/ 988771 h 6858000"/>
              <a:gd name="connsiteX796" fmla="*/ 5870151 w 7467600"/>
              <a:gd name="connsiteY796" fmla="*/ 898890 h 6858000"/>
              <a:gd name="connsiteX797" fmla="*/ 5504425 w 7467600"/>
              <a:gd name="connsiteY797" fmla="*/ 848067 h 6858000"/>
              <a:gd name="connsiteX798" fmla="*/ 4968849 w 7467600"/>
              <a:gd name="connsiteY798" fmla="*/ 962318 h 6858000"/>
              <a:gd name="connsiteX799" fmla="*/ 5104039 w 7467600"/>
              <a:gd name="connsiteY799" fmla="*/ 940634 h 6858000"/>
              <a:gd name="connsiteX800" fmla="*/ 5256311 w 7467600"/>
              <a:gd name="connsiteY800" fmla="*/ 916490 h 6858000"/>
              <a:gd name="connsiteX801" fmla="*/ 5377381 w 7467600"/>
              <a:gd name="connsiteY801" fmla="*/ 912671 h 6858000"/>
              <a:gd name="connsiteX802" fmla="*/ 5460148 w 7467600"/>
              <a:gd name="connsiteY802" fmla="*/ 911442 h 6858000"/>
              <a:gd name="connsiteX803" fmla="*/ 5648971 w 7467600"/>
              <a:gd name="connsiteY803" fmla="*/ 891331 h 6858000"/>
              <a:gd name="connsiteX804" fmla="*/ 5844807 w 7467600"/>
              <a:gd name="connsiteY804" fmla="*/ 870718 h 6858000"/>
              <a:gd name="connsiteX805" fmla="*/ 5862975 w 7467600"/>
              <a:gd name="connsiteY805" fmla="*/ 869756 h 6858000"/>
              <a:gd name="connsiteX806" fmla="*/ 5920887 w 7467600"/>
              <a:gd name="connsiteY806" fmla="*/ 865929 h 6858000"/>
              <a:gd name="connsiteX807" fmla="*/ 5504425 w 7467600"/>
              <a:gd name="connsiteY807" fmla="*/ 848067 h 6858000"/>
              <a:gd name="connsiteX808" fmla="*/ 3607114 w 7467600"/>
              <a:gd name="connsiteY808" fmla="*/ 467441 h 6858000"/>
              <a:gd name="connsiteX809" fmla="*/ 3296242 w 7467600"/>
              <a:gd name="connsiteY809" fmla="*/ 807991 h 6858000"/>
              <a:gd name="connsiteX810" fmla="*/ 3174674 w 7467600"/>
              <a:gd name="connsiteY810" fmla="*/ 919759 h 6858000"/>
              <a:gd name="connsiteX811" fmla="*/ 3042978 w 7467600"/>
              <a:gd name="connsiteY811" fmla="*/ 1054894 h 6858000"/>
              <a:gd name="connsiteX812" fmla="*/ 2968914 w 7467600"/>
              <a:gd name="connsiteY812" fmla="*/ 1133756 h 6858000"/>
              <a:gd name="connsiteX813" fmla="*/ 3103823 w 7467600"/>
              <a:gd name="connsiteY813" fmla="*/ 1026814 h 6858000"/>
              <a:gd name="connsiteX814" fmla="*/ 3607114 w 7467600"/>
              <a:gd name="connsiteY814" fmla="*/ 467441 h 6858000"/>
              <a:gd name="connsiteX815" fmla="*/ 3744487 w 7467600"/>
              <a:gd name="connsiteY815" fmla="*/ 383136 h 6858000"/>
              <a:gd name="connsiteX816" fmla="*/ 3970213 w 7467600"/>
              <a:gd name="connsiteY816" fmla="*/ 995559 h 6858000"/>
              <a:gd name="connsiteX817" fmla="*/ 3744487 w 7467600"/>
              <a:gd name="connsiteY817" fmla="*/ 383136 h 6858000"/>
              <a:gd name="connsiteX818" fmla="*/ 3624562 w 7467600"/>
              <a:gd name="connsiteY818" fmla="*/ 367041 h 6858000"/>
              <a:gd name="connsiteX819" fmla="*/ 3489712 w 7467600"/>
              <a:gd name="connsiteY819" fmla="*/ 485386 h 6858000"/>
              <a:gd name="connsiteX820" fmla="*/ 3182994 w 7467600"/>
              <a:gd name="connsiteY820" fmla="*/ 828265 h 6858000"/>
              <a:gd name="connsiteX821" fmla="*/ 2892114 w 7467600"/>
              <a:gd name="connsiteY821" fmla="*/ 1172635 h 6858000"/>
              <a:gd name="connsiteX822" fmla="*/ 3021459 w 7467600"/>
              <a:gd name="connsiteY822" fmla="*/ 1035385 h 6858000"/>
              <a:gd name="connsiteX823" fmla="*/ 3153873 w 7467600"/>
              <a:gd name="connsiteY823" fmla="*/ 898971 h 6858000"/>
              <a:gd name="connsiteX824" fmla="*/ 3276511 w 7467600"/>
              <a:gd name="connsiteY824" fmla="*/ 786423 h 6858000"/>
              <a:gd name="connsiteX825" fmla="*/ 3584154 w 7467600"/>
              <a:gd name="connsiteY825" fmla="*/ 448218 h 6858000"/>
              <a:gd name="connsiteX826" fmla="*/ 3624562 w 7467600"/>
              <a:gd name="connsiteY826" fmla="*/ 367041 h 6858000"/>
              <a:gd name="connsiteX827" fmla="*/ 3766672 w 7467600"/>
              <a:gd name="connsiteY827" fmla="*/ 359429 h 6858000"/>
              <a:gd name="connsiteX828" fmla="*/ 3996338 w 7467600"/>
              <a:gd name="connsiteY828" fmla="*/ 968237 h 6858000"/>
              <a:gd name="connsiteX829" fmla="*/ 3766672 w 7467600"/>
              <a:gd name="connsiteY829" fmla="*/ 359429 h 6858000"/>
              <a:gd name="connsiteX830" fmla="*/ 5805386 w 7467600"/>
              <a:gd name="connsiteY830" fmla="*/ 239240 h 6858000"/>
              <a:gd name="connsiteX831" fmla="*/ 5736947 w 7467600"/>
              <a:gd name="connsiteY831" fmla="*/ 261367 h 6858000"/>
              <a:gd name="connsiteX832" fmla="*/ 5427012 w 7467600"/>
              <a:gd name="connsiteY832" fmla="*/ 311272 h 6858000"/>
              <a:gd name="connsiteX833" fmla="*/ 5147818 w 7467600"/>
              <a:gd name="connsiteY833" fmla="*/ 322112 h 6858000"/>
              <a:gd name="connsiteX834" fmla="*/ 5060854 w 7467600"/>
              <a:gd name="connsiteY834" fmla="*/ 311882 h 6858000"/>
              <a:gd name="connsiteX835" fmla="*/ 4945989 w 7467600"/>
              <a:gd name="connsiteY835" fmla="*/ 300516 h 6858000"/>
              <a:gd name="connsiteX836" fmla="*/ 5410479 w 7467600"/>
              <a:gd name="connsiteY836" fmla="*/ 348434 h 6858000"/>
              <a:gd name="connsiteX837" fmla="*/ 5805386 w 7467600"/>
              <a:gd name="connsiteY837" fmla="*/ 239240 h 6858000"/>
              <a:gd name="connsiteX838" fmla="*/ 5905192 w 7467600"/>
              <a:gd name="connsiteY838" fmla="*/ 163079 h 6858000"/>
              <a:gd name="connsiteX839" fmla="*/ 5865655 w 7467600"/>
              <a:gd name="connsiteY839" fmla="*/ 171901 h 6858000"/>
              <a:gd name="connsiteX840" fmla="*/ 5259740 w 7467600"/>
              <a:gd name="connsiteY840" fmla="*/ 257013 h 6858000"/>
              <a:gd name="connsiteX841" fmla="*/ 5208466 w 7467600"/>
              <a:gd name="connsiteY841" fmla="*/ 257550 h 6858000"/>
              <a:gd name="connsiteX842" fmla="*/ 4980204 w 7467600"/>
              <a:gd name="connsiteY842" fmla="*/ 271903 h 6858000"/>
              <a:gd name="connsiteX843" fmla="*/ 5068068 w 7467600"/>
              <a:gd name="connsiteY843" fmla="*/ 282244 h 6858000"/>
              <a:gd name="connsiteX844" fmla="*/ 5153231 w 7467600"/>
              <a:gd name="connsiteY844" fmla="*/ 292240 h 6858000"/>
              <a:gd name="connsiteX845" fmla="*/ 5426491 w 7467600"/>
              <a:gd name="connsiteY845" fmla="*/ 281128 h 6858000"/>
              <a:gd name="connsiteX846" fmla="*/ 5731212 w 7467600"/>
              <a:gd name="connsiteY846" fmla="*/ 231951 h 6858000"/>
              <a:gd name="connsiteX847" fmla="*/ 5905192 w 7467600"/>
              <a:gd name="connsiteY847" fmla="*/ 163079 h 6858000"/>
              <a:gd name="connsiteX848" fmla="*/ 5944437 w 7467600"/>
              <a:gd name="connsiteY848" fmla="*/ 113829 h 6858000"/>
              <a:gd name="connsiteX849" fmla="*/ 5825032 w 7467600"/>
              <a:gd name="connsiteY849" fmla="*/ 146405 h 6858000"/>
              <a:gd name="connsiteX850" fmla="*/ 4955599 w 7467600"/>
              <a:gd name="connsiteY850" fmla="*/ 247008 h 6858000"/>
              <a:gd name="connsiteX851" fmla="*/ 5210104 w 7467600"/>
              <a:gd name="connsiteY851" fmla="*/ 228123 h 6858000"/>
              <a:gd name="connsiteX852" fmla="*/ 5261015 w 7467600"/>
              <a:gd name="connsiteY852" fmla="*/ 227087 h 6858000"/>
              <a:gd name="connsiteX853" fmla="*/ 5861181 w 7467600"/>
              <a:gd name="connsiteY853" fmla="*/ 143093 h 6858000"/>
              <a:gd name="connsiteX854" fmla="*/ 5961252 w 7467600"/>
              <a:gd name="connsiteY854" fmla="*/ 114820 h 6858000"/>
              <a:gd name="connsiteX855" fmla="*/ 5944437 w 7467600"/>
              <a:gd name="connsiteY855" fmla="*/ 113829 h 6858000"/>
              <a:gd name="connsiteX856" fmla="*/ 3882765 w 7467600"/>
              <a:gd name="connsiteY856" fmla="*/ 0 h 6858000"/>
              <a:gd name="connsiteX857" fmla="*/ 3995099 w 7467600"/>
              <a:gd name="connsiteY857" fmla="*/ 0 h 6858000"/>
              <a:gd name="connsiteX858" fmla="*/ 4163818 w 7467600"/>
              <a:gd name="connsiteY858" fmla="*/ 234104 h 6858000"/>
              <a:gd name="connsiteX859" fmla="*/ 4172099 w 7467600"/>
              <a:gd name="connsiteY859" fmla="*/ 234207 h 6858000"/>
              <a:gd name="connsiteX860" fmla="*/ 4784282 w 7467600"/>
              <a:gd name="connsiteY860" fmla="*/ 276561 h 6858000"/>
              <a:gd name="connsiteX861" fmla="*/ 4801687 w 7467600"/>
              <a:gd name="connsiteY861" fmla="*/ 267764 h 6858000"/>
              <a:gd name="connsiteX862" fmla="*/ 6082788 w 7467600"/>
              <a:gd name="connsiteY862" fmla="*/ 64119 h 6858000"/>
              <a:gd name="connsiteX863" fmla="*/ 6099442 w 7467600"/>
              <a:gd name="connsiteY863" fmla="*/ 82568 h 6858000"/>
              <a:gd name="connsiteX864" fmla="*/ 4804137 w 7467600"/>
              <a:gd name="connsiteY864" fmla="*/ 320931 h 6858000"/>
              <a:gd name="connsiteX865" fmla="*/ 4227047 w 7467600"/>
              <a:gd name="connsiteY865" fmla="*/ 313415 h 6858000"/>
              <a:gd name="connsiteX866" fmla="*/ 4346041 w 7467600"/>
              <a:gd name="connsiteY866" fmla="*/ 456086 h 6858000"/>
              <a:gd name="connsiteX867" fmla="*/ 4870967 w 7467600"/>
              <a:gd name="connsiteY867" fmla="*/ 963061 h 6858000"/>
              <a:gd name="connsiteX868" fmla="*/ 4889647 w 7467600"/>
              <a:gd name="connsiteY868" fmla="*/ 957147 h 6858000"/>
              <a:gd name="connsiteX869" fmla="*/ 5422504 w 7467600"/>
              <a:gd name="connsiteY869" fmla="*/ 805191 h 6858000"/>
              <a:gd name="connsiteX870" fmla="*/ 6087656 w 7467600"/>
              <a:gd name="connsiteY870" fmla="*/ 826703 h 6858000"/>
              <a:gd name="connsiteX871" fmla="*/ 6058717 w 7467600"/>
              <a:gd name="connsiteY871" fmla="*/ 865992 h 6858000"/>
              <a:gd name="connsiteX872" fmla="*/ 4974153 w 7467600"/>
              <a:gd name="connsiteY872" fmla="*/ 1045456 h 6858000"/>
              <a:gd name="connsiteX873" fmla="*/ 5627835 w 7467600"/>
              <a:gd name="connsiteY873" fmla="*/ 1472077 h 6858000"/>
              <a:gd name="connsiteX874" fmla="*/ 5629817 w 7467600"/>
              <a:gd name="connsiteY874" fmla="*/ 1471412 h 6858000"/>
              <a:gd name="connsiteX875" fmla="*/ 5634124 w 7467600"/>
              <a:gd name="connsiteY875" fmla="*/ 1470572 h 6858000"/>
              <a:gd name="connsiteX876" fmla="*/ 5755832 w 7467600"/>
              <a:gd name="connsiteY876" fmla="*/ 1383886 h 6858000"/>
              <a:gd name="connsiteX877" fmla="*/ 6014186 w 7467600"/>
              <a:gd name="connsiteY877" fmla="*/ 1279799 h 6858000"/>
              <a:gd name="connsiteX878" fmla="*/ 6901619 w 7467600"/>
              <a:gd name="connsiteY878" fmla="*/ 1047874 h 6858000"/>
              <a:gd name="connsiteX879" fmla="*/ 6931566 w 7467600"/>
              <a:gd name="connsiteY879" fmla="*/ 1062034 h 6858000"/>
              <a:gd name="connsiteX880" fmla="*/ 5790982 w 7467600"/>
              <a:gd name="connsiteY880" fmla="*/ 1561380 h 6858000"/>
              <a:gd name="connsiteX881" fmla="*/ 6188971 w 7467600"/>
              <a:gd name="connsiteY881" fmla="*/ 1755168 h 6858000"/>
              <a:gd name="connsiteX882" fmla="*/ 6202446 w 7467600"/>
              <a:gd name="connsiteY882" fmla="*/ 1752268 h 6858000"/>
              <a:gd name="connsiteX883" fmla="*/ 7179560 w 7467600"/>
              <a:gd name="connsiteY883" fmla="*/ 1467551 h 6858000"/>
              <a:gd name="connsiteX884" fmla="*/ 7158730 w 7467600"/>
              <a:gd name="connsiteY884" fmla="*/ 1507835 h 6858000"/>
              <a:gd name="connsiteX885" fmla="*/ 6326959 w 7467600"/>
              <a:gd name="connsiteY885" fmla="*/ 1817686 h 6858000"/>
              <a:gd name="connsiteX886" fmla="*/ 6537433 w 7467600"/>
              <a:gd name="connsiteY886" fmla="*/ 1907790 h 6858000"/>
              <a:gd name="connsiteX887" fmla="*/ 6550221 w 7467600"/>
              <a:gd name="connsiteY887" fmla="*/ 1910729 h 6858000"/>
              <a:gd name="connsiteX888" fmla="*/ 6964438 w 7467600"/>
              <a:gd name="connsiteY888" fmla="*/ 2209505 h 6858000"/>
              <a:gd name="connsiteX889" fmla="*/ 7367862 w 7467600"/>
              <a:gd name="connsiteY889" fmla="*/ 2806833 h 6858000"/>
              <a:gd name="connsiteX890" fmla="*/ 7364329 w 7467600"/>
              <a:gd name="connsiteY890" fmla="*/ 2826907 h 6858000"/>
              <a:gd name="connsiteX891" fmla="*/ 7290545 w 7467600"/>
              <a:gd name="connsiteY891" fmla="*/ 2850663 h 6858000"/>
              <a:gd name="connsiteX892" fmla="*/ 6472036 w 7467600"/>
              <a:gd name="connsiteY892" fmla="*/ 1959003 h 6858000"/>
              <a:gd name="connsiteX893" fmla="*/ 5792897 w 7467600"/>
              <a:gd name="connsiteY893" fmla="*/ 1647747 h 6858000"/>
              <a:gd name="connsiteX894" fmla="*/ 5842751 w 7467600"/>
              <a:gd name="connsiteY894" fmla="*/ 1816112 h 6858000"/>
              <a:gd name="connsiteX895" fmla="*/ 5847424 w 7467600"/>
              <a:gd name="connsiteY895" fmla="*/ 1815776 h 6858000"/>
              <a:gd name="connsiteX896" fmla="*/ 6399821 w 7467600"/>
              <a:gd name="connsiteY896" fmla="*/ 2344799 h 6858000"/>
              <a:gd name="connsiteX897" fmla="*/ 6323232 w 7467600"/>
              <a:gd name="connsiteY897" fmla="*/ 2389634 h 6858000"/>
              <a:gd name="connsiteX898" fmla="*/ 5942958 w 7467600"/>
              <a:gd name="connsiteY898" fmla="*/ 2077708 h 6858000"/>
              <a:gd name="connsiteX899" fmla="*/ 5921559 w 7467600"/>
              <a:gd name="connsiteY899" fmla="*/ 2378596 h 6858000"/>
              <a:gd name="connsiteX900" fmla="*/ 5817651 w 7467600"/>
              <a:gd name="connsiteY900" fmla="*/ 3023919 h 6858000"/>
              <a:gd name="connsiteX901" fmla="*/ 5729634 w 7467600"/>
              <a:gd name="connsiteY901" fmla="*/ 3051849 h 6858000"/>
              <a:gd name="connsiteX902" fmla="*/ 5611018 w 7467600"/>
              <a:gd name="connsiteY902" fmla="*/ 2316769 h 6858000"/>
              <a:gd name="connsiteX903" fmla="*/ 5687608 w 7467600"/>
              <a:gd name="connsiteY903" fmla="*/ 2039972 h 6858000"/>
              <a:gd name="connsiteX904" fmla="*/ 5657554 w 7467600"/>
              <a:gd name="connsiteY904" fmla="*/ 1576445 h 6858000"/>
              <a:gd name="connsiteX905" fmla="*/ 5150475 w 7467600"/>
              <a:gd name="connsiteY905" fmla="*/ 1274012 h 6858000"/>
              <a:gd name="connsiteX906" fmla="*/ 5349142 w 7467600"/>
              <a:gd name="connsiteY906" fmla="*/ 2204405 h 6858000"/>
              <a:gd name="connsiteX907" fmla="*/ 5262214 w 7467600"/>
              <a:gd name="connsiteY907" fmla="*/ 2233836 h 6858000"/>
              <a:gd name="connsiteX908" fmla="*/ 4981539 w 7467600"/>
              <a:gd name="connsiteY908" fmla="*/ 1542201 h 6858000"/>
              <a:gd name="connsiteX909" fmla="*/ 4958461 w 7467600"/>
              <a:gd name="connsiteY909" fmla="*/ 1136957 h 6858000"/>
              <a:gd name="connsiteX910" fmla="*/ 4655015 w 7467600"/>
              <a:gd name="connsiteY910" fmla="*/ 891426 h 6858000"/>
              <a:gd name="connsiteX911" fmla="*/ 4348002 w 7467600"/>
              <a:gd name="connsiteY911" fmla="*/ 2205895 h 6858000"/>
              <a:gd name="connsiteX912" fmla="*/ 4262250 w 7467600"/>
              <a:gd name="connsiteY912" fmla="*/ 2219972 h 6858000"/>
              <a:gd name="connsiteX913" fmla="*/ 4550611 w 7467600"/>
              <a:gd name="connsiteY913" fmla="*/ 817540 h 6858000"/>
              <a:gd name="connsiteX914" fmla="*/ 4564418 w 7467600"/>
              <a:gd name="connsiteY914" fmla="*/ 808293 h 6858000"/>
              <a:gd name="connsiteX915" fmla="*/ 4266388 w 7467600"/>
              <a:gd name="connsiteY915" fmla="*/ 500083 h 6858000"/>
              <a:gd name="connsiteX916" fmla="*/ 4032842 w 7467600"/>
              <a:gd name="connsiteY916" fmla="*/ 211809 h 6858000"/>
              <a:gd name="connsiteX917" fmla="*/ 3882765 w 7467600"/>
              <a:gd name="connsiteY917" fmla="*/ 0 h 6858000"/>
              <a:gd name="connsiteX918" fmla="*/ 3721337 w 7467600"/>
              <a:gd name="connsiteY918" fmla="*/ 0 h 6858000"/>
              <a:gd name="connsiteX919" fmla="*/ 3797544 w 7467600"/>
              <a:gd name="connsiteY919" fmla="*/ 0 h 6858000"/>
              <a:gd name="connsiteX920" fmla="*/ 3775734 w 7467600"/>
              <a:gd name="connsiteY920" fmla="*/ 95131 h 6858000"/>
              <a:gd name="connsiteX921" fmla="*/ 3724807 w 7467600"/>
              <a:gd name="connsiteY921" fmla="*/ 272257 h 6858000"/>
              <a:gd name="connsiteX922" fmla="*/ 3726844 w 7467600"/>
              <a:gd name="connsiteY922" fmla="*/ 282988 h 6858000"/>
              <a:gd name="connsiteX923" fmla="*/ 3742664 w 7467600"/>
              <a:gd name="connsiteY923" fmla="*/ 279918 h 6858000"/>
              <a:gd name="connsiteX924" fmla="*/ 4103910 w 7467600"/>
              <a:gd name="connsiteY924" fmla="*/ 1161917 h 6858000"/>
              <a:gd name="connsiteX925" fmla="*/ 4020269 w 7467600"/>
              <a:gd name="connsiteY925" fmla="*/ 1200406 h 6858000"/>
              <a:gd name="connsiteX926" fmla="*/ 3674882 w 7467600"/>
              <a:gd name="connsiteY926" fmla="*/ 488524 h 6858000"/>
              <a:gd name="connsiteX927" fmla="*/ 3132682 w 7467600"/>
              <a:gd name="connsiteY927" fmla="*/ 1072284 h 6858000"/>
              <a:gd name="connsiteX928" fmla="*/ 2716346 w 7467600"/>
              <a:gd name="connsiteY928" fmla="*/ 1276376 h 6858000"/>
              <a:gd name="connsiteX929" fmla="*/ 2716772 w 7467600"/>
              <a:gd name="connsiteY929" fmla="*/ 1255462 h 6858000"/>
              <a:gd name="connsiteX930" fmla="*/ 3471096 w 7467600"/>
              <a:gd name="connsiteY930" fmla="*/ 437072 h 6858000"/>
              <a:gd name="connsiteX931" fmla="*/ 3639057 w 7467600"/>
              <a:gd name="connsiteY931" fmla="*/ 286334 h 6858000"/>
              <a:gd name="connsiteX932" fmla="*/ 3640309 w 7467600"/>
              <a:gd name="connsiteY932" fmla="*/ 284664 h 6858000"/>
              <a:gd name="connsiteX933" fmla="*/ 3646022 w 7467600"/>
              <a:gd name="connsiteY933" fmla="*/ 276711 h 6858000"/>
              <a:gd name="connsiteX934" fmla="*/ 3707943 w 7467600"/>
              <a:gd name="connsiteY934" fmla="*/ 65958 h 6858000"/>
              <a:gd name="connsiteX935" fmla="*/ 3721337 w 7467600"/>
              <a:gd name="connsiteY935" fmla="*/ 0 h 6858000"/>
              <a:gd name="connsiteX936" fmla="*/ 2867960 w 7467600"/>
              <a:gd name="connsiteY936" fmla="*/ 0 h 6858000"/>
              <a:gd name="connsiteX937" fmla="*/ 2926351 w 7467600"/>
              <a:gd name="connsiteY937" fmla="*/ 0 h 6858000"/>
              <a:gd name="connsiteX938" fmla="*/ 2902823 w 7467600"/>
              <a:gd name="connsiteY938" fmla="*/ 262929 h 6858000"/>
              <a:gd name="connsiteX939" fmla="*/ 2940663 w 7467600"/>
              <a:gd name="connsiteY939" fmla="*/ 140884 h 6858000"/>
              <a:gd name="connsiteX940" fmla="*/ 2947039 w 7467600"/>
              <a:gd name="connsiteY940" fmla="*/ 122524 h 6858000"/>
              <a:gd name="connsiteX941" fmla="*/ 2984316 w 7467600"/>
              <a:gd name="connsiteY941" fmla="*/ 0 h 6858000"/>
              <a:gd name="connsiteX942" fmla="*/ 3016114 w 7467600"/>
              <a:gd name="connsiteY942" fmla="*/ 0 h 6858000"/>
              <a:gd name="connsiteX943" fmla="*/ 2979949 w 7467600"/>
              <a:gd name="connsiteY943" fmla="*/ 119274 h 6858000"/>
              <a:gd name="connsiteX944" fmla="*/ 3023879 w 7467600"/>
              <a:gd name="connsiteY944" fmla="*/ 0 h 6858000"/>
              <a:gd name="connsiteX945" fmla="*/ 3105400 w 7467600"/>
              <a:gd name="connsiteY945" fmla="*/ 0 h 6858000"/>
              <a:gd name="connsiteX946" fmla="*/ 3094669 w 7467600"/>
              <a:gd name="connsiteY946" fmla="*/ 30308 h 6858000"/>
              <a:gd name="connsiteX947" fmla="*/ 2901945 w 7467600"/>
              <a:gd name="connsiteY947" fmla="*/ 466538 h 6858000"/>
              <a:gd name="connsiteX948" fmla="*/ 2815209 w 7467600"/>
              <a:gd name="connsiteY948" fmla="*/ 497361 h 6858000"/>
              <a:gd name="connsiteX949" fmla="*/ 2844845 w 7467600"/>
              <a:gd name="connsiteY949" fmla="*/ 127638 h 6858000"/>
              <a:gd name="connsiteX950" fmla="*/ 2867960 w 7467600"/>
              <a:gd name="connsiteY950" fmla="*/ 0 h 6858000"/>
              <a:gd name="connsiteX951" fmla="*/ 1057230 w 7467600"/>
              <a:gd name="connsiteY951" fmla="*/ 0 h 6858000"/>
              <a:gd name="connsiteX952" fmla="*/ 1111003 w 7467600"/>
              <a:gd name="connsiteY952" fmla="*/ 0 h 6858000"/>
              <a:gd name="connsiteX953" fmla="*/ 1125553 w 7467600"/>
              <a:gd name="connsiteY953" fmla="*/ 52588 h 6858000"/>
              <a:gd name="connsiteX954" fmla="*/ 1304276 w 7467600"/>
              <a:gd name="connsiteY954" fmla="*/ 476275 h 6858000"/>
              <a:gd name="connsiteX955" fmla="*/ 1492066 w 7467600"/>
              <a:gd name="connsiteY955" fmla="*/ 886333 h 6858000"/>
              <a:gd name="connsiteX956" fmla="*/ 1423698 w 7467600"/>
              <a:gd name="connsiteY956" fmla="*/ 710817 h 6858000"/>
              <a:gd name="connsiteX957" fmla="*/ 1357609 w 7467600"/>
              <a:gd name="connsiteY957" fmla="*/ 532892 h 6858000"/>
              <a:gd name="connsiteX958" fmla="*/ 1309550 w 7467600"/>
              <a:gd name="connsiteY958" fmla="*/ 374031 h 6858000"/>
              <a:gd name="connsiteX959" fmla="*/ 1193673 w 7467600"/>
              <a:gd name="connsiteY959" fmla="*/ 49533 h 6858000"/>
              <a:gd name="connsiteX960" fmla="*/ 1164391 w 7467600"/>
              <a:gd name="connsiteY960" fmla="*/ 0 h 6858000"/>
              <a:gd name="connsiteX961" fmla="*/ 1200666 w 7467600"/>
              <a:gd name="connsiteY961" fmla="*/ 0 h 6858000"/>
              <a:gd name="connsiteX962" fmla="*/ 1223408 w 7467600"/>
              <a:gd name="connsiteY962" fmla="*/ 38996 h 6858000"/>
              <a:gd name="connsiteX963" fmla="*/ 1339635 w 7467600"/>
              <a:gd name="connsiteY963" fmla="*/ 365517 h 6858000"/>
              <a:gd name="connsiteX964" fmla="*/ 1387469 w 7467600"/>
              <a:gd name="connsiteY964" fmla="*/ 523079 h 6858000"/>
              <a:gd name="connsiteX965" fmla="*/ 1452685 w 7467600"/>
              <a:gd name="connsiteY965" fmla="*/ 699806 h 6858000"/>
              <a:gd name="connsiteX966" fmla="*/ 1492092 w 7467600"/>
              <a:gd name="connsiteY966" fmla="*/ 800424 h 6858000"/>
              <a:gd name="connsiteX967" fmla="*/ 1455302 w 7467600"/>
              <a:gd name="connsiteY967" fmla="*/ 632913 h 6858000"/>
              <a:gd name="connsiteX968" fmla="*/ 1222336 w 7467600"/>
              <a:gd name="connsiteY968" fmla="*/ 9480 h 6858000"/>
              <a:gd name="connsiteX969" fmla="*/ 1214634 w 7467600"/>
              <a:gd name="connsiteY969" fmla="*/ 0 h 6858000"/>
              <a:gd name="connsiteX970" fmla="*/ 1289827 w 7467600"/>
              <a:gd name="connsiteY970" fmla="*/ 0 h 6858000"/>
              <a:gd name="connsiteX971" fmla="*/ 1321076 w 7467600"/>
              <a:gd name="connsiteY971" fmla="*/ 59722 h 6858000"/>
              <a:gd name="connsiteX972" fmla="*/ 1512579 w 7467600"/>
              <a:gd name="connsiteY972" fmla="*/ 626441 h 6858000"/>
              <a:gd name="connsiteX973" fmla="*/ 1506076 w 7467600"/>
              <a:gd name="connsiteY973" fmla="*/ 1089289 h 6858000"/>
              <a:gd name="connsiteX974" fmla="*/ 1486346 w 7467600"/>
              <a:gd name="connsiteY974" fmla="*/ 1079919 h 6858000"/>
              <a:gd name="connsiteX975" fmla="*/ 1070511 w 7467600"/>
              <a:gd name="connsiteY975" fmla="*/ 48609 h 6858000"/>
              <a:gd name="connsiteX976" fmla="*/ 1057230 w 7467600"/>
              <a:gd name="connsiteY976" fmla="*/ 0 h 6858000"/>
              <a:gd name="connsiteX977" fmla="*/ 43151 w 7467600"/>
              <a:gd name="connsiteY977" fmla="*/ 0 h 6858000"/>
              <a:gd name="connsiteX978" fmla="*/ 95283 w 7467600"/>
              <a:gd name="connsiteY978" fmla="*/ 0 h 6858000"/>
              <a:gd name="connsiteX979" fmla="*/ 300708 w 7467600"/>
              <a:gd name="connsiteY979" fmla="*/ 154571 h 6858000"/>
              <a:gd name="connsiteX980" fmla="*/ 530414 w 7467600"/>
              <a:gd name="connsiteY980" fmla="*/ 354673 h 6858000"/>
              <a:gd name="connsiteX981" fmla="*/ 333785 w 7467600"/>
              <a:gd name="connsiteY981" fmla="*/ 161564 h 6858000"/>
              <a:gd name="connsiteX982" fmla="*/ 147005 w 7467600"/>
              <a:gd name="connsiteY982" fmla="*/ 0 h 6858000"/>
              <a:gd name="connsiteX983" fmla="*/ 272509 w 7467600"/>
              <a:gd name="connsiteY983" fmla="*/ 0 h 6858000"/>
              <a:gd name="connsiteX984" fmla="*/ 326276 w 7467600"/>
              <a:gd name="connsiteY984" fmla="*/ 45847 h 6858000"/>
              <a:gd name="connsiteX985" fmla="*/ 823759 w 7467600"/>
              <a:gd name="connsiteY985" fmla="*/ 574145 h 6858000"/>
              <a:gd name="connsiteX986" fmla="*/ 811254 w 7467600"/>
              <a:gd name="connsiteY986" fmla="*/ 665546 h 6858000"/>
              <a:gd name="connsiteX987" fmla="*/ 154042 w 7467600"/>
              <a:gd name="connsiteY987" fmla="*/ 261522 h 6858000"/>
              <a:gd name="connsiteX988" fmla="*/ 13550 w 7467600"/>
              <a:gd name="connsiteY988" fmla="*/ 158423 h 6858000"/>
              <a:gd name="connsiteX989" fmla="*/ 0 w 7467600"/>
              <a:gd name="connsiteY989" fmla="*/ 146618 h 6858000"/>
              <a:gd name="connsiteX990" fmla="*/ 0 w 7467600"/>
              <a:gd name="connsiteY990" fmla="*/ 59161 h 6858000"/>
              <a:gd name="connsiteX991" fmla="*/ 45427 w 7467600"/>
              <a:gd name="connsiteY991" fmla="*/ 101078 h 6858000"/>
              <a:gd name="connsiteX992" fmla="*/ 630103 w 7467600"/>
              <a:gd name="connsiteY992" fmla="*/ 485885 h 6858000"/>
              <a:gd name="connsiteX993" fmla="*/ 532040 w 7467600"/>
              <a:gd name="connsiteY993" fmla="*/ 399359 h 6858000"/>
              <a:gd name="connsiteX994" fmla="*/ 517618 w 7467600"/>
              <a:gd name="connsiteY994" fmla="*/ 385726 h 6858000"/>
              <a:gd name="connsiteX995" fmla="*/ 285074 w 7467600"/>
              <a:gd name="connsiteY995" fmla="*/ 182755 h 6858000"/>
              <a:gd name="connsiteX996" fmla="*/ 43151 w 7467600"/>
              <a:gd name="connsiteY99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27465 w 7467600"/>
              <a:gd name="connsiteY127" fmla="*/ 5174181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7327465 w 7467600"/>
              <a:gd name="connsiteY139" fmla="*/ 5174181 h 6858000"/>
              <a:gd name="connsiteX140" fmla="*/ 1903353 w 7467600"/>
              <a:gd name="connsiteY140" fmla="*/ 5044827 h 6858000"/>
              <a:gd name="connsiteX141" fmla="*/ 1936931 w 7467600"/>
              <a:gd name="connsiteY141" fmla="*/ 5093954 h 6858000"/>
              <a:gd name="connsiteX142" fmla="*/ 2195868 w 7467600"/>
              <a:gd name="connsiteY142" fmla="*/ 5396574 h 6858000"/>
              <a:gd name="connsiteX143" fmla="*/ 2088852 w 7467600"/>
              <a:gd name="connsiteY143" fmla="*/ 5166123 h 6858000"/>
              <a:gd name="connsiteX144" fmla="*/ 1958241 w 7467600"/>
              <a:gd name="connsiteY144" fmla="*/ 5067955 h 6858000"/>
              <a:gd name="connsiteX145" fmla="*/ 1903353 w 7467600"/>
              <a:gd name="connsiteY145" fmla="*/ 5044827 h 6858000"/>
              <a:gd name="connsiteX146" fmla="*/ 1979378 w 7467600"/>
              <a:gd name="connsiteY146" fmla="*/ 4769504 h 6858000"/>
              <a:gd name="connsiteX147" fmla="*/ 2882120 w 7467600"/>
              <a:gd name="connsiteY147" fmla="*/ 5064547 h 6858000"/>
              <a:gd name="connsiteX148" fmla="*/ 2793103 w 7467600"/>
              <a:gd name="connsiteY148" fmla="*/ 5039699 h 6858000"/>
              <a:gd name="connsiteX149" fmla="*/ 2770041 w 7467600"/>
              <a:gd name="connsiteY149" fmla="*/ 5033634 h 6858000"/>
              <a:gd name="connsiteX150" fmla="*/ 1979378 w 7467600"/>
              <a:gd name="connsiteY150" fmla="*/ 4769504 h 6858000"/>
              <a:gd name="connsiteX151" fmla="*/ 1927410 w 7467600"/>
              <a:gd name="connsiteY151" fmla="*/ 4716164 h 6858000"/>
              <a:gd name="connsiteX152" fmla="*/ 1959587 w 7467600"/>
              <a:gd name="connsiteY152" fmla="*/ 4728849 h 6858000"/>
              <a:gd name="connsiteX153" fmla="*/ 2777707 w 7467600"/>
              <a:gd name="connsiteY153" fmla="*/ 5003991 h 6858000"/>
              <a:gd name="connsiteX154" fmla="*/ 2800768 w 7467600"/>
              <a:gd name="connsiteY154" fmla="*/ 5010056 h 6858000"/>
              <a:gd name="connsiteX155" fmla="*/ 2879408 w 7467600"/>
              <a:gd name="connsiteY155" fmla="*/ 5031590 h 6858000"/>
              <a:gd name="connsiteX156" fmla="*/ 2862295 w 7467600"/>
              <a:gd name="connsiteY156" fmla="*/ 5022958 h 6858000"/>
              <a:gd name="connsiteX157" fmla="*/ 2813343 w 7467600"/>
              <a:gd name="connsiteY157" fmla="*/ 4998369 h 6858000"/>
              <a:gd name="connsiteX158" fmla="*/ 2646245 w 7467600"/>
              <a:gd name="connsiteY158" fmla="*/ 4930999 h 6858000"/>
              <a:gd name="connsiteX159" fmla="*/ 1999243 w 7467600"/>
              <a:gd name="connsiteY159" fmla="*/ 4730524 h 6858000"/>
              <a:gd name="connsiteX160" fmla="*/ 1979527 w 7467600"/>
              <a:gd name="connsiteY160" fmla="*/ 4726651 h 6858000"/>
              <a:gd name="connsiteX161" fmla="*/ 1927410 w 7467600"/>
              <a:gd name="connsiteY161" fmla="*/ 4716164 h 6858000"/>
              <a:gd name="connsiteX162" fmla="*/ 1997014 w 7467600"/>
              <a:gd name="connsiteY162" fmla="*/ 4698007 h 6858000"/>
              <a:gd name="connsiteX163" fmla="*/ 2005458 w 7467600"/>
              <a:gd name="connsiteY163" fmla="*/ 4699540 h 6858000"/>
              <a:gd name="connsiteX164" fmla="*/ 2657186 w 7467600"/>
              <a:gd name="connsiteY164" fmla="*/ 4901687 h 6858000"/>
              <a:gd name="connsiteX165" fmla="*/ 2826662 w 7467600"/>
              <a:gd name="connsiteY165" fmla="*/ 4970362 h 6858000"/>
              <a:gd name="connsiteX166" fmla="*/ 2876100 w 7467600"/>
              <a:gd name="connsiteY166" fmla="*/ 4995397 h 6858000"/>
              <a:gd name="connsiteX167" fmla="*/ 3042600 w 7467600"/>
              <a:gd name="connsiteY167" fmla="*/ 5059532 h 6858000"/>
              <a:gd name="connsiteX168" fmla="*/ 1997014 w 7467600"/>
              <a:gd name="connsiteY168" fmla="*/ 4698007 h 6858000"/>
              <a:gd name="connsiteX169" fmla="*/ 2305292 w 7467600"/>
              <a:gd name="connsiteY169" fmla="*/ 4219492 h 6858000"/>
              <a:gd name="connsiteX170" fmla="*/ 3360922 w 7467600"/>
              <a:gd name="connsiteY170" fmla="*/ 4529373 h 6858000"/>
              <a:gd name="connsiteX171" fmla="*/ 3492420 w 7467600"/>
              <a:gd name="connsiteY171" fmla="*/ 4510145 h 6858000"/>
              <a:gd name="connsiteX172" fmla="*/ 3364086 w 7467600"/>
              <a:gd name="connsiteY172" fmla="*/ 4480340 h 6858000"/>
              <a:gd name="connsiteX173" fmla="*/ 3225818 w 7467600"/>
              <a:gd name="connsiteY173" fmla="*/ 4411822 h 6858000"/>
              <a:gd name="connsiteX174" fmla="*/ 3129696 w 7467600"/>
              <a:gd name="connsiteY174" fmla="*/ 4360704 h 6858000"/>
              <a:gd name="connsiteX175" fmla="*/ 2814545 w 7467600"/>
              <a:gd name="connsiteY175" fmla="*/ 4282955 h 6858000"/>
              <a:gd name="connsiteX176" fmla="*/ 2305292 w 7467600"/>
              <a:gd name="connsiteY176" fmla="*/ 4219492 h 6858000"/>
              <a:gd name="connsiteX177" fmla="*/ 2626982 w 7467600"/>
              <a:gd name="connsiteY177" fmla="*/ 4206450 h 6858000"/>
              <a:gd name="connsiteX178" fmla="*/ 2490617 w 7467600"/>
              <a:gd name="connsiteY178" fmla="*/ 4206951 h 6858000"/>
              <a:gd name="connsiteX179" fmla="*/ 2819869 w 7467600"/>
              <a:gd name="connsiteY179" fmla="*/ 4252936 h 6858000"/>
              <a:gd name="connsiteX180" fmla="*/ 3143018 w 7467600"/>
              <a:gd name="connsiteY180" fmla="*/ 4332698 h 6858000"/>
              <a:gd name="connsiteX181" fmla="*/ 3241520 w 7467600"/>
              <a:gd name="connsiteY181" fmla="*/ 4385112 h 6858000"/>
              <a:gd name="connsiteX182" fmla="*/ 3374575 w 7467600"/>
              <a:gd name="connsiteY182" fmla="*/ 4451517 h 6858000"/>
              <a:gd name="connsiteX183" fmla="*/ 3505221 w 7467600"/>
              <a:gd name="connsiteY183" fmla="*/ 4480757 h 6858000"/>
              <a:gd name="connsiteX184" fmla="*/ 2626982 w 7467600"/>
              <a:gd name="connsiteY184" fmla="*/ 4206450 h 6858000"/>
              <a:gd name="connsiteX185" fmla="*/ 1310106 w 7467600"/>
              <a:gd name="connsiteY185" fmla="*/ 3943217 h 6858000"/>
              <a:gd name="connsiteX186" fmla="*/ 854994 w 7467600"/>
              <a:gd name="connsiteY186" fmla="*/ 4399136 h 6858000"/>
              <a:gd name="connsiteX187" fmla="*/ 742462 w 7467600"/>
              <a:gd name="connsiteY187" fmla="*/ 4594648 h 6858000"/>
              <a:gd name="connsiteX188" fmla="*/ 820602 w 7467600"/>
              <a:gd name="connsiteY188" fmla="*/ 4485915 h 6858000"/>
              <a:gd name="connsiteX189" fmla="*/ 878295 w 7467600"/>
              <a:gd name="connsiteY189" fmla="*/ 4403594 h 6858000"/>
              <a:gd name="connsiteX190" fmla="*/ 1240607 w 7467600"/>
              <a:gd name="connsiteY190" fmla="*/ 4010401 h 6858000"/>
              <a:gd name="connsiteX191" fmla="*/ 1310106 w 7467600"/>
              <a:gd name="connsiteY191" fmla="*/ 3943217 h 6858000"/>
              <a:gd name="connsiteX192" fmla="*/ 1423113 w 7467600"/>
              <a:gd name="connsiteY192" fmla="*/ 3874565 h 6858000"/>
              <a:gd name="connsiteX193" fmla="*/ 1260565 w 7467600"/>
              <a:gd name="connsiteY193" fmla="*/ 4031982 h 6858000"/>
              <a:gd name="connsiteX194" fmla="*/ 901900 w 7467600"/>
              <a:gd name="connsiteY194" fmla="*/ 4421236 h 6858000"/>
              <a:gd name="connsiteX195" fmla="*/ 845044 w 7467600"/>
              <a:gd name="connsiteY195" fmla="*/ 4502436 h 6858000"/>
              <a:gd name="connsiteX196" fmla="*/ 685926 w 7467600"/>
              <a:gd name="connsiteY196" fmla="*/ 4703069 h 6858000"/>
              <a:gd name="connsiteX197" fmla="*/ 684248 w 7467600"/>
              <a:gd name="connsiteY197" fmla="*/ 4706721 h 6858000"/>
              <a:gd name="connsiteX198" fmla="*/ 1423113 w 7467600"/>
              <a:gd name="connsiteY198" fmla="*/ 3874565 h 6858000"/>
              <a:gd name="connsiteX199" fmla="*/ 3316479 w 7467600"/>
              <a:gd name="connsiteY199" fmla="*/ 3872136 h 6858000"/>
              <a:gd name="connsiteX200" fmla="*/ 3546806 w 7467600"/>
              <a:gd name="connsiteY200" fmla="*/ 4356139 h 6858000"/>
              <a:gd name="connsiteX201" fmla="*/ 3364433 w 7467600"/>
              <a:gd name="connsiteY201" fmla="*/ 3953121 h 6858000"/>
              <a:gd name="connsiteX202" fmla="*/ 3316479 w 7467600"/>
              <a:gd name="connsiteY202" fmla="*/ 3872136 h 6858000"/>
              <a:gd name="connsiteX203" fmla="*/ 3291335 w 7467600"/>
              <a:gd name="connsiteY203" fmla="*/ 3767420 h 6858000"/>
              <a:gd name="connsiteX204" fmla="*/ 3390805 w 7467600"/>
              <a:gd name="connsiteY204" fmla="*/ 3937163 h 6858000"/>
              <a:gd name="connsiteX205" fmla="*/ 3579062 w 7467600"/>
              <a:gd name="connsiteY205" fmla="*/ 4359040 h 6858000"/>
              <a:gd name="connsiteX206" fmla="*/ 3467355 w 7467600"/>
              <a:gd name="connsiteY206" fmla="*/ 3988130 h 6858000"/>
              <a:gd name="connsiteX207" fmla="*/ 3310753 w 7467600"/>
              <a:gd name="connsiteY207" fmla="*/ 3787140 h 6858000"/>
              <a:gd name="connsiteX208" fmla="*/ 3291335 w 7467600"/>
              <a:gd name="connsiteY208" fmla="*/ 3767420 h 6858000"/>
              <a:gd name="connsiteX209" fmla="*/ 1635889 w 7467600"/>
              <a:gd name="connsiteY209" fmla="*/ 3709494 h 6858000"/>
              <a:gd name="connsiteX210" fmla="*/ 1634800 w 7467600"/>
              <a:gd name="connsiteY210" fmla="*/ 3731111 h 6858000"/>
              <a:gd name="connsiteX211" fmla="*/ 1635889 w 7467600"/>
              <a:gd name="connsiteY211" fmla="*/ 3709494 h 6858000"/>
              <a:gd name="connsiteX212" fmla="*/ 1510397 w 7467600"/>
              <a:gd name="connsiteY212" fmla="*/ 3684705 h 6858000"/>
              <a:gd name="connsiteX213" fmla="*/ 1146550 w 7467600"/>
              <a:gd name="connsiteY213" fmla="*/ 3802012 h 6858000"/>
              <a:gd name="connsiteX214" fmla="*/ 698834 w 7467600"/>
              <a:gd name="connsiteY214" fmla="*/ 3952272 h 6858000"/>
              <a:gd name="connsiteX215" fmla="*/ 34256 w 7467600"/>
              <a:gd name="connsiteY215" fmla="*/ 4347603 h 6858000"/>
              <a:gd name="connsiteX216" fmla="*/ 527241 w 7467600"/>
              <a:gd name="connsiteY216" fmla="*/ 4065078 h 6858000"/>
              <a:gd name="connsiteX217" fmla="*/ 1510397 w 7467600"/>
              <a:gd name="connsiteY217" fmla="*/ 3684705 h 6858000"/>
              <a:gd name="connsiteX218" fmla="*/ 1313114 w 7467600"/>
              <a:gd name="connsiteY218" fmla="*/ 3655216 h 6858000"/>
              <a:gd name="connsiteX219" fmla="*/ 1109304 w 7467600"/>
              <a:gd name="connsiteY219" fmla="*/ 3669030 h 6858000"/>
              <a:gd name="connsiteX220" fmla="*/ 8129 w 7467600"/>
              <a:gd name="connsiteY220" fmla="*/ 4330519 h 6858000"/>
              <a:gd name="connsiteX221" fmla="*/ 687572 w 7467600"/>
              <a:gd name="connsiteY221" fmla="*/ 3925629 h 6858000"/>
              <a:gd name="connsiteX222" fmla="*/ 1138365 w 7467600"/>
              <a:gd name="connsiteY222" fmla="*/ 3774515 h 6858000"/>
              <a:gd name="connsiteX223" fmla="*/ 1505579 w 7467600"/>
              <a:gd name="connsiteY223" fmla="*/ 3655526 h 6858000"/>
              <a:gd name="connsiteX224" fmla="*/ 1313114 w 7467600"/>
              <a:gd name="connsiteY224" fmla="*/ 3655216 h 6858000"/>
              <a:gd name="connsiteX225" fmla="*/ 3655073 w 7467600"/>
              <a:gd name="connsiteY225" fmla="*/ 3650884 h 6858000"/>
              <a:gd name="connsiteX226" fmla="*/ 3989938 w 7467600"/>
              <a:gd name="connsiteY226" fmla="*/ 3991685 h 6858000"/>
              <a:gd name="connsiteX227" fmla="*/ 4393907 w 7467600"/>
              <a:gd name="connsiteY227" fmla="*/ 4261258 h 6858000"/>
              <a:gd name="connsiteX228" fmla="*/ 4648051 w 7467600"/>
              <a:gd name="connsiteY228" fmla="*/ 4374051 h 6858000"/>
              <a:gd name="connsiteX229" fmla="*/ 4383389 w 7467600"/>
              <a:gd name="connsiteY229" fmla="*/ 4184369 h 6858000"/>
              <a:gd name="connsiteX230" fmla="*/ 4165508 w 7467600"/>
              <a:gd name="connsiteY230" fmla="*/ 4035196 h 6858000"/>
              <a:gd name="connsiteX231" fmla="*/ 4068162 w 7467600"/>
              <a:gd name="connsiteY231" fmla="*/ 3953394 h 6858000"/>
              <a:gd name="connsiteX232" fmla="*/ 3981416 w 7467600"/>
              <a:gd name="connsiteY232" fmla="*/ 3880482 h 6858000"/>
              <a:gd name="connsiteX233" fmla="*/ 3800147 w 7467600"/>
              <a:gd name="connsiteY233" fmla="*/ 3749872 h 6858000"/>
              <a:gd name="connsiteX234" fmla="*/ 3655073 w 7467600"/>
              <a:gd name="connsiteY234" fmla="*/ 3650884 h 6858000"/>
              <a:gd name="connsiteX235" fmla="*/ 3670252 w 7467600"/>
              <a:gd name="connsiteY235" fmla="*/ 3622798 h 6858000"/>
              <a:gd name="connsiteX236" fmla="*/ 3817258 w 7467600"/>
              <a:gd name="connsiteY236" fmla="*/ 3723577 h 6858000"/>
              <a:gd name="connsiteX237" fmla="*/ 4000461 w 7467600"/>
              <a:gd name="connsiteY237" fmla="*/ 3855966 h 6858000"/>
              <a:gd name="connsiteX238" fmla="*/ 4088180 w 7467600"/>
              <a:gd name="connsiteY238" fmla="*/ 3929774 h 6858000"/>
              <a:gd name="connsiteX239" fmla="*/ 4184555 w 7467600"/>
              <a:gd name="connsiteY239" fmla="*/ 4010683 h 6858000"/>
              <a:gd name="connsiteX240" fmla="*/ 4399563 w 7467600"/>
              <a:gd name="connsiteY240" fmla="*/ 4158106 h 6858000"/>
              <a:gd name="connsiteX241" fmla="*/ 4684469 w 7467600"/>
              <a:gd name="connsiteY241" fmla="*/ 4364680 h 6858000"/>
              <a:gd name="connsiteX242" fmla="*/ 4690271 w 7467600"/>
              <a:gd name="connsiteY242" fmla="*/ 4370034 h 6858000"/>
              <a:gd name="connsiteX243" fmla="*/ 4136093 w 7467600"/>
              <a:gd name="connsiteY243" fmla="*/ 3858466 h 6858000"/>
              <a:gd name="connsiteX244" fmla="*/ 3670252 w 7467600"/>
              <a:gd name="connsiteY244" fmla="*/ 3622798 h 6858000"/>
              <a:gd name="connsiteX245" fmla="*/ 4440129 w 7467600"/>
              <a:gd name="connsiteY245" fmla="*/ 3448571 h 6858000"/>
              <a:gd name="connsiteX246" fmla="*/ 4856525 w 7467600"/>
              <a:gd name="connsiteY246" fmla="*/ 3915351 h 6858000"/>
              <a:gd name="connsiteX247" fmla="*/ 5059055 w 7467600"/>
              <a:gd name="connsiteY247" fmla="*/ 4108918 h 6858000"/>
              <a:gd name="connsiteX248" fmla="*/ 5290070 w 7467600"/>
              <a:gd name="connsiteY248" fmla="*/ 4263619 h 6858000"/>
              <a:gd name="connsiteX249" fmla="*/ 4834991 w 7467600"/>
              <a:gd name="connsiteY249" fmla="*/ 3830985 h 6858000"/>
              <a:gd name="connsiteX250" fmla="*/ 4440129 w 7467600"/>
              <a:gd name="connsiteY250" fmla="*/ 3448571 h 6858000"/>
              <a:gd name="connsiteX251" fmla="*/ 4441737 w 7467600"/>
              <a:gd name="connsiteY251" fmla="*/ 3399734 h 6858000"/>
              <a:gd name="connsiteX252" fmla="*/ 4431236 w 7467600"/>
              <a:gd name="connsiteY252" fmla="*/ 3400954 h 6858000"/>
              <a:gd name="connsiteX253" fmla="*/ 4557150 w 7467600"/>
              <a:gd name="connsiteY253" fmla="*/ 3510023 h 6858000"/>
              <a:gd name="connsiteX254" fmla="*/ 4856936 w 7467600"/>
              <a:gd name="connsiteY254" fmla="*/ 3809146 h 6858000"/>
              <a:gd name="connsiteX255" fmla="*/ 5111996 w 7467600"/>
              <a:gd name="connsiteY255" fmla="*/ 4065759 h 6858000"/>
              <a:gd name="connsiteX256" fmla="*/ 5388878 w 7467600"/>
              <a:gd name="connsiteY256" fmla="*/ 4300185 h 6858000"/>
              <a:gd name="connsiteX257" fmla="*/ 5425556 w 7467600"/>
              <a:gd name="connsiteY257" fmla="*/ 4308967 h 6858000"/>
              <a:gd name="connsiteX258" fmla="*/ 4943646 w 7467600"/>
              <a:gd name="connsiteY258" fmla="*/ 3822916 h 6858000"/>
              <a:gd name="connsiteX259" fmla="*/ 4594837 w 7467600"/>
              <a:gd name="connsiteY259" fmla="*/ 3532274 h 6858000"/>
              <a:gd name="connsiteX260" fmla="*/ 4441737 w 7467600"/>
              <a:gd name="connsiteY260" fmla="*/ 3399734 h 6858000"/>
              <a:gd name="connsiteX261" fmla="*/ 5425834 w 7467600"/>
              <a:gd name="connsiteY261" fmla="*/ 3162785 h 6858000"/>
              <a:gd name="connsiteX262" fmla="*/ 5401644 w 7467600"/>
              <a:gd name="connsiteY262" fmla="*/ 3617847 h 6858000"/>
              <a:gd name="connsiteX263" fmla="*/ 5467256 w 7467600"/>
              <a:gd name="connsiteY263" fmla="*/ 4175494 h 6858000"/>
              <a:gd name="connsiteX264" fmla="*/ 5448069 w 7467600"/>
              <a:gd name="connsiteY264" fmla="*/ 3567554 h 6858000"/>
              <a:gd name="connsiteX265" fmla="*/ 5425834 w 7467600"/>
              <a:gd name="connsiteY265" fmla="*/ 3162785 h 6858000"/>
              <a:gd name="connsiteX266" fmla="*/ 1318687 w 7467600"/>
              <a:gd name="connsiteY266" fmla="*/ 3113840 h 6858000"/>
              <a:gd name="connsiteX267" fmla="*/ 1066793 w 7467600"/>
              <a:gd name="connsiteY267" fmla="*/ 3212171 h 6858000"/>
              <a:gd name="connsiteX268" fmla="*/ 993319 w 7467600"/>
              <a:gd name="connsiteY268" fmla="*/ 3247648 h 6858000"/>
              <a:gd name="connsiteX269" fmla="*/ 853081 w 7467600"/>
              <a:gd name="connsiteY269" fmla="*/ 3312410 h 6858000"/>
              <a:gd name="connsiteX270" fmla="*/ 805957 w 7467600"/>
              <a:gd name="connsiteY270" fmla="*/ 3330443 h 6858000"/>
              <a:gd name="connsiteX271" fmla="*/ 1318687 w 7467600"/>
              <a:gd name="connsiteY271" fmla="*/ 3113840 h 6858000"/>
              <a:gd name="connsiteX272" fmla="*/ 5453702 w 7467600"/>
              <a:gd name="connsiteY272" fmla="*/ 3090882 h 6858000"/>
              <a:gd name="connsiteX273" fmla="*/ 5480135 w 7467600"/>
              <a:gd name="connsiteY273" fmla="*/ 3565802 h 6858000"/>
              <a:gd name="connsiteX274" fmla="*/ 5499023 w 7467600"/>
              <a:gd name="connsiteY274" fmla="*/ 4166310 h 6858000"/>
              <a:gd name="connsiteX275" fmla="*/ 5547022 w 7467600"/>
              <a:gd name="connsiteY275" fmla="*/ 3607838 h 6858000"/>
              <a:gd name="connsiteX276" fmla="*/ 5515964 w 7467600"/>
              <a:gd name="connsiteY276" fmla="*/ 3378541 h 6858000"/>
              <a:gd name="connsiteX277" fmla="*/ 5453702 w 7467600"/>
              <a:gd name="connsiteY277" fmla="*/ 3090882 h 6858000"/>
              <a:gd name="connsiteX278" fmla="*/ 1238695 w 7467600"/>
              <a:gd name="connsiteY278" fmla="*/ 3076820 h 6858000"/>
              <a:gd name="connsiteX279" fmla="*/ 716371 w 7467600"/>
              <a:gd name="connsiteY279" fmla="*/ 3293249 h 6858000"/>
              <a:gd name="connsiteX280" fmla="*/ 579522 w 7467600"/>
              <a:gd name="connsiteY280" fmla="*/ 3371759 h 6858000"/>
              <a:gd name="connsiteX281" fmla="*/ 600288 w 7467600"/>
              <a:gd name="connsiteY281" fmla="*/ 3365555 h 6858000"/>
              <a:gd name="connsiteX282" fmla="*/ 840692 w 7467600"/>
              <a:gd name="connsiteY282" fmla="*/ 3284921 h 6858000"/>
              <a:gd name="connsiteX283" fmla="*/ 979248 w 7467600"/>
              <a:gd name="connsiteY283" fmla="*/ 3221003 h 6858000"/>
              <a:gd name="connsiteX284" fmla="*/ 1053282 w 7467600"/>
              <a:gd name="connsiteY284" fmla="*/ 3185247 h 6858000"/>
              <a:gd name="connsiteX285" fmla="*/ 1320603 w 7467600"/>
              <a:gd name="connsiteY285" fmla="*/ 3081281 h 6858000"/>
              <a:gd name="connsiteX286" fmla="*/ 1238695 w 7467600"/>
              <a:gd name="connsiteY286" fmla="*/ 3076820 h 6858000"/>
              <a:gd name="connsiteX287" fmla="*/ 5425627 w 7467600"/>
              <a:gd name="connsiteY287" fmla="*/ 2954192 h 6858000"/>
              <a:gd name="connsiteX288" fmla="*/ 5470770 w 7467600"/>
              <a:gd name="connsiteY288" fmla="*/ 3005435 h 6858000"/>
              <a:gd name="connsiteX289" fmla="*/ 5519779 w 7467600"/>
              <a:gd name="connsiteY289" fmla="*/ 4359223 h 6858000"/>
              <a:gd name="connsiteX290" fmla="*/ 5520293 w 7467600"/>
              <a:gd name="connsiteY290" fmla="*/ 4360602 h 6858000"/>
              <a:gd name="connsiteX291" fmla="*/ 5767221 w 7467600"/>
              <a:gd name="connsiteY291" fmla="*/ 4665564 h 6858000"/>
              <a:gd name="connsiteX292" fmla="*/ 6937169 w 7467600"/>
              <a:gd name="connsiteY292" fmla="*/ 4815941 h 6858000"/>
              <a:gd name="connsiteX293" fmla="*/ 6953922 w 7467600"/>
              <a:gd name="connsiteY293" fmla="*/ 4890068 h 6858000"/>
              <a:gd name="connsiteX294" fmla="*/ 6071359 w 7467600"/>
              <a:gd name="connsiteY294" fmla="*/ 4770770 h 6858000"/>
              <a:gd name="connsiteX295" fmla="*/ 6038839 w 7467600"/>
              <a:gd name="connsiteY295" fmla="*/ 4764474 h 6858000"/>
              <a:gd name="connsiteX296" fmla="*/ 6038706 w 7467600"/>
              <a:gd name="connsiteY296" fmla="*/ 4763847 h 6858000"/>
              <a:gd name="connsiteX297" fmla="*/ 6037784 w 7467600"/>
              <a:gd name="connsiteY297" fmla="*/ 4764270 h 6858000"/>
              <a:gd name="connsiteX298" fmla="*/ 6038839 w 7467600"/>
              <a:gd name="connsiteY298" fmla="*/ 4764474 h 6858000"/>
              <a:gd name="connsiteX299" fmla="*/ 6040338 w 7467600"/>
              <a:gd name="connsiteY299" fmla="*/ 4771418 h 6858000"/>
              <a:gd name="connsiteX300" fmla="*/ 6024488 w 7467600"/>
              <a:gd name="connsiteY300" fmla="*/ 4809903 h 6858000"/>
              <a:gd name="connsiteX301" fmla="*/ 5599771 w 7467600"/>
              <a:gd name="connsiteY301" fmla="*/ 5509652 h 6858000"/>
              <a:gd name="connsiteX302" fmla="*/ 5548843 w 7467600"/>
              <a:gd name="connsiteY302" fmla="*/ 5563845 h 6858000"/>
              <a:gd name="connsiteX303" fmla="*/ 5940952 w 7467600"/>
              <a:gd name="connsiteY303" fmla="*/ 6250028 h 6858000"/>
              <a:gd name="connsiteX304" fmla="*/ 6043441 w 7467600"/>
              <a:gd name="connsiteY304" fmla="*/ 6665847 h 6858000"/>
              <a:gd name="connsiteX305" fmla="*/ 6093432 w 7467600"/>
              <a:gd name="connsiteY305" fmla="*/ 6858000 h 6858000"/>
              <a:gd name="connsiteX306" fmla="*/ 6034344 w 7467600"/>
              <a:gd name="connsiteY306" fmla="*/ 6858000 h 6858000"/>
              <a:gd name="connsiteX307" fmla="*/ 6026679 w 7467600"/>
              <a:gd name="connsiteY307" fmla="*/ 6836959 h 6858000"/>
              <a:gd name="connsiteX308" fmla="*/ 5800441 w 7467600"/>
              <a:gd name="connsiteY308" fmla="*/ 6335286 h 6858000"/>
              <a:gd name="connsiteX309" fmla="*/ 5526562 w 7467600"/>
              <a:gd name="connsiteY309" fmla="*/ 5705388 h 6858000"/>
              <a:gd name="connsiteX310" fmla="*/ 5519640 w 7467600"/>
              <a:gd name="connsiteY310" fmla="*/ 5683774 h 6858000"/>
              <a:gd name="connsiteX311" fmla="*/ 5844559 w 7467600"/>
              <a:gd name="connsiteY311" fmla="*/ 6553349 h 6858000"/>
              <a:gd name="connsiteX312" fmla="*/ 5975994 w 7467600"/>
              <a:gd name="connsiteY312" fmla="*/ 6858000 h 6858000"/>
              <a:gd name="connsiteX313" fmla="*/ 5898547 w 7467600"/>
              <a:gd name="connsiteY313" fmla="*/ 6858000 h 6858000"/>
              <a:gd name="connsiteX314" fmla="*/ 5682041 w 7467600"/>
              <a:gd name="connsiteY314" fmla="*/ 6355860 h 6858000"/>
              <a:gd name="connsiteX315" fmla="*/ 5461758 w 7467600"/>
              <a:gd name="connsiteY315" fmla="*/ 5820220 h 6858000"/>
              <a:gd name="connsiteX316" fmla="*/ 5237282 w 7467600"/>
              <a:gd name="connsiteY316" fmla="*/ 6579086 h 6858000"/>
              <a:gd name="connsiteX317" fmla="*/ 5115009 w 7467600"/>
              <a:gd name="connsiteY317" fmla="*/ 6858000 h 6858000"/>
              <a:gd name="connsiteX318" fmla="*/ 5028074 w 7467600"/>
              <a:gd name="connsiteY318" fmla="*/ 6858000 h 6858000"/>
              <a:gd name="connsiteX319" fmla="*/ 5079508 w 7467600"/>
              <a:gd name="connsiteY319" fmla="*/ 6749074 h 6858000"/>
              <a:gd name="connsiteX320" fmla="*/ 5371846 w 7467600"/>
              <a:gd name="connsiteY320" fmla="*/ 5924413 h 6858000"/>
              <a:gd name="connsiteX321" fmla="*/ 5270512 w 7467600"/>
              <a:gd name="connsiteY321" fmla="*/ 6138975 h 6858000"/>
              <a:gd name="connsiteX322" fmla="*/ 5062409 w 7467600"/>
              <a:gd name="connsiteY322" fmla="*/ 6653544 h 6858000"/>
              <a:gd name="connsiteX323" fmla="*/ 5036628 w 7467600"/>
              <a:gd name="connsiteY323" fmla="*/ 6754247 h 6858000"/>
              <a:gd name="connsiteX324" fmla="*/ 5009112 w 7467600"/>
              <a:gd name="connsiteY324" fmla="*/ 6858000 h 6858000"/>
              <a:gd name="connsiteX325" fmla="*/ 4976679 w 7467600"/>
              <a:gd name="connsiteY325" fmla="*/ 6858000 h 6858000"/>
              <a:gd name="connsiteX326" fmla="*/ 5006537 w 7467600"/>
              <a:gd name="connsiteY326" fmla="*/ 6747068 h 6858000"/>
              <a:gd name="connsiteX327" fmla="*/ 5032723 w 7467600"/>
              <a:gd name="connsiteY327" fmla="*/ 6644957 h 6858000"/>
              <a:gd name="connsiteX328" fmla="*/ 5242949 w 7467600"/>
              <a:gd name="connsiteY328" fmla="*/ 6125175 h 6858000"/>
              <a:gd name="connsiteX329" fmla="*/ 5286321 w 7467600"/>
              <a:gd name="connsiteY329" fmla="*/ 6033555 h 6858000"/>
              <a:gd name="connsiteX330" fmla="*/ 5008210 w 7467600"/>
              <a:gd name="connsiteY330" fmla="*/ 6649194 h 6858000"/>
              <a:gd name="connsiteX331" fmla="*/ 4986321 w 7467600"/>
              <a:gd name="connsiteY331" fmla="*/ 6765687 h 6858000"/>
              <a:gd name="connsiteX332" fmla="*/ 4973474 w 7467600"/>
              <a:gd name="connsiteY332" fmla="*/ 6858000 h 6858000"/>
              <a:gd name="connsiteX333" fmla="*/ 4907178 w 7467600"/>
              <a:gd name="connsiteY333" fmla="*/ 6858000 h 6858000"/>
              <a:gd name="connsiteX334" fmla="*/ 4910810 w 7467600"/>
              <a:gd name="connsiteY334" fmla="*/ 6829660 h 6858000"/>
              <a:gd name="connsiteX335" fmla="*/ 4987461 w 7467600"/>
              <a:gd name="connsiteY335" fmla="*/ 6432994 h 6858000"/>
              <a:gd name="connsiteX336" fmla="*/ 5179262 w 7467600"/>
              <a:gd name="connsiteY336" fmla="*/ 6035044 h 6858000"/>
              <a:gd name="connsiteX337" fmla="*/ 4689678 w 7467600"/>
              <a:gd name="connsiteY337" fmla="*/ 6440241 h 6858000"/>
              <a:gd name="connsiteX338" fmla="*/ 4477543 w 7467600"/>
              <a:gd name="connsiteY338" fmla="*/ 6674836 h 6858000"/>
              <a:gd name="connsiteX339" fmla="*/ 4329957 w 7467600"/>
              <a:gd name="connsiteY339" fmla="*/ 6858000 h 6858000"/>
              <a:gd name="connsiteX340" fmla="*/ 4218595 w 7467600"/>
              <a:gd name="connsiteY340" fmla="*/ 6858000 h 6858000"/>
              <a:gd name="connsiteX341" fmla="*/ 4368888 w 7467600"/>
              <a:gd name="connsiteY341" fmla="*/ 6668412 h 6858000"/>
              <a:gd name="connsiteX342" fmla="*/ 4563091 w 7467600"/>
              <a:gd name="connsiteY342" fmla="*/ 6442508 h 6858000"/>
              <a:gd name="connsiteX343" fmla="*/ 5387324 w 7467600"/>
              <a:gd name="connsiteY343" fmla="*/ 5705830 h 6858000"/>
              <a:gd name="connsiteX344" fmla="*/ 5073620 w 7467600"/>
              <a:gd name="connsiteY344" fmla="*/ 5955437 h 6858000"/>
              <a:gd name="connsiteX345" fmla="*/ 4689789 w 7467600"/>
              <a:gd name="connsiteY345" fmla="*/ 6268382 h 6858000"/>
              <a:gd name="connsiteX346" fmla="*/ 4418722 w 7467600"/>
              <a:gd name="connsiteY346" fmla="*/ 6570886 h 6858000"/>
              <a:gd name="connsiteX347" fmla="*/ 4214944 w 7467600"/>
              <a:gd name="connsiteY347" fmla="*/ 6858000 h 6858000"/>
              <a:gd name="connsiteX348" fmla="*/ 4177898 w 7467600"/>
              <a:gd name="connsiteY348" fmla="*/ 6858000 h 6858000"/>
              <a:gd name="connsiteX349" fmla="*/ 4391597 w 7467600"/>
              <a:gd name="connsiteY349" fmla="*/ 6556370 h 6858000"/>
              <a:gd name="connsiteX350" fmla="*/ 4668889 w 7467600"/>
              <a:gd name="connsiteY350" fmla="*/ 6246399 h 6858000"/>
              <a:gd name="connsiteX351" fmla="*/ 5055427 w 7467600"/>
              <a:gd name="connsiteY351" fmla="*/ 5931476 h 6858000"/>
              <a:gd name="connsiteX352" fmla="*/ 5371814 w 7467600"/>
              <a:gd name="connsiteY352" fmla="*/ 5678975 h 6858000"/>
              <a:gd name="connsiteX353" fmla="*/ 4987918 w 7467600"/>
              <a:gd name="connsiteY353" fmla="*/ 5838701 h 6858000"/>
              <a:gd name="connsiteX354" fmla="*/ 4317146 w 7467600"/>
              <a:gd name="connsiteY354" fmla="*/ 6587716 h 6858000"/>
              <a:gd name="connsiteX355" fmla="*/ 4171627 w 7467600"/>
              <a:gd name="connsiteY355" fmla="*/ 6858000 h 6858000"/>
              <a:gd name="connsiteX356" fmla="*/ 4081585 w 7467600"/>
              <a:gd name="connsiteY356" fmla="*/ 6858000 h 6858000"/>
              <a:gd name="connsiteX357" fmla="*/ 4238603 w 7467600"/>
              <a:gd name="connsiteY357" fmla="*/ 6559341 h 6858000"/>
              <a:gd name="connsiteX358" fmla="*/ 4778333 w 7467600"/>
              <a:gd name="connsiteY358" fmla="*/ 5873626 h 6858000"/>
              <a:gd name="connsiteX359" fmla="*/ 5414185 w 7467600"/>
              <a:gd name="connsiteY359" fmla="*/ 5573882 h 6858000"/>
              <a:gd name="connsiteX360" fmla="*/ 5959648 w 7467600"/>
              <a:gd name="connsiteY360" fmla="*/ 4760797 h 6858000"/>
              <a:gd name="connsiteX361" fmla="*/ 5355019 w 7467600"/>
              <a:gd name="connsiteY361" fmla="*/ 4734672 h 6858000"/>
              <a:gd name="connsiteX362" fmla="*/ 5083565 w 7467600"/>
              <a:gd name="connsiteY362" fmla="*/ 5179121 h 6858000"/>
              <a:gd name="connsiteX363" fmla="*/ 4713577 w 7467600"/>
              <a:gd name="connsiteY363" fmla="*/ 5616803 h 6858000"/>
              <a:gd name="connsiteX364" fmla="*/ 3989559 w 7467600"/>
              <a:gd name="connsiteY364" fmla="*/ 6145945 h 6858000"/>
              <a:gd name="connsiteX365" fmla="*/ 3939824 w 7467600"/>
              <a:gd name="connsiteY365" fmla="*/ 6066900 h 6858000"/>
              <a:gd name="connsiteX366" fmla="*/ 4584537 w 7467600"/>
              <a:gd name="connsiteY366" fmla="*/ 5324826 h 6858000"/>
              <a:gd name="connsiteX367" fmla="*/ 5037105 w 7467600"/>
              <a:gd name="connsiteY367" fmla="*/ 5088765 h 6858000"/>
              <a:gd name="connsiteX368" fmla="*/ 5039930 w 7467600"/>
              <a:gd name="connsiteY368" fmla="*/ 5089585 h 6858000"/>
              <a:gd name="connsiteX369" fmla="*/ 5263764 w 7467600"/>
              <a:gd name="connsiteY369" fmla="*/ 4735525 h 6858000"/>
              <a:gd name="connsiteX370" fmla="*/ 4086300 w 7467600"/>
              <a:gd name="connsiteY370" fmla="*/ 4884599 h 6858000"/>
              <a:gd name="connsiteX371" fmla="*/ 4085485 w 7467600"/>
              <a:gd name="connsiteY371" fmla="*/ 4899070 h 6858000"/>
              <a:gd name="connsiteX372" fmla="*/ 3871915 w 7467600"/>
              <a:gd name="connsiteY372" fmla="*/ 5253645 h 6858000"/>
              <a:gd name="connsiteX373" fmla="*/ 3799374 w 7467600"/>
              <a:gd name="connsiteY373" fmla="*/ 5466127 h 6858000"/>
              <a:gd name="connsiteX374" fmla="*/ 3498850 w 7467600"/>
              <a:gd name="connsiteY374" fmla="*/ 6661888 h 6858000"/>
              <a:gd name="connsiteX375" fmla="*/ 3399216 w 7467600"/>
              <a:gd name="connsiteY375" fmla="*/ 6858000 h 6858000"/>
              <a:gd name="connsiteX376" fmla="*/ 3303688 w 7467600"/>
              <a:gd name="connsiteY376" fmla="*/ 6858000 h 6858000"/>
              <a:gd name="connsiteX377" fmla="*/ 3391774 w 7467600"/>
              <a:gd name="connsiteY377" fmla="*/ 6697181 h 6858000"/>
              <a:gd name="connsiteX378" fmla="*/ 3735540 w 7467600"/>
              <a:gd name="connsiteY378" fmla="*/ 5546923 h 6858000"/>
              <a:gd name="connsiteX379" fmla="*/ 3729438 w 7467600"/>
              <a:gd name="connsiteY379" fmla="*/ 5569058 h 6858000"/>
              <a:gd name="connsiteX380" fmla="*/ 3707782 w 7467600"/>
              <a:gd name="connsiteY380" fmla="*/ 5644908 h 6858000"/>
              <a:gd name="connsiteX381" fmla="*/ 3583827 w 7467600"/>
              <a:gd name="connsiteY381" fmla="*/ 6039215 h 6858000"/>
              <a:gd name="connsiteX382" fmla="*/ 3547861 w 7467600"/>
              <a:gd name="connsiteY382" fmla="*/ 6129609 h 6858000"/>
              <a:gd name="connsiteX383" fmla="*/ 3490905 w 7467600"/>
              <a:gd name="connsiteY383" fmla="*/ 6277660 h 6858000"/>
              <a:gd name="connsiteX384" fmla="*/ 3455859 w 7467600"/>
              <a:gd name="connsiteY384" fmla="*/ 6391301 h 6858000"/>
              <a:gd name="connsiteX385" fmla="*/ 3429112 w 7467600"/>
              <a:gd name="connsiteY385" fmla="*/ 6479469 h 6858000"/>
              <a:gd name="connsiteX386" fmla="*/ 3304862 w 7467600"/>
              <a:gd name="connsiteY386" fmla="*/ 6796476 h 6858000"/>
              <a:gd name="connsiteX387" fmla="*/ 3276071 w 7467600"/>
              <a:gd name="connsiteY387" fmla="*/ 6858000 h 6858000"/>
              <a:gd name="connsiteX388" fmla="*/ 3240805 w 7467600"/>
              <a:gd name="connsiteY388" fmla="*/ 6858000 h 6858000"/>
              <a:gd name="connsiteX389" fmla="*/ 3275917 w 7467600"/>
              <a:gd name="connsiteY389" fmla="*/ 6783192 h 6858000"/>
              <a:gd name="connsiteX390" fmla="*/ 3399358 w 7467600"/>
              <a:gd name="connsiteY390" fmla="*/ 6469011 h 6858000"/>
              <a:gd name="connsiteX391" fmla="*/ 3425650 w 7467600"/>
              <a:gd name="connsiteY391" fmla="*/ 6381333 h 6858000"/>
              <a:gd name="connsiteX392" fmla="*/ 3460661 w 7467600"/>
              <a:gd name="connsiteY392" fmla="*/ 6266763 h 6858000"/>
              <a:gd name="connsiteX393" fmla="*/ 3518021 w 7467600"/>
              <a:gd name="connsiteY393" fmla="*/ 6117298 h 6858000"/>
              <a:gd name="connsiteX394" fmla="*/ 3554035 w 7467600"/>
              <a:gd name="connsiteY394" fmla="*/ 6027832 h 6858000"/>
              <a:gd name="connsiteX395" fmla="*/ 3677174 w 7467600"/>
              <a:gd name="connsiteY395" fmla="*/ 5636351 h 6858000"/>
              <a:gd name="connsiteX396" fmla="*/ 3698819 w 7467600"/>
              <a:gd name="connsiteY396" fmla="*/ 5560503 h 6858000"/>
              <a:gd name="connsiteX397" fmla="*/ 3702094 w 7467600"/>
              <a:gd name="connsiteY397" fmla="*/ 5549194 h 6858000"/>
              <a:gd name="connsiteX398" fmla="*/ 3398355 w 7467600"/>
              <a:gd name="connsiteY398" fmla="*/ 6094603 h 6858000"/>
              <a:gd name="connsiteX399" fmla="*/ 3193941 w 7467600"/>
              <a:gd name="connsiteY399" fmla="*/ 6798775 h 6858000"/>
              <a:gd name="connsiteX400" fmla="*/ 3184140 w 7467600"/>
              <a:gd name="connsiteY400" fmla="*/ 6858000 h 6858000"/>
              <a:gd name="connsiteX401" fmla="*/ 3099978 w 7467600"/>
              <a:gd name="connsiteY401" fmla="*/ 6858000 h 6858000"/>
              <a:gd name="connsiteX402" fmla="*/ 3101556 w 7467600"/>
              <a:gd name="connsiteY402" fmla="*/ 6843337 h 6858000"/>
              <a:gd name="connsiteX403" fmla="*/ 3370162 w 7467600"/>
              <a:gd name="connsiteY403" fmla="*/ 5785550 h 6858000"/>
              <a:gd name="connsiteX404" fmla="*/ 3746477 w 7467600"/>
              <a:gd name="connsiteY404" fmla="*/ 5377889 h 6858000"/>
              <a:gd name="connsiteX405" fmla="*/ 3863399 w 7467600"/>
              <a:gd name="connsiteY405" fmla="*/ 5087257 h 6858000"/>
              <a:gd name="connsiteX406" fmla="*/ 3968712 w 7467600"/>
              <a:gd name="connsiteY406" fmla="*/ 4913989 h 6858000"/>
              <a:gd name="connsiteX407" fmla="*/ 2792390 w 7467600"/>
              <a:gd name="connsiteY407" fmla="*/ 5382974 h 6858000"/>
              <a:gd name="connsiteX408" fmla="*/ 2714982 w 7467600"/>
              <a:gd name="connsiteY408" fmla="*/ 5427051 h 6858000"/>
              <a:gd name="connsiteX409" fmla="*/ 2813361 w 7467600"/>
              <a:gd name="connsiteY409" fmla="*/ 6023912 h 6858000"/>
              <a:gd name="connsiteX410" fmla="*/ 2688430 w 7467600"/>
              <a:gd name="connsiteY410" fmla="*/ 6801564 h 6858000"/>
              <a:gd name="connsiteX411" fmla="*/ 2629626 w 7467600"/>
              <a:gd name="connsiteY411" fmla="*/ 6763394 h 6858000"/>
              <a:gd name="connsiteX412" fmla="*/ 2565328 w 7467600"/>
              <a:gd name="connsiteY412" fmla="*/ 5516399 h 6858000"/>
              <a:gd name="connsiteX413" fmla="*/ 1922999 w 7467600"/>
              <a:gd name="connsiteY413" fmla="*/ 5980343 h 6858000"/>
              <a:gd name="connsiteX414" fmla="*/ 1950261 w 7467600"/>
              <a:gd name="connsiteY414" fmla="*/ 6405858 h 6858000"/>
              <a:gd name="connsiteX415" fmla="*/ 2365554 w 7467600"/>
              <a:gd name="connsiteY415" fmla="*/ 6759107 h 6858000"/>
              <a:gd name="connsiteX416" fmla="*/ 2424142 w 7467600"/>
              <a:gd name="connsiteY416" fmla="*/ 6858000 h 6858000"/>
              <a:gd name="connsiteX417" fmla="*/ 2395994 w 7467600"/>
              <a:gd name="connsiteY417" fmla="*/ 6858000 h 6858000"/>
              <a:gd name="connsiteX418" fmla="*/ 2392863 w 7467600"/>
              <a:gd name="connsiteY418" fmla="*/ 6852964 h 6858000"/>
              <a:gd name="connsiteX419" fmla="*/ 2017589 w 7467600"/>
              <a:gd name="connsiteY419" fmla="*/ 6493982 h 6858000"/>
              <a:gd name="connsiteX420" fmla="*/ 2147336 w 7467600"/>
              <a:gd name="connsiteY420" fmla="*/ 6594052 h 6858000"/>
              <a:gd name="connsiteX421" fmla="*/ 2207047 w 7467600"/>
              <a:gd name="connsiteY421" fmla="*/ 6654540 h 6858000"/>
              <a:gd name="connsiteX422" fmla="*/ 2299106 w 7467600"/>
              <a:gd name="connsiteY422" fmla="*/ 6778931 h 6858000"/>
              <a:gd name="connsiteX423" fmla="*/ 2314430 w 7467600"/>
              <a:gd name="connsiteY423" fmla="*/ 6801144 h 6858000"/>
              <a:gd name="connsiteX424" fmla="*/ 2352406 w 7467600"/>
              <a:gd name="connsiteY424" fmla="*/ 6858000 h 6858000"/>
              <a:gd name="connsiteX425" fmla="*/ 2314492 w 7467600"/>
              <a:gd name="connsiteY425" fmla="*/ 6858000 h 6858000"/>
              <a:gd name="connsiteX426" fmla="*/ 2288095 w 7467600"/>
              <a:gd name="connsiteY426" fmla="*/ 6818030 h 6858000"/>
              <a:gd name="connsiteX427" fmla="*/ 2272768 w 7467600"/>
              <a:gd name="connsiteY427" fmla="*/ 6795822 h 6858000"/>
              <a:gd name="connsiteX428" fmla="*/ 2182715 w 7467600"/>
              <a:gd name="connsiteY428" fmla="*/ 6675071 h 6858000"/>
              <a:gd name="connsiteX429" fmla="*/ 2032061 w 7467600"/>
              <a:gd name="connsiteY429" fmla="*/ 6541380 h 6858000"/>
              <a:gd name="connsiteX430" fmla="*/ 2257220 w 7467600"/>
              <a:gd name="connsiteY430" fmla="*/ 6826257 h 6858000"/>
              <a:gd name="connsiteX431" fmla="*/ 2281324 w 7467600"/>
              <a:gd name="connsiteY431" fmla="*/ 6858000 h 6858000"/>
              <a:gd name="connsiteX432" fmla="*/ 2242860 w 7467600"/>
              <a:gd name="connsiteY432" fmla="*/ 6858000 h 6858000"/>
              <a:gd name="connsiteX433" fmla="*/ 2232818 w 7467600"/>
              <a:gd name="connsiteY433" fmla="*/ 6844926 h 6858000"/>
              <a:gd name="connsiteX434" fmla="*/ 1990172 w 7467600"/>
              <a:gd name="connsiteY434" fmla="*/ 6542121 h 6858000"/>
              <a:gd name="connsiteX435" fmla="*/ 2124090 w 7467600"/>
              <a:gd name="connsiteY435" fmla="*/ 6761017 h 6858000"/>
              <a:gd name="connsiteX436" fmla="*/ 2200380 w 7467600"/>
              <a:gd name="connsiteY436" fmla="*/ 6858000 h 6858000"/>
              <a:gd name="connsiteX437" fmla="*/ 2147507 w 7467600"/>
              <a:gd name="connsiteY437" fmla="*/ 6858000 h 6858000"/>
              <a:gd name="connsiteX438" fmla="*/ 2070668 w 7467600"/>
              <a:gd name="connsiteY438" fmla="*/ 6761520 h 6858000"/>
              <a:gd name="connsiteX439" fmla="*/ 1975142 w 7467600"/>
              <a:gd name="connsiteY439" fmla="*/ 6585570 h 6858000"/>
              <a:gd name="connsiteX440" fmla="*/ 2050035 w 7467600"/>
              <a:gd name="connsiteY440" fmla="*/ 6813345 h 6858000"/>
              <a:gd name="connsiteX441" fmla="*/ 2063025 w 7467600"/>
              <a:gd name="connsiteY441" fmla="*/ 6858000 h 6858000"/>
              <a:gd name="connsiteX442" fmla="*/ 2021675 w 7467600"/>
              <a:gd name="connsiteY442" fmla="*/ 6858000 h 6858000"/>
              <a:gd name="connsiteX443" fmla="*/ 2019308 w 7467600"/>
              <a:gd name="connsiteY443" fmla="*/ 6847118 h 6858000"/>
              <a:gd name="connsiteX444" fmla="*/ 1938835 w 7467600"/>
              <a:gd name="connsiteY444" fmla="*/ 6551160 h 6858000"/>
              <a:gd name="connsiteX445" fmla="*/ 1953230 w 7467600"/>
              <a:gd name="connsiteY445" fmla="*/ 6759699 h 6858000"/>
              <a:gd name="connsiteX446" fmla="*/ 1956763 w 7467600"/>
              <a:gd name="connsiteY446" fmla="*/ 6778191 h 6858000"/>
              <a:gd name="connsiteX447" fmla="*/ 1967925 w 7467600"/>
              <a:gd name="connsiteY447" fmla="*/ 6858000 h 6858000"/>
              <a:gd name="connsiteX448" fmla="*/ 1936622 w 7467600"/>
              <a:gd name="connsiteY448" fmla="*/ 6858000 h 6858000"/>
              <a:gd name="connsiteX449" fmla="*/ 1926261 w 7467600"/>
              <a:gd name="connsiteY449" fmla="*/ 6784064 h 6858000"/>
              <a:gd name="connsiteX450" fmla="*/ 1922724 w 7467600"/>
              <a:gd name="connsiteY450" fmla="*/ 6765577 h 6858000"/>
              <a:gd name="connsiteX451" fmla="*/ 1904650 w 7467600"/>
              <a:gd name="connsiteY451" fmla="*/ 6639616 h 6858000"/>
              <a:gd name="connsiteX452" fmla="*/ 1885273 w 7467600"/>
              <a:gd name="connsiteY452" fmla="*/ 6858000 h 6858000"/>
              <a:gd name="connsiteX453" fmla="*/ 1854363 w 7467600"/>
              <a:gd name="connsiteY453" fmla="*/ 6858000 h 6858000"/>
              <a:gd name="connsiteX454" fmla="*/ 1880391 w 7467600"/>
              <a:gd name="connsiteY454" fmla="*/ 6603796 h 6858000"/>
              <a:gd name="connsiteX455" fmla="*/ 1818273 w 7467600"/>
              <a:gd name="connsiteY455" fmla="*/ 6715729 h 6858000"/>
              <a:gd name="connsiteX456" fmla="*/ 1794691 w 7467600"/>
              <a:gd name="connsiteY456" fmla="*/ 6843239 h 6858000"/>
              <a:gd name="connsiteX457" fmla="*/ 1794914 w 7467600"/>
              <a:gd name="connsiteY457" fmla="*/ 6858000 h 6858000"/>
              <a:gd name="connsiteX458" fmla="*/ 1746128 w 7467600"/>
              <a:gd name="connsiteY458" fmla="*/ 6858000 h 6858000"/>
              <a:gd name="connsiteX459" fmla="*/ 1753934 w 7467600"/>
              <a:gd name="connsiteY459" fmla="*/ 6724796 h 6858000"/>
              <a:gd name="connsiteX460" fmla="*/ 1792053 w 7467600"/>
              <a:gd name="connsiteY460" fmla="*/ 6572396 h 6858000"/>
              <a:gd name="connsiteX461" fmla="*/ 1862248 w 7467600"/>
              <a:gd name="connsiteY461" fmla="*/ 6266397 h 6858000"/>
              <a:gd name="connsiteX462" fmla="*/ 1862250 w 7467600"/>
              <a:gd name="connsiteY462" fmla="*/ 6033531 h 6858000"/>
              <a:gd name="connsiteX463" fmla="*/ 1211999 w 7467600"/>
              <a:gd name="connsiteY463" fmla="*/ 6683610 h 6858000"/>
              <a:gd name="connsiteX464" fmla="*/ 1213266 w 7467600"/>
              <a:gd name="connsiteY464" fmla="*/ 6691947 h 6858000"/>
              <a:gd name="connsiteX465" fmla="*/ 1203370 w 7467600"/>
              <a:gd name="connsiteY465" fmla="*/ 6850676 h 6858000"/>
              <a:gd name="connsiteX466" fmla="*/ 1203671 w 7467600"/>
              <a:gd name="connsiteY466" fmla="*/ 6858000 h 6858000"/>
              <a:gd name="connsiteX467" fmla="*/ 1143180 w 7467600"/>
              <a:gd name="connsiteY467" fmla="*/ 6858000 h 6858000"/>
              <a:gd name="connsiteX468" fmla="*/ 1142176 w 7467600"/>
              <a:gd name="connsiteY468" fmla="*/ 6766045 h 6858000"/>
              <a:gd name="connsiteX469" fmla="*/ 1067484 w 7467600"/>
              <a:gd name="connsiteY469" fmla="*/ 6858000 h 6858000"/>
              <a:gd name="connsiteX470" fmla="*/ 953928 w 7467600"/>
              <a:gd name="connsiteY470" fmla="*/ 6858000 h 6858000"/>
              <a:gd name="connsiteX471" fmla="*/ 959715 w 7467600"/>
              <a:gd name="connsiteY471" fmla="*/ 6850185 h 6858000"/>
              <a:gd name="connsiteX472" fmla="*/ 1483788 w 7467600"/>
              <a:gd name="connsiteY472" fmla="*/ 6259174 h 6858000"/>
              <a:gd name="connsiteX473" fmla="*/ 1100671 w 7467600"/>
              <a:gd name="connsiteY473" fmla="*/ 6252137 h 6858000"/>
              <a:gd name="connsiteX474" fmla="*/ 1090144 w 7467600"/>
              <a:gd name="connsiteY474" fmla="*/ 6256748 h 6858000"/>
              <a:gd name="connsiteX475" fmla="*/ 1095872 w 7467600"/>
              <a:gd name="connsiteY475" fmla="*/ 6271892 h 6858000"/>
              <a:gd name="connsiteX476" fmla="*/ 262785 w 7467600"/>
              <a:gd name="connsiteY476" fmla="*/ 6845450 h 6858000"/>
              <a:gd name="connsiteX477" fmla="*/ 209968 w 7467600"/>
              <a:gd name="connsiteY477" fmla="*/ 6770713 h 6858000"/>
              <a:gd name="connsiteX478" fmla="*/ 873460 w 7467600"/>
              <a:gd name="connsiteY478" fmla="*/ 6253768 h 6858000"/>
              <a:gd name="connsiteX479" fmla="*/ 192686 w 7467600"/>
              <a:gd name="connsiteY479" fmla="*/ 5849257 h 6858000"/>
              <a:gd name="connsiteX480" fmla="*/ 4696 w 7467600"/>
              <a:gd name="connsiteY480" fmla="*/ 5697668 h 6858000"/>
              <a:gd name="connsiteX481" fmla="*/ 0 w 7467600"/>
              <a:gd name="connsiteY481" fmla="*/ 5689984 h 6858000"/>
              <a:gd name="connsiteX482" fmla="*/ 0 w 7467600"/>
              <a:gd name="connsiteY482" fmla="*/ 5513472 h 6858000"/>
              <a:gd name="connsiteX483" fmla="*/ 174101 w 7467600"/>
              <a:gd name="connsiteY483" fmla="*/ 5620277 h 6858000"/>
              <a:gd name="connsiteX484" fmla="*/ 891800 w 7467600"/>
              <a:gd name="connsiteY484" fmla="*/ 6036935 h 6858000"/>
              <a:gd name="connsiteX485" fmla="*/ 1072219 w 7467600"/>
              <a:gd name="connsiteY485" fmla="*/ 6169443 h 6858000"/>
              <a:gd name="connsiteX486" fmla="*/ 1074117 w 7467600"/>
              <a:gd name="connsiteY486" fmla="*/ 6170301 h 6858000"/>
              <a:gd name="connsiteX487" fmla="*/ 1083114 w 7467600"/>
              <a:gd name="connsiteY487" fmla="*/ 6174131 h 6858000"/>
              <a:gd name="connsiteX488" fmla="*/ 1543010 w 7467600"/>
              <a:gd name="connsiteY488" fmla="*/ 6191140 h 6858000"/>
              <a:gd name="connsiteX489" fmla="*/ 1551080 w 7467600"/>
              <a:gd name="connsiteY489" fmla="*/ 6195006 h 6858000"/>
              <a:gd name="connsiteX490" fmla="*/ 2345443 w 7467600"/>
              <a:gd name="connsiteY490" fmla="*/ 5549882 h 6858000"/>
              <a:gd name="connsiteX491" fmla="*/ 1721499 w 7467600"/>
              <a:gd name="connsiteY491" fmla="*/ 5599969 h 6858000"/>
              <a:gd name="connsiteX492" fmla="*/ 767716 w 7467600"/>
              <a:gd name="connsiteY492" fmla="*/ 5472768 h 6858000"/>
              <a:gd name="connsiteX493" fmla="*/ 722147 w 7467600"/>
              <a:gd name="connsiteY493" fmla="*/ 5393091 h 6858000"/>
              <a:gd name="connsiteX494" fmla="*/ 1485552 w 7467600"/>
              <a:gd name="connsiteY494" fmla="*/ 5313202 h 6858000"/>
              <a:gd name="connsiteX495" fmla="*/ 2143004 w 7467600"/>
              <a:gd name="connsiteY495" fmla="*/ 5402420 h 6858000"/>
              <a:gd name="connsiteX496" fmla="*/ 1933391 w 7467600"/>
              <a:gd name="connsiteY496" fmla="*/ 5156971 h 6858000"/>
              <a:gd name="connsiteX497" fmla="*/ 1827118 w 7467600"/>
              <a:gd name="connsiteY497" fmla="*/ 4968410 h 6858000"/>
              <a:gd name="connsiteX498" fmla="*/ 1837349 w 7467600"/>
              <a:gd name="connsiteY498" fmla="*/ 4956357 h 6858000"/>
              <a:gd name="connsiteX499" fmla="*/ 2162835 w 7467600"/>
              <a:gd name="connsiteY499" fmla="*/ 5187853 h 6858000"/>
              <a:gd name="connsiteX500" fmla="*/ 2257167 w 7467600"/>
              <a:gd name="connsiteY500" fmla="*/ 5462123 h 6858000"/>
              <a:gd name="connsiteX501" fmla="*/ 2261598 w 7467600"/>
              <a:gd name="connsiteY501" fmla="*/ 5467998 h 6858000"/>
              <a:gd name="connsiteX502" fmla="*/ 2437177 w 7467600"/>
              <a:gd name="connsiteY502" fmla="*/ 5479608 h 6858000"/>
              <a:gd name="connsiteX503" fmla="*/ 2445247 w 7467600"/>
              <a:gd name="connsiteY503" fmla="*/ 5483476 h 6858000"/>
              <a:gd name="connsiteX504" fmla="*/ 2743626 w 7467600"/>
              <a:gd name="connsiteY504" fmla="*/ 5304819 h 6858000"/>
              <a:gd name="connsiteX505" fmla="*/ 3048102 w 7467600"/>
              <a:gd name="connsiteY505" fmla="*/ 5150595 h 6858000"/>
              <a:gd name="connsiteX506" fmla="*/ 1799414 w 7467600"/>
              <a:gd name="connsiteY506" fmla="*/ 4694732 h 6858000"/>
              <a:gd name="connsiteX507" fmla="*/ 1771735 w 7467600"/>
              <a:gd name="connsiteY507" fmla="*/ 4619929 h 6858000"/>
              <a:gd name="connsiteX508" fmla="*/ 3104273 w 7467600"/>
              <a:gd name="connsiteY508" fmla="*/ 5076159 h 6858000"/>
              <a:gd name="connsiteX509" fmla="*/ 3113245 w 7467600"/>
              <a:gd name="connsiteY509" fmla="*/ 5090705 h 6858000"/>
              <a:gd name="connsiteX510" fmla="*/ 3126294 w 7467600"/>
              <a:gd name="connsiteY510" fmla="*/ 5114400 h 6858000"/>
              <a:gd name="connsiteX511" fmla="*/ 3937433 w 7467600"/>
              <a:gd name="connsiteY511" fmla="*/ 4830473 h 6858000"/>
              <a:gd name="connsiteX512" fmla="*/ 3590475 w 7467600"/>
              <a:gd name="connsiteY512" fmla="*/ 4597974 h 6858000"/>
              <a:gd name="connsiteX513" fmla="*/ 3100264 w 7467600"/>
              <a:gd name="connsiteY513" fmla="*/ 4579845 h 6858000"/>
              <a:gd name="connsiteX514" fmla="*/ 2183576 w 7467600"/>
              <a:gd name="connsiteY514" fmla="*/ 4227150 h 6858000"/>
              <a:gd name="connsiteX515" fmla="*/ 2151029 w 7467600"/>
              <a:gd name="connsiteY515" fmla="*/ 4146947 h 6858000"/>
              <a:gd name="connsiteX516" fmla="*/ 3563434 w 7467600"/>
              <a:gd name="connsiteY516" fmla="*/ 4469115 h 6858000"/>
              <a:gd name="connsiteX517" fmla="*/ 3177952 w 7467600"/>
              <a:gd name="connsiteY517" fmla="*/ 3657386 h 6858000"/>
              <a:gd name="connsiteX518" fmla="*/ 3189263 w 7467600"/>
              <a:gd name="connsiteY518" fmla="*/ 3625726 h 6858000"/>
              <a:gd name="connsiteX519" fmla="*/ 3560912 w 7467600"/>
              <a:gd name="connsiteY519" fmla="*/ 4079863 h 6858000"/>
              <a:gd name="connsiteX520" fmla="*/ 3626636 w 7467600"/>
              <a:gd name="connsiteY520" fmla="*/ 4512230 h 6858000"/>
              <a:gd name="connsiteX521" fmla="*/ 3653088 w 7467600"/>
              <a:gd name="connsiteY521" fmla="*/ 4521417 h 6858000"/>
              <a:gd name="connsiteX522" fmla="*/ 3988128 w 7467600"/>
              <a:gd name="connsiteY522" fmla="*/ 4817267 h 6858000"/>
              <a:gd name="connsiteX523" fmla="*/ 4830582 w 7467600"/>
              <a:gd name="connsiteY523" fmla="*/ 4676000 h 6858000"/>
              <a:gd name="connsiteX524" fmla="*/ 4830100 w 7467600"/>
              <a:gd name="connsiteY524" fmla="*/ 4675554 h 6858000"/>
              <a:gd name="connsiteX525" fmla="*/ 4036318 w 7467600"/>
              <a:gd name="connsiteY525" fmla="*/ 4147013 h 6858000"/>
              <a:gd name="connsiteX526" fmla="*/ 3432098 w 7467600"/>
              <a:gd name="connsiteY526" fmla="*/ 3537312 h 6858000"/>
              <a:gd name="connsiteX527" fmla="*/ 3446761 w 7467600"/>
              <a:gd name="connsiteY527" fmla="*/ 3461278 h 6858000"/>
              <a:gd name="connsiteX528" fmla="*/ 4419733 w 7467600"/>
              <a:gd name="connsiteY528" fmla="*/ 3963555 h 6858000"/>
              <a:gd name="connsiteX529" fmla="*/ 4781371 w 7467600"/>
              <a:gd name="connsiteY529" fmla="*/ 4458604 h 6858000"/>
              <a:gd name="connsiteX530" fmla="*/ 4780440 w 7467600"/>
              <a:gd name="connsiteY530" fmla="*/ 4470290 h 6858000"/>
              <a:gd name="connsiteX531" fmla="*/ 4898954 w 7467600"/>
              <a:gd name="connsiteY531" fmla="*/ 4662092 h 6858000"/>
              <a:gd name="connsiteX532" fmla="*/ 4900699 w 7467600"/>
              <a:gd name="connsiteY532" fmla="*/ 4670867 h 6858000"/>
              <a:gd name="connsiteX533" fmla="*/ 5714511 w 7467600"/>
              <a:gd name="connsiteY533" fmla="*/ 4663483 h 6858000"/>
              <a:gd name="connsiteX534" fmla="*/ 5464793 w 7467600"/>
              <a:gd name="connsiteY534" fmla="*/ 4393556 h 6858000"/>
              <a:gd name="connsiteX535" fmla="*/ 5461897 w 7467600"/>
              <a:gd name="connsiteY535" fmla="*/ 4390879 h 6858000"/>
              <a:gd name="connsiteX536" fmla="*/ 4294126 w 7467600"/>
              <a:gd name="connsiteY536" fmla="*/ 3303048 h 6858000"/>
              <a:gd name="connsiteX537" fmla="*/ 4305321 w 7467600"/>
              <a:gd name="connsiteY537" fmla="*/ 3256953 h 6858000"/>
              <a:gd name="connsiteX538" fmla="*/ 4949299 w 7467600"/>
              <a:gd name="connsiteY538" fmla="*/ 3766336 h 6858000"/>
              <a:gd name="connsiteX539" fmla="*/ 5291452 w 7467600"/>
              <a:gd name="connsiteY539" fmla="*/ 4076801 h 6858000"/>
              <a:gd name="connsiteX540" fmla="*/ 5434998 w 7467600"/>
              <a:gd name="connsiteY540" fmla="*/ 4254100 h 6858000"/>
              <a:gd name="connsiteX541" fmla="*/ 5351015 w 7467600"/>
              <a:gd name="connsiteY541" fmla="*/ 3760989 h 6858000"/>
              <a:gd name="connsiteX542" fmla="*/ 5413780 w 7467600"/>
              <a:gd name="connsiteY542" fmla="*/ 2966265 h 6858000"/>
              <a:gd name="connsiteX543" fmla="*/ 5425627 w 7467600"/>
              <a:gd name="connsiteY543" fmla="*/ 2954192 h 6858000"/>
              <a:gd name="connsiteX544" fmla="*/ 6604735 w 7467600"/>
              <a:gd name="connsiteY544" fmla="*/ 2041381 h 6858000"/>
              <a:gd name="connsiteX545" fmla="*/ 7204487 w 7467600"/>
              <a:gd name="connsiteY545" fmla="*/ 2742112 h 6858000"/>
              <a:gd name="connsiteX546" fmla="*/ 7131592 w 7467600"/>
              <a:gd name="connsiteY546" fmla="*/ 2672096 h 6858000"/>
              <a:gd name="connsiteX547" fmla="*/ 6996344 w 7467600"/>
              <a:gd name="connsiteY547" fmla="*/ 2518310 h 6858000"/>
              <a:gd name="connsiteX548" fmla="*/ 6735495 w 7467600"/>
              <a:gd name="connsiteY548" fmla="*/ 2196890 h 6858000"/>
              <a:gd name="connsiteX549" fmla="*/ 6721901 w 7467600"/>
              <a:gd name="connsiteY549" fmla="*/ 2179274 h 6858000"/>
              <a:gd name="connsiteX550" fmla="*/ 6604735 w 7467600"/>
              <a:gd name="connsiteY550" fmla="*/ 2041381 h 6858000"/>
              <a:gd name="connsiteX551" fmla="*/ 6591670 w 7467600"/>
              <a:gd name="connsiteY551" fmla="*/ 1988277 h 6858000"/>
              <a:gd name="connsiteX552" fmla="*/ 6747349 w 7467600"/>
              <a:gd name="connsiteY552" fmla="*/ 2160069 h 6858000"/>
              <a:gd name="connsiteX553" fmla="*/ 6760943 w 7467600"/>
              <a:gd name="connsiteY553" fmla="*/ 2177686 h 6858000"/>
              <a:gd name="connsiteX554" fmla="*/ 7021065 w 7467600"/>
              <a:gd name="connsiteY554" fmla="*/ 2498102 h 6858000"/>
              <a:gd name="connsiteX555" fmla="*/ 7155223 w 7467600"/>
              <a:gd name="connsiteY555" fmla="*/ 2650386 h 6858000"/>
              <a:gd name="connsiteX556" fmla="*/ 7203167 w 7467600"/>
              <a:gd name="connsiteY556" fmla="*/ 2697288 h 6858000"/>
              <a:gd name="connsiteX557" fmla="*/ 6937703 w 7467600"/>
              <a:gd name="connsiteY557" fmla="*/ 2321981 h 6858000"/>
              <a:gd name="connsiteX558" fmla="*/ 6591670 w 7467600"/>
              <a:gd name="connsiteY558" fmla="*/ 1988277 h 6858000"/>
              <a:gd name="connsiteX559" fmla="*/ 5798671 w 7467600"/>
              <a:gd name="connsiteY559" fmla="*/ 1981601 h 6858000"/>
              <a:gd name="connsiteX560" fmla="*/ 5754709 w 7467600"/>
              <a:gd name="connsiteY560" fmla="*/ 2071454 h 6858000"/>
              <a:gd name="connsiteX561" fmla="*/ 5763044 w 7467600"/>
              <a:gd name="connsiteY561" fmla="*/ 2842206 h 6858000"/>
              <a:gd name="connsiteX562" fmla="*/ 5764974 w 7467600"/>
              <a:gd name="connsiteY562" fmla="*/ 2799609 h 6858000"/>
              <a:gd name="connsiteX563" fmla="*/ 5767665 w 7467600"/>
              <a:gd name="connsiteY563" fmla="*/ 2666409 h 6858000"/>
              <a:gd name="connsiteX564" fmla="*/ 5763055 w 7467600"/>
              <a:gd name="connsiteY564" fmla="*/ 2579705 h 6858000"/>
              <a:gd name="connsiteX565" fmla="*/ 5758079 w 7467600"/>
              <a:gd name="connsiteY565" fmla="*/ 2492508 h 6858000"/>
              <a:gd name="connsiteX566" fmla="*/ 5779325 w 7467600"/>
              <a:gd name="connsiteY566" fmla="*/ 2197069 h 6858000"/>
              <a:gd name="connsiteX567" fmla="*/ 5798671 w 7467600"/>
              <a:gd name="connsiteY567" fmla="*/ 1981601 h 6858000"/>
              <a:gd name="connsiteX568" fmla="*/ 5829202 w 7467600"/>
              <a:gd name="connsiteY568" fmla="*/ 1971679 h 6858000"/>
              <a:gd name="connsiteX569" fmla="*/ 5809558 w 7467600"/>
              <a:gd name="connsiteY569" fmla="*/ 2198043 h 6858000"/>
              <a:gd name="connsiteX570" fmla="*/ 5788653 w 7467600"/>
              <a:gd name="connsiteY570" fmla="*/ 2489430 h 6858000"/>
              <a:gd name="connsiteX571" fmla="*/ 5793439 w 7467600"/>
              <a:gd name="connsiteY571" fmla="*/ 2575235 h 6858000"/>
              <a:gd name="connsiteX572" fmla="*/ 5796837 w 7467600"/>
              <a:gd name="connsiteY572" fmla="*/ 2637633 h 6858000"/>
              <a:gd name="connsiteX573" fmla="*/ 5818614 w 7467600"/>
              <a:gd name="connsiteY573" fmla="*/ 2473055 h 6858000"/>
              <a:gd name="connsiteX574" fmla="*/ 5829202 w 7467600"/>
              <a:gd name="connsiteY574" fmla="*/ 1971679 h 6858000"/>
              <a:gd name="connsiteX575" fmla="*/ 5911389 w 7467600"/>
              <a:gd name="connsiteY575" fmla="*/ 1898371 h 6858000"/>
              <a:gd name="connsiteX576" fmla="*/ 6237627 w 7467600"/>
              <a:gd name="connsiteY576" fmla="*/ 2231921 h 6858000"/>
              <a:gd name="connsiteX577" fmla="*/ 5911389 w 7467600"/>
              <a:gd name="connsiteY577" fmla="*/ 1898371 h 6858000"/>
              <a:gd name="connsiteX578" fmla="*/ 6944437 w 7467600"/>
              <a:gd name="connsiteY578" fmla="*/ 1575402 h 6858000"/>
              <a:gd name="connsiteX579" fmla="*/ 6304730 w 7467600"/>
              <a:gd name="connsiteY579" fmla="*/ 1766654 h 6858000"/>
              <a:gd name="connsiteX580" fmla="*/ 6944437 w 7467600"/>
              <a:gd name="connsiteY580" fmla="*/ 1575402 h 6858000"/>
              <a:gd name="connsiteX581" fmla="*/ 7019523 w 7467600"/>
              <a:gd name="connsiteY581" fmla="*/ 1519450 h 6858000"/>
              <a:gd name="connsiteX582" fmla="*/ 6298091 w 7467600"/>
              <a:gd name="connsiteY582" fmla="*/ 1737122 h 6858000"/>
              <a:gd name="connsiteX583" fmla="*/ 7019523 w 7467600"/>
              <a:gd name="connsiteY583" fmla="*/ 1519450 h 6858000"/>
              <a:gd name="connsiteX584" fmla="*/ 2399523 w 7467600"/>
              <a:gd name="connsiteY584" fmla="*/ 1428234 h 6858000"/>
              <a:gd name="connsiteX585" fmla="*/ 2224982 w 7467600"/>
              <a:gd name="connsiteY585" fmla="*/ 1826201 h 6858000"/>
              <a:gd name="connsiteX586" fmla="*/ 2096099 w 7467600"/>
              <a:gd name="connsiteY586" fmla="*/ 2345900 h 6858000"/>
              <a:gd name="connsiteX587" fmla="*/ 2283317 w 7467600"/>
              <a:gd name="connsiteY587" fmla="*/ 1796925 h 6858000"/>
              <a:gd name="connsiteX588" fmla="*/ 2399523 w 7467600"/>
              <a:gd name="connsiteY588" fmla="*/ 1428234 h 6858000"/>
              <a:gd name="connsiteX589" fmla="*/ 2448558 w 7467600"/>
              <a:gd name="connsiteY589" fmla="*/ 1373435 h 6858000"/>
              <a:gd name="connsiteX590" fmla="*/ 2312521 w 7467600"/>
              <a:gd name="connsiteY590" fmla="*/ 1806140 h 6858000"/>
              <a:gd name="connsiteX591" fmla="*/ 2127533 w 7467600"/>
              <a:gd name="connsiteY591" fmla="*/ 2348380 h 6858000"/>
              <a:gd name="connsiteX592" fmla="*/ 2358080 w 7467600"/>
              <a:gd name="connsiteY592" fmla="*/ 1866134 h 6858000"/>
              <a:gd name="connsiteX593" fmla="*/ 2407436 w 7467600"/>
              <a:gd name="connsiteY593" fmla="*/ 1651070 h 6858000"/>
              <a:gd name="connsiteX594" fmla="*/ 2448558 w 7467600"/>
              <a:gd name="connsiteY594" fmla="*/ 1373435 h 6858000"/>
              <a:gd name="connsiteX595" fmla="*/ 278707 w 7467600"/>
              <a:gd name="connsiteY595" fmla="*/ 1352270 h 6858000"/>
              <a:gd name="connsiteX596" fmla="*/ 321570 w 7467600"/>
              <a:gd name="connsiteY596" fmla="*/ 1861610 h 6858000"/>
              <a:gd name="connsiteX597" fmla="*/ 294281 w 7467600"/>
              <a:gd name="connsiteY597" fmla="*/ 1440658 h 6858000"/>
              <a:gd name="connsiteX598" fmla="*/ 278707 w 7467600"/>
              <a:gd name="connsiteY598" fmla="*/ 1352270 h 6858000"/>
              <a:gd name="connsiteX599" fmla="*/ 1423821 w 7467600"/>
              <a:gd name="connsiteY599" fmla="*/ 1351958 h 6858000"/>
              <a:gd name="connsiteX600" fmla="*/ 1638521 w 7467600"/>
              <a:gd name="connsiteY600" fmla="*/ 1908470 h 6858000"/>
              <a:gd name="connsiteX601" fmla="*/ 1754199 w 7467600"/>
              <a:gd name="connsiteY601" fmla="*/ 2149284 h 6858000"/>
              <a:gd name="connsiteX602" fmla="*/ 1908359 w 7467600"/>
              <a:gd name="connsiteY602" fmla="*/ 2364988 h 6858000"/>
              <a:gd name="connsiteX603" fmla="*/ 1647661 w 7467600"/>
              <a:gd name="connsiteY603" fmla="*/ 1825945 h 6858000"/>
              <a:gd name="connsiteX604" fmla="*/ 1423821 w 7467600"/>
              <a:gd name="connsiteY604" fmla="*/ 1351958 h 6858000"/>
              <a:gd name="connsiteX605" fmla="*/ 1431890 w 7467600"/>
              <a:gd name="connsiteY605" fmla="*/ 1306475 h 6858000"/>
              <a:gd name="connsiteX606" fmla="*/ 1507597 w 7467600"/>
              <a:gd name="connsiteY606" fmla="*/ 1446132 h 6858000"/>
              <a:gd name="connsiteX607" fmla="*/ 1674586 w 7467600"/>
              <a:gd name="connsiteY607" fmla="*/ 1813832 h 6858000"/>
              <a:gd name="connsiteX608" fmla="*/ 1815950 w 7467600"/>
              <a:gd name="connsiteY608" fmla="*/ 2128564 h 6858000"/>
              <a:gd name="connsiteX609" fmla="*/ 1984242 w 7467600"/>
              <a:gd name="connsiteY609" fmla="*/ 2430829 h 6858000"/>
              <a:gd name="connsiteX610" fmla="*/ 2014023 w 7467600"/>
              <a:gd name="connsiteY610" fmla="*/ 2450995 h 6858000"/>
              <a:gd name="connsiteX611" fmla="*/ 1747337 w 7467600"/>
              <a:gd name="connsiteY611" fmla="*/ 1855264 h 6858000"/>
              <a:gd name="connsiteX612" fmla="*/ 1533749 w 7467600"/>
              <a:gd name="connsiteY612" fmla="*/ 1478656 h 6858000"/>
              <a:gd name="connsiteX613" fmla="*/ 1431890 w 7467600"/>
              <a:gd name="connsiteY613" fmla="*/ 1306475 h 6858000"/>
              <a:gd name="connsiteX614" fmla="*/ 5052692 w 7467600"/>
              <a:gd name="connsiteY614" fmla="*/ 1292994 h 6858000"/>
              <a:gd name="connsiteX615" fmla="*/ 5200661 w 7467600"/>
              <a:gd name="connsiteY615" fmla="*/ 1635186 h 6858000"/>
              <a:gd name="connsiteX616" fmla="*/ 5297138 w 7467600"/>
              <a:gd name="connsiteY616" fmla="*/ 1906351 h 6858000"/>
              <a:gd name="connsiteX617" fmla="*/ 5052692 w 7467600"/>
              <a:gd name="connsiteY617" fmla="*/ 1292994 h 6858000"/>
              <a:gd name="connsiteX618" fmla="*/ 5009948 w 7467600"/>
              <a:gd name="connsiteY618" fmla="*/ 1273619 h 6858000"/>
              <a:gd name="connsiteX619" fmla="*/ 5121777 w 7467600"/>
              <a:gd name="connsiteY619" fmla="*/ 1654213 h 6858000"/>
              <a:gd name="connsiteX620" fmla="*/ 5293545 w 7467600"/>
              <a:gd name="connsiteY620" fmla="*/ 2072247 h 6858000"/>
              <a:gd name="connsiteX621" fmla="*/ 5294042 w 7467600"/>
              <a:gd name="connsiteY621" fmla="*/ 2065019 h 6858000"/>
              <a:gd name="connsiteX622" fmla="*/ 5171936 w 7467600"/>
              <a:gd name="connsiteY622" fmla="*/ 1647613 h 6858000"/>
              <a:gd name="connsiteX623" fmla="*/ 5009948 w 7467600"/>
              <a:gd name="connsiteY623" fmla="*/ 1273619 h 6858000"/>
              <a:gd name="connsiteX624" fmla="*/ 655236 w 7467600"/>
              <a:gd name="connsiteY624" fmla="*/ 1268632 h 6858000"/>
              <a:gd name="connsiteX625" fmla="*/ 839521 w 7467600"/>
              <a:gd name="connsiteY625" fmla="*/ 1685315 h 6858000"/>
              <a:gd name="connsiteX626" fmla="*/ 1109416 w 7467600"/>
              <a:gd name="connsiteY626" fmla="*/ 2061663 h 6858000"/>
              <a:gd name="connsiteX627" fmla="*/ 1298300 w 7467600"/>
              <a:gd name="connsiteY627" fmla="*/ 2247742 h 6858000"/>
              <a:gd name="connsiteX628" fmla="*/ 1125871 w 7467600"/>
              <a:gd name="connsiteY628" fmla="*/ 1989513 h 6858000"/>
              <a:gd name="connsiteX629" fmla="*/ 981574 w 7467600"/>
              <a:gd name="connsiteY629" fmla="*/ 1783157 h 6858000"/>
              <a:gd name="connsiteX630" fmla="*/ 922198 w 7467600"/>
              <a:gd name="connsiteY630" fmla="*/ 1677437 h 6858000"/>
              <a:gd name="connsiteX631" fmla="*/ 869293 w 7467600"/>
              <a:gd name="connsiteY631" fmla="*/ 1583214 h 6858000"/>
              <a:gd name="connsiteX632" fmla="*/ 751431 w 7467600"/>
              <a:gd name="connsiteY632" fmla="*/ 1405731 h 6858000"/>
              <a:gd name="connsiteX633" fmla="*/ 655236 w 7467600"/>
              <a:gd name="connsiteY633" fmla="*/ 1268632 h 6858000"/>
              <a:gd name="connsiteX634" fmla="*/ 6516292 w 7467600"/>
              <a:gd name="connsiteY634" fmla="*/ 1263064 h 6858000"/>
              <a:gd name="connsiteX635" fmla="*/ 5736320 w 7467600"/>
              <a:gd name="connsiteY635" fmla="*/ 1501803 h 6858000"/>
              <a:gd name="connsiteX636" fmla="*/ 6516292 w 7467600"/>
              <a:gd name="connsiteY636" fmla="*/ 1263064 h 6858000"/>
              <a:gd name="connsiteX637" fmla="*/ 291466 w 7467600"/>
              <a:gd name="connsiteY637" fmla="*/ 1250369 h 6858000"/>
              <a:gd name="connsiteX638" fmla="*/ 323180 w 7467600"/>
              <a:gd name="connsiteY638" fmla="*/ 1435283 h 6858000"/>
              <a:gd name="connsiteX639" fmla="*/ 349381 w 7467600"/>
              <a:gd name="connsiteY639" fmla="*/ 1875041 h 6858000"/>
              <a:gd name="connsiteX640" fmla="*/ 374363 w 7467600"/>
              <a:gd name="connsiteY640" fmla="*/ 1506494 h 6858000"/>
              <a:gd name="connsiteX641" fmla="*/ 302168 w 7467600"/>
              <a:gd name="connsiteY641" fmla="*/ 1274495 h 6858000"/>
              <a:gd name="connsiteX642" fmla="*/ 291466 w 7467600"/>
              <a:gd name="connsiteY642" fmla="*/ 1250369 h 6858000"/>
              <a:gd name="connsiteX643" fmla="*/ 678222 w 7467600"/>
              <a:gd name="connsiteY643" fmla="*/ 1248670 h 6858000"/>
              <a:gd name="connsiteX644" fmla="*/ 775536 w 7467600"/>
              <a:gd name="connsiteY644" fmla="*/ 1388015 h 6858000"/>
              <a:gd name="connsiteX645" fmla="*/ 894529 w 7467600"/>
              <a:gd name="connsiteY645" fmla="*/ 1567739 h 6858000"/>
              <a:gd name="connsiteX646" fmla="*/ 948000 w 7467600"/>
              <a:gd name="connsiteY646" fmla="*/ 1663088 h 6858000"/>
              <a:gd name="connsiteX647" fmla="*/ 1006812 w 7467600"/>
              <a:gd name="connsiteY647" fmla="*/ 1767683 h 6858000"/>
              <a:gd name="connsiteX648" fmla="*/ 1149133 w 7467600"/>
              <a:gd name="connsiteY648" fmla="*/ 1971513 h 6858000"/>
              <a:gd name="connsiteX649" fmla="*/ 1333952 w 7467600"/>
              <a:gd name="connsiteY649" fmla="*/ 2251620 h 6858000"/>
              <a:gd name="connsiteX650" fmla="*/ 1337329 w 7467600"/>
              <a:gd name="connsiteY650" fmla="*/ 2258350 h 6858000"/>
              <a:gd name="connsiteX651" fmla="*/ 1014726 w 7467600"/>
              <a:gd name="connsiteY651" fmla="*/ 1615556 h 6858000"/>
              <a:gd name="connsiteX652" fmla="*/ 678222 w 7467600"/>
              <a:gd name="connsiteY652" fmla="*/ 1248670 h 6858000"/>
              <a:gd name="connsiteX653" fmla="*/ 6691602 w 7467600"/>
              <a:gd name="connsiteY653" fmla="*/ 1140573 h 6858000"/>
              <a:gd name="connsiteX654" fmla="*/ 6571100 w 7467600"/>
              <a:gd name="connsiteY654" fmla="*/ 1183662 h 6858000"/>
              <a:gd name="connsiteX655" fmla="*/ 6241687 w 7467600"/>
              <a:gd name="connsiteY655" fmla="*/ 1257600 h 6858000"/>
              <a:gd name="connsiteX656" fmla="*/ 5693009 w 7467600"/>
              <a:gd name="connsiteY656" fmla="*/ 1478256 h 6858000"/>
              <a:gd name="connsiteX657" fmla="*/ 6548420 w 7467600"/>
              <a:gd name="connsiteY657" fmla="*/ 1214599 h 6858000"/>
              <a:gd name="connsiteX658" fmla="*/ 6605473 w 7467600"/>
              <a:gd name="connsiteY658" fmla="*/ 1184686 h 6858000"/>
              <a:gd name="connsiteX659" fmla="*/ 6691602 w 7467600"/>
              <a:gd name="connsiteY659" fmla="*/ 1140573 h 6858000"/>
              <a:gd name="connsiteX660" fmla="*/ 4002475 w 7467600"/>
              <a:gd name="connsiteY660" fmla="*/ 1037802 h 6858000"/>
              <a:gd name="connsiteX661" fmla="*/ 4000324 w 7467600"/>
              <a:gd name="connsiteY661" fmla="*/ 1039362 h 6858000"/>
              <a:gd name="connsiteX662" fmla="*/ 4002862 w 7467600"/>
              <a:gd name="connsiteY662" fmla="*/ 1042866 h 6858000"/>
              <a:gd name="connsiteX663" fmla="*/ 4002475 w 7467600"/>
              <a:gd name="connsiteY663" fmla="*/ 1037802 h 6858000"/>
              <a:gd name="connsiteX664" fmla="*/ 506322 w 7467600"/>
              <a:gd name="connsiteY664" fmla="*/ 1020997 h 6858000"/>
              <a:gd name="connsiteX665" fmla="*/ 533068 w 7467600"/>
              <a:gd name="connsiteY665" fmla="*/ 1029409 h 6858000"/>
              <a:gd name="connsiteX666" fmla="*/ 1232525 w 7467600"/>
              <a:gd name="connsiteY666" fmla="*/ 1804675 h 6858000"/>
              <a:gd name="connsiteX667" fmla="*/ 1388858 w 7467600"/>
              <a:gd name="connsiteY667" fmla="*/ 2368011 h 6858000"/>
              <a:gd name="connsiteX668" fmla="*/ 1384098 w 7467600"/>
              <a:gd name="connsiteY668" fmla="*/ 2378125 h 6858000"/>
              <a:gd name="connsiteX669" fmla="*/ 1425393 w 7467600"/>
              <a:gd name="connsiteY669" fmla="*/ 2589124 h 6858000"/>
              <a:gd name="connsiteX670" fmla="*/ 1424001 w 7467600"/>
              <a:gd name="connsiteY670" fmla="*/ 2597541 h 6858000"/>
              <a:gd name="connsiteX671" fmla="*/ 2152729 w 7467600"/>
              <a:gd name="connsiteY671" fmla="*/ 2864487 h 6858000"/>
              <a:gd name="connsiteX672" fmla="*/ 2020609 w 7467600"/>
              <a:gd name="connsiteY672" fmla="*/ 2539671 h 6858000"/>
              <a:gd name="connsiteX673" fmla="*/ 2018920 w 7467600"/>
              <a:gd name="connsiteY673" fmla="*/ 2536309 h 6858000"/>
              <a:gd name="connsiteX674" fmla="*/ 1342441 w 7467600"/>
              <a:gd name="connsiteY674" fmla="*/ 1173017 h 6858000"/>
              <a:gd name="connsiteX675" fmla="*/ 1367925 w 7467600"/>
              <a:gd name="connsiteY675" fmla="*/ 1135648 h 6858000"/>
              <a:gd name="connsiteX676" fmla="*/ 1771401 w 7467600"/>
              <a:gd name="connsiteY676" fmla="*/ 1806673 h 6858000"/>
              <a:gd name="connsiteX677" fmla="*/ 1972385 w 7467600"/>
              <a:gd name="connsiteY677" fmla="*/ 2198735 h 6858000"/>
              <a:gd name="connsiteX678" fmla="*/ 2040892 w 7467600"/>
              <a:gd name="connsiteY678" fmla="*/ 2405205 h 6858000"/>
              <a:gd name="connsiteX679" fmla="*/ 2131689 w 7467600"/>
              <a:gd name="connsiteY679" fmla="*/ 1936926 h 6858000"/>
              <a:gd name="connsiteX680" fmla="*/ 2454820 w 7467600"/>
              <a:gd name="connsiteY680" fmla="*/ 1248808 h 6858000"/>
              <a:gd name="connsiteX681" fmla="*/ 2492512 w 7467600"/>
              <a:gd name="connsiteY681" fmla="*/ 1302920 h 6858000"/>
              <a:gd name="connsiteX682" fmla="*/ 2081216 w 7467600"/>
              <a:gd name="connsiteY682" fmla="*/ 2527513 h 6858000"/>
              <a:gd name="connsiteX683" fmla="*/ 2081211 w 7467600"/>
              <a:gd name="connsiteY683" fmla="*/ 2528916 h 6858000"/>
              <a:gd name="connsiteX684" fmla="*/ 2199067 w 7467600"/>
              <a:gd name="connsiteY684" fmla="*/ 2884061 h 6858000"/>
              <a:gd name="connsiteX685" fmla="*/ 3192586 w 7467600"/>
              <a:gd name="connsiteY685" fmla="*/ 3411496 h 6858000"/>
              <a:gd name="connsiteX686" fmla="*/ 3182620 w 7467600"/>
              <a:gd name="connsiteY686" fmla="*/ 3483279 h 6858000"/>
              <a:gd name="connsiteX687" fmla="*/ 2435119 w 7467600"/>
              <a:gd name="connsiteY687" fmla="*/ 3080173 h 6858000"/>
              <a:gd name="connsiteX688" fmla="*/ 2410152 w 7467600"/>
              <a:gd name="connsiteY688" fmla="*/ 3063751 h 6858000"/>
              <a:gd name="connsiteX689" fmla="*/ 2408099 w 7467600"/>
              <a:gd name="connsiteY689" fmla="*/ 3064403 h 6858000"/>
              <a:gd name="connsiteX690" fmla="*/ 2407218 w 7467600"/>
              <a:gd name="connsiteY690" fmla="*/ 3070324 h 6858000"/>
              <a:gd name="connsiteX691" fmla="*/ 2380138 w 7467600"/>
              <a:gd name="connsiteY691" fmla="*/ 3099341 h 6858000"/>
              <a:gd name="connsiteX692" fmla="*/ 1765923 w 7467600"/>
              <a:gd name="connsiteY692" fmla="*/ 3581043 h 6858000"/>
              <a:gd name="connsiteX693" fmla="*/ 1702258 w 7467600"/>
              <a:gd name="connsiteY693" fmla="*/ 3612286 h 6858000"/>
              <a:gd name="connsiteX694" fmla="*/ 1538370 w 7467600"/>
              <a:gd name="connsiteY694" fmla="*/ 3811804 h 6858000"/>
              <a:gd name="connsiteX695" fmla="*/ 542867 w 7467600"/>
              <a:gd name="connsiteY695" fmla="*/ 4944092 h 6858000"/>
              <a:gd name="connsiteX696" fmla="*/ 515800 w 7467600"/>
              <a:gd name="connsiteY696" fmla="*/ 4862180 h 6858000"/>
              <a:gd name="connsiteX697" fmla="*/ 909145 w 7467600"/>
              <a:gd name="connsiteY697" fmla="*/ 4199225 h 6858000"/>
              <a:gd name="connsiteX698" fmla="*/ 1214067 w 7467600"/>
              <a:gd name="connsiteY698" fmla="*/ 3908561 h 6858000"/>
              <a:gd name="connsiteX699" fmla="*/ 640967 w 7467600"/>
              <a:gd name="connsiteY699" fmla="*/ 4105601 h 6858000"/>
              <a:gd name="connsiteX700" fmla="*/ 112563 w 7467600"/>
              <a:gd name="connsiteY700" fmla="*/ 4396952 h 6858000"/>
              <a:gd name="connsiteX701" fmla="*/ 0 w 7467600"/>
              <a:gd name="connsiteY701" fmla="*/ 4466006 h 6858000"/>
              <a:gd name="connsiteX702" fmla="*/ 0 w 7467600"/>
              <a:gd name="connsiteY702" fmla="*/ 4233763 h 6858000"/>
              <a:gd name="connsiteX703" fmla="*/ 36881 w 7467600"/>
              <a:gd name="connsiteY703" fmla="*/ 4200118 h 6858000"/>
              <a:gd name="connsiteX704" fmla="*/ 910534 w 7467600"/>
              <a:gd name="connsiteY704" fmla="*/ 3629753 h 6858000"/>
              <a:gd name="connsiteX705" fmla="*/ 1578717 w 7467600"/>
              <a:gd name="connsiteY705" fmla="*/ 3575982 h 6858000"/>
              <a:gd name="connsiteX706" fmla="*/ 2338780 w 7467600"/>
              <a:gd name="connsiteY706" fmla="*/ 3033725 h 6858000"/>
              <a:gd name="connsiteX707" fmla="*/ 1807991 w 7467600"/>
              <a:gd name="connsiteY707" fmla="*/ 2807184 h 6858000"/>
              <a:gd name="connsiteX708" fmla="*/ 1416358 w 7467600"/>
              <a:gd name="connsiteY708" fmla="*/ 3112571 h 6858000"/>
              <a:gd name="connsiteX709" fmla="*/ 939066 w 7467600"/>
              <a:gd name="connsiteY709" fmla="*/ 3378798 h 6858000"/>
              <a:gd name="connsiteX710" fmla="*/ 115099 w 7467600"/>
              <a:gd name="connsiteY710" fmla="*/ 3607650 h 6858000"/>
              <a:gd name="connsiteX711" fmla="*/ 97284 w 7467600"/>
              <a:gd name="connsiteY711" fmla="*/ 3520393 h 6858000"/>
              <a:gd name="connsiteX712" fmla="*/ 922050 w 7467600"/>
              <a:gd name="connsiteY712" fmla="*/ 3074867 h 6858000"/>
              <a:gd name="connsiteX713" fmla="*/ 1405265 w 7467600"/>
              <a:gd name="connsiteY713" fmla="*/ 3016319 h 6858000"/>
              <a:gd name="connsiteX714" fmla="*/ 1407512 w 7467600"/>
              <a:gd name="connsiteY714" fmla="*/ 3018001 h 6858000"/>
              <a:gd name="connsiteX715" fmla="*/ 1726266 w 7467600"/>
              <a:gd name="connsiteY715" fmla="*/ 2777274 h 6858000"/>
              <a:gd name="connsiteX716" fmla="*/ 625390 w 7467600"/>
              <a:gd name="connsiteY716" fmla="*/ 2514541 h 6858000"/>
              <a:gd name="connsiteX717" fmla="*/ 619799 w 7467600"/>
              <a:gd name="connsiteY717" fmla="*/ 2527180 h 6858000"/>
              <a:gd name="connsiteX718" fmla="*/ 310030 w 7467600"/>
              <a:gd name="connsiteY718" fmla="*/ 2771818 h 6858000"/>
              <a:gd name="connsiteX719" fmla="*/ 173877 w 7467600"/>
              <a:gd name="connsiteY719" fmla="*/ 2937056 h 6858000"/>
              <a:gd name="connsiteX720" fmla="*/ 77889 w 7467600"/>
              <a:gd name="connsiteY720" fmla="*/ 3138440 h 6858000"/>
              <a:gd name="connsiteX721" fmla="*/ 0 w 7467600"/>
              <a:gd name="connsiteY721" fmla="*/ 3271395 h 6858000"/>
              <a:gd name="connsiteX722" fmla="*/ 0 w 7467600"/>
              <a:gd name="connsiteY722" fmla="*/ 3153002 h 6858000"/>
              <a:gd name="connsiteX723" fmla="*/ 2386 w 7467600"/>
              <a:gd name="connsiteY723" fmla="*/ 3149203 h 6858000"/>
              <a:gd name="connsiteX724" fmla="*/ 89753 w 7467600"/>
              <a:gd name="connsiteY724" fmla="*/ 2987702 h 6858000"/>
              <a:gd name="connsiteX725" fmla="*/ 76869 w 7467600"/>
              <a:gd name="connsiteY725" fmla="*/ 3005404 h 6858000"/>
              <a:gd name="connsiteX726" fmla="*/ 32049 w 7467600"/>
              <a:gd name="connsiteY726" fmla="*/ 3065814 h 6858000"/>
              <a:gd name="connsiteX727" fmla="*/ 0 w 7467600"/>
              <a:gd name="connsiteY727" fmla="*/ 3108744 h 6858000"/>
              <a:gd name="connsiteX728" fmla="*/ 0 w 7467600"/>
              <a:gd name="connsiteY728" fmla="*/ 3058059 h 6858000"/>
              <a:gd name="connsiteX729" fmla="*/ 7610 w 7467600"/>
              <a:gd name="connsiteY729" fmla="*/ 3047889 h 6858000"/>
              <a:gd name="connsiteX730" fmla="*/ 52419 w 7467600"/>
              <a:gd name="connsiteY730" fmla="*/ 2987479 h 6858000"/>
              <a:gd name="connsiteX731" fmla="*/ 59142 w 7467600"/>
              <a:gd name="connsiteY731" fmla="*/ 2978488 h 6858000"/>
              <a:gd name="connsiteX732" fmla="*/ 0 w 7467600"/>
              <a:gd name="connsiteY732" fmla="*/ 3015334 h 6858000"/>
              <a:gd name="connsiteX733" fmla="*/ 0 w 7467600"/>
              <a:gd name="connsiteY733" fmla="*/ 2914286 h 6858000"/>
              <a:gd name="connsiteX734" fmla="*/ 36383 w 7467600"/>
              <a:gd name="connsiteY734" fmla="*/ 2901128 h 6858000"/>
              <a:gd name="connsiteX735" fmla="*/ 156329 w 7467600"/>
              <a:gd name="connsiteY735" fmla="*/ 2840533 h 6858000"/>
              <a:gd name="connsiteX736" fmla="*/ 358355 w 7467600"/>
              <a:gd name="connsiteY736" fmla="*/ 2620471 h 6858000"/>
              <a:gd name="connsiteX737" fmla="*/ 510577 w 7467600"/>
              <a:gd name="connsiteY737" fmla="*/ 2501244 h 6858000"/>
              <a:gd name="connsiteX738" fmla="*/ 211967 w 7467600"/>
              <a:gd name="connsiteY738" fmla="*/ 2479171 h 6858000"/>
              <a:gd name="connsiteX739" fmla="*/ 0 w 7467600"/>
              <a:gd name="connsiteY739" fmla="*/ 2476398 h 6858000"/>
              <a:gd name="connsiteX740" fmla="*/ 0 w 7467600"/>
              <a:gd name="connsiteY740" fmla="*/ 2389189 h 6858000"/>
              <a:gd name="connsiteX741" fmla="*/ 103062 w 7467600"/>
              <a:gd name="connsiteY741" fmla="*/ 2389518 h 6858000"/>
              <a:gd name="connsiteX742" fmla="*/ 510734 w 7467600"/>
              <a:gd name="connsiteY742" fmla="*/ 2416201 h 6858000"/>
              <a:gd name="connsiteX743" fmla="*/ 279257 w 7467600"/>
              <a:gd name="connsiteY743" fmla="*/ 2092102 h 6858000"/>
              <a:gd name="connsiteX744" fmla="*/ 65265 w 7467600"/>
              <a:gd name="connsiteY744" fmla="*/ 2006049 h 6858000"/>
              <a:gd name="connsiteX745" fmla="*/ 0 w 7467600"/>
              <a:gd name="connsiteY745" fmla="*/ 1982532 h 6858000"/>
              <a:gd name="connsiteX746" fmla="*/ 0 w 7467600"/>
              <a:gd name="connsiteY746" fmla="*/ 1912789 h 6858000"/>
              <a:gd name="connsiteX747" fmla="*/ 97460 w 7467600"/>
              <a:gd name="connsiteY747" fmla="*/ 1953725 h 6858000"/>
              <a:gd name="connsiteX748" fmla="*/ 221272 w 7467600"/>
              <a:gd name="connsiteY748" fmla="*/ 1980766 h 6858000"/>
              <a:gd name="connsiteX749" fmla="*/ 116765 w 7467600"/>
              <a:gd name="connsiteY749" fmla="*/ 1911033 h 6858000"/>
              <a:gd name="connsiteX750" fmla="*/ 16405 w 7467600"/>
              <a:gd name="connsiteY750" fmla="*/ 1803412 h 6858000"/>
              <a:gd name="connsiteX751" fmla="*/ 0 w 7467600"/>
              <a:gd name="connsiteY751" fmla="*/ 1784777 h 6858000"/>
              <a:gd name="connsiteX752" fmla="*/ 0 w 7467600"/>
              <a:gd name="connsiteY752" fmla="*/ 1740082 h 6858000"/>
              <a:gd name="connsiteX753" fmla="*/ 39394 w 7467600"/>
              <a:gd name="connsiteY753" fmla="*/ 1784856 h 6858000"/>
              <a:gd name="connsiteX754" fmla="*/ 135813 w 7467600"/>
              <a:gd name="connsiteY754" fmla="*/ 1888838 h 6858000"/>
              <a:gd name="connsiteX755" fmla="*/ 242575 w 7467600"/>
              <a:gd name="connsiteY755" fmla="*/ 1958841 h 6858000"/>
              <a:gd name="connsiteX756" fmla="*/ 82197 w 7467600"/>
              <a:gd name="connsiteY756" fmla="*/ 1754826 h 6858000"/>
              <a:gd name="connsiteX757" fmla="*/ 0 w 7467600"/>
              <a:gd name="connsiteY757" fmla="*/ 1679650 h 6858000"/>
              <a:gd name="connsiteX758" fmla="*/ 0 w 7467600"/>
              <a:gd name="connsiteY758" fmla="*/ 1602463 h 6858000"/>
              <a:gd name="connsiteX759" fmla="*/ 84689 w 7467600"/>
              <a:gd name="connsiteY759" fmla="*/ 1677442 h 6858000"/>
              <a:gd name="connsiteX760" fmla="*/ 298437 w 7467600"/>
              <a:gd name="connsiteY760" fmla="*/ 1968019 h 6858000"/>
              <a:gd name="connsiteX761" fmla="*/ 227269 w 7467600"/>
              <a:gd name="connsiteY761" fmla="*/ 1114064 h 6858000"/>
              <a:gd name="connsiteX762" fmla="*/ 248003 w 7467600"/>
              <a:gd name="connsiteY762" fmla="*/ 1089613 h 6858000"/>
              <a:gd name="connsiteX763" fmla="*/ 427020 w 7467600"/>
              <a:gd name="connsiteY763" fmla="*/ 1619803 h 6858000"/>
              <a:gd name="connsiteX764" fmla="*/ 340345 w 7467600"/>
              <a:gd name="connsiteY764" fmla="*/ 2027739 h 6858000"/>
              <a:gd name="connsiteX765" fmla="*/ 360865 w 7467600"/>
              <a:gd name="connsiteY765" fmla="*/ 2044827 h 6858000"/>
              <a:gd name="connsiteX766" fmla="*/ 560414 w 7467600"/>
              <a:gd name="connsiteY766" fmla="*/ 2421457 h 6858000"/>
              <a:gd name="connsiteX767" fmla="*/ 1359703 w 7467600"/>
              <a:gd name="connsiteY767" fmla="*/ 2578554 h 6858000"/>
              <a:gd name="connsiteX768" fmla="*/ 1359422 w 7467600"/>
              <a:gd name="connsiteY768" fmla="*/ 2577994 h 6858000"/>
              <a:gd name="connsiteX769" fmla="*/ 828701 w 7467600"/>
              <a:gd name="connsiteY769" fmla="*/ 1839520 h 6858000"/>
              <a:gd name="connsiteX770" fmla="*/ 494427 w 7467600"/>
              <a:gd name="connsiteY770" fmla="*/ 1092333 h 6858000"/>
              <a:gd name="connsiteX771" fmla="*/ 506322 w 7467600"/>
              <a:gd name="connsiteY771" fmla="*/ 1020997 h 6858000"/>
              <a:gd name="connsiteX772" fmla="*/ 4570198 w 7467600"/>
              <a:gd name="connsiteY772" fmla="*/ 978081 h 6858000"/>
              <a:gd name="connsiteX773" fmla="*/ 4523691 w 7467600"/>
              <a:gd name="connsiteY773" fmla="*/ 1127776 h 6858000"/>
              <a:gd name="connsiteX774" fmla="*/ 4509875 w 7467600"/>
              <a:gd name="connsiteY774" fmla="*/ 1167552 h 6858000"/>
              <a:gd name="connsiteX775" fmla="*/ 4478168 w 7467600"/>
              <a:gd name="connsiteY775" fmla="*/ 1260735 h 6858000"/>
              <a:gd name="connsiteX776" fmla="*/ 4409309 w 7467600"/>
              <a:gd name="connsiteY776" fmla="*/ 1666996 h 6858000"/>
              <a:gd name="connsiteX777" fmla="*/ 4370031 w 7467600"/>
              <a:gd name="connsiteY777" fmla="*/ 1955666 h 6858000"/>
              <a:gd name="connsiteX778" fmla="*/ 4570198 w 7467600"/>
              <a:gd name="connsiteY778" fmla="*/ 978081 h 6858000"/>
              <a:gd name="connsiteX779" fmla="*/ 4557898 w 7467600"/>
              <a:gd name="connsiteY779" fmla="*/ 900011 h 6858000"/>
              <a:gd name="connsiteX780" fmla="*/ 4344840 w 7467600"/>
              <a:gd name="connsiteY780" fmla="*/ 1922038 h 6858000"/>
              <a:gd name="connsiteX781" fmla="*/ 4378710 w 7467600"/>
              <a:gd name="connsiteY781" fmla="*/ 1665516 h 6858000"/>
              <a:gd name="connsiteX782" fmla="*/ 4448798 w 7467600"/>
              <a:gd name="connsiteY782" fmla="*/ 1253024 h 6858000"/>
              <a:gd name="connsiteX783" fmla="*/ 4480315 w 7467600"/>
              <a:gd name="connsiteY783" fmla="*/ 1158454 h 6858000"/>
              <a:gd name="connsiteX784" fmla="*/ 4494133 w 7467600"/>
              <a:gd name="connsiteY784" fmla="*/ 1118676 h 6858000"/>
              <a:gd name="connsiteX785" fmla="*/ 4557898 w 7467600"/>
              <a:gd name="connsiteY785" fmla="*/ 900011 h 6858000"/>
              <a:gd name="connsiteX786" fmla="*/ 5870151 w 7467600"/>
              <a:gd name="connsiteY786" fmla="*/ 898890 h 6858000"/>
              <a:gd name="connsiteX787" fmla="*/ 5861335 w 7467600"/>
              <a:gd name="connsiteY787" fmla="*/ 899177 h 6858000"/>
              <a:gd name="connsiteX788" fmla="*/ 5843702 w 7467600"/>
              <a:gd name="connsiteY788" fmla="*/ 899748 h 6858000"/>
              <a:gd name="connsiteX789" fmla="*/ 5651107 w 7467600"/>
              <a:gd name="connsiteY789" fmla="*/ 920306 h 6858000"/>
              <a:gd name="connsiteX790" fmla="*/ 5459407 w 7467600"/>
              <a:gd name="connsiteY790" fmla="*/ 940975 h 6858000"/>
              <a:gd name="connsiteX791" fmla="*/ 5374846 w 7467600"/>
              <a:gd name="connsiteY791" fmla="*/ 941988 h 6858000"/>
              <a:gd name="connsiteX792" fmla="*/ 5256105 w 7467600"/>
              <a:gd name="connsiteY792" fmla="*/ 945632 h 6858000"/>
              <a:gd name="connsiteX793" fmla="*/ 5107071 w 7467600"/>
              <a:gd name="connsiteY793" fmla="*/ 969720 h 6858000"/>
              <a:gd name="connsiteX794" fmla="*/ 4998681 w 7467600"/>
              <a:gd name="connsiteY794" fmla="*/ 988771 h 6858000"/>
              <a:gd name="connsiteX795" fmla="*/ 5870151 w 7467600"/>
              <a:gd name="connsiteY795" fmla="*/ 898890 h 6858000"/>
              <a:gd name="connsiteX796" fmla="*/ 5504425 w 7467600"/>
              <a:gd name="connsiteY796" fmla="*/ 848067 h 6858000"/>
              <a:gd name="connsiteX797" fmla="*/ 4968849 w 7467600"/>
              <a:gd name="connsiteY797" fmla="*/ 962318 h 6858000"/>
              <a:gd name="connsiteX798" fmla="*/ 5104039 w 7467600"/>
              <a:gd name="connsiteY798" fmla="*/ 940634 h 6858000"/>
              <a:gd name="connsiteX799" fmla="*/ 5256311 w 7467600"/>
              <a:gd name="connsiteY799" fmla="*/ 916490 h 6858000"/>
              <a:gd name="connsiteX800" fmla="*/ 5377381 w 7467600"/>
              <a:gd name="connsiteY800" fmla="*/ 912671 h 6858000"/>
              <a:gd name="connsiteX801" fmla="*/ 5460148 w 7467600"/>
              <a:gd name="connsiteY801" fmla="*/ 911442 h 6858000"/>
              <a:gd name="connsiteX802" fmla="*/ 5648971 w 7467600"/>
              <a:gd name="connsiteY802" fmla="*/ 891331 h 6858000"/>
              <a:gd name="connsiteX803" fmla="*/ 5844807 w 7467600"/>
              <a:gd name="connsiteY803" fmla="*/ 870718 h 6858000"/>
              <a:gd name="connsiteX804" fmla="*/ 5862975 w 7467600"/>
              <a:gd name="connsiteY804" fmla="*/ 869756 h 6858000"/>
              <a:gd name="connsiteX805" fmla="*/ 5920887 w 7467600"/>
              <a:gd name="connsiteY805" fmla="*/ 865929 h 6858000"/>
              <a:gd name="connsiteX806" fmla="*/ 5504425 w 7467600"/>
              <a:gd name="connsiteY806" fmla="*/ 848067 h 6858000"/>
              <a:gd name="connsiteX807" fmla="*/ 3607114 w 7467600"/>
              <a:gd name="connsiteY807" fmla="*/ 467441 h 6858000"/>
              <a:gd name="connsiteX808" fmla="*/ 3296242 w 7467600"/>
              <a:gd name="connsiteY808" fmla="*/ 807991 h 6858000"/>
              <a:gd name="connsiteX809" fmla="*/ 3174674 w 7467600"/>
              <a:gd name="connsiteY809" fmla="*/ 919759 h 6858000"/>
              <a:gd name="connsiteX810" fmla="*/ 3042978 w 7467600"/>
              <a:gd name="connsiteY810" fmla="*/ 1054894 h 6858000"/>
              <a:gd name="connsiteX811" fmla="*/ 2968914 w 7467600"/>
              <a:gd name="connsiteY811" fmla="*/ 1133756 h 6858000"/>
              <a:gd name="connsiteX812" fmla="*/ 3103823 w 7467600"/>
              <a:gd name="connsiteY812" fmla="*/ 1026814 h 6858000"/>
              <a:gd name="connsiteX813" fmla="*/ 3607114 w 7467600"/>
              <a:gd name="connsiteY813" fmla="*/ 467441 h 6858000"/>
              <a:gd name="connsiteX814" fmla="*/ 3744487 w 7467600"/>
              <a:gd name="connsiteY814" fmla="*/ 383136 h 6858000"/>
              <a:gd name="connsiteX815" fmla="*/ 3970213 w 7467600"/>
              <a:gd name="connsiteY815" fmla="*/ 995559 h 6858000"/>
              <a:gd name="connsiteX816" fmla="*/ 3744487 w 7467600"/>
              <a:gd name="connsiteY816" fmla="*/ 383136 h 6858000"/>
              <a:gd name="connsiteX817" fmla="*/ 3624562 w 7467600"/>
              <a:gd name="connsiteY817" fmla="*/ 367041 h 6858000"/>
              <a:gd name="connsiteX818" fmla="*/ 3489712 w 7467600"/>
              <a:gd name="connsiteY818" fmla="*/ 485386 h 6858000"/>
              <a:gd name="connsiteX819" fmla="*/ 3182994 w 7467600"/>
              <a:gd name="connsiteY819" fmla="*/ 828265 h 6858000"/>
              <a:gd name="connsiteX820" fmla="*/ 2892114 w 7467600"/>
              <a:gd name="connsiteY820" fmla="*/ 1172635 h 6858000"/>
              <a:gd name="connsiteX821" fmla="*/ 3021459 w 7467600"/>
              <a:gd name="connsiteY821" fmla="*/ 1035385 h 6858000"/>
              <a:gd name="connsiteX822" fmla="*/ 3153873 w 7467600"/>
              <a:gd name="connsiteY822" fmla="*/ 898971 h 6858000"/>
              <a:gd name="connsiteX823" fmla="*/ 3276511 w 7467600"/>
              <a:gd name="connsiteY823" fmla="*/ 786423 h 6858000"/>
              <a:gd name="connsiteX824" fmla="*/ 3584154 w 7467600"/>
              <a:gd name="connsiteY824" fmla="*/ 448218 h 6858000"/>
              <a:gd name="connsiteX825" fmla="*/ 3624562 w 7467600"/>
              <a:gd name="connsiteY825" fmla="*/ 367041 h 6858000"/>
              <a:gd name="connsiteX826" fmla="*/ 3766672 w 7467600"/>
              <a:gd name="connsiteY826" fmla="*/ 359429 h 6858000"/>
              <a:gd name="connsiteX827" fmla="*/ 3996338 w 7467600"/>
              <a:gd name="connsiteY827" fmla="*/ 968237 h 6858000"/>
              <a:gd name="connsiteX828" fmla="*/ 3766672 w 7467600"/>
              <a:gd name="connsiteY828" fmla="*/ 359429 h 6858000"/>
              <a:gd name="connsiteX829" fmla="*/ 5805386 w 7467600"/>
              <a:gd name="connsiteY829" fmla="*/ 239240 h 6858000"/>
              <a:gd name="connsiteX830" fmla="*/ 5736947 w 7467600"/>
              <a:gd name="connsiteY830" fmla="*/ 261367 h 6858000"/>
              <a:gd name="connsiteX831" fmla="*/ 5427012 w 7467600"/>
              <a:gd name="connsiteY831" fmla="*/ 311272 h 6858000"/>
              <a:gd name="connsiteX832" fmla="*/ 5147818 w 7467600"/>
              <a:gd name="connsiteY832" fmla="*/ 322112 h 6858000"/>
              <a:gd name="connsiteX833" fmla="*/ 5060854 w 7467600"/>
              <a:gd name="connsiteY833" fmla="*/ 311882 h 6858000"/>
              <a:gd name="connsiteX834" fmla="*/ 4945989 w 7467600"/>
              <a:gd name="connsiteY834" fmla="*/ 300516 h 6858000"/>
              <a:gd name="connsiteX835" fmla="*/ 5410479 w 7467600"/>
              <a:gd name="connsiteY835" fmla="*/ 348434 h 6858000"/>
              <a:gd name="connsiteX836" fmla="*/ 5805386 w 7467600"/>
              <a:gd name="connsiteY836" fmla="*/ 239240 h 6858000"/>
              <a:gd name="connsiteX837" fmla="*/ 5905192 w 7467600"/>
              <a:gd name="connsiteY837" fmla="*/ 163079 h 6858000"/>
              <a:gd name="connsiteX838" fmla="*/ 5865655 w 7467600"/>
              <a:gd name="connsiteY838" fmla="*/ 171901 h 6858000"/>
              <a:gd name="connsiteX839" fmla="*/ 5259740 w 7467600"/>
              <a:gd name="connsiteY839" fmla="*/ 257013 h 6858000"/>
              <a:gd name="connsiteX840" fmla="*/ 5208466 w 7467600"/>
              <a:gd name="connsiteY840" fmla="*/ 257550 h 6858000"/>
              <a:gd name="connsiteX841" fmla="*/ 4980204 w 7467600"/>
              <a:gd name="connsiteY841" fmla="*/ 271903 h 6858000"/>
              <a:gd name="connsiteX842" fmla="*/ 5068068 w 7467600"/>
              <a:gd name="connsiteY842" fmla="*/ 282244 h 6858000"/>
              <a:gd name="connsiteX843" fmla="*/ 5153231 w 7467600"/>
              <a:gd name="connsiteY843" fmla="*/ 292240 h 6858000"/>
              <a:gd name="connsiteX844" fmla="*/ 5426491 w 7467600"/>
              <a:gd name="connsiteY844" fmla="*/ 281128 h 6858000"/>
              <a:gd name="connsiteX845" fmla="*/ 5731212 w 7467600"/>
              <a:gd name="connsiteY845" fmla="*/ 231951 h 6858000"/>
              <a:gd name="connsiteX846" fmla="*/ 5905192 w 7467600"/>
              <a:gd name="connsiteY846" fmla="*/ 163079 h 6858000"/>
              <a:gd name="connsiteX847" fmla="*/ 5944437 w 7467600"/>
              <a:gd name="connsiteY847" fmla="*/ 113829 h 6858000"/>
              <a:gd name="connsiteX848" fmla="*/ 5825032 w 7467600"/>
              <a:gd name="connsiteY848" fmla="*/ 146405 h 6858000"/>
              <a:gd name="connsiteX849" fmla="*/ 4955599 w 7467600"/>
              <a:gd name="connsiteY849" fmla="*/ 247008 h 6858000"/>
              <a:gd name="connsiteX850" fmla="*/ 5210104 w 7467600"/>
              <a:gd name="connsiteY850" fmla="*/ 228123 h 6858000"/>
              <a:gd name="connsiteX851" fmla="*/ 5261015 w 7467600"/>
              <a:gd name="connsiteY851" fmla="*/ 227087 h 6858000"/>
              <a:gd name="connsiteX852" fmla="*/ 5861181 w 7467600"/>
              <a:gd name="connsiteY852" fmla="*/ 143093 h 6858000"/>
              <a:gd name="connsiteX853" fmla="*/ 5961252 w 7467600"/>
              <a:gd name="connsiteY853" fmla="*/ 114820 h 6858000"/>
              <a:gd name="connsiteX854" fmla="*/ 5944437 w 7467600"/>
              <a:gd name="connsiteY854" fmla="*/ 113829 h 6858000"/>
              <a:gd name="connsiteX855" fmla="*/ 3882765 w 7467600"/>
              <a:gd name="connsiteY855" fmla="*/ 0 h 6858000"/>
              <a:gd name="connsiteX856" fmla="*/ 3995099 w 7467600"/>
              <a:gd name="connsiteY856" fmla="*/ 0 h 6858000"/>
              <a:gd name="connsiteX857" fmla="*/ 4163818 w 7467600"/>
              <a:gd name="connsiteY857" fmla="*/ 234104 h 6858000"/>
              <a:gd name="connsiteX858" fmla="*/ 4172099 w 7467600"/>
              <a:gd name="connsiteY858" fmla="*/ 234207 h 6858000"/>
              <a:gd name="connsiteX859" fmla="*/ 4784282 w 7467600"/>
              <a:gd name="connsiteY859" fmla="*/ 276561 h 6858000"/>
              <a:gd name="connsiteX860" fmla="*/ 4801687 w 7467600"/>
              <a:gd name="connsiteY860" fmla="*/ 267764 h 6858000"/>
              <a:gd name="connsiteX861" fmla="*/ 6082788 w 7467600"/>
              <a:gd name="connsiteY861" fmla="*/ 64119 h 6858000"/>
              <a:gd name="connsiteX862" fmla="*/ 6099442 w 7467600"/>
              <a:gd name="connsiteY862" fmla="*/ 82568 h 6858000"/>
              <a:gd name="connsiteX863" fmla="*/ 4804137 w 7467600"/>
              <a:gd name="connsiteY863" fmla="*/ 320931 h 6858000"/>
              <a:gd name="connsiteX864" fmla="*/ 4227047 w 7467600"/>
              <a:gd name="connsiteY864" fmla="*/ 313415 h 6858000"/>
              <a:gd name="connsiteX865" fmla="*/ 4346041 w 7467600"/>
              <a:gd name="connsiteY865" fmla="*/ 456086 h 6858000"/>
              <a:gd name="connsiteX866" fmla="*/ 4870967 w 7467600"/>
              <a:gd name="connsiteY866" fmla="*/ 963061 h 6858000"/>
              <a:gd name="connsiteX867" fmla="*/ 4889647 w 7467600"/>
              <a:gd name="connsiteY867" fmla="*/ 957147 h 6858000"/>
              <a:gd name="connsiteX868" fmla="*/ 5422504 w 7467600"/>
              <a:gd name="connsiteY868" fmla="*/ 805191 h 6858000"/>
              <a:gd name="connsiteX869" fmla="*/ 6087656 w 7467600"/>
              <a:gd name="connsiteY869" fmla="*/ 826703 h 6858000"/>
              <a:gd name="connsiteX870" fmla="*/ 6058717 w 7467600"/>
              <a:gd name="connsiteY870" fmla="*/ 865992 h 6858000"/>
              <a:gd name="connsiteX871" fmla="*/ 4974153 w 7467600"/>
              <a:gd name="connsiteY871" fmla="*/ 1045456 h 6858000"/>
              <a:gd name="connsiteX872" fmla="*/ 5627835 w 7467600"/>
              <a:gd name="connsiteY872" fmla="*/ 1472077 h 6858000"/>
              <a:gd name="connsiteX873" fmla="*/ 5629817 w 7467600"/>
              <a:gd name="connsiteY873" fmla="*/ 1471412 h 6858000"/>
              <a:gd name="connsiteX874" fmla="*/ 5634124 w 7467600"/>
              <a:gd name="connsiteY874" fmla="*/ 1470572 h 6858000"/>
              <a:gd name="connsiteX875" fmla="*/ 5755832 w 7467600"/>
              <a:gd name="connsiteY875" fmla="*/ 1383886 h 6858000"/>
              <a:gd name="connsiteX876" fmla="*/ 6014186 w 7467600"/>
              <a:gd name="connsiteY876" fmla="*/ 1279799 h 6858000"/>
              <a:gd name="connsiteX877" fmla="*/ 6901619 w 7467600"/>
              <a:gd name="connsiteY877" fmla="*/ 1047874 h 6858000"/>
              <a:gd name="connsiteX878" fmla="*/ 6931566 w 7467600"/>
              <a:gd name="connsiteY878" fmla="*/ 1062034 h 6858000"/>
              <a:gd name="connsiteX879" fmla="*/ 5790982 w 7467600"/>
              <a:gd name="connsiteY879" fmla="*/ 1561380 h 6858000"/>
              <a:gd name="connsiteX880" fmla="*/ 6188971 w 7467600"/>
              <a:gd name="connsiteY880" fmla="*/ 1755168 h 6858000"/>
              <a:gd name="connsiteX881" fmla="*/ 6202446 w 7467600"/>
              <a:gd name="connsiteY881" fmla="*/ 1752268 h 6858000"/>
              <a:gd name="connsiteX882" fmla="*/ 7179560 w 7467600"/>
              <a:gd name="connsiteY882" fmla="*/ 1467551 h 6858000"/>
              <a:gd name="connsiteX883" fmla="*/ 7158730 w 7467600"/>
              <a:gd name="connsiteY883" fmla="*/ 1507835 h 6858000"/>
              <a:gd name="connsiteX884" fmla="*/ 6326959 w 7467600"/>
              <a:gd name="connsiteY884" fmla="*/ 1817686 h 6858000"/>
              <a:gd name="connsiteX885" fmla="*/ 6537433 w 7467600"/>
              <a:gd name="connsiteY885" fmla="*/ 1907790 h 6858000"/>
              <a:gd name="connsiteX886" fmla="*/ 6550221 w 7467600"/>
              <a:gd name="connsiteY886" fmla="*/ 1910729 h 6858000"/>
              <a:gd name="connsiteX887" fmla="*/ 6964438 w 7467600"/>
              <a:gd name="connsiteY887" fmla="*/ 2209505 h 6858000"/>
              <a:gd name="connsiteX888" fmla="*/ 7367862 w 7467600"/>
              <a:gd name="connsiteY888" fmla="*/ 2806833 h 6858000"/>
              <a:gd name="connsiteX889" fmla="*/ 7364329 w 7467600"/>
              <a:gd name="connsiteY889" fmla="*/ 2826907 h 6858000"/>
              <a:gd name="connsiteX890" fmla="*/ 7290545 w 7467600"/>
              <a:gd name="connsiteY890" fmla="*/ 2850663 h 6858000"/>
              <a:gd name="connsiteX891" fmla="*/ 6472036 w 7467600"/>
              <a:gd name="connsiteY891" fmla="*/ 1959003 h 6858000"/>
              <a:gd name="connsiteX892" fmla="*/ 5792897 w 7467600"/>
              <a:gd name="connsiteY892" fmla="*/ 1647747 h 6858000"/>
              <a:gd name="connsiteX893" fmla="*/ 5842751 w 7467600"/>
              <a:gd name="connsiteY893" fmla="*/ 1816112 h 6858000"/>
              <a:gd name="connsiteX894" fmla="*/ 5847424 w 7467600"/>
              <a:gd name="connsiteY894" fmla="*/ 1815776 h 6858000"/>
              <a:gd name="connsiteX895" fmla="*/ 6399821 w 7467600"/>
              <a:gd name="connsiteY895" fmla="*/ 2344799 h 6858000"/>
              <a:gd name="connsiteX896" fmla="*/ 6323232 w 7467600"/>
              <a:gd name="connsiteY896" fmla="*/ 2389634 h 6858000"/>
              <a:gd name="connsiteX897" fmla="*/ 5942958 w 7467600"/>
              <a:gd name="connsiteY897" fmla="*/ 2077708 h 6858000"/>
              <a:gd name="connsiteX898" fmla="*/ 5921559 w 7467600"/>
              <a:gd name="connsiteY898" fmla="*/ 2378596 h 6858000"/>
              <a:gd name="connsiteX899" fmla="*/ 5817651 w 7467600"/>
              <a:gd name="connsiteY899" fmla="*/ 3023919 h 6858000"/>
              <a:gd name="connsiteX900" fmla="*/ 5729634 w 7467600"/>
              <a:gd name="connsiteY900" fmla="*/ 3051849 h 6858000"/>
              <a:gd name="connsiteX901" fmla="*/ 5611018 w 7467600"/>
              <a:gd name="connsiteY901" fmla="*/ 2316769 h 6858000"/>
              <a:gd name="connsiteX902" fmla="*/ 5687608 w 7467600"/>
              <a:gd name="connsiteY902" fmla="*/ 2039972 h 6858000"/>
              <a:gd name="connsiteX903" fmla="*/ 5657554 w 7467600"/>
              <a:gd name="connsiteY903" fmla="*/ 1576445 h 6858000"/>
              <a:gd name="connsiteX904" fmla="*/ 5150475 w 7467600"/>
              <a:gd name="connsiteY904" fmla="*/ 1274012 h 6858000"/>
              <a:gd name="connsiteX905" fmla="*/ 5349142 w 7467600"/>
              <a:gd name="connsiteY905" fmla="*/ 2204405 h 6858000"/>
              <a:gd name="connsiteX906" fmla="*/ 5262214 w 7467600"/>
              <a:gd name="connsiteY906" fmla="*/ 2233836 h 6858000"/>
              <a:gd name="connsiteX907" fmla="*/ 4981539 w 7467600"/>
              <a:gd name="connsiteY907" fmla="*/ 1542201 h 6858000"/>
              <a:gd name="connsiteX908" fmla="*/ 4958461 w 7467600"/>
              <a:gd name="connsiteY908" fmla="*/ 1136957 h 6858000"/>
              <a:gd name="connsiteX909" fmla="*/ 4655015 w 7467600"/>
              <a:gd name="connsiteY909" fmla="*/ 891426 h 6858000"/>
              <a:gd name="connsiteX910" fmla="*/ 4348002 w 7467600"/>
              <a:gd name="connsiteY910" fmla="*/ 2205895 h 6858000"/>
              <a:gd name="connsiteX911" fmla="*/ 4262250 w 7467600"/>
              <a:gd name="connsiteY911" fmla="*/ 2219972 h 6858000"/>
              <a:gd name="connsiteX912" fmla="*/ 4550611 w 7467600"/>
              <a:gd name="connsiteY912" fmla="*/ 817540 h 6858000"/>
              <a:gd name="connsiteX913" fmla="*/ 4564418 w 7467600"/>
              <a:gd name="connsiteY913" fmla="*/ 808293 h 6858000"/>
              <a:gd name="connsiteX914" fmla="*/ 4266388 w 7467600"/>
              <a:gd name="connsiteY914" fmla="*/ 500083 h 6858000"/>
              <a:gd name="connsiteX915" fmla="*/ 4032842 w 7467600"/>
              <a:gd name="connsiteY915" fmla="*/ 211809 h 6858000"/>
              <a:gd name="connsiteX916" fmla="*/ 3882765 w 7467600"/>
              <a:gd name="connsiteY916" fmla="*/ 0 h 6858000"/>
              <a:gd name="connsiteX917" fmla="*/ 3721337 w 7467600"/>
              <a:gd name="connsiteY917" fmla="*/ 0 h 6858000"/>
              <a:gd name="connsiteX918" fmla="*/ 3797544 w 7467600"/>
              <a:gd name="connsiteY918" fmla="*/ 0 h 6858000"/>
              <a:gd name="connsiteX919" fmla="*/ 3775734 w 7467600"/>
              <a:gd name="connsiteY919" fmla="*/ 95131 h 6858000"/>
              <a:gd name="connsiteX920" fmla="*/ 3724807 w 7467600"/>
              <a:gd name="connsiteY920" fmla="*/ 272257 h 6858000"/>
              <a:gd name="connsiteX921" fmla="*/ 3726844 w 7467600"/>
              <a:gd name="connsiteY921" fmla="*/ 282988 h 6858000"/>
              <a:gd name="connsiteX922" fmla="*/ 3742664 w 7467600"/>
              <a:gd name="connsiteY922" fmla="*/ 279918 h 6858000"/>
              <a:gd name="connsiteX923" fmla="*/ 4103910 w 7467600"/>
              <a:gd name="connsiteY923" fmla="*/ 1161917 h 6858000"/>
              <a:gd name="connsiteX924" fmla="*/ 4020269 w 7467600"/>
              <a:gd name="connsiteY924" fmla="*/ 1200406 h 6858000"/>
              <a:gd name="connsiteX925" fmla="*/ 3674882 w 7467600"/>
              <a:gd name="connsiteY925" fmla="*/ 488524 h 6858000"/>
              <a:gd name="connsiteX926" fmla="*/ 3132682 w 7467600"/>
              <a:gd name="connsiteY926" fmla="*/ 1072284 h 6858000"/>
              <a:gd name="connsiteX927" fmla="*/ 2716346 w 7467600"/>
              <a:gd name="connsiteY927" fmla="*/ 1276376 h 6858000"/>
              <a:gd name="connsiteX928" fmla="*/ 2716772 w 7467600"/>
              <a:gd name="connsiteY928" fmla="*/ 1255462 h 6858000"/>
              <a:gd name="connsiteX929" fmla="*/ 3471096 w 7467600"/>
              <a:gd name="connsiteY929" fmla="*/ 437072 h 6858000"/>
              <a:gd name="connsiteX930" fmla="*/ 3639057 w 7467600"/>
              <a:gd name="connsiteY930" fmla="*/ 286334 h 6858000"/>
              <a:gd name="connsiteX931" fmla="*/ 3640309 w 7467600"/>
              <a:gd name="connsiteY931" fmla="*/ 284664 h 6858000"/>
              <a:gd name="connsiteX932" fmla="*/ 3646022 w 7467600"/>
              <a:gd name="connsiteY932" fmla="*/ 276711 h 6858000"/>
              <a:gd name="connsiteX933" fmla="*/ 3707943 w 7467600"/>
              <a:gd name="connsiteY933" fmla="*/ 65958 h 6858000"/>
              <a:gd name="connsiteX934" fmla="*/ 3721337 w 7467600"/>
              <a:gd name="connsiteY934" fmla="*/ 0 h 6858000"/>
              <a:gd name="connsiteX935" fmla="*/ 2867960 w 7467600"/>
              <a:gd name="connsiteY935" fmla="*/ 0 h 6858000"/>
              <a:gd name="connsiteX936" fmla="*/ 2926351 w 7467600"/>
              <a:gd name="connsiteY936" fmla="*/ 0 h 6858000"/>
              <a:gd name="connsiteX937" fmla="*/ 2902823 w 7467600"/>
              <a:gd name="connsiteY937" fmla="*/ 262929 h 6858000"/>
              <a:gd name="connsiteX938" fmla="*/ 2940663 w 7467600"/>
              <a:gd name="connsiteY938" fmla="*/ 140884 h 6858000"/>
              <a:gd name="connsiteX939" fmla="*/ 2947039 w 7467600"/>
              <a:gd name="connsiteY939" fmla="*/ 122524 h 6858000"/>
              <a:gd name="connsiteX940" fmla="*/ 2984316 w 7467600"/>
              <a:gd name="connsiteY940" fmla="*/ 0 h 6858000"/>
              <a:gd name="connsiteX941" fmla="*/ 3016114 w 7467600"/>
              <a:gd name="connsiteY941" fmla="*/ 0 h 6858000"/>
              <a:gd name="connsiteX942" fmla="*/ 2979949 w 7467600"/>
              <a:gd name="connsiteY942" fmla="*/ 119274 h 6858000"/>
              <a:gd name="connsiteX943" fmla="*/ 3023879 w 7467600"/>
              <a:gd name="connsiteY943" fmla="*/ 0 h 6858000"/>
              <a:gd name="connsiteX944" fmla="*/ 3105400 w 7467600"/>
              <a:gd name="connsiteY944" fmla="*/ 0 h 6858000"/>
              <a:gd name="connsiteX945" fmla="*/ 3094669 w 7467600"/>
              <a:gd name="connsiteY945" fmla="*/ 30308 h 6858000"/>
              <a:gd name="connsiteX946" fmla="*/ 2901945 w 7467600"/>
              <a:gd name="connsiteY946" fmla="*/ 466538 h 6858000"/>
              <a:gd name="connsiteX947" fmla="*/ 2815209 w 7467600"/>
              <a:gd name="connsiteY947" fmla="*/ 497361 h 6858000"/>
              <a:gd name="connsiteX948" fmla="*/ 2844845 w 7467600"/>
              <a:gd name="connsiteY948" fmla="*/ 127638 h 6858000"/>
              <a:gd name="connsiteX949" fmla="*/ 2867960 w 7467600"/>
              <a:gd name="connsiteY949" fmla="*/ 0 h 6858000"/>
              <a:gd name="connsiteX950" fmla="*/ 1057230 w 7467600"/>
              <a:gd name="connsiteY950" fmla="*/ 0 h 6858000"/>
              <a:gd name="connsiteX951" fmla="*/ 1111003 w 7467600"/>
              <a:gd name="connsiteY951" fmla="*/ 0 h 6858000"/>
              <a:gd name="connsiteX952" fmla="*/ 1125553 w 7467600"/>
              <a:gd name="connsiteY952" fmla="*/ 52588 h 6858000"/>
              <a:gd name="connsiteX953" fmla="*/ 1304276 w 7467600"/>
              <a:gd name="connsiteY953" fmla="*/ 476275 h 6858000"/>
              <a:gd name="connsiteX954" fmla="*/ 1492066 w 7467600"/>
              <a:gd name="connsiteY954" fmla="*/ 886333 h 6858000"/>
              <a:gd name="connsiteX955" fmla="*/ 1423698 w 7467600"/>
              <a:gd name="connsiteY955" fmla="*/ 710817 h 6858000"/>
              <a:gd name="connsiteX956" fmla="*/ 1357609 w 7467600"/>
              <a:gd name="connsiteY956" fmla="*/ 532892 h 6858000"/>
              <a:gd name="connsiteX957" fmla="*/ 1309550 w 7467600"/>
              <a:gd name="connsiteY957" fmla="*/ 374031 h 6858000"/>
              <a:gd name="connsiteX958" fmla="*/ 1193673 w 7467600"/>
              <a:gd name="connsiteY958" fmla="*/ 49533 h 6858000"/>
              <a:gd name="connsiteX959" fmla="*/ 1164391 w 7467600"/>
              <a:gd name="connsiteY959" fmla="*/ 0 h 6858000"/>
              <a:gd name="connsiteX960" fmla="*/ 1200666 w 7467600"/>
              <a:gd name="connsiteY960" fmla="*/ 0 h 6858000"/>
              <a:gd name="connsiteX961" fmla="*/ 1223408 w 7467600"/>
              <a:gd name="connsiteY961" fmla="*/ 38996 h 6858000"/>
              <a:gd name="connsiteX962" fmla="*/ 1339635 w 7467600"/>
              <a:gd name="connsiteY962" fmla="*/ 365517 h 6858000"/>
              <a:gd name="connsiteX963" fmla="*/ 1387469 w 7467600"/>
              <a:gd name="connsiteY963" fmla="*/ 523079 h 6858000"/>
              <a:gd name="connsiteX964" fmla="*/ 1452685 w 7467600"/>
              <a:gd name="connsiteY964" fmla="*/ 699806 h 6858000"/>
              <a:gd name="connsiteX965" fmla="*/ 1492092 w 7467600"/>
              <a:gd name="connsiteY965" fmla="*/ 800424 h 6858000"/>
              <a:gd name="connsiteX966" fmla="*/ 1455302 w 7467600"/>
              <a:gd name="connsiteY966" fmla="*/ 632913 h 6858000"/>
              <a:gd name="connsiteX967" fmla="*/ 1222336 w 7467600"/>
              <a:gd name="connsiteY967" fmla="*/ 9480 h 6858000"/>
              <a:gd name="connsiteX968" fmla="*/ 1214634 w 7467600"/>
              <a:gd name="connsiteY968" fmla="*/ 0 h 6858000"/>
              <a:gd name="connsiteX969" fmla="*/ 1289827 w 7467600"/>
              <a:gd name="connsiteY969" fmla="*/ 0 h 6858000"/>
              <a:gd name="connsiteX970" fmla="*/ 1321076 w 7467600"/>
              <a:gd name="connsiteY970" fmla="*/ 59722 h 6858000"/>
              <a:gd name="connsiteX971" fmla="*/ 1512579 w 7467600"/>
              <a:gd name="connsiteY971" fmla="*/ 626441 h 6858000"/>
              <a:gd name="connsiteX972" fmla="*/ 1506076 w 7467600"/>
              <a:gd name="connsiteY972" fmla="*/ 1089289 h 6858000"/>
              <a:gd name="connsiteX973" fmla="*/ 1486346 w 7467600"/>
              <a:gd name="connsiteY973" fmla="*/ 1079919 h 6858000"/>
              <a:gd name="connsiteX974" fmla="*/ 1070511 w 7467600"/>
              <a:gd name="connsiteY974" fmla="*/ 48609 h 6858000"/>
              <a:gd name="connsiteX975" fmla="*/ 1057230 w 7467600"/>
              <a:gd name="connsiteY975" fmla="*/ 0 h 6858000"/>
              <a:gd name="connsiteX976" fmla="*/ 43151 w 7467600"/>
              <a:gd name="connsiteY976" fmla="*/ 0 h 6858000"/>
              <a:gd name="connsiteX977" fmla="*/ 95283 w 7467600"/>
              <a:gd name="connsiteY977" fmla="*/ 0 h 6858000"/>
              <a:gd name="connsiteX978" fmla="*/ 300708 w 7467600"/>
              <a:gd name="connsiteY978" fmla="*/ 154571 h 6858000"/>
              <a:gd name="connsiteX979" fmla="*/ 530414 w 7467600"/>
              <a:gd name="connsiteY979" fmla="*/ 354673 h 6858000"/>
              <a:gd name="connsiteX980" fmla="*/ 333785 w 7467600"/>
              <a:gd name="connsiteY980" fmla="*/ 161564 h 6858000"/>
              <a:gd name="connsiteX981" fmla="*/ 147005 w 7467600"/>
              <a:gd name="connsiteY981" fmla="*/ 0 h 6858000"/>
              <a:gd name="connsiteX982" fmla="*/ 272509 w 7467600"/>
              <a:gd name="connsiteY982" fmla="*/ 0 h 6858000"/>
              <a:gd name="connsiteX983" fmla="*/ 326276 w 7467600"/>
              <a:gd name="connsiteY983" fmla="*/ 45847 h 6858000"/>
              <a:gd name="connsiteX984" fmla="*/ 823759 w 7467600"/>
              <a:gd name="connsiteY984" fmla="*/ 574145 h 6858000"/>
              <a:gd name="connsiteX985" fmla="*/ 811254 w 7467600"/>
              <a:gd name="connsiteY985" fmla="*/ 665546 h 6858000"/>
              <a:gd name="connsiteX986" fmla="*/ 154042 w 7467600"/>
              <a:gd name="connsiteY986" fmla="*/ 261522 h 6858000"/>
              <a:gd name="connsiteX987" fmla="*/ 13550 w 7467600"/>
              <a:gd name="connsiteY987" fmla="*/ 158423 h 6858000"/>
              <a:gd name="connsiteX988" fmla="*/ 0 w 7467600"/>
              <a:gd name="connsiteY988" fmla="*/ 146618 h 6858000"/>
              <a:gd name="connsiteX989" fmla="*/ 0 w 7467600"/>
              <a:gd name="connsiteY989" fmla="*/ 59161 h 6858000"/>
              <a:gd name="connsiteX990" fmla="*/ 45427 w 7467600"/>
              <a:gd name="connsiteY990" fmla="*/ 101078 h 6858000"/>
              <a:gd name="connsiteX991" fmla="*/ 630103 w 7467600"/>
              <a:gd name="connsiteY991" fmla="*/ 485885 h 6858000"/>
              <a:gd name="connsiteX992" fmla="*/ 532040 w 7467600"/>
              <a:gd name="connsiteY992" fmla="*/ 399359 h 6858000"/>
              <a:gd name="connsiteX993" fmla="*/ 517618 w 7467600"/>
              <a:gd name="connsiteY993" fmla="*/ 385726 h 6858000"/>
              <a:gd name="connsiteX994" fmla="*/ 285074 w 7467600"/>
              <a:gd name="connsiteY994" fmla="*/ 182755 h 6858000"/>
              <a:gd name="connsiteX995" fmla="*/ 43151 w 7467600"/>
              <a:gd name="connsiteY99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41225 h 6858000"/>
              <a:gd name="connsiteX138" fmla="*/ 7467600 w 7467600"/>
              <a:gd name="connsiteY138" fmla="*/ 5277736 h 6858000"/>
              <a:gd name="connsiteX139" fmla="*/ 1903353 w 7467600"/>
              <a:gd name="connsiteY139" fmla="*/ 5044827 h 6858000"/>
              <a:gd name="connsiteX140" fmla="*/ 1936931 w 7467600"/>
              <a:gd name="connsiteY140" fmla="*/ 5093954 h 6858000"/>
              <a:gd name="connsiteX141" fmla="*/ 2195868 w 7467600"/>
              <a:gd name="connsiteY141" fmla="*/ 5396574 h 6858000"/>
              <a:gd name="connsiteX142" fmla="*/ 2088852 w 7467600"/>
              <a:gd name="connsiteY142" fmla="*/ 5166123 h 6858000"/>
              <a:gd name="connsiteX143" fmla="*/ 1958241 w 7467600"/>
              <a:gd name="connsiteY143" fmla="*/ 5067955 h 6858000"/>
              <a:gd name="connsiteX144" fmla="*/ 1903353 w 7467600"/>
              <a:gd name="connsiteY144" fmla="*/ 5044827 h 6858000"/>
              <a:gd name="connsiteX145" fmla="*/ 1979378 w 7467600"/>
              <a:gd name="connsiteY145" fmla="*/ 4769504 h 6858000"/>
              <a:gd name="connsiteX146" fmla="*/ 2882120 w 7467600"/>
              <a:gd name="connsiteY146" fmla="*/ 5064547 h 6858000"/>
              <a:gd name="connsiteX147" fmla="*/ 2793103 w 7467600"/>
              <a:gd name="connsiteY147" fmla="*/ 5039699 h 6858000"/>
              <a:gd name="connsiteX148" fmla="*/ 2770041 w 7467600"/>
              <a:gd name="connsiteY148" fmla="*/ 5033634 h 6858000"/>
              <a:gd name="connsiteX149" fmla="*/ 1979378 w 7467600"/>
              <a:gd name="connsiteY149" fmla="*/ 4769504 h 6858000"/>
              <a:gd name="connsiteX150" fmla="*/ 1927410 w 7467600"/>
              <a:gd name="connsiteY150" fmla="*/ 4716164 h 6858000"/>
              <a:gd name="connsiteX151" fmla="*/ 1959587 w 7467600"/>
              <a:gd name="connsiteY151" fmla="*/ 4728849 h 6858000"/>
              <a:gd name="connsiteX152" fmla="*/ 2777707 w 7467600"/>
              <a:gd name="connsiteY152" fmla="*/ 5003991 h 6858000"/>
              <a:gd name="connsiteX153" fmla="*/ 2800768 w 7467600"/>
              <a:gd name="connsiteY153" fmla="*/ 5010056 h 6858000"/>
              <a:gd name="connsiteX154" fmla="*/ 2879408 w 7467600"/>
              <a:gd name="connsiteY154" fmla="*/ 5031590 h 6858000"/>
              <a:gd name="connsiteX155" fmla="*/ 2862295 w 7467600"/>
              <a:gd name="connsiteY155" fmla="*/ 5022958 h 6858000"/>
              <a:gd name="connsiteX156" fmla="*/ 2813343 w 7467600"/>
              <a:gd name="connsiteY156" fmla="*/ 4998369 h 6858000"/>
              <a:gd name="connsiteX157" fmla="*/ 2646245 w 7467600"/>
              <a:gd name="connsiteY157" fmla="*/ 4930999 h 6858000"/>
              <a:gd name="connsiteX158" fmla="*/ 1999243 w 7467600"/>
              <a:gd name="connsiteY158" fmla="*/ 4730524 h 6858000"/>
              <a:gd name="connsiteX159" fmla="*/ 1979527 w 7467600"/>
              <a:gd name="connsiteY159" fmla="*/ 4726651 h 6858000"/>
              <a:gd name="connsiteX160" fmla="*/ 1927410 w 7467600"/>
              <a:gd name="connsiteY160" fmla="*/ 4716164 h 6858000"/>
              <a:gd name="connsiteX161" fmla="*/ 1997014 w 7467600"/>
              <a:gd name="connsiteY161" fmla="*/ 4698007 h 6858000"/>
              <a:gd name="connsiteX162" fmla="*/ 2005458 w 7467600"/>
              <a:gd name="connsiteY162" fmla="*/ 4699540 h 6858000"/>
              <a:gd name="connsiteX163" fmla="*/ 2657186 w 7467600"/>
              <a:gd name="connsiteY163" fmla="*/ 4901687 h 6858000"/>
              <a:gd name="connsiteX164" fmla="*/ 2826662 w 7467600"/>
              <a:gd name="connsiteY164" fmla="*/ 4970362 h 6858000"/>
              <a:gd name="connsiteX165" fmla="*/ 2876100 w 7467600"/>
              <a:gd name="connsiteY165" fmla="*/ 4995397 h 6858000"/>
              <a:gd name="connsiteX166" fmla="*/ 3042600 w 7467600"/>
              <a:gd name="connsiteY166" fmla="*/ 5059532 h 6858000"/>
              <a:gd name="connsiteX167" fmla="*/ 1997014 w 7467600"/>
              <a:gd name="connsiteY167" fmla="*/ 4698007 h 6858000"/>
              <a:gd name="connsiteX168" fmla="*/ 2305292 w 7467600"/>
              <a:gd name="connsiteY168" fmla="*/ 4219492 h 6858000"/>
              <a:gd name="connsiteX169" fmla="*/ 3360922 w 7467600"/>
              <a:gd name="connsiteY169" fmla="*/ 4529373 h 6858000"/>
              <a:gd name="connsiteX170" fmla="*/ 3492420 w 7467600"/>
              <a:gd name="connsiteY170" fmla="*/ 4510145 h 6858000"/>
              <a:gd name="connsiteX171" fmla="*/ 3364086 w 7467600"/>
              <a:gd name="connsiteY171" fmla="*/ 4480340 h 6858000"/>
              <a:gd name="connsiteX172" fmla="*/ 3225818 w 7467600"/>
              <a:gd name="connsiteY172" fmla="*/ 4411822 h 6858000"/>
              <a:gd name="connsiteX173" fmla="*/ 3129696 w 7467600"/>
              <a:gd name="connsiteY173" fmla="*/ 4360704 h 6858000"/>
              <a:gd name="connsiteX174" fmla="*/ 2814545 w 7467600"/>
              <a:gd name="connsiteY174" fmla="*/ 4282955 h 6858000"/>
              <a:gd name="connsiteX175" fmla="*/ 2305292 w 7467600"/>
              <a:gd name="connsiteY175" fmla="*/ 4219492 h 6858000"/>
              <a:gd name="connsiteX176" fmla="*/ 2626982 w 7467600"/>
              <a:gd name="connsiteY176" fmla="*/ 4206450 h 6858000"/>
              <a:gd name="connsiteX177" fmla="*/ 2490617 w 7467600"/>
              <a:gd name="connsiteY177" fmla="*/ 4206951 h 6858000"/>
              <a:gd name="connsiteX178" fmla="*/ 2819869 w 7467600"/>
              <a:gd name="connsiteY178" fmla="*/ 4252936 h 6858000"/>
              <a:gd name="connsiteX179" fmla="*/ 3143018 w 7467600"/>
              <a:gd name="connsiteY179" fmla="*/ 4332698 h 6858000"/>
              <a:gd name="connsiteX180" fmla="*/ 3241520 w 7467600"/>
              <a:gd name="connsiteY180" fmla="*/ 4385112 h 6858000"/>
              <a:gd name="connsiteX181" fmla="*/ 3374575 w 7467600"/>
              <a:gd name="connsiteY181" fmla="*/ 4451517 h 6858000"/>
              <a:gd name="connsiteX182" fmla="*/ 3505221 w 7467600"/>
              <a:gd name="connsiteY182" fmla="*/ 4480757 h 6858000"/>
              <a:gd name="connsiteX183" fmla="*/ 2626982 w 7467600"/>
              <a:gd name="connsiteY183" fmla="*/ 4206450 h 6858000"/>
              <a:gd name="connsiteX184" fmla="*/ 1310106 w 7467600"/>
              <a:gd name="connsiteY184" fmla="*/ 3943217 h 6858000"/>
              <a:gd name="connsiteX185" fmla="*/ 854994 w 7467600"/>
              <a:gd name="connsiteY185" fmla="*/ 4399136 h 6858000"/>
              <a:gd name="connsiteX186" fmla="*/ 742462 w 7467600"/>
              <a:gd name="connsiteY186" fmla="*/ 4594648 h 6858000"/>
              <a:gd name="connsiteX187" fmla="*/ 820602 w 7467600"/>
              <a:gd name="connsiteY187" fmla="*/ 4485915 h 6858000"/>
              <a:gd name="connsiteX188" fmla="*/ 878295 w 7467600"/>
              <a:gd name="connsiteY188" fmla="*/ 4403594 h 6858000"/>
              <a:gd name="connsiteX189" fmla="*/ 1240607 w 7467600"/>
              <a:gd name="connsiteY189" fmla="*/ 4010401 h 6858000"/>
              <a:gd name="connsiteX190" fmla="*/ 1310106 w 7467600"/>
              <a:gd name="connsiteY190" fmla="*/ 3943217 h 6858000"/>
              <a:gd name="connsiteX191" fmla="*/ 1423113 w 7467600"/>
              <a:gd name="connsiteY191" fmla="*/ 3874565 h 6858000"/>
              <a:gd name="connsiteX192" fmla="*/ 1260565 w 7467600"/>
              <a:gd name="connsiteY192" fmla="*/ 4031982 h 6858000"/>
              <a:gd name="connsiteX193" fmla="*/ 901900 w 7467600"/>
              <a:gd name="connsiteY193" fmla="*/ 4421236 h 6858000"/>
              <a:gd name="connsiteX194" fmla="*/ 845044 w 7467600"/>
              <a:gd name="connsiteY194" fmla="*/ 4502436 h 6858000"/>
              <a:gd name="connsiteX195" fmla="*/ 685926 w 7467600"/>
              <a:gd name="connsiteY195" fmla="*/ 4703069 h 6858000"/>
              <a:gd name="connsiteX196" fmla="*/ 684248 w 7467600"/>
              <a:gd name="connsiteY196" fmla="*/ 4706721 h 6858000"/>
              <a:gd name="connsiteX197" fmla="*/ 1423113 w 7467600"/>
              <a:gd name="connsiteY197" fmla="*/ 3874565 h 6858000"/>
              <a:gd name="connsiteX198" fmla="*/ 3316479 w 7467600"/>
              <a:gd name="connsiteY198" fmla="*/ 3872136 h 6858000"/>
              <a:gd name="connsiteX199" fmla="*/ 3546806 w 7467600"/>
              <a:gd name="connsiteY199" fmla="*/ 4356139 h 6858000"/>
              <a:gd name="connsiteX200" fmla="*/ 3364433 w 7467600"/>
              <a:gd name="connsiteY200" fmla="*/ 3953121 h 6858000"/>
              <a:gd name="connsiteX201" fmla="*/ 3316479 w 7467600"/>
              <a:gd name="connsiteY201" fmla="*/ 3872136 h 6858000"/>
              <a:gd name="connsiteX202" fmla="*/ 3291335 w 7467600"/>
              <a:gd name="connsiteY202" fmla="*/ 3767420 h 6858000"/>
              <a:gd name="connsiteX203" fmla="*/ 3390805 w 7467600"/>
              <a:gd name="connsiteY203" fmla="*/ 3937163 h 6858000"/>
              <a:gd name="connsiteX204" fmla="*/ 3579062 w 7467600"/>
              <a:gd name="connsiteY204" fmla="*/ 4359040 h 6858000"/>
              <a:gd name="connsiteX205" fmla="*/ 3467355 w 7467600"/>
              <a:gd name="connsiteY205" fmla="*/ 3988130 h 6858000"/>
              <a:gd name="connsiteX206" fmla="*/ 3310753 w 7467600"/>
              <a:gd name="connsiteY206" fmla="*/ 3787140 h 6858000"/>
              <a:gd name="connsiteX207" fmla="*/ 3291335 w 7467600"/>
              <a:gd name="connsiteY207" fmla="*/ 3767420 h 6858000"/>
              <a:gd name="connsiteX208" fmla="*/ 1635889 w 7467600"/>
              <a:gd name="connsiteY208" fmla="*/ 3709494 h 6858000"/>
              <a:gd name="connsiteX209" fmla="*/ 1634800 w 7467600"/>
              <a:gd name="connsiteY209" fmla="*/ 3731111 h 6858000"/>
              <a:gd name="connsiteX210" fmla="*/ 1635889 w 7467600"/>
              <a:gd name="connsiteY210" fmla="*/ 3709494 h 6858000"/>
              <a:gd name="connsiteX211" fmla="*/ 1510397 w 7467600"/>
              <a:gd name="connsiteY211" fmla="*/ 3684705 h 6858000"/>
              <a:gd name="connsiteX212" fmla="*/ 1146550 w 7467600"/>
              <a:gd name="connsiteY212" fmla="*/ 3802012 h 6858000"/>
              <a:gd name="connsiteX213" fmla="*/ 698834 w 7467600"/>
              <a:gd name="connsiteY213" fmla="*/ 3952272 h 6858000"/>
              <a:gd name="connsiteX214" fmla="*/ 34256 w 7467600"/>
              <a:gd name="connsiteY214" fmla="*/ 4347603 h 6858000"/>
              <a:gd name="connsiteX215" fmla="*/ 527241 w 7467600"/>
              <a:gd name="connsiteY215" fmla="*/ 4065078 h 6858000"/>
              <a:gd name="connsiteX216" fmla="*/ 1510397 w 7467600"/>
              <a:gd name="connsiteY216" fmla="*/ 3684705 h 6858000"/>
              <a:gd name="connsiteX217" fmla="*/ 1313114 w 7467600"/>
              <a:gd name="connsiteY217" fmla="*/ 3655216 h 6858000"/>
              <a:gd name="connsiteX218" fmla="*/ 1109304 w 7467600"/>
              <a:gd name="connsiteY218" fmla="*/ 3669030 h 6858000"/>
              <a:gd name="connsiteX219" fmla="*/ 8129 w 7467600"/>
              <a:gd name="connsiteY219" fmla="*/ 4330519 h 6858000"/>
              <a:gd name="connsiteX220" fmla="*/ 687572 w 7467600"/>
              <a:gd name="connsiteY220" fmla="*/ 3925629 h 6858000"/>
              <a:gd name="connsiteX221" fmla="*/ 1138365 w 7467600"/>
              <a:gd name="connsiteY221" fmla="*/ 3774515 h 6858000"/>
              <a:gd name="connsiteX222" fmla="*/ 1505579 w 7467600"/>
              <a:gd name="connsiteY222" fmla="*/ 3655526 h 6858000"/>
              <a:gd name="connsiteX223" fmla="*/ 1313114 w 7467600"/>
              <a:gd name="connsiteY223" fmla="*/ 3655216 h 6858000"/>
              <a:gd name="connsiteX224" fmla="*/ 3655073 w 7467600"/>
              <a:gd name="connsiteY224" fmla="*/ 3650884 h 6858000"/>
              <a:gd name="connsiteX225" fmla="*/ 3989938 w 7467600"/>
              <a:gd name="connsiteY225" fmla="*/ 3991685 h 6858000"/>
              <a:gd name="connsiteX226" fmla="*/ 4393907 w 7467600"/>
              <a:gd name="connsiteY226" fmla="*/ 4261258 h 6858000"/>
              <a:gd name="connsiteX227" fmla="*/ 4648051 w 7467600"/>
              <a:gd name="connsiteY227" fmla="*/ 4374051 h 6858000"/>
              <a:gd name="connsiteX228" fmla="*/ 4383389 w 7467600"/>
              <a:gd name="connsiteY228" fmla="*/ 4184369 h 6858000"/>
              <a:gd name="connsiteX229" fmla="*/ 4165508 w 7467600"/>
              <a:gd name="connsiteY229" fmla="*/ 4035196 h 6858000"/>
              <a:gd name="connsiteX230" fmla="*/ 4068162 w 7467600"/>
              <a:gd name="connsiteY230" fmla="*/ 3953394 h 6858000"/>
              <a:gd name="connsiteX231" fmla="*/ 3981416 w 7467600"/>
              <a:gd name="connsiteY231" fmla="*/ 3880482 h 6858000"/>
              <a:gd name="connsiteX232" fmla="*/ 3800147 w 7467600"/>
              <a:gd name="connsiteY232" fmla="*/ 3749872 h 6858000"/>
              <a:gd name="connsiteX233" fmla="*/ 3655073 w 7467600"/>
              <a:gd name="connsiteY233" fmla="*/ 3650884 h 6858000"/>
              <a:gd name="connsiteX234" fmla="*/ 3670252 w 7467600"/>
              <a:gd name="connsiteY234" fmla="*/ 3622798 h 6858000"/>
              <a:gd name="connsiteX235" fmla="*/ 3817258 w 7467600"/>
              <a:gd name="connsiteY235" fmla="*/ 3723577 h 6858000"/>
              <a:gd name="connsiteX236" fmla="*/ 4000461 w 7467600"/>
              <a:gd name="connsiteY236" fmla="*/ 3855966 h 6858000"/>
              <a:gd name="connsiteX237" fmla="*/ 4088180 w 7467600"/>
              <a:gd name="connsiteY237" fmla="*/ 3929774 h 6858000"/>
              <a:gd name="connsiteX238" fmla="*/ 4184555 w 7467600"/>
              <a:gd name="connsiteY238" fmla="*/ 4010683 h 6858000"/>
              <a:gd name="connsiteX239" fmla="*/ 4399563 w 7467600"/>
              <a:gd name="connsiteY239" fmla="*/ 4158106 h 6858000"/>
              <a:gd name="connsiteX240" fmla="*/ 4684469 w 7467600"/>
              <a:gd name="connsiteY240" fmla="*/ 4364680 h 6858000"/>
              <a:gd name="connsiteX241" fmla="*/ 4690271 w 7467600"/>
              <a:gd name="connsiteY241" fmla="*/ 4370034 h 6858000"/>
              <a:gd name="connsiteX242" fmla="*/ 4136093 w 7467600"/>
              <a:gd name="connsiteY242" fmla="*/ 3858466 h 6858000"/>
              <a:gd name="connsiteX243" fmla="*/ 3670252 w 7467600"/>
              <a:gd name="connsiteY243" fmla="*/ 3622798 h 6858000"/>
              <a:gd name="connsiteX244" fmla="*/ 4440129 w 7467600"/>
              <a:gd name="connsiteY244" fmla="*/ 3448571 h 6858000"/>
              <a:gd name="connsiteX245" fmla="*/ 4856525 w 7467600"/>
              <a:gd name="connsiteY245" fmla="*/ 3915351 h 6858000"/>
              <a:gd name="connsiteX246" fmla="*/ 5059055 w 7467600"/>
              <a:gd name="connsiteY246" fmla="*/ 4108918 h 6858000"/>
              <a:gd name="connsiteX247" fmla="*/ 5290070 w 7467600"/>
              <a:gd name="connsiteY247" fmla="*/ 4263619 h 6858000"/>
              <a:gd name="connsiteX248" fmla="*/ 4834991 w 7467600"/>
              <a:gd name="connsiteY248" fmla="*/ 3830985 h 6858000"/>
              <a:gd name="connsiteX249" fmla="*/ 4440129 w 7467600"/>
              <a:gd name="connsiteY249" fmla="*/ 3448571 h 6858000"/>
              <a:gd name="connsiteX250" fmla="*/ 4441737 w 7467600"/>
              <a:gd name="connsiteY250" fmla="*/ 3399734 h 6858000"/>
              <a:gd name="connsiteX251" fmla="*/ 4431236 w 7467600"/>
              <a:gd name="connsiteY251" fmla="*/ 3400954 h 6858000"/>
              <a:gd name="connsiteX252" fmla="*/ 4557150 w 7467600"/>
              <a:gd name="connsiteY252" fmla="*/ 3510023 h 6858000"/>
              <a:gd name="connsiteX253" fmla="*/ 4856936 w 7467600"/>
              <a:gd name="connsiteY253" fmla="*/ 3809146 h 6858000"/>
              <a:gd name="connsiteX254" fmla="*/ 5111996 w 7467600"/>
              <a:gd name="connsiteY254" fmla="*/ 4065759 h 6858000"/>
              <a:gd name="connsiteX255" fmla="*/ 5388878 w 7467600"/>
              <a:gd name="connsiteY255" fmla="*/ 4300185 h 6858000"/>
              <a:gd name="connsiteX256" fmla="*/ 5425556 w 7467600"/>
              <a:gd name="connsiteY256" fmla="*/ 4308967 h 6858000"/>
              <a:gd name="connsiteX257" fmla="*/ 4943646 w 7467600"/>
              <a:gd name="connsiteY257" fmla="*/ 3822916 h 6858000"/>
              <a:gd name="connsiteX258" fmla="*/ 4594837 w 7467600"/>
              <a:gd name="connsiteY258" fmla="*/ 3532274 h 6858000"/>
              <a:gd name="connsiteX259" fmla="*/ 4441737 w 7467600"/>
              <a:gd name="connsiteY259" fmla="*/ 3399734 h 6858000"/>
              <a:gd name="connsiteX260" fmla="*/ 5425834 w 7467600"/>
              <a:gd name="connsiteY260" fmla="*/ 3162785 h 6858000"/>
              <a:gd name="connsiteX261" fmla="*/ 5401644 w 7467600"/>
              <a:gd name="connsiteY261" fmla="*/ 3617847 h 6858000"/>
              <a:gd name="connsiteX262" fmla="*/ 5467256 w 7467600"/>
              <a:gd name="connsiteY262" fmla="*/ 4175494 h 6858000"/>
              <a:gd name="connsiteX263" fmla="*/ 5448069 w 7467600"/>
              <a:gd name="connsiteY263" fmla="*/ 3567554 h 6858000"/>
              <a:gd name="connsiteX264" fmla="*/ 5425834 w 7467600"/>
              <a:gd name="connsiteY264" fmla="*/ 3162785 h 6858000"/>
              <a:gd name="connsiteX265" fmla="*/ 1318687 w 7467600"/>
              <a:gd name="connsiteY265" fmla="*/ 3113840 h 6858000"/>
              <a:gd name="connsiteX266" fmla="*/ 1066793 w 7467600"/>
              <a:gd name="connsiteY266" fmla="*/ 3212171 h 6858000"/>
              <a:gd name="connsiteX267" fmla="*/ 993319 w 7467600"/>
              <a:gd name="connsiteY267" fmla="*/ 3247648 h 6858000"/>
              <a:gd name="connsiteX268" fmla="*/ 853081 w 7467600"/>
              <a:gd name="connsiteY268" fmla="*/ 3312410 h 6858000"/>
              <a:gd name="connsiteX269" fmla="*/ 805957 w 7467600"/>
              <a:gd name="connsiteY269" fmla="*/ 3330443 h 6858000"/>
              <a:gd name="connsiteX270" fmla="*/ 1318687 w 7467600"/>
              <a:gd name="connsiteY270" fmla="*/ 3113840 h 6858000"/>
              <a:gd name="connsiteX271" fmla="*/ 5453702 w 7467600"/>
              <a:gd name="connsiteY271" fmla="*/ 3090882 h 6858000"/>
              <a:gd name="connsiteX272" fmla="*/ 5480135 w 7467600"/>
              <a:gd name="connsiteY272" fmla="*/ 3565802 h 6858000"/>
              <a:gd name="connsiteX273" fmla="*/ 5499023 w 7467600"/>
              <a:gd name="connsiteY273" fmla="*/ 4166310 h 6858000"/>
              <a:gd name="connsiteX274" fmla="*/ 5547022 w 7467600"/>
              <a:gd name="connsiteY274" fmla="*/ 3607838 h 6858000"/>
              <a:gd name="connsiteX275" fmla="*/ 5515964 w 7467600"/>
              <a:gd name="connsiteY275" fmla="*/ 3378541 h 6858000"/>
              <a:gd name="connsiteX276" fmla="*/ 5453702 w 7467600"/>
              <a:gd name="connsiteY276" fmla="*/ 3090882 h 6858000"/>
              <a:gd name="connsiteX277" fmla="*/ 1238695 w 7467600"/>
              <a:gd name="connsiteY277" fmla="*/ 3076820 h 6858000"/>
              <a:gd name="connsiteX278" fmla="*/ 716371 w 7467600"/>
              <a:gd name="connsiteY278" fmla="*/ 3293249 h 6858000"/>
              <a:gd name="connsiteX279" fmla="*/ 579522 w 7467600"/>
              <a:gd name="connsiteY279" fmla="*/ 3371759 h 6858000"/>
              <a:gd name="connsiteX280" fmla="*/ 600288 w 7467600"/>
              <a:gd name="connsiteY280" fmla="*/ 3365555 h 6858000"/>
              <a:gd name="connsiteX281" fmla="*/ 840692 w 7467600"/>
              <a:gd name="connsiteY281" fmla="*/ 3284921 h 6858000"/>
              <a:gd name="connsiteX282" fmla="*/ 979248 w 7467600"/>
              <a:gd name="connsiteY282" fmla="*/ 3221003 h 6858000"/>
              <a:gd name="connsiteX283" fmla="*/ 1053282 w 7467600"/>
              <a:gd name="connsiteY283" fmla="*/ 3185247 h 6858000"/>
              <a:gd name="connsiteX284" fmla="*/ 1320603 w 7467600"/>
              <a:gd name="connsiteY284" fmla="*/ 3081281 h 6858000"/>
              <a:gd name="connsiteX285" fmla="*/ 1238695 w 7467600"/>
              <a:gd name="connsiteY285" fmla="*/ 3076820 h 6858000"/>
              <a:gd name="connsiteX286" fmla="*/ 5425627 w 7467600"/>
              <a:gd name="connsiteY286" fmla="*/ 2954192 h 6858000"/>
              <a:gd name="connsiteX287" fmla="*/ 5470770 w 7467600"/>
              <a:gd name="connsiteY287" fmla="*/ 3005435 h 6858000"/>
              <a:gd name="connsiteX288" fmla="*/ 5519779 w 7467600"/>
              <a:gd name="connsiteY288" fmla="*/ 4359223 h 6858000"/>
              <a:gd name="connsiteX289" fmla="*/ 5520293 w 7467600"/>
              <a:gd name="connsiteY289" fmla="*/ 4360602 h 6858000"/>
              <a:gd name="connsiteX290" fmla="*/ 5767221 w 7467600"/>
              <a:gd name="connsiteY290" fmla="*/ 4665564 h 6858000"/>
              <a:gd name="connsiteX291" fmla="*/ 6937169 w 7467600"/>
              <a:gd name="connsiteY291" fmla="*/ 4815941 h 6858000"/>
              <a:gd name="connsiteX292" fmla="*/ 6953922 w 7467600"/>
              <a:gd name="connsiteY292" fmla="*/ 4890068 h 6858000"/>
              <a:gd name="connsiteX293" fmla="*/ 6071359 w 7467600"/>
              <a:gd name="connsiteY293" fmla="*/ 4770770 h 6858000"/>
              <a:gd name="connsiteX294" fmla="*/ 6038839 w 7467600"/>
              <a:gd name="connsiteY294" fmla="*/ 4764474 h 6858000"/>
              <a:gd name="connsiteX295" fmla="*/ 6038706 w 7467600"/>
              <a:gd name="connsiteY295" fmla="*/ 4763847 h 6858000"/>
              <a:gd name="connsiteX296" fmla="*/ 6037784 w 7467600"/>
              <a:gd name="connsiteY296" fmla="*/ 4764270 h 6858000"/>
              <a:gd name="connsiteX297" fmla="*/ 6038839 w 7467600"/>
              <a:gd name="connsiteY297" fmla="*/ 4764474 h 6858000"/>
              <a:gd name="connsiteX298" fmla="*/ 6040338 w 7467600"/>
              <a:gd name="connsiteY298" fmla="*/ 4771418 h 6858000"/>
              <a:gd name="connsiteX299" fmla="*/ 6024488 w 7467600"/>
              <a:gd name="connsiteY299" fmla="*/ 4809903 h 6858000"/>
              <a:gd name="connsiteX300" fmla="*/ 5599771 w 7467600"/>
              <a:gd name="connsiteY300" fmla="*/ 5509652 h 6858000"/>
              <a:gd name="connsiteX301" fmla="*/ 5548843 w 7467600"/>
              <a:gd name="connsiteY301" fmla="*/ 5563845 h 6858000"/>
              <a:gd name="connsiteX302" fmla="*/ 5940952 w 7467600"/>
              <a:gd name="connsiteY302" fmla="*/ 6250028 h 6858000"/>
              <a:gd name="connsiteX303" fmla="*/ 6043441 w 7467600"/>
              <a:gd name="connsiteY303" fmla="*/ 6665847 h 6858000"/>
              <a:gd name="connsiteX304" fmla="*/ 6093432 w 7467600"/>
              <a:gd name="connsiteY304" fmla="*/ 6858000 h 6858000"/>
              <a:gd name="connsiteX305" fmla="*/ 6034344 w 7467600"/>
              <a:gd name="connsiteY305" fmla="*/ 6858000 h 6858000"/>
              <a:gd name="connsiteX306" fmla="*/ 6026679 w 7467600"/>
              <a:gd name="connsiteY306" fmla="*/ 6836959 h 6858000"/>
              <a:gd name="connsiteX307" fmla="*/ 5800441 w 7467600"/>
              <a:gd name="connsiteY307" fmla="*/ 6335286 h 6858000"/>
              <a:gd name="connsiteX308" fmla="*/ 5526562 w 7467600"/>
              <a:gd name="connsiteY308" fmla="*/ 5705388 h 6858000"/>
              <a:gd name="connsiteX309" fmla="*/ 5519640 w 7467600"/>
              <a:gd name="connsiteY309" fmla="*/ 5683774 h 6858000"/>
              <a:gd name="connsiteX310" fmla="*/ 5844559 w 7467600"/>
              <a:gd name="connsiteY310" fmla="*/ 6553349 h 6858000"/>
              <a:gd name="connsiteX311" fmla="*/ 5975994 w 7467600"/>
              <a:gd name="connsiteY311" fmla="*/ 6858000 h 6858000"/>
              <a:gd name="connsiteX312" fmla="*/ 5898547 w 7467600"/>
              <a:gd name="connsiteY312" fmla="*/ 6858000 h 6858000"/>
              <a:gd name="connsiteX313" fmla="*/ 5682041 w 7467600"/>
              <a:gd name="connsiteY313" fmla="*/ 6355860 h 6858000"/>
              <a:gd name="connsiteX314" fmla="*/ 5461758 w 7467600"/>
              <a:gd name="connsiteY314" fmla="*/ 5820220 h 6858000"/>
              <a:gd name="connsiteX315" fmla="*/ 5237282 w 7467600"/>
              <a:gd name="connsiteY315" fmla="*/ 6579086 h 6858000"/>
              <a:gd name="connsiteX316" fmla="*/ 5115009 w 7467600"/>
              <a:gd name="connsiteY316" fmla="*/ 6858000 h 6858000"/>
              <a:gd name="connsiteX317" fmla="*/ 5028074 w 7467600"/>
              <a:gd name="connsiteY317" fmla="*/ 6858000 h 6858000"/>
              <a:gd name="connsiteX318" fmla="*/ 5079508 w 7467600"/>
              <a:gd name="connsiteY318" fmla="*/ 6749074 h 6858000"/>
              <a:gd name="connsiteX319" fmla="*/ 5371846 w 7467600"/>
              <a:gd name="connsiteY319" fmla="*/ 5924413 h 6858000"/>
              <a:gd name="connsiteX320" fmla="*/ 5270512 w 7467600"/>
              <a:gd name="connsiteY320" fmla="*/ 6138975 h 6858000"/>
              <a:gd name="connsiteX321" fmla="*/ 5062409 w 7467600"/>
              <a:gd name="connsiteY321" fmla="*/ 6653544 h 6858000"/>
              <a:gd name="connsiteX322" fmla="*/ 5036628 w 7467600"/>
              <a:gd name="connsiteY322" fmla="*/ 6754247 h 6858000"/>
              <a:gd name="connsiteX323" fmla="*/ 5009112 w 7467600"/>
              <a:gd name="connsiteY323" fmla="*/ 6858000 h 6858000"/>
              <a:gd name="connsiteX324" fmla="*/ 4976679 w 7467600"/>
              <a:gd name="connsiteY324" fmla="*/ 6858000 h 6858000"/>
              <a:gd name="connsiteX325" fmla="*/ 5006537 w 7467600"/>
              <a:gd name="connsiteY325" fmla="*/ 6747068 h 6858000"/>
              <a:gd name="connsiteX326" fmla="*/ 5032723 w 7467600"/>
              <a:gd name="connsiteY326" fmla="*/ 6644957 h 6858000"/>
              <a:gd name="connsiteX327" fmla="*/ 5242949 w 7467600"/>
              <a:gd name="connsiteY327" fmla="*/ 6125175 h 6858000"/>
              <a:gd name="connsiteX328" fmla="*/ 5286321 w 7467600"/>
              <a:gd name="connsiteY328" fmla="*/ 6033555 h 6858000"/>
              <a:gd name="connsiteX329" fmla="*/ 5008210 w 7467600"/>
              <a:gd name="connsiteY329" fmla="*/ 6649194 h 6858000"/>
              <a:gd name="connsiteX330" fmla="*/ 4986321 w 7467600"/>
              <a:gd name="connsiteY330" fmla="*/ 6765687 h 6858000"/>
              <a:gd name="connsiteX331" fmla="*/ 4973474 w 7467600"/>
              <a:gd name="connsiteY331" fmla="*/ 6858000 h 6858000"/>
              <a:gd name="connsiteX332" fmla="*/ 4907178 w 7467600"/>
              <a:gd name="connsiteY332" fmla="*/ 6858000 h 6858000"/>
              <a:gd name="connsiteX333" fmla="*/ 4910810 w 7467600"/>
              <a:gd name="connsiteY333" fmla="*/ 6829660 h 6858000"/>
              <a:gd name="connsiteX334" fmla="*/ 4987461 w 7467600"/>
              <a:gd name="connsiteY334" fmla="*/ 6432994 h 6858000"/>
              <a:gd name="connsiteX335" fmla="*/ 5179262 w 7467600"/>
              <a:gd name="connsiteY335" fmla="*/ 6035044 h 6858000"/>
              <a:gd name="connsiteX336" fmla="*/ 4689678 w 7467600"/>
              <a:gd name="connsiteY336" fmla="*/ 6440241 h 6858000"/>
              <a:gd name="connsiteX337" fmla="*/ 4477543 w 7467600"/>
              <a:gd name="connsiteY337" fmla="*/ 6674836 h 6858000"/>
              <a:gd name="connsiteX338" fmla="*/ 4329957 w 7467600"/>
              <a:gd name="connsiteY338" fmla="*/ 6858000 h 6858000"/>
              <a:gd name="connsiteX339" fmla="*/ 4218595 w 7467600"/>
              <a:gd name="connsiteY339" fmla="*/ 6858000 h 6858000"/>
              <a:gd name="connsiteX340" fmla="*/ 4368888 w 7467600"/>
              <a:gd name="connsiteY340" fmla="*/ 6668412 h 6858000"/>
              <a:gd name="connsiteX341" fmla="*/ 4563091 w 7467600"/>
              <a:gd name="connsiteY341" fmla="*/ 6442508 h 6858000"/>
              <a:gd name="connsiteX342" fmla="*/ 5387324 w 7467600"/>
              <a:gd name="connsiteY342" fmla="*/ 5705830 h 6858000"/>
              <a:gd name="connsiteX343" fmla="*/ 5073620 w 7467600"/>
              <a:gd name="connsiteY343" fmla="*/ 5955437 h 6858000"/>
              <a:gd name="connsiteX344" fmla="*/ 4689789 w 7467600"/>
              <a:gd name="connsiteY344" fmla="*/ 6268382 h 6858000"/>
              <a:gd name="connsiteX345" fmla="*/ 4418722 w 7467600"/>
              <a:gd name="connsiteY345" fmla="*/ 6570886 h 6858000"/>
              <a:gd name="connsiteX346" fmla="*/ 4214944 w 7467600"/>
              <a:gd name="connsiteY346" fmla="*/ 6858000 h 6858000"/>
              <a:gd name="connsiteX347" fmla="*/ 4177898 w 7467600"/>
              <a:gd name="connsiteY347" fmla="*/ 6858000 h 6858000"/>
              <a:gd name="connsiteX348" fmla="*/ 4391597 w 7467600"/>
              <a:gd name="connsiteY348" fmla="*/ 6556370 h 6858000"/>
              <a:gd name="connsiteX349" fmla="*/ 4668889 w 7467600"/>
              <a:gd name="connsiteY349" fmla="*/ 6246399 h 6858000"/>
              <a:gd name="connsiteX350" fmla="*/ 5055427 w 7467600"/>
              <a:gd name="connsiteY350" fmla="*/ 5931476 h 6858000"/>
              <a:gd name="connsiteX351" fmla="*/ 5371814 w 7467600"/>
              <a:gd name="connsiteY351" fmla="*/ 5678975 h 6858000"/>
              <a:gd name="connsiteX352" fmla="*/ 4987918 w 7467600"/>
              <a:gd name="connsiteY352" fmla="*/ 5838701 h 6858000"/>
              <a:gd name="connsiteX353" fmla="*/ 4317146 w 7467600"/>
              <a:gd name="connsiteY353" fmla="*/ 6587716 h 6858000"/>
              <a:gd name="connsiteX354" fmla="*/ 4171627 w 7467600"/>
              <a:gd name="connsiteY354" fmla="*/ 6858000 h 6858000"/>
              <a:gd name="connsiteX355" fmla="*/ 4081585 w 7467600"/>
              <a:gd name="connsiteY355" fmla="*/ 6858000 h 6858000"/>
              <a:gd name="connsiteX356" fmla="*/ 4238603 w 7467600"/>
              <a:gd name="connsiteY356" fmla="*/ 6559341 h 6858000"/>
              <a:gd name="connsiteX357" fmla="*/ 4778333 w 7467600"/>
              <a:gd name="connsiteY357" fmla="*/ 5873626 h 6858000"/>
              <a:gd name="connsiteX358" fmla="*/ 5414185 w 7467600"/>
              <a:gd name="connsiteY358" fmla="*/ 5573882 h 6858000"/>
              <a:gd name="connsiteX359" fmla="*/ 5959648 w 7467600"/>
              <a:gd name="connsiteY359" fmla="*/ 4760797 h 6858000"/>
              <a:gd name="connsiteX360" fmla="*/ 5355019 w 7467600"/>
              <a:gd name="connsiteY360" fmla="*/ 4734672 h 6858000"/>
              <a:gd name="connsiteX361" fmla="*/ 5083565 w 7467600"/>
              <a:gd name="connsiteY361" fmla="*/ 5179121 h 6858000"/>
              <a:gd name="connsiteX362" fmla="*/ 4713577 w 7467600"/>
              <a:gd name="connsiteY362" fmla="*/ 5616803 h 6858000"/>
              <a:gd name="connsiteX363" fmla="*/ 3989559 w 7467600"/>
              <a:gd name="connsiteY363" fmla="*/ 6145945 h 6858000"/>
              <a:gd name="connsiteX364" fmla="*/ 3939824 w 7467600"/>
              <a:gd name="connsiteY364" fmla="*/ 6066900 h 6858000"/>
              <a:gd name="connsiteX365" fmla="*/ 4584537 w 7467600"/>
              <a:gd name="connsiteY365" fmla="*/ 5324826 h 6858000"/>
              <a:gd name="connsiteX366" fmla="*/ 5037105 w 7467600"/>
              <a:gd name="connsiteY366" fmla="*/ 5088765 h 6858000"/>
              <a:gd name="connsiteX367" fmla="*/ 5039930 w 7467600"/>
              <a:gd name="connsiteY367" fmla="*/ 5089585 h 6858000"/>
              <a:gd name="connsiteX368" fmla="*/ 5263764 w 7467600"/>
              <a:gd name="connsiteY368" fmla="*/ 4735525 h 6858000"/>
              <a:gd name="connsiteX369" fmla="*/ 4086300 w 7467600"/>
              <a:gd name="connsiteY369" fmla="*/ 4884599 h 6858000"/>
              <a:gd name="connsiteX370" fmla="*/ 4085485 w 7467600"/>
              <a:gd name="connsiteY370" fmla="*/ 4899070 h 6858000"/>
              <a:gd name="connsiteX371" fmla="*/ 3871915 w 7467600"/>
              <a:gd name="connsiteY371" fmla="*/ 5253645 h 6858000"/>
              <a:gd name="connsiteX372" fmla="*/ 3799374 w 7467600"/>
              <a:gd name="connsiteY372" fmla="*/ 5466127 h 6858000"/>
              <a:gd name="connsiteX373" fmla="*/ 3498850 w 7467600"/>
              <a:gd name="connsiteY373" fmla="*/ 6661888 h 6858000"/>
              <a:gd name="connsiteX374" fmla="*/ 3399216 w 7467600"/>
              <a:gd name="connsiteY374" fmla="*/ 6858000 h 6858000"/>
              <a:gd name="connsiteX375" fmla="*/ 3303688 w 7467600"/>
              <a:gd name="connsiteY375" fmla="*/ 6858000 h 6858000"/>
              <a:gd name="connsiteX376" fmla="*/ 3391774 w 7467600"/>
              <a:gd name="connsiteY376" fmla="*/ 6697181 h 6858000"/>
              <a:gd name="connsiteX377" fmla="*/ 3735540 w 7467600"/>
              <a:gd name="connsiteY377" fmla="*/ 5546923 h 6858000"/>
              <a:gd name="connsiteX378" fmla="*/ 3729438 w 7467600"/>
              <a:gd name="connsiteY378" fmla="*/ 5569058 h 6858000"/>
              <a:gd name="connsiteX379" fmla="*/ 3707782 w 7467600"/>
              <a:gd name="connsiteY379" fmla="*/ 5644908 h 6858000"/>
              <a:gd name="connsiteX380" fmla="*/ 3583827 w 7467600"/>
              <a:gd name="connsiteY380" fmla="*/ 6039215 h 6858000"/>
              <a:gd name="connsiteX381" fmla="*/ 3547861 w 7467600"/>
              <a:gd name="connsiteY381" fmla="*/ 6129609 h 6858000"/>
              <a:gd name="connsiteX382" fmla="*/ 3490905 w 7467600"/>
              <a:gd name="connsiteY382" fmla="*/ 6277660 h 6858000"/>
              <a:gd name="connsiteX383" fmla="*/ 3455859 w 7467600"/>
              <a:gd name="connsiteY383" fmla="*/ 6391301 h 6858000"/>
              <a:gd name="connsiteX384" fmla="*/ 3429112 w 7467600"/>
              <a:gd name="connsiteY384" fmla="*/ 6479469 h 6858000"/>
              <a:gd name="connsiteX385" fmla="*/ 3304862 w 7467600"/>
              <a:gd name="connsiteY385" fmla="*/ 6796476 h 6858000"/>
              <a:gd name="connsiteX386" fmla="*/ 3276071 w 7467600"/>
              <a:gd name="connsiteY386" fmla="*/ 6858000 h 6858000"/>
              <a:gd name="connsiteX387" fmla="*/ 3240805 w 7467600"/>
              <a:gd name="connsiteY387" fmla="*/ 6858000 h 6858000"/>
              <a:gd name="connsiteX388" fmla="*/ 3275917 w 7467600"/>
              <a:gd name="connsiteY388" fmla="*/ 6783192 h 6858000"/>
              <a:gd name="connsiteX389" fmla="*/ 3399358 w 7467600"/>
              <a:gd name="connsiteY389" fmla="*/ 6469011 h 6858000"/>
              <a:gd name="connsiteX390" fmla="*/ 3425650 w 7467600"/>
              <a:gd name="connsiteY390" fmla="*/ 6381333 h 6858000"/>
              <a:gd name="connsiteX391" fmla="*/ 3460661 w 7467600"/>
              <a:gd name="connsiteY391" fmla="*/ 6266763 h 6858000"/>
              <a:gd name="connsiteX392" fmla="*/ 3518021 w 7467600"/>
              <a:gd name="connsiteY392" fmla="*/ 6117298 h 6858000"/>
              <a:gd name="connsiteX393" fmla="*/ 3554035 w 7467600"/>
              <a:gd name="connsiteY393" fmla="*/ 6027832 h 6858000"/>
              <a:gd name="connsiteX394" fmla="*/ 3677174 w 7467600"/>
              <a:gd name="connsiteY394" fmla="*/ 5636351 h 6858000"/>
              <a:gd name="connsiteX395" fmla="*/ 3698819 w 7467600"/>
              <a:gd name="connsiteY395" fmla="*/ 5560503 h 6858000"/>
              <a:gd name="connsiteX396" fmla="*/ 3702094 w 7467600"/>
              <a:gd name="connsiteY396" fmla="*/ 5549194 h 6858000"/>
              <a:gd name="connsiteX397" fmla="*/ 3398355 w 7467600"/>
              <a:gd name="connsiteY397" fmla="*/ 6094603 h 6858000"/>
              <a:gd name="connsiteX398" fmla="*/ 3193941 w 7467600"/>
              <a:gd name="connsiteY398" fmla="*/ 6798775 h 6858000"/>
              <a:gd name="connsiteX399" fmla="*/ 3184140 w 7467600"/>
              <a:gd name="connsiteY399" fmla="*/ 6858000 h 6858000"/>
              <a:gd name="connsiteX400" fmla="*/ 3099978 w 7467600"/>
              <a:gd name="connsiteY400" fmla="*/ 6858000 h 6858000"/>
              <a:gd name="connsiteX401" fmla="*/ 3101556 w 7467600"/>
              <a:gd name="connsiteY401" fmla="*/ 6843337 h 6858000"/>
              <a:gd name="connsiteX402" fmla="*/ 3370162 w 7467600"/>
              <a:gd name="connsiteY402" fmla="*/ 5785550 h 6858000"/>
              <a:gd name="connsiteX403" fmla="*/ 3746477 w 7467600"/>
              <a:gd name="connsiteY403" fmla="*/ 5377889 h 6858000"/>
              <a:gd name="connsiteX404" fmla="*/ 3863399 w 7467600"/>
              <a:gd name="connsiteY404" fmla="*/ 5087257 h 6858000"/>
              <a:gd name="connsiteX405" fmla="*/ 3968712 w 7467600"/>
              <a:gd name="connsiteY405" fmla="*/ 4913989 h 6858000"/>
              <a:gd name="connsiteX406" fmla="*/ 2792390 w 7467600"/>
              <a:gd name="connsiteY406" fmla="*/ 5382974 h 6858000"/>
              <a:gd name="connsiteX407" fmla="*/ 2714982 w 7467600"/>
              <a:gd name="connsiteY407" fmla="*/ 5427051 h 6858000"/>
              <a:gd name="connsiteX408" fmla="*/ 2813361 w 7467600"/>
              <a:gd name="connsiteY408" fmla="*/ 6023912 h 6858000"/>
              <a:gd name="connsiteX409" fmla="*/ 2688430 w 7467600"/>
              <a:gd name="connsiteY409" fmla="*/ 6801564 h 6858000"/>
              <a:gd name="connsiteX410" fmla="*/ 2629626 w 7467600"/>
              <a:gd name="connsiteY410" fmla="*/ 6763394 h 6858000"/>
              <a:gd name="connsiteX411" fmla="*/ 2565328 w 7467600"/>
              <a:gd name="connsiteY411" fmla="*/ 5516399 h 6858000"/>
              <a:gd name="connsiteX412" fmla="*/ 1922999 w 7467600"/>
              <a:gd name="connsiteY412" fmla="*/ 5980343 h 6858000"/>
              <a:gd name="connsiteX413" fmla="*/ 1950261 w 7467600"/>
              <a:gd name="connsiteY413" fmla="*/ 6405858 h 6858000"/>
              <a:gd name="connsiteX414" fmla="*/ 2365554 w 7467600"/>
              <a:gd name="connsiteY414" fmla="*/ 6759107 h 6858000"/>
              <a:gd name="connsiteX415" fmla="*/ 2424142 w 7467600"/>
              <a:gd name="connsiteY415" fmla="*/ 6858000 h 6858000"/>
              <a:gd name="connsiteX416" fmla="*/ 2395994 w 7467600"/>
              <a:gd name="connsiteY416" fmla="*/ 6858000 h 6858000"/>
              <a:gd name="connsiteX417" fmla="*/ 2392863 w 7467600"/>
              <a:gd name="connsiteY417" fmla="*/ 6852964 h 6858000"/>
              <a:gd name="connsiteX418" fmla="*/ 2017589 w 7467600"/>
              <a:gd name="connsiteY418" fmla="*/ 6493982 h 6858000"/>
              <a:gd name="connsiteX419" fmla="*/ 2147336 w 7467600"/>
              <a:gd name="connsiteY419" fmla="*/ 6594052 h 6858000"/>
              <a:gd name="connsiteX420" fmla="*/ 2207047 w 7467600"/>
              <a:gd name="connsiteY420" fmla="*/ 6654540 h 6858000"/>
              <a:gd name="connsiteX421" fmla="*/ 2299106 w 7467600"/>
              <a:gd name="connsiteY421" fmla="*/ 6778931 h 6858000"/>
              <a:gd name="connsiteX422" fmla="*/ 2314430 w 7467600"/>
              <a:gd name="connsiteY422" fmla="*/ 6801144 h 6858000"/>
              <a:gd name="connsiteX423" fmla="*/ 2352406 w 7467600"/>
              <a:gd name="connsiteY423" fmla="*/ 6858000 h 6858000"/>
              <a:gd name="connsiteX424" fmla="*/ 2314492 w 7467600"/>
              <a:gd name="connsiteY424" fmla="*/ 6858000 h 6858000"/>
              <a:gd name="connsiteX425" fmla="*/ 2288095 w 7467600"/>
              <a:gd name="connsiteY425" fmla="*/ 6818030 h 6858000"/>
              <a:gd name="connsiteX426" fmla="*/ 2272768 w 7467600"/>
              <a:gd name="connsiteY426" fmla="*/ 6795822 h 6858000"/>
              <a:gd name="connsiteX427" fmla="*/ 2182715 w 7467600"/>
              <a:gd name="connsiteY427" fmla="*/ 6675071 h 6858000"/>
              <a:gd name="connsiteX428" fmla="*/ 2032061 w 7467600"/>
              <a:gd name="connsiteY428" fmla="*/ 6541380 h 6858000"/>
              <a:gd name="connsiteX429" fmla="*/ 2257220 w 7467600"/>
              <a:gd name="connsiteY429" fmla="*/ 6826257 h 6858000"/>
              <a:gd name="connsiteX430" fmla="*/ 2281324 w 7467600"/>
              <a:gd name="connsiteY430" fmla="*/ 6858000 h 6858000"/>
              <a:gd name="connsiteX431" fmla="*/ 2242860 w 7467600"/>
              <a:gd name="connsiteY431" fmla="*/ 6858000 h 6858000"/>
              <a:gd name="connsiteX432" fmla="*/ 2232818 w 7467600"/>
              <a:gd name="connsiteY432" fmla="*/ 6844926 h 6858000"/>
              <a:gd name="connsiteX433" fmla="*/ 1990172 w 7467600"/>
              <a:gd name="connsiteY433" fmla="*/ 6542121 h 6858000"/>
              <a:gd name="connsiteX434" fmla="*/ 2124090 w 7467600"/>
              <a:gd name="connsiteY434" fmla="*/ 6761017 h 6858000"/>
              <a:gd name="connsiteX435" fmla="*/ 2200380 w 7467600"/>
              <a:gd name="connsiteY435" fmla="*/ 6858000 h 6858000"/>
              <a:gd name="connsiteX436" fmla="*/ 2147507 w 7467600"/>
              <a:gd name="connsiteY436" fmla="*/ 6858000 h 6858000"/>
              <a:gd name="connsiteX437" fmla="*/ 2070668 w 7467600"/>
              <a:gd name="connsiteY437" fmla="*/ 6761520 h 6858000"/>
              <a:gd name="connsiteX438" fmla="*/ 1975142 w 7467600"/>
              <a:gd name="connsiteY438" fmla="*/ 6585570 h 6858000"/>
              <a:gd name="connsiteX439" fmla="*/ 2050035 w 7467600"/>
              <a:gd name="connsiteY439" fmla="*/ 6813345 h 6858000"/>
              <a:gd name="connsiteX440" fmla="*/ 2063025 w 7467600"/>
              <a:gd name="connsiteY440" fmla="*/ 6858000 h 6858000"/>
              <a:gd name="connsiteX441" fmla="*/ 2021675 w 7467600"/>
              <a:gd name="connsiteY441" fmla="*/ 6858000 h 6858000"/>
              <a:gd name="connsiteX442" fmla="*/ 2019308 w 7467600"/>
              <a:gd name="connsiteY442" fmla="*/ 6847118 h 6858000"/>
              <a:gd name="connsiteX443" fmla="*/ 1938835 w 7467600"/>
              <a:gd name="connsiteY443" fmla="*/ 6551160 h 6858000"/>
              <a:gd name="connsiteX444" fmla="*/ 1953230 w 7467600"/>
              <a:gd name="connsiteY444" fmla="*/ 6759699 h 6858000"/>
              <a:gd name="connsiteX445" fmla="*/ 1956763 w 7467600"/>
              <a:gd name="connsiteY445" fmla="*/ 6778191 h 6858000"/>
              <a:gd name="connsiteX446" fmla="*/ 1967925 w 7467600"/>
              <a:gd name="connsiteY446" fmla="*/ 6858000 h 6858000"/>
              <a:gd name="connsiteX447" fmla="*/ 1936622 w 7467600"/>
              <a:gd name="connsiteY447" fmla="*/ 6858000 h 6858000"/>
              <a:gd name="connsiteX448" fmla="*/ 1926261 w 7467600"/>
              <a:gd name="connsiteY448" fmla="*/ 6784064 h 6858000"/>
              <a:gd name="connsiteX449" fmla="*/ 1922724 w 7467600"/>
              <a:gd name="connsiteY449" fmla="*/ 6765577 h 6858000"/>
              <a:gd name="connsiteX450" fmla="*/ 1904650 w 7467600"/>
              <a:gd name="connsiteY450" fmla="*/ 6639616 h 6858000"/>
              <a:gd name="connsiteX451" fmla="*/ 1885273 w 7467600"/>
              <a:gd name="connsiteY451" fmla="*/ 6858000 h 6858000"/>
              <a:gd name="connsiteX452" fmla="*/ 1854363 w 7467600"/>
              <a:gd name="connsiteY452" fmla="*/ 6858000 h 6858000"/>
              <a:gd name="connsiteX453" fmla="*/ 1880391 w 7467600"/>
              <a:gd name="connsiteY453" fmla="*/ 6603796 h 6858000"/>
              <a:gd name="connsiteX454" fmla="*/ 1818273 w 7467600"/>
              <a:gd name="connsiteY454" fmla="*/ 6715729 h 6858000"/>
              <a:gd name="connsiteX455" fmla="*/ 1794691 w 7467600"/>
              <a:gd name="connsiteY455" fmla="*/ 6843239 h 6858000"/>
              <a:gd name="connsiteX456" fmla="*/ 1794914 w 7467600"/>
              <a:gd name="connsiteY456" fmla="*/ 6858000 h 6858000"/>
              <a:gd name="connsiteX457" fmla="*/ 1746128 w 7467600"/>
              <a:gd name="connsiteY457" fmla="*/ 6858000 h 6858000"/>
              <a:gd name="connsiteX458" fmla="*/ 1753934 w 7467600"/>
              <a:gd name="connsiteY458" fmla="*/ 6724796 h 6858000"/>
              <a:gd name="connsiteX459" fmla="*/ 1792053 w 7467600"/>
              <a:gd name="connsiteY459" fmla="*/ 6572396 h 6858000"/>
              <a:gd name="connsiteX460" fmla="*/ 1862248 w 7467600"/>
              <a:gd name="connsiteY460" fmla="*/ 6266397 h 6858000"/>
              <a:gd name="connsiteX461" fmla="*/ 1862250 w 7467600"/>
              <a:gd name="connsiteY461" fmla="*/ 6033531 h 6858000"/>
              <a:gd name="connsiteX462" fmla="*/ 1211999 w 7467600"/>
              <a:gd name="connsiteY462" fmla="*/ 6683610 h 6858000"/>
              <a:gd name="connsiteX463" fmla="*/ 1213266 w 7467600"/>
              <a:gd name="connsiteY463" fmla="*/ 6691947 h 6858000"/>
              <a:gd name="connsiteX464" fmla="*/ 1203370 w 7467600"/>
              <a:gd name="connsiteY464" fmla="*/ 6850676 h 6858000"/>
              <a:gd name="connsiteX465" fmla="*/ 1203671 w 7467600"/>
              <a:gd name="connsiteY465" fmla="*/ 6858000 h 6858000"/>
              <a:gd name="connsiteX466" fmla="*/ 1143180 w 7467600"/>
              <a:gd name="connsiteY466" fmla="*/ 6858000 h 6858000"/>
              <a:gd name="connsiteX467" fmla="*/ 1142176 w 7467600"/>
              <a:gd name="connsiteY467" fmla="*/ 6766045 h 6858000"/>
              <a:gd name="connsiteX468" fmla="*/ 1067484 w 7467600"/>
              <a:gd name="connsiteY468" fmla="*/ 6858000 h 6858000"/>
              <a:gd name="connsiteX469" fmla="*/ 953928 w 7467600"/>
              <a:gd name="connsiteY469" fmla="*/ 6858000 h 6858000"/>
              <a:gd name="connsiteX470" fmla="*/ 959715 w 7467600"/>
              <a:gd name="connsiteY470" fmla="*/ 6850185 h 6858000"/>
              <a:gd name="connsiteX471" fmla="*/ 1483788 w 7467600"/>
              <a:gd name="connsiteY471" fmla="*/ 6259174 h 6858000"/>
              <a:gd name="connsiteX472" fmla="*/ 1100671 w 7467600"/>
              <a:gd name="connsiteY472" fmla="*/ 6252137 h 6858000"/>
              <a:gd name="connsiteX473" fmla="*/ 1090144 w 7467600"/>
              <a:gd name="connsiteY473" fmla="*/ 6256748 h 6858000"/>
              <a:gd name="connsiteX474" fmla="*/ 1095872 w 7467600"/>
              <a:gd name="connsiteY474" fmla="*/ 6271892 h 6858000"/>
              <a:gd name="connsiteX475" fmla="*/ 262785 w 7467600"/>
              <a:gd name="connsiteY475" fmla="*/ 6845450 h 6858000"/>
              <a:gd name="connsiteX476" fmla="*/ 209968 w 7467600"/>
              <a:gd name="connsiteY476" fmla="*/ 6770713 h 6858000"/>
              <a:gd name="connsiteX477" fmla="*/ 873460 w 7467600"/>
              <a:gd name="connsiteY477" fmla="*/ 6253768 h 6858000"/>
              <a:gd name="connsiteX478" fmla="*/ 192686 w 7467600"/>
              <a:gd name="connsiteY478" fmla="*/ 5849257 h 6858000"/>
              <a:gd name="connsiteX479" fmla="*/ 4696 w 7467600"/>
              <a:gd name="connsiteY479" fmla="*/ 5697668 h 6858000"/>
              <a:gd name="connsiteX480" fmla="*/ 0 w 7467600"/>
              <a:gd name="connsiteY480" fmla="*/ 5689984 h 6858000"/>
              <a:gd name="connsiteX481" fmla="*/ 0 w 7467600"/>
              <a:gd name="connsiteY481" fmla="*/ 5513472 h 6858000"/>
              <a:gd name="connsiteX482" fmla="*/ 174101 w 7467600"/>
              <a:gd name="connsiteY482" fmla="*/ 5620277 h 6858000"/>
              <a:gd name="connsiteX483" fmla="*/ 891800 w 7467600"/>
              <a:gd name="connsiteY483" fmla="*/ 6036935 h 6858000"/>
              <a:gd name="connsiteX484" fmla="*/ 1072219 w 7467600"/>
              <a:gd name="connsiteY484" fmla="*/ 6169443 h 6858000"/>
              <a:gd name="connsiteX485" fmla="*/ 1074117 w 7467600"/>
              <a:gd name="connsiteY485" fmla="*/ 6170301 h 6858000"/>
              <a:gd name="connsiteX486" fmla="*/ 1083114 w 7467600"/>
              <a:gd name="connsiteY486" fmla="*/ 6174131 h 6858000"/>
              <a:gd name="connsiteX487" fmla="*/ 1543010 w 7467600"/>
              <a:gd name="connsiteY487" fmla="*/ 6191140 h 6858000"/>
              <a:gd name="connsiteX488" fmla="*/ 1551080 w 7467600"/>
              <a:gd name="connsiteY488" fmla="*/ 6195006 h 6858000"/>
              <a:gd name="connsiteX489" fmla="*/ 2345443 w 7467600"/>
              <a:gd name="connsiteY489" fmla="*/ 5549882 h 6858000"/>
              <a:gd name="connsiteX490" fmla="*/ 1721499 w 7467600"/>
              <a:gd name="connsiteY490" fmla="*/ 5599969 h 6858000"/>
              <a:gd name="connsiteX491" fmla="*/ 767716 w 7467600"/>
              <a:gd name="connsiteY491" fmla="*/ 5472768 h 6858000"/>
              <a:gd name="connsiteX492" fmla="*/ 722147 w 7467600"/>
              <a:gd name="connsiteY492" fmla="*/ 5393091 h 6858000"/>
              <a:gd name="connsiteX493" fmla="*/ 1485552 w 7467600"/>
              <a:gd name="connsiteY493" fmla="*/ 5313202 h 6858000"/>
              <a:gd name="connsiteX494" fmla="*/ 2143004 w 7467600"/>
              <a:gd name="connsiteY494" fmla="*/ 5402420 h 6858000"/>
              <a:gd name="connsiteX495" fmla="*/ 1933391 w 7467600"/>
              <a:gd name="connsiteY495" fmla="*/ 5156971 h 6858000"/>
              <a:gd name="connsiteX496" fmla="*/ 1827118 w 7467600"/>
              <a:gd name="connsiteY496" fmla="*/ 4968410 h 6858000"/>
              <a:gd name="connsiteX497" fmla="*/ 1837349 w 7467600"/>
              <a:gd name="connsiteY497" fmla="*/ 4956357 h 6858000"/>
              <a:gd name="connsiteX498" fmla="*/ 2162835 w 7467600"/>
              <a:gd name="connsiteY498" fmla="*/ 5187853 h 6858000"/>
              <a:gd name="connsiteX499" fmla="*/ 2257167 w 7467600"/>
              <a:gd name="connsiteY499" fmla="*/ 5462123 h 6858000"/>
              <a:gd name="connsiteX500" fmla="*/ 2261598 w 7467600"/>
              <a:gd name="connsiteY500" fmla="*/ 5467998 h 6858000"/>
              <a:gd name="connsiteX501" fmla="*/ 2437177 w 7467600"/>
              <a:gd name="connsiteY501" fmla="*/ 5479608 h 6858000"/>
              <a:gd name="connsiteX502" fmla="*/ 2445247 w 7467600"/>
              <a:gd name="connsiteY502" fmla="*/ 5483476 h 6858000"/>
              <a:gd name="connsiteX503" fmla="*/ 2743626 w 7467600"/>
              <a:gd name="connsiteY503" fmla="*/ 5304819 h 6858000"/>
              <a:gd name="connsiteX504" fmla="*/ 3048102 w 7467600"/>
              <a:gd name="connsiteY504" fmla="*/ 5150595 h 6858000"/>
              <a:gd name="connsiteX505" fmla="*/ 1799414 w 7467600"/>
              <a:gd name="connsiteY505" fmla="*/ 4694732 h 6858000"/>
              <a:gd name="connsiteX506" fmla="*/ 1771735 w 7467600"/>
              <a:gd name="connsiteY506" fmla="*/ 4619929 h 6858000"/>
              <a:gd name="connsiteX507" fmla="*/ 3104273 w 7467600"/>
              <a:gd name="connsiteY507" fmla="*/ 5076159 h 6858000"/>
              <a:gd name="connsiteX508" fmla="*/ 3113245 w 7467600"/>
              <a:gd name="connsiteY508" fmla="*/ 5090705 h 6858000"/>
              <a:gd name="connsiteX509" fmla="*/ 3126294 w 7467600"/>
              <a:gd name="connsiteY509" fmla="*/ 5114400 h 6858000"/>
              <a:gd name="connsiteX510" fmla="*/ 3937433 w 7467600"/>
              <a:gd name="connsiteY510" fmla="*/ 4830473 h 6858000"/>
              <a:gd name="connsiteX511" fmla="*/ 3590475 w 7467600"/>
              <a:gd name="connsiteY511" fmla="*/ 4597974 h 6858000"/>
              <a:gd name="connsiteX512" fmla="*/ 3100264 w 7467600"/>
              <a:gd name="connsiteY512" fmla="*/ 4579845 h 6858000"/>
              <a:gd name="connsiteX513" fmla="*/ 2183576 w 7467600"/>
              <a:gd name="connsiteY513" fmla="*/ 4227150 h 6858000"/>
              <a:gd name="connsiteX514" fmla="*/ 2151029 w 7467600"/>
              <a:gd name="connsiteY514" fmla="*/ 4146947 h 6858000"/>
              <a:gd name="connsiteX515" fmla="*/ 3563434 w 7467600"/>
              <a:gd name="connsiteY515" fmla="*/ 4469115 h 6858000"/>
              <a:gd name="connsiteX516" fmla="*/ 3177952 w 7467600"/>
              <a:gd name="connsiteY516" fmla="*/ 3657386 h 6858000"/>
              <a:gd name="connsiteX517" fmla="*/ 3189263 w 7467600"/>
              <a:gd name="connsiteY517" fmla="*/ 3625726 h 6858000"/>
              <a:gd name="connsiteX518" fmla="*/ 3560912 w 7467600"/>
              <a:gd name="connsiteY518" fmla="*/ 4079863 h 6858000"/>
              <a:gd name="connsiteX519" fmla="*/ 3626636 w 7467600"/>
              <a:gd name="connsiteY519" fmla="*/ 4512230 h 6858000"/>
              <a:gd name="connsiteX520" fmla="*/ 3653088 w 7467600"/>
              <a:gd name="connsiteY520" fmla="*/ 4521417 h 6858000"/>
              <a:gd name="connsiteX521" fmla="*/ 3988128 w 7467600"/>
              <a:gd name="connsiteY521" fmla="*/ 4817267 h 6858000"/>
              <a:gd name="connsiteX522" fmla="*/ 4830582 w 7467600"/>
              <a:gd name="connsiteY522" fmla="*/ 4676000 h 6858000"/>
              <a:gd name="connsiteX523" fmla="*/ 4830100 w 7467600"/>
              <a:gd name="connsiteY523" fmla="*/ 4675554 h 6858000"/>
              <a:gd name="connsiteX524" fmla="*/ 4036318 w 7467600"/>
              <a:gd name="connsiteY524" fmla="*/ 4147013 h 6858000"/>
              <a:gd name="connsiteX525" fmla="*/ 3432098 w 7467600"/>
              <a:gd name="connsiteY525" fmla="*/ 3537312 h 6858000"/>
              <a:gd name="connsiteX526" fmla="*/ 3446761 w 7467600"/>
              <a:gd name="connsiteY526" fmla="*/ 3461278 h 6858000"/>
              <a:gd name="connsiteX527" fmla="*/ 4419733 w 7467600"/>
              <a:gd name="connsiteY527" fmla="*/ 3963555 h 6858000"/>
              <a:gd name="connsiteX528" fmla="*/ 4781371 w 7467600"/>
              <a:gd name="connsiteY528" fmla="*/ 4458604 h 6858000"/>
              <a:gd name="connsiteX529" fmla="*/ 4780440 w 7467600"/>
              <a:gd name="connsiteY529" fmla="*/ 4470290 h 6858000"/>
              <a:gd name="connsiteX530" fmla="*/ 4898954 w 7467600"/>
              <a:gd name="connsiteY530" fmla="*/ 4662092 h 6858000"/>
              <a:gd name="connsiteX531" fmla="*/ 4900699 w 7467600"/>
              <a:gd name="connsiteY531" fmla="*/ 4670867 h 6858000"/>
              <a:gd name="connsiteX532" fmla="*/ 5714511 w 7467600"/>
              <a:gd name="connsiteY532" fmla="*/ 4663483 h 6858000"/>
              <a:gd name="connsiteX533" fmla="*/ 5464793 w 7467600"/>
              <a:gd name="connsiteY533" fmla="*/ 4393556 h 6858000"/>
              <a:gd name="connsiteX534" fmla="*/ 5461897 w 7467600"/>
              <a:gd name="connsiteY534" fmla="*/ 4390879 h 6858000"/>
              <a:gd name="connsiteX535" fmla="*/ 4294126 w 7467600"/>
              <a:gd name="connsiteY535" fmla="*/ 3303048 h 6858000"/>
              <a:gd name="connsiteX536" fmla="*/ 4305321 w 7467600"/>
              <a:gd name="connsiteY536" fmla="*/ 3256953 h 6858000"/>
              <a:gd name="connsiteX537" fmla="*/ 4949299 w 7467600"/>
              <a:gd name="connsiteY537" fmla="*/ 3766336 h 6858000"/>
              <a:gd name="connsiteX538" fmla="*/ 5291452 w 7467600"/>
              <a:gd name="connsiteY538" fmla="*/ 4076801 h 6858000"/>
              <a:gd name="connsiteX539" fmla="*/ 5434998 w 7467600"/>
              <a:gd name="connsiteY539" fmla="*/ 4254100 h 6858000"/>
              <a:gd name="connsiteX540" fmla="*/ 5351015 w 7467600"/>
              <a:gd name="connsiteY540" fmla="*/ 3760989 h 6858000"/>
              <a:gd name="connsiteX541" fmla="*/ 5413780 w 7467600"/>
              <a:gd name="connsiteY541" fmla="*/ 2966265 h 6858000"/>
              <a:gd name="connsiteX542" fmla="*/ 5425627 w 7467600"/>
              <a:gd name="connsiteY542" fmla="*/ 2954192 h 6858000"/>
              <a:gd name="connsiteX543" fmla="*/ 6604735 w 7467600"/>
              <a:gd name="connsiteY543" fmla="*/ 2041381 h 6858000"/>
              <a:gd name="connsiteX544" fmla="*/ 7204487 w 7467600"/>
              <a:gd name="connsiteY544" fmla="*/ 2742112 h 6858000"/>
              <a:gd name="connsiteX545" fmla="*/ 7131592 w 7467600"/>
              <a:gd name="connsiteY545" fmla="*/ 2672096 h 6858000"/>
              <a:gd name="connsiteX546" fmla="*/ 6996344 w 7467600"/>
              <a:gd name="connsiteY546" fmla="*/ 2518310 h 6858000"/>
              <a:gd name="connsiteX547" fmla="*/ 6735495 w 7467600"/>
              <a:gd name="connsiteY547" fmla="*/ 2196890 h 6858000"/>
              <a:gd name="connsiteX548" fmla="*/ 6721901 w 7467600"/>
              <a:gd name="connsiteY548" fmla="*/ 2179274 h 6858000"/>
              <a:gd name="connsiteX549" fmla="*/ 6604735 w 7467600"/>
              <a:gd name="connsiteY549" fmla="*/ 2041381 h 6858000"/>
              <a:gd name="connsiteX550" fmla="*/ 6591670 w 7467600"/>
              <a:gd name="connsiteY550" fmla="*/ 1988277 h 6858000"/>
              <a:gd name="connsiteX551" fmla="*/ 6747349 w 7467600"/>
              <a:gd name="connsiteY551" fmla="*/ 2160069 h 6858000"/>
              <a:gd name="connsiteX552" fmla="*/ 6760943 w 7467600"/>
              <a:gd name="connsiteY552" fmla="*/ 2177686 h 6858000"/>
              <a:gd name="connsiteX553" fmla="*/ 7021065 w 7467600"/>
              <a:gd name="connsiteY553" fmla="*/ 2498102 h 6858000"/>
              <a:gd name="connsiteX554" fmla="*/ 7155223 w 7467600"/>
              <a:gd name="connsiteY554" fmla="*/ 2650386 h 6858000"/>
              <a:gd name="connsiteX555" fmla="*/ 7203167 w 7467600"/>
              <a:gd name="connsiteY555" fmla="*/ 2697288 h 6858000"/>
              <a:gd name="connsiteX556" fmla="*/ 6937703 w 7467600"/>
              <a:gd name="connsiteY556" fmla="*/ 2321981 h 6858000"/>
              <a:gd name="connsiteX557" fmla="*/ 6591670 w 7467600"/>
              <a:gd name="connsiteY557" fmla="*/ 1988277 h 6858000"/>
              <a:gd name="connsiteX558" fmla="*/ 5798671 w 7467600"/>
              <a:gd name="connsiteY558" fmla="*/ 1981601 h 6858000"/>
              <a:gd name="connsiteX559" fmla="*/ 5754709 w 7467600"/>
              <a:gd name="connsiteY559" fmla="*/ 2071454 h 6858000"/>
              <a:gd name="connsiteX560" fmla="*/ 5763044 w 7467600"/>
              <a:gd name="connsiteY560" fmla="*/ 2842206 h 6858000"/>
              <a:gd name="connsiteX561" fmla="*/ 5764974 w 7467600"/>
              <a:gd name="connsiteY561" fmla="*/ 2799609 h 6858000"/>
              <a:gd name="connsiteX562" fmla="*/ 5767665 w 7467600"/>
              <a:gd name="connsiteY562" fmla="*/ 2666409 h 6858000"/>
              <a:gd name="connsiteX563" fmla="*/ 5763055 w 7467600"/>
              <a:gd name="connsiteY563" fmla="*/ 2579705 h 6858000"/>
              <a:gd name="connsiteX564" fmla="*/ 5758079 w 7467600"/>
              <a:gd name="connsiteY564" fmla="*/ 2492508 h 6858000"/>
              <a:gd name="connsiteX565" fmla="*/ 5779325 w 7467600"/>
              <a:gd name="connsiteY565" fmla="*/ 2197069 h 6858000"/>
              <a:gd name="connsiteX566" fmla="*/ 5798671 w 7467600"/>
              <a:gd name="connsiteY566" fmla="*/ 1981601 h 6858000"/>
              <a:gd name="connsiteX567" fmla="*/ 5829202 w 7467600"/>
              <a:gd name="connsiteY567" fmla="*/ 1971679 h 6858000"/>
              <a:gd name="connsiteX568" fmla="*/ 5809558 w 7467600"/>
              <a:gd name="connsiteY568" fmla="*/ 2198043 h 6858000"/>
              <a:gd name="connsiteX569" fmla="*/ 5788653 w 7467600"/>
              <a:gd name="connsiteY569" fmla="*/ 2489430 h 6858000"/>
              <a:gd name="connsiteX570" fmla="*/ 5793439 w 7467600"/>
              <a:gd name="connsiteY570" fmla="*/ 2575235 h 6858000"/>
              <a:gd name="connsiteX571" fmla="*/ 5796837 w 7467600"/>
              <a:gd name="connsiteY571" fmla="*/ 2637633 h 6858000"/>
              <a:gd name="connsiteX572" fmla="*/ 5818614 w 7467600"/>
              <a:gd name="connsiteY572" fmla="*/ 2473055 h 6858000"/>
              <a:gd name="connsiteX573" fmla="*/ 5829202 w 7467600"/>
              <a:gd name="connsiteY573" fmla="*/ 1971679 h 6858000"/>
              <a:gd name="connsiteX574" fmla="*/ 5911389 w 7467600"/>
              <a:gd name="connsiteY574" fmla="*/ 1898371 h 6858000"/>
              <a:gd name="connsiteX575" fmla="*/ 6237627 w 7467600"/>
              <a:gd name="connsiteY575" fmla="*/ 2231921 h 6858000"/>
              <a:gd name="connsiteX576" fmla="*/ 5911389 w 7467600"/>
              <a:gd name="connsiteY576" fmla="*/ 1898371 h 6858000"/>
              <a:gd name="connsiteX577" fmla="*/ 6944437 w 7467600"/>
              <a:gd name="connsiteY577" fmla="*/ 1575402 h 6858000"/>
              <a:gd name="connsiteX578" fmla="*/ 6304730 w 7467600"/>
              <a:gd name="connsiteY578" fmla="*/ 1766654 h 6858000"/>
              <a:gd name="connsiteX579" fmla="*/ 6944437 w 7467600"/>
              <a:gd name="connsiteY579" fmla="*/ 1575402 h 6858000"/>
              <a:gd name="connsiteX580" fmla="*/ 7019523 w 7467600"/>
              <a:gd name="connsiteY580" fmla="*/ 1519450 h 6858000"/>
              <a:gd name="connsiteX581" fmla="*/ 6298091 w 7467600"/>
              <a:gd name="connsiteY581" fmla="*/ 1737122 h 6858000"/>
              <a:gd name="connsiteX582" fmla="*/ 7019523 w 7467600"/>
              <a:gd name="connsiteY582" fmla="*/ 1519450 h 6858000"/>
              <a:gd name="connsiteX583" fmla="*/ 2399523 w 7467600"/>
              <a:gd name="connsiteY583" fmla="*/ 1428234 h 6858000"/>
              <a:gd name="connsiteX584" fmla="*/ 2224982 w 7467600"/>
              <a:gd name="connsiteY584" fmla="*/ 1826201 h 6858000"/>
              <a:gd name="connsiteX585" fmla="*/ 2096099 w 7467600"/>
              <a:gd name="connsiteY585" fmla="*/ 2345900 h 6858000"/>
              <a:gd name="connsiteX586" fmla="*/ 2283317 w 7467600"/>
              <a:gd name="connsiteY586" fmla="*/ 1796925 h 6858000"/>
              <a:gd name="connsiteX587" fmla="*/ 2399523 w 7467600"/>
              <a:gd name="connsiteY587" fmla="*/ 1428234 h 6858000"/>
              <a:gd name="connsiteX588" fmla="*/ 2448558 w 7467600"/>
              <a:gd name="connsiteY588" fmla="*/ 1373435 h 6858000"/>
              <a:gd name="connsiteX589" fmla="*/ 2312521 w 7467600"/>
              <a:gd name="connsiteY589" fmla="*/ 1806140 h 6858000"/>
              <a:gd name="connsiteX590" fmla="*/ 2127533 w 7467600"/>
              <a:gd name="connsiteY590" fmla="*/ 2348380 h 6858000"/>
              <a:gd name="connsiteX591" fmla="*/ 2358080 w 7467600"/>
              <a:gd name="connsiteY591" fmla="*/ 1866134 h 6858000"/>
              <a:gd name="connsiteX592" fmla="*/ 2407436 w 7467600"/>
              <a:gd name="connsiteY592" fmla="*/ 1651070 h 6858000"/>
              <a:gd name="connsiteX593" fmla="*/ 2448558 w 7467600"/>
              <a:gd name="connsiteY593" fmla="*/ 1373435 h 6858000"/>
              <a:gd name="connsiteX594" fmla="*/ 278707 w 7467600"/>
              <a:gd name="connsiteY594" fmla="*/ 1352270 h 6858000"/>
              <a:gd name="connsiteX595" fmla="*/ 321570 w 7467600"/>
              <a:gd name="connsiteY595" fmla="*/ 1861610 h 6858000"/>
              <a:gd name="connsiteX596" fmla="*/ 294281 w 7467600"/>
              <a:gd name="connsiteY596" fmla="*/ 1440658 h 6858000"/>
              <a:gd name="connsiteX597" fmla="*/ 278707 w 7467600"/>
              <a:gd name="connsiteY597" fmla="*/ 1352270 h 6858000"/>
              <a:gd name="connsiteX598" fmla="*/ 1423821 w 7467600"/>
              <a:gd name="connsiteY598" fmla="*/ 1351958 h 6858000"/>
              <a:gd name="connsiteX599" fmla="*/ 1638521 w 7467600"/>
              <a:gd name="connsiteY599" fmla="*/ 1908470 h 6858000"/>
              <a:gd name="connsiteX600" fmla="*/ 1754199 w 7467600"/>
              <a:gd name="connsiteY600" fmla="*/ 2149284 h 6858000"/>
              <a:gd name="connsiteX601" fmla="*/ 1908359 w 7467600"/>
              <a:gd name="connsiteY601" fmla="*/ 2364988 h 6858000"/>
              <a:gd name="connsiteX602" fmla="*/ 1647661 w 7467600"/>
              <a:gd name="connsiteY602" fmla="*/ 1825945 h 6858000"/>
              <a:gd name="connsiteX603" fmla="*/ 1423821 w 7467600"/>
              <a:gd name="connsiteY603" fmla="*/ 1351958 h 6858000"/>
              <a:gd name="connsiteX604" fmla="*/ 1431890 w 7467600"/>
              <a:gd name="connsiteY604" fmla="*/ 1306475 h 6858000"/>
              <a:gd name="connsiteX605" fmla="*/ 1507597 w 7467600"/>
              <a:gd name="connsiteY605" fmla="*/ 1446132 h 6858000"/>
              <a:gd name="connsiteX606" fmla="*/ 1674586 w 7467600"/>
              <a:gd name="connsiteY606" fmla="*/ 1813832 h 6858000"/>
              <a:gd name="connsiteX607" fmla="*/ 1815950 w 7467600"/>
              <a:gd name="connsiteY607" fmla="*/ 2128564 h 6858000"/>
              <a:gd name="connsiteX608" fmla="*/ 1984242 w 7467600"/>
              <a:gd name="connsiteY608" fmla="*/ 2430829 h 6858000"/>
              <a:gd name="connsiteX609" fmla="*/ 2014023 w 7467600"/>
              <a:gd name="connsiteY609" fmla="*/ 2450995 h 6858000"/>
              <a:gd name="connsiteX610" fmla="*/ 1747337 w 7467600"/>
              <a:gd name="connsiteY610" fmla="*/ 1855264 h 6858000"/>
              <a:gd name="connsiteX611" fmla="*/ 1533749 w 7467600"/>
              <a:gd name="connsiteY611" fmla="*/ 1478656 h 6858000"/>
              <a:gd name="connsiteX612" fmla="*/ 1431890 w 7467600"/>
              <a:gd name="connsiteY612" fmla="*/ 1306475 h 6858000"/>
              <a:gd name="connsiteX613" fmla="*/ 5052692 w 7467600"/>
              <a:gd name="connsiteY613" fmla="*/ 1292994 h 6858000"/>
              <a:gd name="connsiteX614" fmla="*/ 5200661 w 7467600"/>
              <a:gd name="connsiteY614" fmla="*/ 1635186 h 6858000"/>
              <a:gd name="connsiteX615" fmla="*/ 5297138 w 7467600"/>
              <a:gd name="connsiteY615" fmla="*/ 1906351 h 6858000"/>
              <a:gd name="connsiteX616" fmla="*/ 5052692 w 7467600"/>
              <a:gd name="connsiteY616" fmla="*/ 1292994 h 6858000"/>
              <a:gd name="connsiteX617" fmla="*/ 5009948 w 7467600"/>
              <a:gd name="connsiteY617" fmla="*/ 1273619 h 6858000"/>
              <a:gd name="connsiteX618" fmla="*/ 5121777 w 7467600"/>
              <a:gd name="connsiteY618" fmla="*/ 1654213 h 6858000"/>
              <a:gd name="connsiteX619" fmla="*/ 5293545 w 7467600"/>
              <a:gd name="connsiteY619" fmla="*/ 2072247 h 6858000"/>
              <a:gd name="connsiteX620" fmla="*/ 5294042 w 7467600"/>
              <a:gd name="connsiteY620" fmla="*/ 2065019 h 6858000"/>
              <a:gd name="connsiteX621" fmla="*/ 5171936 w 7467600"/>
              <a:gd name="connsiteY621" fmla="*/ 1647613 h 6858000"/>
              <a:gd name="connsiteX622" fmla="*/ 5009948 w 7467600"/>
              <a:gd name="connsiteY622" fmla="*/ 1273619 h 6858000"/>
              <a:gd name="connsiteX623" fmla="*/ 655236 w 7467600"/>
              <a:gd name="connsiteY623" fmla="*/ 1268632 h 6858000"/>
              <a:gd name="connsiteX624" fmla="*/ 839521 w 7467600"/>
              <a:gd name="connsiteY624" fmla="*/ 1685315 h 6858000"/>
              <a:gd name="connsiteX625" fmla="*/ 1109416 w 7467600"/>
              <a:gd name="connsiteY625" fmla="*/ 2061663 h 6858000"/>
              <a:gd name="connsiteX626" fmla="*/ 1298300 w 7467600"/>
              <a:gd name="connsiteY626" fmla="*/ 2247742 h 6858000"/>
              <a:gd name="connsiteX627" fmla="*/ 1125871 w 7467600"/>
              <a:gd name="connsiteY627" fmla="*/ 1989513 h 6858000"/>
              <a:gd name="connsiteX628" fmla="*/ 981574 w 7467600"/>
              <a:gd name="connsiteY628" fmla="*/ 1783157 h 6858000"/>
              <a:gd name="connsiteX629" fmla="*/ 922198 w 7467600"/>
              <a:gd name="connsiteY629" fmla="*/ 1677437 h 6858000"/>
              <a:gd name="connsiteX630" fmla="*/ 869293 w 7467600"/>
              <a:gd name="connsiteY630" fmla="*/ 1583214 h 6858000"/>
              <a:gd name="connsiteX631" fmla="*/ 751431 w 7467600"/>
              <a:gd name="connsiteY631" fmla="*/ 1405731 h 6858000"/>
              <a:gd name="connsiteX632" fmla="*/ 655236 w 7467600"/>
              <a:gd name="connsiteY632" fmla="*/ 1268632 h 6858000"/>
              <a:gd name="connsiteX633" fmla="*/ 6516292 w 7467600"/>
              <a:gd name="connsiteY633" fmla="*/ 1263064 h 6858000"/>
              <a:gd name="connsiteX634" fmla="*/ 5736320 w 7467600"/>
              <a:gd name="connsiteY634" fmla="*/ 1501803 h 6858000"/>
              <a:gd name="connsiteX635" fmla="*/ 6516292 w 7467600"/>
              <a:gd name="connsiteY635" fmla="*/ 1263064 h 6858000"/>
              <a:gd name="connsiteX636" fmla="*/ 291466 w 7467600"/>
              <a:gd name="connsiteY636" fmla="*/ 1250369 h 6858000"/>
              <a:gd name="connsiteX637" fmla="*/ 323180 w 7467600"/>
              <a:gd name="connsiteY637" fmla="*/ 1435283 h 6858000"/>
              <a:gd name="connsiteX638" fmla="*/ 349381 w 7467600"/>
              <a:gd name="connsiteY638" fmla="*/ 1875041 h 6858000"/>
              <a:gd name="connsiteX639" fmla="*/ 374363 w 7467600"/>
              <a:gd name="connsiteY639" fmla="*/ 1506494 h 6858000"/>
              <a:gd name="connsiteX640" fmla="*/ 302168 w 7467600"/>
              <a:gd name="connsiteY640" fmla="*/ 1274495 h 6858000"/>
              <a:gd name="connsiteX641" fmla="*/ 291466 w 7467600"/>
              <a:gd name="connsiteY641" fmla="*/ 1250369 h 6858000"/>
              <a:gd name="connsiteX642" fmla="*/ 678222 w 7467600"/>
              <a:gd name="connsiteY642" fmla="*/ 1248670 h 6858000"/>
              <a:gd name="connsiteX643" fmla="*/ 775536 w 7467600"/>
              <a:gd name="connsiteY643" fmla="*/ 1388015 h 6858000"/>
              <a:gd name="connsiteX644" fmla="*/ 894529 w 7467600"/>
              <a:gd name="connsiteY644" fmla="*/ 1567739 h 6858000"/>
              <a:gd name="connsiteX645" fmla="*/ 948000 w 7467600"/>
              <a:gd name="connsiteY645" fmla="*/ 1663088 h 6858000"/>
              <a:gd name="connsiteX646" fmla="*/ 1006812 w 7467600"/>
              <a:gd name="connsiteY646" fmla="*/ 1767683 h 6858000"/>
              <a:gd name="connsiteX647" fmla="*/ 1149133 w 7467600"/>
              <a:gd name="connsiteY647" fmla="*/ 1971513 h 6858000"/>
              <a:gd name="connsiteX648" fmla="*/ 1333952 w 7467600"/>
              <a:gd name="connsiteY648" fmla="*/ 2251620 h 6858000"/>
              <a:gd name="connsiteX649" fmla="*/ 1337329 w 7467600"/>
              <a:gd name="connsiteY649" fmla="*/ 2258350 h 6858000"/>
              <a:gd name="connsiteX650" fmla="*/ 1014726 w 7467600"/>
              <a:gd name="connsiteY650" fmla="*/ 1615556 h 6858000"/>
              <a:gd name="connsiteX651" fmla="*/ 678222 w 7467600"/>
              <a:gd name="connsiteY651" fmla="*/ 1248670 h 6858000"/>
              <a:gd name="connsiteX652" fmla="*/ 6691602 w 7467600"/>
              <a:gd name="connsiteY652" fmla="*/ 1140573 h 6858000"/>
              <a:gd name="connsiteX653" fmla="*/ 6571100 w 7467600"/>
              <a:gd name="connsiteY653" fmla="*/ 1183662 h 6858000"/>
              <a:gd name="connsiteX654" fmla="*/ 6241687 w 7467600"/>
              <a:gd name="connsiteY654" fmla="*/ 1257600 h 6858000"/>
              <a:gd name="connsiteX655" fmla="*/ 5693009 w 7467600"/>
              <a:gd name="connsiteY655" fmla="*/ 1478256 h 6858000"/>
              <a:gd name="connsiteX656" fmla="*/ 6548420 w 7467600"/>
              <a:gd name="connsiteY656" fmla="*/ 1214599 h 6858000"/>
              <a:gd name="connsiteX657" fmla="*/ 6605473 w 7467600"/>
              <a:gd name="connsiteY657" fmla="*/ 1184686 h 6858000"/>
              <a:gd name="connsiteX658" fmla="*/ 6691602 w 7467600"/>
              <a:gd name="connsiteY658" fmla="*/ 1140573 h 6858000"/>
              <a:gd name="connsiteX659" fmla="*/ 4002475 w 7467600"/>
              <a:gd name="connsiteY659" fmla="*/ 1037802 h 6858000"/>
              <a:gd name="connsiteX660" fmla="*/ 4000324 w 7467600"/>
              <a:gd name="connsiteY660" fmla="*/ 1039362 h 6858000"/>
              <a:gd name="connsiteX661" fmla="*/ 4002862 w 7467600"/>
              <a:gd name="connsiteY661" fmla="*/ 1042866 h 6858000"/>
              <a:gd name="connsiteX662" fmla="*/ 4002475 w 7467600"/>
              <a:gd name="connsiteY662" fmla="*/ 1037802 h 6858000"/>
              <a:gd name="connsiteX663" fmla="*/ 506322 w 7467600"/>
              <a:gd name="connsiteY663" fmla="*/ 1020997 h 6858000"/>
              <a:gd name="connsiteX664" fmla="*/ 533068 w 7467600"/>
              <a:gd name="connsiteY664" fmla="*/ 1029409 h 6858000"/>
              <a:gd name="connsiteX665" fmla="*/ 1232525 w 7467600"/>
              <a:gd name="connsiteY665" fmla="*/ 1804675 h 6858000"/>
              <a:gd name="connsiteX666" fmla="*/ 1388858 w 7467600"/>
              <a:gd name="connsiteY666" fmla="*/ 2368011 h 6858000"/>
              <a:gd name="connsiteX667" fmla="*/ 1384098 w 7467600"/>
              <a:gd name="connsiteY667" fmla="*/ 2378125 h 6858000"/>
              <a:gd name="connsiteX668" fmla="*/ 1425393 w 7467600"/>
              <a:gd name="connsiteY668" fmla="*/ 2589124 h 6858000"/>
              <a:gd name="connsiteX669" fmla="*/ 1424001 w 7467600"/>
              <a:gd name="connsiteY669" fmla="*/ 2597541 h 6858000"/>
              <a:gd name="connsiteX670" fmla="*/ 2152729 w 7467600"/>
              <a:gd name="connsiteY670" fmla="*/ 2864487 h 6858000"/>
              <a:gd name="connsiteX671" fmla="*/ 2020609 w 7467600"/>
              <a:gd name="connsiteY671" fmla="*/ 2539671 h 6858000"/>
              <a:gd name="connsiteX672" fmla="*/ 2018920 w 7467600"/>
              <a:gd name="connsiteY672" fmla="*/ 2536309 h 6858000"/>
              <a:gd name="connsiteX673" fmla="*/ 1342441 w 7467600"/>
              <a:gd name="connsiteY673" fmla="*/ 1173017 h 6858000"/>
              <a:gd name="connsiteX674" fmla="*/ 1367925 w 7467600"/>
              <a:gd name="connsiteY674" fmla="*/ 1135648 h 6858000"/>
              <a:gd name="connsiteX675" fmla="*/ 1771401 w 7467600"/>
              <a:gd name="connsiteY675" fmla="*/ 1806673 h 6858000"/>
              <a:gd name="connsiteX676" fmla="*/ 1972385 w 7467600"/>
              <a:gd name="connsiteY676" fmla="*/ 2198735 h 6858000"/>
              <a:gd name="connsiteX677" fmla="*/ 2040892 w 7467600"/>
              <a:gd name="connsiteY677" fmla="*/ 2405205 h 6858000"/>
              <a:gd name="connsiteX678" fmla="*/ 2131689 w 7467600"/>
              <a:gd name="connsiteY678" fmla="*/ 1936926 h 6858000"/>
              <a:gd name="connsiteX679" fmla="*/ 2454820 w 7467600"/>
              <a:gd name="connsiteY679" fmla="*/ 1248808 h 6858000"/>
              <a:gd name="connsiteX680" fmla="*/ 2492512 w 7467600"/>
              <a:gd name="connsiteY680" fmla="*/ 1302920 h 6858000"/>
              <a:gd name="connsiteX681" fmla="*/ 2081216 w 7467600"/>
              <a:gd name="connsiteY681" fmla="*/ 2527513 h 6858000"/>
              <a:gd name="connsiteX682" fmla="*/ 2081211 w 7467600"/>
              <a:gd name="connsiteY682" fmla="*/ 2528916 h 6858000"/>
              <a:gd name="connsiteX683" fmla="*/ 2199067 w 7467600"/>
              <a:gd name="connsiteY683" fmla="*/ 2884061 h 6858000"/>
              <a:gd name="connsiteX684" fmla="*/ 3192586 w 7467600"/>
              <a:gd name="connsiteY684" fmla="*/ 3411496 h 6858000"/>
              <a:gd name="connsiteX685" fmla="*/ 3182620 w 7467600"/>
              <a:gd name="connsiteY685" fmla="*/ 3483279 h 6858000"/>
              <a:gd name="connsiteX686" fmla="*/ 2435119 w 7467600"/>
              <a:gd name="connsiteY686" fmla="*/ 3080173 h 6858000"/>
              <a:gd name="connsiteX687" fmla="*/ 2410152 w 7467600"/>
              <a:gd name="connsiteY687" fmla="*/ 3063751 h 6858000"/>
              <a:gd name="connsiteX688" fmla="*/ 2408099 w 7467600"/>
              <a:gd name="connsiteY688" fmla="*/ 3064403 h 6858000"/>
              <a:gd name="connsiteX689" fmla="*/ 2407218 w 7467600"/>
              <a:gd name="connsiteY689" fmla="*/ 3070324 h 6858000"/>
              <a:gd name="connsiteX690" fmla="*/ 2380138 w 7467600"/>
              <a:gd name="connsiteY690" fmla="*/ 3099341 h 6858000"/>
              <a:gd name="connsiteX691" fmla="*/ 1765923 w 7467600"/>
              <a:gd name="connsiteY691" fmla="*/ 3581043 h 6858000"/>
              <a:gd name="connsiteX692" fmla="*/ 1702258 w 7467600"/>
              <a:gd name="connsiteY692" fmla="*/ 3612286 h 6858000"/>
              <a:gd name="connsiteX693" fmla="*/ 1538370 w 7467600"/>
              <a:gd name="connsiteY693" fmla="*/ 3811804 h 6858000"/>
              <a:gd name="connsiteX694" fmla="*/ 542867 w 7467600"/>
              <a:gd name="connsiteY694" fmla="*/ 4944092 h 6858000"/>
              <a:gd name="connsiteX695" fmla="*/ 515800 w 7467600"/>
              <a:gd name="connsiteY695" fmla="*/ 4862180 h 6858000"/>
              <a:gd name="connsiteX696" fmla="*/ 909145 w 7467600"/>
              <a:gd name="connsiteY696" fmla="*/ 4199225 h 6858000"/>
              <a:gd name="connsiteX697" fmla="*/ 1214067 w 7467600"/>
              <a:gd name="connsiteY697" fmla="*/ 3908561 h 6858000"/>
              <a:gd name="connsiteX698" fmla="*/ 640967 w 7467600"/>
              <a:gd name="connsiteY698" fmla="*/ 4105601 h 6858000"/>
              <a:gd name="connsiteX699" fmla="*/ 112563 w 7467600"/>
              <a:gd name="connsiteY699" fmla="*/ 4396952 h 6858000"/>
              <a:gd name="connsiteX700" fmla="*/ 0 w 7467600"/>
              <a:gd name="connsiteY700" fmla="*/ 4466006 h 6858000"/>
              <a:gd name="connsiteX701" fmla="*/ 0 w 7467600"/>
              <a:gd name="connsiteY701" fmla="*/ 4233763 h 6858000"/>
              <a:gd name="connsiteX702" fmla="*/ 36881 w 7467600"/>
              <a:gd name="connsiteY702" fmla="*/ 4200118 h 6858000"/>
              <a:gd name="connsiteX703" fmla="*/ 910534 w 7467600"/>
              <a:gd name="connsiteY703" fmla="*/ 3629753 h 6858000"/>
              <a:gd name="connsiteX704" fmla="*/ 1578717 w 7467600"/>
              <a:gd name="connsiteY704" fmla="*/ 3575982 h 6858000"/>
              <a:gd name="connsiteX705" fmla="*/ 2338780 w 7467600"/>
              <a:gd name="connsiteY705" fmla="*/ 3033725 h 6858000"/>
              <a:gd name="connsiteX706" fmla="*/ 1807991 w 7467600"/>
              <a:gd name="connsiteY706" fmla="*/ 2807184 h 6858000"/>
              <a:gd name="connsiteX707" fmla="*/ 1416358 w 7467600"/>
              <a:gd name="connsiteY707" fmla="*/ 3112571 h 6858000"/>
              <a:gd name="connsiteX708" fmla="*/ 939066 w 7467600"/>
              <a:gd name="connsiteY708" fmla="*/ 3378798 h 6858000"/>
              <a:gd name="connsiteX709" fmla="*/ 115099 w 7467600"/>
              <a:gd name="connsiteY709" fmla="*/ 3607650 h 6858000"/>
              <a:gd name="connsiteX710" fmla="*/ 97284 w 7467600"/>
              <a:gd name="connsiteY710" fmla="*/ 3520393 h 6858000"/>
              <a:gd name="connsiteX711" fmla="*/ 922050 w 7467600"/>
              <a:gd name="connsiteY711" fmla="*/ 3074867 h 6858000"/>
              <a:gd name="connsiteX712" fmla="*/ 1405265 w 7467600"/>
              <a:gd name="connsiteY712" fmla="*/ 3016319 h 6858000"/>
              <a:gd name="connsiteX713" fmla="*/ 1407512 w 7467600"/>
              <a:gd name="connsiteY713" fmla="*/ 3018001 h 6858000"/>
              <a:gd name="connsiteX714" fmla="*/ 1726266 w 7467600"/>
              <a:gd name="connsiteY714" fmla="*/ 2777274 h 6858000"/>
              <a:gd name="connsiteX715" fmla="*/ 625390 w 7467600"/>
              <a:gd name="connsiteY715" fmla="*/ 2514541 h 6858000"/>
              <a:gd name="connsiteX716" fmla="*/ 619799 w 7467600"/>
              <a:gd name="connsiteY716" fmla="*/ 2527180 h 6858000"/>
              <a:gd name="connsiteX717" fmla="*/ 310030 w 7467600"/>
              <a:gd name="connsiteY717" fmla="*/ 2771818 h 6858000"/>
              <a:gd name="connsiteX718" fmla="*/ 173877 w 7467600"/>
              <a:gd name="connsiteY718" fmla="*/ 2937056 h 6858000"/>
              <a:gd name="connsiteX719" fmla="*/ 77889 w 7467600"/>
              <a:gd name="connsiteY719" fmla="*/ 3138440 h 6858000"/>
              <a:gd name="connsiteX720" fmla="*/ 0 w 7467600"/>
              <a:gd name="connsiteY720" fmla="*/ 3271395 h 6858000"/>
              <a:gd name="connsiteX721" fmla="*/ 0 w 7467600"/>
              <a:gd name="connsiteY721" fmla="*/ 3153002 h 6858000"/>
              <a:gd name="connsiteX722" fmla="*/ 2386 w 7467600"/>
              <a:gd name="connsiteY722" fmla="*/ 3149203 h 6858000"/>
              <a:gd name="connsiteX723" fmla="*/ 89753 w 7467600"/>
              <a:gd name="connsiteY723" fmla="*/ 2987702 h 6858000"/>
              <a:gd name="connsiteX724" fmla="*/ 76869 w 7467600"/>
              <a:gd name="connsiteY724" fmla="*/ 3005404 h 6858000"/>
              <a:gd name="connsiteX725" fmla="*/ 32049 w 7467600"/>
              <a:gd name="connsiteY725" fmla="*/ 3065814 h 6858000"/>
              <a:gd name="connsiteX726" fmla="*/ 0 w 7467600"/>
              <a:gd name="connsiteY726" fmla="*/ 3108744 h 6858000"/>
              <a:gd name="connsiteX727" fmla="*/ 0 w 7467600"/>
              <a:gd name="connsiteY727" fmla="*/ 3058059 h 6858000"/>
              <a:gd name="connsiteX728" fmla="*/ 7610 w 7467600"/>
              <a:gd name="connsiteY728" fmla="*/ 3047889 h 6858000"/>
              <a:gd name="connsiteX729" fmla="*/ 52419 w 7467600"/>
              <a:gd name="connsiteY729" fmla="*/ 2987479 h 6858000"/>
              <a:gd name="connsiteX730" fmla="*/ 59142 w 7467600"/>
              <a:gd name="connsiteY730" fmla="*/ 2978488 h 6858000"/>
              <a:gd name="connsiteX731" fmla="*/ 0 w 7467600"/>
              <a:gd name="connsiteY731" fmla="*/ 3015334 h 6858000"/>
              <a:gd name="connsiteX732" fmla="*/ 0 w 7467600"/>
              <a:gd name="connsiteY732" fmla="*/ 2914286 h 6858000"/>
              <a:gd name="connsiteX733" fmla="*/ 36383 w 7467600"/>
              <a:gd name="connsiteY733" fmla="*/ 2901128 h 6858000"/>
              <a:gd name="connsiteX734" fmla="*/ 156329 w 7467600"/>
              <a:gd name="connsiteY734" fmla="*/ 2840533 h 6858000"/>
              <a:gd name="connsiteX735" fmla="*/ 358355 w 7467600"/>
              <a:gd name="connsiteY735" fmla="*/ 2620471 h 6858000"/>
              <a:gd name="connsiteX736" fmla="*/ 510577 w 7467600"/>
              <a:gd name="connsiteY736" fmla="*/ 2501244 h 6858000"/>
              <a:gd name="connsiteX737" fmla="*/ 211967 w 7467600"/>
              <a:gd name="connsiteY737" fmla="*/ 2479171 h 6858000"/>
              <a:gd name="connsiteX738" fmla="*/ 0 w 7467600"/>
              <a:gd name="connsiteY738" fmla="*/ 2476398 h 6858000"/>
              <a:gd name="connsiteX739" fmla="*/ 0 w 7467600"/>
              <a:gd name="connsiteY739" fmla="*/ 2389189 h 6858000"/>
              <a:gd name="connsiteX740" fmla="*/ 103062 w 7467600"/>
              <a:gd name="connsiteY740" fmla="*/ 2389518 h 6858000"/>
              <a:gd name="connsiteX741" fmla="*/ 510734 w 7467600"/>
              <a:gd name="connsiteY741" fmla="*/ 2416201 h 6858000"/>
              <a:gd name="connsiteX742" fmla="*/ 279257 w 7467600"/>
              <a:gd name="connsiteY742" fmla="*/ 2092102 h 6858000"/>
              <a:gd name="connsiteX743" fmla="*/ 65265 w 7467600"/>
              <a:gd name="connsiteY743" fmla="*/ 2006049 h 6858000"/>
              <a:gd name="connsiteX744" fmla="*/ 0 w 7467600"/>
              <a:gd name="connsiteY744" fmla="*/ 1982532 h 6858000"/>
              <a:gd name="connsiteX745" fmla="*/ 0 w 7467600"/>
              <a:gd name="connsiteY745" fmla="*/ 1912789 h 6858000"/>
              <a:gd name="connsiteX746" fmla="*/ 97460 w 7467600"/>
              <a:gd name="connsiteY746" fmla="*/ 1953725 h 6858000"/>
              <a:gd name="connsiteX747" fmla="*/ 221272 w 7467600"/>
              <a:gd name="connsiteY747" fmla="*/ 1980766 h 6858000"/>
              <a:gd name="connsiteX748" fmla="*/ 116765 w 7467600"/>
              <a:gd name="connsiteY748" fmla="*/ 1911033 h 6858000"/>
              <a:gd name="connsiteX749" fmla="*/ 16405 w 7467600"/>
              <a:gd name="connsiteY749" fmla="*/ 1803412 h 6858000"/>
              <a:gd name="connsiteX750" fmla="*/ 0 w 7467600"/>
              <a:gd name="connsiteY750" fmla="*/ 1784777 h 6858000"/>
              <a:gd name="connsiteX751" fmla="*/ 0 w 7467600"/>
              <a:gd name="connsiteY751" fmla="*/ 1740082 h 6858000"/>
              <a:gd name="connsiteX752" fmla="*/ 39394 w 7467600"/>
              <a:gd name="connsiteY752" fmla="*/ 1784856 h 6858000"/>
              <a:gd name="connsiteX753" fmla="*/ 135813 w 7467600"/>
              <a:gd name="connsiteY753" fmla="*/ 1888838 h 6858000"/>
              <a:gd name="connsiteX754" fmla="*/ 242575 w 7467600"/>
              <a:gd name="connsiteY754" fmla="*/ 1958841 h 6858000"/>
              <a:gd name="connsiteX755" fmla="*/ 82197 w 7467600"/>
              <a:gd name="connsiteY755" fmla="*/ 1754826 h 6858000"/>
              <a:gd name="connsiteX756" fmla="*/ 0 w 7467600"/>
              <a:gd name="connsiteY756" fmla="*/ 1679650 h 6858000"/>
              <a:gd name="connsiteX757" fmla="*/ 0 w 7467600"/>
              <a:gd name="connsiteY757" fmla="*/ 1602463 h 6858000"/>
              <a:gd name="connsiteX758" fmla="*/ 84689 w 7467600"/>
              <a:gd name="connsiteY758" fmla="*/ 1677442 h 6858000"/>
              <a:gd name="connsiteX759" fmla="*/ 298437 w 7467600"/>
              <a:gd name="connsiteY759" fmla="*/ 1968019 h 6858000"/>
              <a:gd name="connsiteX760" fmla="*/ 227269 w 7467600"/>
              <a:gd name="connsiteY760" fmla="*/ 1114064 h 6858000"/>
              <a:gd name="connsiteX761" fmla="*/ 248003 w 7467600"/>
              <a:gd name="connsiteY761" fmla="*/ 1089613 h 6858000"/>
              <a:gd name="connsiteX762" fmla="*/ 427020 w 7467600"/>
              <a:gd name="connsiteY762" fmla="*/ 1619803 h 6858000"/>
              <a:gd name="connsiteX763" fmla="*/ 340345 w 7467600"/>
              <a:gd name="connsiteY763" fmla="*/ 2027739 h 6858000"/>
              <a:gd name="connsiteX764" fmla="*/ 360865 w 7467600"/>
              <a:gd name="connsiteY764" fmla="*/ 2044827 h 6858000"/>
              <a:gd name="connsiteX765" fmla="*/ 560414 w 7467600"/>
              <a:gd name="connsiteY765" fmla="*/ 2421457 h 6858000"/>
              <a:gd name="connsiteX766" fmla="*/ 1359703 w 7467600"/>
              <a:gd name="connsiteY766" fmla="*/ 2578554 h 6858000"/>
              <a:gd name="connsiteX767" fmla="*/ 1359422 w 7467600"/>
              <a:gd name="connsiteY767" fmla="*/ 2577994 h 6858000"/>
              <a:gd name="connsiteX768" fmla="*/ 828701 w 7467600"/>
              <a:gd name="connsiteY768" fmla="*/ 1839520 h 6858000"/>
              <a:gd name="connsiteX769" fmla="*/ 494427 w 7467600"/>
              <a:gd name="connsiteY769" fmla="*/ 1092333 h 6858000"/>
              <a:gd name="connsiteX770" fmla="*/ 506322 w 7467600"/>
              <a:gd name="connsiteY770" fmla="*/ 1020997 h 6858000"/>
              <a:gd name="connsiteX771" fmla="*/ 4570198 w 7467600"/>
              <a:gd name="connsiteY771" fmla="*/ 978081 h 6858000"/>
              <a:gd name="connsiteX772" fmla="*/ 4523691 w 7467600"/>
              <a:gd name="connsiteY772" fmla="*/ 1127776 h 6858000"/>
              <a:gd name="connsiteX773" fmla="*/ 4509875 w 7467600"/>
              <a:gd name="connsiteY773" fmla="*/ 1167552 h 6858000"/>
              <a:gd name="connsiteX774" fmla="*/ 4478168 w 7467600"/>
              <a:gd name="connsiteY774" fmla="*/ 1260735 h 6858000"/>
              <a:gd name="connsiteX775" fmla="*/ 4409309 w 7467600"/>
              <a:gd name="connsiteY775" fmla="*/ 1666996 h 6858000"/>
              <a:gd name="connsiteX776" fmla="*/ 4370031 w 7467600"/>
              <a:gd name="connsiteY776" fmla="*/ 1955666 h 6858000"/>
              <a:gd name="connsiteX777" fmla="*/ 4570198 w 7467600"/>
              <a:gd name="connsiteY777" fmla="*/ 978081 h 6858000"/>
              <a:gd name="connsiteX778" fmla="*/ 4557898 w 7467600"/>
              <a:gd name="connsiteY778" fmla="*/ 900011 h 6858000"/>
              <a:gd name="connsiteX779" fmla="*/ 4344840 w 7467600"/>
              <a:gd name="connsiteY779" fmla="*/ 1922038 h 6858000"/>
              <a:gd name="connsiteX780" fmla="*/ 4378710 w 7467600"/>
              <a:gd name="connsiteY780" fmla="*/ 1665516 h 6858000"/>
              <a:gd name="connsiteX781" fmla="*/ 4448798 w 7467600"/>
              <a:gd name="connsiteY781" fmla="*/ 1253024 h 6858000"/>
              <a:gd name="connsiteX782" fmla="*/ 4480315 w 7467600"/>
              <a:gd name="connsiteY782" fmla="*/ 1158454 h 6858000"/>
              <a:gd name="connsiteX783" fmla="*/ 4494133 w 7467600"/>
              <a:gd name="connsiteY783" fmla="*/ 1118676 h 6858000"/>
              <a:gd name="connsiteX784" fmla="*/ 4557898 w 7467600"/>
              <a:gd name="connsiteY784" fmla="*/ 900011 h 6858000"/>
              <a:gd name="connsiteX785" fmla="*/ 5870151 w 7467600"/>
              <a:gd name="connsiteY785" fmla="*/ 898890 h 6858000"/>
              <a:gd name="connsiteX786" fmla="*/ 5861335 w 7467600"/>
              <a:gd name="connsiteY786" fmla="*/ 899177 h 6858000"/>
              <a:gd name="connsiteX787" fmla="*/ 5843702 w 7467600"/>
              <a:gd name="connsiteY787" fmla="*/ 899748 h 6858000"/>
              <a:gd name="connsiteX788" fmla="*/ 5651107 w 7467600"/>
              <a:gd name="connsiteY788" fmla="*/ 920306 h 6858000"/>
              <a:gd name="connsiteX789" fmla="*/ 5459407 w 7467600"/>
              <a:gd name="connsiteY789" fmla="*/ 940975 h 6858000"/>
              <a:gd name="connsiteX790" fmla="*/ 5374846 w 7467600"/>
              <a:gd name="connsiteY790" fmla="*/ 941988 h 6858000"/>
              <a:gd name="connsiteX791" fmla="*/ 5256105 w 7467600"/>
              <a:gd name="connsiteY791" fmla="*/ 945632 h 6858000"/>
              <a:gd name="connsiteX792" fmla="*/ 5107071 w 7467600"/>
              <a:gd name="connsiteY792" fmla="*/ 969720 h 6858000"/>
              <a:gd name="connsiteX793" fmla="*/ 4998681 w 7467600"/>
              <a:gd name="connsiteY793" fmla="*/ 988771 h 6858000"/>
              <a:gd name="connsiteX794" fmla="*/ 5870151 w 7467600"/>
              <a:gd name="connsiteY794" fmla="*/ 898890 h 6858000"/>
              <a:gd name="connsiteX795" fmla="*/ 5504425 w 7467600"/>
              <a:gd name="connsiteY795" fmla="*/ 848067 h 6858000"/>
              <a:gd name="connsiteX796" fmla="*/ 4968849 w 7467600"/>
              <a:gd name="connsiteY796" fmla="*/ 962318 h 6858000"/>
              <a:gd name="connsiteX797" fmla="*/ 5104039 w 7467600"/>
              <a:gd name="connsiteY797" fmla="*/ 940634 h 6858000"/>
              <a:gd name="connsiteX798" fmla="*/ 5256311 w 7467600"/>
              <a:gd name="connsiteY798" fmla="*/ 916490 h 6858000"/>
              <a:gd name="connsiteX799" fmla="*/ 5377381 w 7467600"/>
              <a:gd name="connsiteY799" fmla="*/ 912671 h 6858000"/>
              <a:gd name="connsiteX800" fmla="*/ 5460148 w 7467600"/>
              <a:gd name="connsiteY800" fmla="*/ 911442 h 6858000"/>
              <a:gd name="connsiteX801" fmla="*/ 5648971 w 7467600"/>
              <a:gd name="connsiteY801" fmla="*/ 891331 h 6858000"/>
              <a:gd name="connsiteX802" fmla="*/ 5844807 w 7467600"/>
              <a:gd name="connsiteY802" fmla="*/ 870718 h 6858000"/>
              <a:gd name="connsiteX803" fmla="*/ 5862975 w 7467600"/>
              <a:gd name="connsiteY803" fmla="*/ 869756 h 6858000"/>
              <a:gd name="connsiteX804" fmla="*/ 5920887 w 7467600"/>
              <a:gd name="connsiteY804" fmla="*/ 865929 h 6858000"/>
              <a:gd name="connsiteX805" fmla="*/ 5504425 w 7467600"/>
              <a:gd name="connsiteY805" fmla="*/ 848067 h 6858000"/>
              <a:gd name="connsiteX806" fmla="*/ 3607114 w 7467600"/>
              <a:gd name="connsiteY806" fmla="*/ 467441 h 6858000"/>
              <a:gd name="connsiteX807" fmla="*/ 3296242 w 7467600"/>
              <a:gd name="connsiteY807" fmla="*/ 807991 h 6858000"/>
              <a:gd name="connsiteX808" fmla="*/ 3174674 w 7467600"/>
              <a:gd name="connsiteY808" fmla="*/ 919759 h 6858000"/>
              <a:gd name="connsiteX809" fmla="*/ 3042978 w 7467600"/>
              <a:gd name="connsiteY809" fmla="*/ 1054894 h 6858000"/>
              <a:gd name="connsiteX810" fmla="*/ 2968914 w 7467600"/>
              <a:gd name="connsiteY810" fmla="*/ 1133756 h 6858000"/>
              <a:gd name="connsiteX811" fmla="*/ 3103823 w 7467600"/>
              <a:gd name="connsiteY811" fmla="*/ 1026814 h 6858000"/>
              <a:gd name="connsiteX812" fmla="*/ 3607114 w 7467600"/>
              <a:gd name="connsiteY812" fmla="*/ 467441 h 6858000"/>
              <a:gd name="connsiteX813" fmla="*/ 3744487 w 7467600"/>
              <a:gd name="connsiteY813" fmla="*/ 383136 h 6858000"/>
              <a:gd name="connsiteX814" fmla="*/ 3970213 w 7467600"/>
              <a:gd name="connsiteY814" fmla="*/ 995559 h 6858000"/>
              <a:gd name="connsiteX815" fmla="*/ 3744487 w 7467600"/>
              <a:gd name="connsiteY815" fmla="*/ 383136 h 6858000"/>
              <a:gd name="connsiteX816" fmla="*/ 3624562 w 7467600"/>
              <a:gd name="connsiteY816" fmla="*/ 367041 h 6858000"/>
              <a:gd name="connsiteX817" fmla="*/ 3489712 w 7467600"/>
              <a:gd name="connsiteY817" fmla="*/ 485386 h 6858000"/>
              <a:gd name="connsiteX818" fmla="*/ 3182994 w 7467600"/>
              <a:gd name="connsiteY818" fmla="*/ 828265 h 6858000"/>
              <a:gd name="connsiteX819" fmla="*/ 2892114 w 7467600"/>
              <a:gd name="connsiteY819" fmla="*/ 1172635 h 6858000"/>
              <a:gd name="connsiteX820" fmla="*/ 3021459 w 7467600"/>
              <a:gd name="connsiteY820" fmla="*/ 1035385 h 6858000"/>
              <a:gd name="connsiteX821" fmla="*/ 3153873 w 7467600"/>
              <a:gd name="connsiteY821" fmla="*/ 898971 h 6858000"/>
              <a:gd name="connsiteX822" fmla="*/ 3276511 w 7467600"/>
              <a:gd name="connsiteY822" fmla="*/ 786423 h 6858000"/>
              <a:gd name="connsiteX823" fmla="*/ 3584154 w 7467600"/>
              <a:gd name="connsiteY823" fmla="*/ 448218 h 6858000"/>
              <a:gd name="connsiteX824" fmla="*/ 3624562 w 7467600"/>
              <a:gd name="connsiteY824" fmla="*/ 367041 h 6858000"/>
              <a:gd name="connsiteX825" fmla="*/ 3766672 w 7467600"/>
              <a:gd name="connsiteY825" fmla="*/ 359429 h 6858000"/>
              <a:gd name="connsiteX826" fmla="*/ 3996338 w 7467600"/>
              <a:gd name="connsiteY826" fmla="*/ 968237 h 6858000"/>
              <a:gd name="connsiteX827" fmla="*/ 3766672 w 7467600"/>
              <a:gd name="connsiteY827" fmla="*/ 359429 h 6858000"/>
              <a:gd name="connsiteX828" fmla="*/ 5805386 w 7467600"/>
              <a:gd name="connsiteY828" fmla="*/ 239240 h 6858000"/>
              <a:gd name="connsiteX829" fmla="*/ 5736947 w 7467600"/>
              <a:gd name="connsiteY829" fmla="*/ 261367 h 6858000"/>
              <a:gd name="connsiteX830" fmla="*/ 5427012 w 7467600"/>
              <a:gd name="connsiteY830" fmla="*/ 311272 h 6858000"/>
              <a:gd name="connsiteX831" fmla="*/ 5147818 w 7467600"/>
              <a:gd name="connsiteY831" fmla="*/ 322112 h 6858000"/>
              <a:gd name="connsiteX832" fmla="*/ 5060854 w 7467600"/>
              <a:gd name="connsiteY832" fmla="*/ 311882 h 6858000"/>
              <a:gd name="connsiteX833" fmla="*/ 4945989 w 7467600"/>
              <a:gd name="connsiteY833" fmla="*/ 300516 h 6858000"/>
              <a:gd name="connsiteX834" fmla="*/ 5410479 w 7467600"/>
              <a:gd name="connsiteY834" fmla="*/ 348434 h 6858000"/>
              <a:gd name="connsiteX835" fmla="*/ 5805386 w 7467600"/>
              <a:gd name="connsiteY835" fmla="*/ 239240 h 6858000"/>
              <a:gd name="connsiteX836" fmla="*/ 5905192 w 7467600"/>
              <a:gd name="connsiteY836" fmla="*/ 163079 h 6858000"/>
              <a:gd name="connsiteX837" fmla="*/ 5865655 w 7467600"/>
              <a:gd name="connsiteY837" fmla="*/ 171901 h 6858000"/>
              <a:gd name="connsiteX838" fmla="*/ 5259740 w 7467600"/>
              <a:gd name="connsiteY838" fmla="*/ 257013 h 6858000"/>
              <a:gd name="connsiteX839" fmla="*/ 5208466 w 7467600"/>
              <a:gd name="connsiteY839" fmla="*/ 257550 h 6858000"/>
              <a:gd name="connsiteX840" fmla="*/ 4980204 w 7467600"/>
              <a:gd name="connsiteY840" fmla="*/ 271903 h 6858000"/>
              <a:gd name="connsiteX841" fmla="*/ 5068068 w 7467600"/>
              <a:gd name="connsiteY841" fmla="*/ 282244 h 6858000"/>
              <a:gd name="connsiteX842" fmla="*/ 5153231 w 7467600"/>
              <a:gd name="connsiteY842" fmla="*/ 292240 h 6858000"/>
              <a:gd name="connsiteX843" fmla="*/ 5426491 w 7467600"/>
              <a:gd name="connsiteY843" fmla="*/ 281128 h 6858000"/>
              <a:gd name="connsiteX844" fmla="*/ 5731212 w 7467600"/>
              <a:gd name="connsiteY844" fmla="*/ 231951 h 6858000"/>
              <a:gd name="connsiteX845" fmla="*/ 5905192 w 7467600"/>
              <a:gd name="connsiteY845" fmla="*/ 163079 h 6858000"/>
              <a:gd name="connsiteX846" fmla="*/ 5944437 w 7467600"/>
              <a:gd name="connsiteY846" fmla="*/ 113829 h 6858000"/>
              <a:gd name="connsiteX847" fmla="*/ 5825032 w 7467600"/>
              <a:gd name="connsiteY847" fmla="*/ 146405 h 6858000"/>
              <a:gd name="connsiteX848" fmla="*/ 4955599 w 7467600"/>
              <a:gd name="connsiteY848" fmla="*/ 247008 h 6858000"/>
              <a:gd name="connsiteX849" fmla="*/ 5210104 w 7467600"/>
              <a:gd name="connsiteY849" fmla="*/ 228123 h 6858000"/>
              <a:gd name="connsiteX850" fmla="*/ 5261015 w 7467600"/>
              <a:gd name="connsiteY850" fmla="*/ 227087 h 6858000"/>
              <a:gd name="connsiteX851" fmla="*/ 5861181 w 7467600"/>
              <a:gd name="connsiteY851" fmla="*/ 143093 h 6858000"/>
              <a:gd name="connsiteX852" fmla="*/ 5961252 w 7467600"/>
              <a:gd name="connsiteY852" fmla="*/ 114820 h 6858000"/>
              <a:gd name="connsiteX853" fmla="*/ 5944437 w 7467600"/>
              <a:gd name="connsiteY853" fmla="*/ 113829 h 6858000"/>
              <a:gd name="connsiteX854" fmla="*/ 3882765 w 7467600"/>
              <a:gd name="connsiteY854" fmla="*/ 0 h 6858000"/>
              <a:gd name="connsiteX855" fmla="*/ 3995099 w 7467600"/>
              <a:gd name="connsiteY855" fmla="*/ 0 h 6858000"/>
              <a:gd name="connsiteX856" fmla="*/ 4163818 w 7467600"/>
              <a:gd name="connsiteY856" fmla="*/ 234104 h 6858000"/>
              <a:gd name="connsiteX857" fmla="*/ 4172099 w 7467600"/>
              <a:gd name="connsiteY857" fmla="*/ 234207 h 6858000"/>
              <a:gd name="connsiteX858" fmla="*/ 4784282 w 7467600"/>
              <a:gd name="connsiteY858" fmla="*/ 276561 h 6858000"/>
              <a:gd name="connsiteX859" fmla="*/ 4801687 w 7467600"/>
              <a:gd name="connsiteY859" fmla="*/ 267764 h 6858000"/>
              <a:gd name="connsiteX860" fmla="*/ 6082788 w 7467600"/>
              <a:gd name="connsiteY860" fmla="*/ 64119 h 6858000"/>
              <a:gd name="connsiteX861" fmla="*/ 6099442 w 7467600"/>
              <a:gd name="connsiteY861" fmla="*/ 82568 h 6858000"/>
              <a:gd name="connsiteX862" fmla="*/ 4804137 w 7467600"/>
              <a:gd name="connsiteY862" fmla="*/ 320931 h 6858000"/>
              <a:gd name="connsiteX863" fmla="*/ 4227047 w 7467600"/>
              <a:gd name="connsiteY863" fmla="*/ 313415 h 6858000"/>
              <a:gd name="connsiteX864" fmla="*/ 4346041 w 7467600"/>
              <a:gd name="connsiteY864" fmla="*/ 456086 h 6858000"/>
              <a:gd name="connsiteX865" fmla="*/ 4870967 w 7467600"/>
              <a:gd name="connsiteY865" fmla="*/ 963061 h 6858000"/>
              <a:gd name="connsiteX866" fmla="*/ 4889647 w 7467600"/>
              <a:gd name="connsiteY866" fmla="*/ 957147 h 6858000"/>
              <a:gd name="connsiteX867" fmla="*/ 5422504 w 7467600"/>
              <a:gd name="connsiteY867" fmla="*/ 805191 h 6858000"/>
              <a:gd name="connsiteX868" fmla="*/ 6087656 w 7467600"/>
              <a:gd name="connsiteY868" fmla="*/ 826703 h 6858000"/>
              <a:gd name="connsiteX869" fmla="*/ 6058717 w 7467600"/>
              <a:gd name="connsiteY869" fmla="*/ 865992 h 6858000"/>
              <a:gd name="connsiteX870" fmla="*/ 4974153 w 7467600"/>
              <a:gd name="connsiteY870" fmla="*/ 1045456 h 6858000"/>
              <a:gd name="connsiteX871" fmla="*/ 5627835 w 7467600"/>
              <a:gd name="connsiteY871" fmla="*/ 1472077 h 6858000"/>
              <a:gd name="connsiteX872" fmla="*/ 5629817 w 7467600"/>
              <a:gd name="connsiteY872" fmla="*/ 1471412 h 6858000"/>
              <a:gd name="connsiteX873" fmla="*/ 5634124 w 7467600"/>
              <a:gd name="connsiteY873" fmla="*/ 1470572 h 6858000"/>
              <a:gd name="connsiteX874" fmla="*/ 5755832 w 7467600"/>
              <a:gd name="connsiteY874" fmla="*/ 1383886 h 6858000"/>
              <a:gd name="connsiteX875" fmla="*/ 6014186 w 7467600"/>
              <a:gd name="connsiteY875" fmla="*/ 1279799 h 6858000"/>
              <a:gd name="connsiteX876" fmla="*/ 6901619 w 7467600"/>
              <a:gd name="connsiteY876" fmla="*/ 1047874 h 6858000"/>
              <a:gd name="connsiteX877" fmla="*/ 6931566 w 7467600"/>
              <a:gd name="connsiteY877" fmla="*/ 1062034 h 6858000"/>
              <a:gd name="connsiteX878" fmla="*/ 5790982 w 7467600"/>
              <a:gd name="connsiteY878" fmla="*/ 1561380 h 6858000"/>
              <a:gd name="connsiteX879" fmla="*/ 6188971 w 7467600"/>
              <a:gd name="connsiteY879" fmla="*/ 1755168 h 6858000"/>
              <a:gd name="connsiteX880" fmla="*/ 6202446 w 7467600"/>
              <a:gd name="connsiteY880" fmla="*/ 1752268 h 6858000"/>
              <a:gd name="connsiteX881" fmla="*/ 7179560 w 7467600"/>
              <a:gd name="connsiteY881" fmla="*/ 1467551 h 6858000"/>
              <a:gd name="connsiteX882" fmla="*/ 7158730 w 7467600"/>
              <a:gd name="connsiteY882" fmla="*/ 1507835 h 6858000"/>
              <a:gd name="connsiteX883" fmla="*/ 6326959 w 7467600"/>
              <a:gd name="connsiteY883" fmla="*/ 1817686 h 6858000"/>
              <a:gd name="connsiteX884" fmla="*/ 6537433 w 7467600"/>
              <a:gd name="connsiteY884" fmla="*/ 1907790 h 6858000"/>
              <a:gd name="connsiteX885" fmla="*/ 6550221 w 7467600"/>
              <a:gd name="connsiteY885" fmla="*/ 1910729 h 6858000"/>
              <a:gd name="connsiteX886" fmla="*/ 6964438 w 7467600"/>
              <a:gd name="connsiteY886" fmla="*/ 2209505 h 6858000"/>
              <a:gd name="connsiteX887" fmla="*/ 7367862 w 7467600"/>
              <a:gd name="connsiteY887" fmla="*/ 2806833 h 6858000"/>
              <a:gd name="connsiteX888" fmla="*/ 7364329 w 7467600"/>
              <a:gd name="connsiteY888" fmla="*/ 2826907 h 6858000"/>
              <a:gd name="connsiteX889" fmla="*/ 7290545 w 7467600"/>
              <a:gd name="connsiteY889" fmla="*/ 2850663 h 6858000"/>
              <a:gd name="connsiteX890" fmla="*/ 6472036 w 7467600"/>
              <a:gd name="connsiteY890" fmla="*/ 1959003 h 6858000"/>
              <a:gd name="connsiteX891" fmla="*/ 5792897 w 7467600"/>
              <a:gd name="connsiteY891" fmla="*/ 1647747 h 6858000"/>
              <a:gd name="connsiteX892" fmla="*/ 5842751 w 7467600"/>
              <a:gd name="connsiteY892" fmla="*/ 1816112 h 6858000"/>
              <a:gd name="connsiteX893" fmla="*/ 5847424 w 7467600"/>
              <a:gd name="connsiteY893" fmla="*/ 1815776 h 6858000"/>
              <a:gd name="connsiteX894" fmla="*/ 6399821 w 7467600"/>
              <a:gd name="connsiteY894" fmla="*/ 2344799 h 6858000"/>
              <a:gd name="connsiteX895" fmla="*/ 6323232 w 7467600"/>
              <a:gd name="connsiteY895" fmla="*/ 2389634 h 6858000"/>
              <a:gd name="connsiteX896" fmla="*/ 5942958 w 7467600"/>
              <a:gd name="connsiteY896" fmla="*/ 2077708 h 6858000"/>
              <a:gd name="connsiteX897" fmla="*/ 5921559 w 7467600"/>
              <a:gd name="connsiteY897" fmla="*/ 2378596 h 6858000"/>
              <a:gd name="connsiteX898" fmla="*/ 5817651 w 7467600"/>
              <a:gd name="connsiteY898" fmla="*/ 3023919 h 6858000"/>
              <a:gd name="connsiteX899" fmla="*/ 5729634 w 7467600"/>
              <a:gd name="connsiteY899" fmla="*/ 3051849 h 6858000"/>
              <a:gd name="connsiteX900" fmla="*/ 5611018 w 7467600"/>
              <a:gd name="connsiteY900" fmla="*/ 2316769 h 6858000"/>
              <a:gd name="connsiteX901" fmla="*/ 5687608 w 7467600"/>
              <a:gd name="connsiteY901" fmla="*/ 2039972 h 6858000"/>
              <a:gd name="connsiteX902" fmla="*/ 5657554 w 7467600"/>
              <a:gd name="connsiteY902" fmla="*/ 1576445 h 6858000"/>
              <a:gd name="connsiteX903" fmla="*/ 5150475 w 7467600"/>
              <a:gd name="connsiteY903" fmla="*/ 1274012 h 6858000"/>
              <a:gd name="connsiteX904" fmla="*/ 5349142 w 7467600"/>
              <a:gd name="connsiteY904" fmla="*/ 2204405 h 6858000"/>
              <a:gd name="connsiteX905" fmla="*/ 5262214 w 7467600"/>
              <a:gd name="connsiteY905" fmla="*/ 2233836 h 6858000"/>
              <a:gd name="connsiteX906" fmla="*/ 4981539 w 7467600"/>
              <a:gd name="connsiteY906" fmla="*/ 1542201 h 6858000"/>
              <a:gd name="connsiteX907" fmla="*/ 4958461 w 7467600"/>
              <a:gd name="connsiteY907" fmla="*/ 1136957 h 6858000"/>
              <a:gd name="connsiteX908" fmla="*/ 4655015 w 7467600"/>
              <a:gd name="connsiteY908" fmla="*/ 891426 h 6858000"/>
              <a:gd name="connsiteX909" fmla="*/ 4348002 w 7467600"/>
              <a:gd name="connsiteY909" fmla="*/ 2205895 h 6858000"/>
              <a:gd name="connsiteX910" fmla="*/ 4262250 w 7467600"/>
              <a:gd name="connsiteY910" fmla="*/ 2219972 h 6858000"/>
              <a:gd name="connsiteX911" fmla="*/ 4550611 w 7467600"/>
              <a:gd name="connsiteY911" fmla="*/ 817540 h 6858000"/>
              <a:gd name="connsiteX912" fmla="*/ 4564418 w 7467600"/>
              <a:gd name="connsiteY912" fmla="*/ 808293 h 6858000"/>
              <a:gd name="connsiteX913" fmla="*/ 4266388 w 7467600"/>
              <a:gd name="connsiteY913" fmla="*/ 500083 h 6858000"/>
              <a:gd name="connsiteX914" fmla="*/ 4032842 w 7467600"/>
              <a:gd name="connsiteY914" fmla="*/ 211809 h 6858000"/>
              <a:gd name="connsiteX915" fmla="*/ 3882765 w 7467600"/>
              <a:gd name="connsiteY915" fmla="*/ 0 h 6858000"/>
              <a:gd name="connsiteX916" fmla="*/ 3721337 w 7467600"/>
              <a:gd name="connsiteY916" fmla="*/ 0 h 6858000"/>
              <a:gd name="connsiteX917" fmla="*/ 3797544 w 7467600"/>
              <a:gd name="connsiteY917" fmla="*/ 0 h 6858000"/>
              <a:gd name="connsiteX918" fmla="*/ 3775734 w 7467600"/>
              <a:gd name="connsiteY918" fmla="*/ 95131 h 6858000"/>
              <a:gd name="connsiteX919" fmla="*/ 3724807 w 7467600"/>
              <a:gd name="connsiteY919" fmla="*/ 272257 h 6858000"/>
              <a:gd name="connsiteX920" fmla="*/ 3726844 w 7467600"/>
              <a:gd name="connsiteY920" fmla="*/ 282988 h 6858000"/>
              <a:gd name="connsiteX921" fmla="*/ 3742664 w 7467600"/>
              <a:gd name="connsiteY921" fmla="*/ 279918 h 6858000"/>
              <a:gd name="connsiteX922" fmla="*/ 4103910 w 7467600"/>
              <a:gd name="connsiteY922" fmla="*/ 1161917 h 6858000"/>
              <a:gd name="connsiteX923" fmla="*/ 4020269 w 7467600"/>
              <a:gd name="connsiteY923" fmla="*/ 1200406 h 6858000"/>
              <a:gd name="connsiteX924" fmla="*/ 3674882 w 7467600"/>
              <a:gd name="connsiteY924" fmla="*/ 488524 h 6858000"/>
              <a:gd name="connsiteX925" fmla="*/ 3132682 w 7467600"/>
              <a:gd name="connsiteY925" fmla="*/ 1072284 h 6858000"/>
              <a:gd name="connsiteX926" fmla="*/ 2716346 w 7467600"/>
              <a:gd name="connsiteY926" fmla="*/ 1276376 h 6858000"/>
              <a:gd name="connsiteX927" fmla="*/ 2716772 w 7467600"/>
              <a:gd name="connsiteY927" fmla="*/ 1255462 h 6858000"/>
              <a:gd name="connsiteX928" fmla="*/ 3471096 w 7467600"/>
              <a:gd name="connsiteY928" fmla="*/ 437072 h 6858000"/>
              <a:gd name="connsiteX929" fmla="*/ 3639057 w 7467600"/>
              <a:gd name="connsiteY929" fmla="*/ 286334 h 6858000"/>
              <a:gd name="connsiteX930" fmla="*/ 3640309 w 7467600"/>
              <a:gd name="connsiteY930" fmla="*/ 284664 h 6858000"/>
              <a:gd name="connsiteX931" fmla="*/ 3646022 w 7467600"/>
              <a:gd name="connsiteY931" fmla="*/ 276711 h 6858000"/>
              <a:gd name="connsiteX932" fmla="*/ 3707943 w 7467600"/>
              <a:gd name="connsiteY932" fmla="*/ 65958 h 6858000"/>
              <a:gd name="connsiteX933" fmla="*/ 3721337 w 7467600"/>
              <a:gd name="connsiteY933" fmla="*/ 0 h 6858000"/>
              <a:gd name="connsiteX934" fmla="*/ 2867960 w 7467600"/>
              <a:gd name="connsiteY934" fmla="*/ 0 h 6858000"/>
              <a:gd name="connsiteX935" fmla="*/ 2926351 w 7467600"/>
              <a:gd name="connsiteY935" fmla="*/ 0 h 6858000"/>
              <a:gd name="connsiteX936" fmla="*/ 2902823 w 7467600"/>
              <a:gd name="connsiteY936" fmla="*/ 262929 h 6858000"/>
              <a:gd name="connsiteX937" fmla="*/ 2940663 w 7467600"/>
              <a:gd name="connsiteY937" fmla="*/ 140884 h 6858000"/>
              <a:gd name="connsiteX938" fmla="*/ 2947039 w 7467600"/>
              <a:gd name="connsiteY938" fmla="*/ 122524 h 6858000"/>
              <a:gd name="connsiteX939" fmla="*/ 2984316 w 7467600"/>
              <a:gd name="connsiteY939" fmla="*/ 0 h 6858000"/>
              <a:gd name="connsiteX940" fmla="*/ 3016114 w 7467600"/>
              <a:gd name="connsiteY940" fmla="*/ 0 h 6858000"/>
              <a:gd name="connsiteX941" fmla="*/ 2979949 w 7467600"/>
              <a:gd name="connsiteY941" fmla="*/ 119274 h 6858000"/>
              <a:gd name="connsiteX942" fmla="*/ 3023879 w 7467600"/>
              <a:gd name="connsiteY942" fmla="*/ 0 h 6858000"/>
              <a:gd name="connsiteX943" fmla="*/ 3105400 w 7467600"/>
              <a:gd name="connsiteY943" fmla="*/ 0 h 6858000"/>
              <a:gd name="connsiteX944" fmla="*/ 3094669 w 7467600"/>
              <a:gd name="connsiteY944" fmla="*/ 30308 h 6858000"/>
              <a:gd name="connsiteX945" fmla="*/ 2901945 w 7467600"/>
              <a:gd name="connsiteY945" fmla="*/ 466538 h 6858000"/>
              <a:gd name="connsiteX946" fmla="*/ 2815209 w 7467600"/>
              <a:gd name="connsiteY946" fmla="*/ 497361 h 6858000"/>
              <a:gd name="connsiteX947" fmla="*/ 2844845 w 7467600"/>
              <a:gd name="connsiteY947" fmla="*/ 127638 h 6858000"/>
              <a:gd name="connsiteX948" fmla="*/ 2867960 w 7467600"/>
              <a:gd name="connsiteY948" fmla="*/ 0 h 6858000"/>
              <a:gd name="connsiteX949" fmla="*/ 1057230 w 7467600"/>
              <a:gd name="connsiteY949" fmla="*/ 0 h 6858000"/>
              <a:gd name="connsiteX950" fmla="*/ 1111003 w 7467600"/>
              <a:gd name="connsiteY950" fmla="*/ 0 h 6858000"/>
              <a:gd name="connsiteX951" fmla="*/ 1125553 w 7467600"/>
              <a:gd name="connsiteY951" fmla="*/ 52588 h 6858000"/>
              <a:gd name="connsiteX952" fmla="*/ 1304276 w 7467600"/>
              <a:gd name="connsiteY952" fmla="*/ 476275 h 6858000"/>
              <a:gd name="connsiteX953" fmla="*/ 1492066 w 7467600"/>
              <a:gd name="connsiteY953" fmla="*/ 886333 h 6858000"/>
              <a:gd name="connsiteX954" fmla="*/ 1423698 w 7467600"/>
              <a:gd name="connsiteY954" fmla="*/ 710817 h 6858000"/>
              <a:gd name="connsiteX955" fmla="*/ 1357609 w 7467600"/>
              <a:gd name="connsiteY955" fmla="*/ 532892 h 6858000"/>
              <a:gd name="connsiteX956" fmla="*/ 1309550 w 7467600"/>
              <a:gd name="connsiteY956" fmla="*/ 374031 h 6858000"/>
              <a:gd name="connsiteX957" fmla="*/ 1193673 w 7467600"/>
              <a:gd name="connsiteY957" fmla="*/ 49533 h 6858000"/>
              <a:gd name="connsiteX958" fmla="*/ 1164391 w 7467600"/>
              <a:gd name="connsiteY958" fmla="*/ 0 h 6858000"/>
              <a:gd name="connsiteX959" fmla="*/ 1200666 w 7467600"/>
              <a:gd name="connsiteY959" fmla="*/ 0 h 6858000"/>
              <a:gd name="connsiteX960" fmla="*/ 1223408 w 7467600"/>
              <a:gd name="connsiteY960" fmla="*/ 38996 h 6858000"/>
              <a:gd name="connsiteX961" fmla="*/ 1339635 w 7467600"/>
              <a:gd name="connsiteY961" fmla="*/ 365517 h 6858000"/>
              <a:gd name="connsiteX962" fmla="*/ 1387469 w 7467600"/>
              <a:gd name="connsiteY962" fmla="*/ 523079 h 6858000"/>
              <a:gd name="connsiteX963" fmla="*/ 1452685 w 7467600"/>
              <a:gd name="connsiteY963" fmla="*/ 699806 h 6858000"/>
              <a:gd name="connsiteX964" fmla="*/ 1492092 w 7467600"/>
              <a:gd name="connsiteY964" fmla="*/ 800424 h 6858000"/>
              <a:gd name="connsiteX965" fmla="*/ 1455302 w 7467600"/>
              <a:gd name="connsiteY965" fmla="*/ 632913 h 6858000"/>
              <a:gd name="connsiteX966" fmla="*/ 1222336 w 7467600"/>
              <a:gd name="connsiteY966" fmla="*/ 9480 h 6858000"/>
              <a:gd name="connsiteX967" fmla="*/ 1214634 w 7467600"/>
              <a:gd name="connsiteY967" fmla="*/ 0 h 6858000"/>
              <a:gd name="connsiteX968" fmla="*/ 1289827 w 7467600"/>
              <a:gd name="connsiteY968" fmla="*/ 0 h 6858000"/>
              <a:gd name="connsiteX969" fmla="*/ 1321076 w 7467600"/>
              <a:gd name="connsiteY969" fmla="*/ 59722 h 6858000"/>
              <a:gd name="connsiteX970" fmla="*/ 1512579 w 7467600"/>
              <a:gd name="connsiteY970" fmla="*/ 626441 h 6858000"/>
              <a:gd name="connsiteX971" fmla="*/ 1506076 w 7467600"/>
              <a:gd name="connsiteY971" fmla="*/ 1089289 h 6858000"/>
              <a:gd name="connsiteX972" fmla="*/ 1486346 w 7467600"/>
              <a:gd name="connsiteY972" fmla="*/ 1079919 h 6858000"/>
              <a:gd name="connsiteX973" fmla="*/ 1070511 w 7467600"/>
              <a:gd name="connsiteY973" fmla="*/ 48609 h 6858000"/>
              <a:gd name="connsiteX974" fmla="*/ 1057230 w 7467600"/>
              <a:gd name="connsiteY974" fmla="*/ 0 h 6858000"/>
              <a:gd name="connsiteX975" fmla="*/ 43151 w 7467600"/>
              <a:gd name="connsiteY975" fmla="*/ 0 h 6858000"/>
              <a:gd name="connsiteX976" fmla="*/ 95283 w 7467600"/>
              <a:gd name="connsiteY976" fmla="*/ 0 h 6858000"/>
              <a:gd name="connsiteX977" fmla="*/ 300708 w 7467600"/>
              <a:gd name="connsiteY977" fmla="*/ 154571 h 6858000"/>
              <a:gd name="connsiteX978" fmla="*/ 530414 w 7467600"/>
              <a:gd name="connsiteY978" fmla="*/ 354673 h 6858000"/>
              <a:gd name="connsiteX979" fmla="*/ 333785 w 7467600"/>
              <a:gd name="connsiteY979" fmla="*/ 161564 h 6858000"/>
              <a:gd name="connsiteX980" fmla="*/ 147005 w 7467600"/>
              <a:gd name="connsiteY980" fmla="*/ 0 h 6858000"/>
              <a:gd name="connsiteX981" fmla="*/ 272509 w 7467600"/>
              <a:gd name="connsiteY981" fmla="*/ 0 h 6858000"/>
              <a:gd name="connsiteX982" fmla="*/ 326276 w 7467600"/>
              <a:gd name="connsiteY982" fmla="*/ 45847 h 6858000"/>
              <a:gd name="connsiteX983" fmla="*/ 823759 w 7467600"/>
              <a:gd name="connsiteY983" fmla="*/ 574145 h 6858000"/>
              <a:gd name="connsiteX984" fmla="*/ 811254 w 7467600"/>
              <a:gd name="connsiteY984" fmla="*/ 665546 h 6858000"/>
              <a:gd name="connsiteX985" fmla="*/ 154042 w 7467600"/>
              <a:gd name="connsiteY985" fmla="*/ 261522 h 6858000"/>
              <a:gd name="connsiteX986" fmla="*/ 13550 w 7467600"/>
              <a:gd name="connsiteY986" fmla="*/ 158423 h 6858000"/>
              <a:gd name="connsiteX987" fmla="*/ 0 w 7467600"/>
              <a:gd name="connsiteY987" fmla="*/ 146618 h 6858000"/>
              <a:gd name="connsiteX988" fmla="*/ 0 w 7467600"/>
              <a:gd name="connsiteY988" fmla="*/ 59161 h 6858000"/>
              <a:gd name="connsiteX989" fmla="*/ 45427 w 7467600"/>
              <a:gd name="connsiteY989" fmla="*/ 101078 h 6858000"/>
              <a:gd name="connsiteX990" fmla="*/ 630103 w 7467600"/>
              <a:gd name="connsiteY990" fmla="*/ 485885 h 6858000"/>
              <a:gd name="connsiteX991" fmla="*/ 532040 w 7467600"/>
              <a:gd name="connsiteY991" fmla="*/ 399359 h 6858000"/>
              <a:gd name="connsiteX992" fmla="*/ 517618 w 7467600"/>
              <a:gd name="connsiteY992" fmla="*/ 385726 h 6858000"/>
              <a:gd name="connsiteX993" fmla="*/ 285074 w 7467600"/>
              <a:gd name="connsiteY993" fmla="*/ 182755 h 6858000"/>
              <a:gd name="connsiteX994" fmla="*/ 43151 w 7467600"/>
              <a:gd name="connsiteY99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467600 w 7467600"/>
              <a:gd name="connsiteY127" fmla="*/ 527773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7467600 w 7467600"/>
              <a:gd name="connsiteY137" fmla="*/ 5277736 h 6858000"/>
              <a:gd name="connsiteX138" fmla="*/ 1903353 w 7467600"/>
              <a:gd name="connsiteY138" fmla="*/ 5044827 h 6858000"/>
              <a:gd name="connsiteX139" fmla="*/ 1936931 w 7467600"/>
              <a:gd name="connsiteY139" fmla="*/ 5093954 h 6858000"/>
              <a:gd name="connsiteX140" fmla="*/ 2195868 w 7467600"/>
              <a:gd name="connsiteY140" fmla="*/ 5396574 h 6858000"/>
              <a:gd name="connsiteX141" fmla="*/ 2088852 w 7467600"/>
              <a:gd name="connsiteY141" fmla="*/ 5166123 h 6858000"/>
              <a:gd name="connsiteX142" fmla="*/ 1958241 w 7467600"/>
              <a:gd name="connsiteY142" fmla="*/ 5067955 h 6858000"/>
              <a:gd name="connsiteX143" fmla="*/ 1903353 w 7467600"/>
              <a:gd name="connsiteY143" fmla="*/ 5044827 h 6858000"/>
              <a:gd name="connsiteX144" fmla="*/ 1979378 w 7467600"/>
              <a:gd name="connsiteY144" fmla="*/ 4769504 h 6858000"/>
              <a:gd name="connsiteX145" fmla="*/ 2882120 w 7467600"/>
              <a:gd name="connsiteY145" fmla="*/ 5064547 h 6858000"/>
              <a:gd name="connsiteX146" fmla="*/ 2793103 w 7467600"/>
              <a:gd name="connsiteY146" fmla="*/ 5039699 h 6858000"/>
              <a:gd name="connsiteX147" fmla="*/ 2770041 w 7467600"/>
              <a:gd name="connsiteY147" fmla="*/ 5033634 h 6858000"/>
              <a:gd name="connsiteX148" fmla="*/ 1979378 w 7467600"/>
              <a:gd name="connsiteY148" fmla="*/ 4769504 h 6858000"/>
              <a:gd name="connsiteX149" fmla="*/ 1927410 w 7467600"/>
              <a:gd name="connsiteY149" fmla="*/ 4716164 h 6858000"/>
              <a:gd name="connsiteX150" fmla="*/ 1959587 w 7467600"/>
              <a:gd name="connsiteY150" fmla="*/ 4728849 h 6858000"/>
              <a:gd name="connsiteX151" fmla="*/ 2777707 w 7467600"/>
              <a:gd name="connsiteY151" fmla="*/ 5003991 h 6858000"/>
              <a:gd name="connsiteX152" fmla="*/ 2800768 w 7467600"/>
              <a:gd name="connsiteY152" fmla="*/ 5010056 h 6858000"/>
              <a:gd name="connsiteX153" fmla="*/ 2879408 w 7467600"/>
              <a:gd name="connsiteY153" fmla="*/ 5031590 h 6858000"/>
              <a:gd name="connsiteX154" fmla="*/ 2862295 w 7467600"/>
              <a:gd name="connsiteY154" fmla="*/ 5022958 h 6858000"/>
              <a:gd name="connsiteX155" fmla="*/ 2813343 w 7467600"/>
              <a:gd name="connsiteY155" fmla="*/ 4998369 h 6858000"/>
              <a:gd name="connsiteX156" fmla="*/ 2646245 w 7467600"/>
              <a:gd name="connsiteY156" fmla="*/ 4930999 h 6858000"/>
              <a:gd name="connsiteX157" fmla="*/ 1999243 w 7467600"/>
              <a:gd name="connsiteY157" fmla="*/ 4730524 h 6858000"/>
              <a:gd name="connsiteX158" fmla="*/ 1979527 w 7467600"/>
              <a:gd name="connsiteY158" fmla="*/ 4726651 h 6858000"/>
              <a:gd name="connsiteX159" fmla="*/ 1927410 w 7467600"/>
              <a:gd name="connsiteY159" fmla="*/ 4716164 h 6858000"/>
              <a:gd name="connsiteX160" fmla="*/ 1997014 w 7467600"/>
              <a:gd name="connsiteY160" fmla="*/ 4698007 h 6858000"/>
              <a:gd name="connsiteX161" fmla="*/ 2005458 w 7467600"/>
              <a:gd name="connsiteY161" fmla="*/ 4699540 h 6858000"/>
              <a:gd name="connsiteX162" fmla="*/ 2657186 w 7467600"/>
              <a:gd name="connsiteY162" fmla="*/ 4901687 h 6858000"/>
              <a:gd name="connsiteX163" fmla="*/ 2826662 w 7467600"/>
              <a:gd name="connsiteY163" fmla="*/ 4970362 h 6858000"/>
              <a:gd name="connsiteX164" fmla="*/ 2876100 w 7467600"/>
              <a:gd name="connsiteY164" fmla="*/ 4995397 h 6858000"/>
              <a:gd name="connsiteX165" fmla="*/ 3042600 w 7467600"/>
              <a:gd name="connsiteY165" fmla="*/ 5059532 h 6858000"/>
              <a:gd name="connsiteX166" fmla="*/ 1997014 w 7467600"/>
              <a:gd name="connsiteY166" fmla="*/ 4698007 h 6858000"/>
              <a:gd name="connsiteX167" fmla="*/ 2305292 w 7467600"/>
              <a:gd name="connsiteY167" fmla="*/ 4219492 h 6858000"/>
              <a:gd name="connsiteX168" fmla="*/ 3360922 w 7467600"/>
              <a:gd name="connsiteY168" fmla="*/ 4529373 h 6858000"/>
              <a:gd name="connsiteX169" fmla="*/ 3492420 w 7467600"/>
              <a:gd name="connsiteY169" fmla="*/ 4510145 h 6858000"/>
              <a:gd name="connsiteX170" fmla="*/ 3364086 w 7467600"/>
              <a:gd name="connsiteY170" fmla="*/ 4480340 h 6858000"/>
              <a:gd name="connsiteX171" fmla="*/ 3225818 w 7467600"/>
              <a:gd name="connsiteY171" fmla="*/ 4411822 h 6858000"/>
              <a:gd name="connsiteX172" fmla="*/ 3129696 w 7467600"/>
              <a:gd name="connsiteY172" fmla="*/ 4360704 h 6858000"/>
              <a:gd name="connsiteX173" fmla="*/ 2814545 w 7467600"/>
              <a:gd name="connsiteY173" fmla="*/ 4282955 h 6858000"/>
              <a:gd name="connsiteX174" fmla="*/ 2305292 w 7467600"/>
              <a:gd name="connsiteY174" fmla="*/ 4219492 h 6858000"/>
              <a:gd name="connsiteX175" fmla="*/ 2626982 w 7467600"/>
              <a:gd name="connsiteY175" fmla="*/ 4206450 h 6858000"/>
              <a:gd name="connsiteX176" fmla="*/ 2490617 w 7467600"/>
              <a:gd name="connsiteY176" fmla="*/ 4206951 h 6858000"/>
              <a:gd name="connsiteX177" fmla="*/ 2819869 w 7467600"/>
              <a:gd name="connsiteY177" fmla="*/ 4252936 h 6858000"/>
              <a:gd name="connsiteX178" fmla="*/ 3143018 w 7467600"/>
              <a:gd name="connsiteY178" fmla="*/ 4332698 h 6858000"/>
              <a:gd name="connsiteX179" fmla="*/ 3241520 w 7467600"/>
              <a:gd name="connsiteY179" fmla="*/ 4385112 h 6858000"/>
              <a:gd name="connsiteX180" fmla="*/ 3374575 w 7467600"/>
              <a:gd name="connsiteY180" fmla="*/ 4451517 h 6858000"/>
              <a:gd name="connsiteX181" fmla="*/ 3505221 w 7467600"/>
              <a:gd name="connsiteY181" fmla="*/ 4480757 h 6858000"/>
              <a:gd name="connsiteX182" fmla="*/ 2626982 w 7467600"/>
              <a:gd name="connsiteY182" fmla="*/ 4206450 h 6858000"/>
              <a:gd name="connsiteX183" fmla="*/ 1310106 w 7467600"/>
              <a:gd name="connsiteY183" fmla="*/ 3943217 h 6858000"/>
              <a:gd name="connsiteX184" fmla="*/ 854994 w 7467600"/>
              <a:gd name="connsiteY184" fmla="*/ 4399136 h 6858000"/>
              <a:gd name="connsiteX185" fmla="*/ 742462 w 7467600"/>
              <a:gd name="connsiteY185" fmla="*/ 4594648 h 6858000"/>
              <a:gd name="connsiteX186" fmla="*/ 820602 w 7467600"/>
              <a:gd name="connsiteY186" fmla="*/ 4485915 h 6858000"/>
              <a:gd name="connsiteX187" fmla="*/ 878295 w 7467600"/>
              <a:gd name="connsiteY187" fmla="*/ 4403594 h 6858000"/>
              <a:gd name="connsiteX188" fmla="*/ 1240607 w 7467600"/>
              <a:gd name="connsiteY188" fmla="*/ 4010401 h 6858000"/>
              <a:gd name="connsiteX189" fmla="*/ 1310106 w 7467600"/>
              <a:gd name="connsiteY189" fmla="*/ 3943217 h 6858000"/>
              <a:gd name="connsiteX190" fmla="*/ 1423113 w 7467600"/>
              <a:gd name="connsiteY190" fmla="*/ 3874565 h 6858000"/>
              <a:gd name="connsiteX191" fmla="*/ 1260565 w 7467600"/>
              <a:gd name="connsiteY191" fmla="*/ 4031982 h 6858000"/>
              <a:gd name="connsiteX192" fmla="*/ 901900 w 7467600"/>
              <a:gd name="connsiteY192" fmla="*/ 4421236 h 6858000"/>
              <a:gd name="connsiteX193" fmla="*/ 845044 w 7467600"/>
              <a:gd name="connsiteY193" fmla="*/ 4502436 h 6858000"/>
              <a:gd name="connsiteX194" fmla="*/ 685926 w 7467600"/>
              <a:gd name="connsiteY194" fmla="*/ 4703069 h 6858000"/>
              <a:gd name="connsiteX195" fmla="*/ 684248 w 7467600"/>
              <a:gd name="connsiteY195" fmla="*/ 4706721 h 6858000"/>
              <a:gd name="connsiteX196" fmla="*/ 1423113 w 7467600"/>
              <a:gd name="connsiteY196" fmla="*/ 3874565 h 6858000"/>
              <a:gd name="connsiteX197" fmla="*/ 3316479 w 7467600"/>
              <a:gd name="connsiteY197" fmla="*/ 3872136 h 6858000"/>
              <a:gd name="connsiteX198" fmla="*/ 3546806 w 7467600"/>
              <a:gd name="connsiteY198" fmla="*/ 4356139 h 6858000"/>
              <a:gd name="connsiteX199" fmla="*/ 3364433 w 7467600"/>
              <a:gd name="connsiteY199" fmla="*/ 3953121 h 6858000"/>
              <a:gd name="connsiteX200" fmla="*/ 3316479 w 7467600"/>
              <a:gd name="connsiteY200" fmla="*/ 3872136 h 6858000"/>
              <a:gd name="connsiteX201" fmla="*/ 3291335 w 7467600"/>
              <a:gd name="connsiteY201" fmla="*/ 3767420 h 6858000"/>
              <a:gd name="connsiteX202" fmla="*/ 3390805 w 7467600"/>
              <a:gd name="connsiteY202" fmla="*/ 3937163 h 6858000"/>
              <a:gd name="connsiteX203" fmla="*/ 3579062 w 7467600"/>
              <a:gd name="connsiteY203" fmla="*/ 4359040 h 6858000"/>
              <a:gd name="connsiteX204" fmla="*/ 3467355 w 7467600"/>
              <a:gd name="connsiteY204" fmla="*/ 3988130 h 6858000"/>
              <a:gd name="connsiteX205" fmla="*/ 3310753 w 7467600"/>
              <a:gd name="connsiteY205" fmla="*/ 3787140 h 6858000"/>
              <a:gd name="connsiteX206" fmla="*/ 3291335 w 7467600"/>
              <a:gd name="connsiteY206" fmla="*/ 3767420 h 6858000"/>
              <a:gd name="connsiteX207" fmla="*/ 1635889 w 7467600"/>
              <a:gd name="connsiteY207" fmla="*/ 3709494 h 6858000"/>
              <a:gd name="connsiteX208" fmla="*/ 1634800 w 7467600"/>
              <a:gd name="connsiteY208" fmla="*/ 3731111 h 6858000"/>
              <a:gd name="connsiteX209" fmla="*/ 1635889 w 7467600"/>
              <a:gd name="connsiteY209" fmla="*/ 3709494 h 6858000"/>
              <a:gd name="connsiteX210" fmla="*/ 1510397 w 7467600"/>
              <a:gd name="connsiteY210" fmla="*/ 3684705 h 6858000"/>
              <a:gd name="connsiteX211" fmla="*/ 1146550 w 7467600"/>
              <a:gd name="connsiteY211" fmla="*/ 3802012 h 6858000"/>
              <a:gd name="connsiteX212" fmla="*/ 698834 w 7467600"/>
              <a:gd name="connsiteY212" fmla="*/ 3952272 h 6858000"/>
              <a:gd name="connsiteX213" fmla="*/ 34256 w 7467600"/>
              <a:gd name="connsiteY213" fmla="*/ 4347603 h 6858000"/>
              <a:gd name="connsiteX214" fmla="*/ 527241 w 7467600"/>
              <a:gd name="connsiteY214" fmla="*/ 4065078 h 6858000"/>
              <a:gd name="connsiteX215" fmla="*/ 1510397 w 7467600"/>
              <a:gd name="connsiteY215" fmla="*/ 3684705 h 6858000"/>
              <a:gd name="connsiteX216" fmla="*/ 1313114 w 7467600"/>
              <a:gd name="connsiteY216" fmla="*/ 3655216 h 6858000"/>
              <a:gd name="connsiteX217" fmla="*/ 1109304 w 7467600"/>
              <a:gd name="connsiteY217" fmla="*/ 3669030 h 6858000"/>
              <a:gd name="connsiteX218" fmla="*/ 8129 w 7467600"/>
              <a:gd name="connsiteY218" fmla="*/ 4330519 h 6858000"/>
              <a:gd name="connsiteX219" fmla="*/ 687572 w 7467600"/>
              <a:gd name="connsiteY219" fmla="*/ 3925629 h 6858000"/>
              <a:gd name="connsiteX220" fmla="*/ 1138365 w 7467600"/>
              <a:gd name="connsiteY220" fmla="*/ 3774515 h 6858000"/>
              <a:gd name="connsiteX221" fmla="*/ 1505579 w 7467600"/>
              <a:gd name="connsiteY221" fmla="*/ 3655526 h 6858000"/>
              <a:gd name="connsiteX222" fmla="*/ 1313114 w 7467600"/>
              <a:gd name="connsiteY222" fmla="*/ 3655216 h 6858000"/>
              <a:gd name="connsiteX223" fmla="*/ 3655073 w 7467600"/>
              <a:gd name="connsiteY223" fmla="*/ 3650884 h 6858000"/>
              <a:gd name="connsiteX224" fmla="*/ 3989938 w 7467600"/>
              <a:gd name="connsiteY224" fmla="*/ 3991685 h 6858000"/>
              <a:gd name="connsiteX225" fmla="*/ 4393907 w 7467600"/>
              <a:gd name="connsiteY225" fmla="*/ 4261258 h 6858000"/>
              <a:gd name="connsiteX226" fmla="*/ 4648051 w 7467600"/>
              <a:gd name="connsiteY226" fmla="*/ 4374051 h 6858000"/>
              <a:gd name="connsiteX227" fmla="*/ 4383389 w 7467600"/>
              <a:gd name="connsiteY227" fmla="*/ 4184369 h 6858000"/>
              <a:gd name="connsiteX228" fmla="*/ 4165508 w 7467600"/>
              <a:gd name="connsiteY228" fmla="*/ 4035196 h 6858000"/>
              <a:gd name="connsiteX229" fmla="*/ 4068162 w 7467600"/>
              <a:gd name="connsiteY229" fmla="*/ 3953394 h 6858000"/>
              <a:gd name="connsiteX230" fmla="*/ 3981416 w 7467600"/>
              <a:gd name="connsiteY230" fmla="*/ 3880482 h 6858000"/>
              <a:gd name="connsiteX231" fmla="*/ 3800147 w 7467600"/>
              <a:gd name="connsiteY231" fmla="*/ 3749872 h 6858000"/>
              <a:gd name="connsiteX232" fmla="*/ 3655073 w 7467600"/>
              <a:gd name="connsiteY232" fmla="*/ 3650884 h 6858000"/>
              <a:gd name="connsiteX233" fmla="*/ 3670252 w 7467600"/>
              <a:gd name="connsiteY233" fmla="*/ 3622798 h 6858000"/>
              <a:gd name="connsiteX234" fmla="*/ 3817258 w 7467600"/>
              <a:gd name="connsiteY234" fmla="*/ 3723577 h 6858000"/>
              <a:gd name="connsiteX235" fmla="*/ 4000461 w 7467600"/>
              <a:gd name="connsiteY235" fmla="*/ 3855966 h 6858000"/>
              <a:gd name="connsiteX236" fmla="*/ 4088180 w 7467600"/>
              <a:gd name="connsiteY236" fmla="*/ 3929774 h 6858000"/>
              <a:gd name="connsiteX237" fmla="*/ 4184555 w 7467600"/>
              <a:gd name="connsiteY237" fmla="*/ 4010683 h 6858000"/>
              <a:gd name="connsiteX238" fmla="*/ 4399563 w 7467600"/>
              <a:gd name="connsiteY238" fmla="*/ 4158106 h 6858000"/>
              <a:gd name="connsiteX239" fmla="*/ 4684469 w 7467600"/>
              <a:gd name="connsiteY239" fmla="*/ 4364680 h 6858000"/>
              <a:gd name="connsiteX240" fmla="*/ 4690271 w 7467600"/>
              <a:gd name="connsiteY240" fmla="*/ 4370034 h 6858000"/>
              <a:gd name="connsiteX241" fmla="*/ 4136093 w 7467600"/>
              <a:gd name="connsiteY241" fmla="*/ 3858466 h 6858000"/>
              <a:gd name="connsiteX242" fmla="*/ 3670252 w 7467600"/>
              <a:gd name="connsiteY242" fmla="*/ 3622798 h 6858000"/>
              <a:gd name="connsiteX243" fmla="*/ 4440129 w 7467600"/>
              <a:gd name="connsiteY243" fmla="*/ 3448571 h 6858000"/>
              <a:gd name="connsiteX244" fmla="*/ 4856525 w 7467600"/>
              <a:gd name="connsiteY244" fmla="*/ 3915351 h 6858000"/>
              <a:gd name="connsiteX245" fmla="*/ 5059055 w 7467600"/>
              <a:gd name="connsiteY245" fmla="*/ 4108918 h 6858000"/>
              <a:gd name="connsiteX246" fmla="*/ 5290070 w 7467600"/>
              <a:gd name="connsiteY246" fmla="*/ 4263619 h 6858000"/>
              <a:gd name="connsiteX247" fmla="*/ 4834991 w 7467600"/>
              <a:gd name="connsiteY247" fmla="*/ 3830985 h 6858000"/>
              <a:gd name="connsiteX248" fmla="*/ 4440129 w 7467600"/>
              <a:gd name="connsiteY248" fmla="*/ 3448571 h 6858000"/>
              <a:gd name="connsiteX249" fmla="*/ 4441737 w 7467600"/>
              <a:gd name="connsiteY249" fmla="*/ 3399734 h 6858000"/>
              <a:gd name="connsiteX250" fmla="*/ 4431236 w 7467600"/>
              <a:gd name="connsiteY250" fmla="*/ 3400954 h 6858000"/>
              <a:gd name="connsiteX251" fmla="*/ 4557150 w 7467600"/>
              <a:gd name="connsiteY251" fmla="*/ 3510023 h 6858000"/>
              <a:gd name="connsiteX252" fmla="*/ 4856936 w 7467600"/>
              <a:gd name="connsiteY252" fmla="*/ 3809146 h 6858000"/>
              <a:gd name="connsiteX253" fmla="*/ 5111996 w 7467600"/>
              <a:gd name="connsiteY253" fmla="*/ 4065759 h 6858000"/>
              <a:gd name="connsiteX254" fmla="*/ 5388878 w 7467600"/>
              <a:gd name="connsiteY254" fmla="*/ 4300185 h 6858000"/>
              <a:gd name="connsiteX255" fmla="*/ 5425556 w 7467600"/>
              <a:gd name="connsiteY255" fmla="*/ 4308967 h 6858000"/>
              <a:gd name="connsiteX256" fmla="*/ 4943646 w 7467600"/>
              <a:gd name="connsiteY256" fmla="*/ 3822916 h 6858000"/>
              <a:gd name="connsiteX257" fmla="*/ 4594837 w 7467600"/>
              <a:gd name="connsiteY257" fmla="*/ 3532274 h 6858000"/>
              <a:gd name="connsiteX258" fmla="*/ 4441737 w 7467600"/>
              <a:gd name="connsiteY258" fmla="*/ 3399734 h 6858000"/>
              <a:gd name="connsiteX259" fmla="*/ 5425834 w 7467600"/>
              <a:gd name="connsiteY259" fmla="*/ 3162785 h 6858000"/>
              <a:gd name="connsiteX260" fmla="*/ 5401644 w 7467600"/>
              <a:gd name="connsiteY260" fmla="*/ 3617847 h 6858000"/>
              <a:gd name="connsiteX261" fmla="*/ 5467256 w 7467600"/>
              <a:gd name="connsiteY261" fmla="*/ 4175494 h 6858000"/>
              <a:gd name="connsiteX262" fmla="*/ 5448069 w 7467600"/>
              <a:gd name="connsiteY262" fmla="*/ 3567554 h 6858000"/>
              <a:gd name="connsiteX263" fmla="*/ 5425834 w 7467600"/>
              <a:gd name="connsiteY263" fmla="*/ 3162785 h 6858000"/>
              <a:gd name="connsiteX264" fmla="*/ 1318687 w 7467600"/>
              <a:gd name="connsiteY264" fmla="*/ 3113840 h 6858000"/>
              <a:gd name="connsiteX265" fmla="*/ 1066793 w 7467600"/>
              <a:gd name="connsiteY265" fmla="*/ 3212171 h 6858000"/>
              <a:gd name="connsiteX266" fmla="*/ 993319 w 7467600"/>
              <a:gd name="connsiteY266" fmla="*/ 3247648 h 6858000"/>
              <a:gd name="connsiteX267" fmla="*/ 853081 w 7467600"/>
              <a:gd name="connsiteY267" fmla="*/ 3312410 h 6858000"/>
              <a:gd name="connsiteX268" fmla="*/ 805957 w 7467600"/>
              <a:gd name="connsiteY268" fmla="*/ 3330443 h 6858000"/>
              <a:gd name="connsiteX269" fmla="*/ 1318687 w 7467600"/>
              <a:gd name="connsiteY269" fmla="*/ 3113840 h 6858000"/>
              <a:gd name="connsiteX270" fmla="*/ 5453702 w 7467600"/>
              <a:gd name="connsiteY270" fmla="*/ 3090882 h 6858000"/>
              <a:gd name="connsiteX271" fmla="*/ 5480135 w 7467600"/>
              <a:gd name="connsiteY271" fmla="*/ 3565802 h 6858000"/>
              <a:gd name="connsiteX272" fmla="*/ 5499023 w 7467600"/>
              <a:gd name="connsiteY272" fmla="*/ 4166310 h 6858000"/>
              <a:gd name="connsiteX273" fmla="*/ 5547022 w 7467600"/>
              <a:gd name="connsiteY273" fmla="*/ 3607838 h 6858000"/>
              <a:gd name="connsiteX274" fmla="*/ 5515964 w 7467600"/>
              <a:gd name="connsiteY274" fmla="*/ 3378541 h 6858000"/>
              <a:gd name="connsiteX275" fmla="*/ 5453702 w 7467600"/>
              <a:gd name="connsiteY275" fmla="*/ 3090882 h 6858000"/>
              <a:gd name="connsiteX276" fmla="*/ 1238695 w 7467600"/>
              <a:gd name="connsiteY276" fmla="*/ 3076820 h 6858000"/>
              <a:gd name="connsiteX277" fmla="*/ 716371 w 7467600"/>
              <a:gd name="connsiteY277" fmla="*/ 3293249 h 6858000"/>
              <a:gd name="connsiteX278" fmla="*/ 579522 w 7467600"/>
              <a:gd name="connsiteY278" fmla="*/ 3371759 h 6858000"/>
              <a:gd name="connsiteX279" fmla="*/ 600288 w 7467600"/>
              <a:gd name="connsiteY279" fmla="*/ 3365555 h 6858000"/>
              <a:gd name="connsiteX280" fmla="*/ 840692 w 7467600"/>
              <a:gd name="connsiteY280" fmla="*/ 3284921 h 6858000"/>
              <a:gd name="connsiteX281" fmla="*/ 979248 w 7467600"/>
              <a:gd name="connsiteY281" fmla="*/ 3221003 h 6858000"/>
              <a:gd name="connsiteX282" fmla="*/ 1053282 w 7467600"/>
              <a:gd name="connsiteY282" fmla="*/ 3185247 h 6858000"/>
              <a:gd name="connsiteX283" fmla="*/ 1320603 w 7467600"/>
              <a:gd name="connsiteY283" fmla="*/ 3081281 h 6858000"/>
              <a:gd name="connsiteX284" fmla="*/ 1238695 w 7467600"/>
              <a:gd name="connsiteY284" fmla="*/ 3076820 h 6858000"/>
              <a:gd name="connsiteX285" fmla="*/ 5425627 w 7467600"/>
              <a:gd name="connsiteY285" fmla="*/ 2954192 h 6858000"/>
              <a:gd name="connsiteX286" fmla="*/ 5470770 w 7467600"/>
              <a:gd name="connsiteY286" fmla="*/ 3005435 h 6858000"/>
              <a:gd name="connsiteX287" fmla="*/ 5519779 w 7467600"/>
              <a:gd name="connsiteY287" fmla="*/ 4359223 h 6858000"/>
              <a:gd name="connsiteX288" fmla="*/ 5520293 w 7467600"/>
              <a:gd name="connsiteY288" fmla="*/ 4360602 h 6858000"/>
              <a:gd name="connsiteX289" fmla="*/ 5767221 w 7467600"/>
              <a:gd name="connsiteY289" fmla="*/ 4665564 h 6858000"/>
              <a:gd name="connsiteX290" fmla="*/ 6937169 w 7467600"/>
              <a:gd name="connsiteY290" fmla="*/ 4815941 h 6858000"/>
              <a:gd name="connsiteX291" fmla="*/ 6953922 w 7467600"/>
              <a:gd name="connsiteY291" fmla="*/ 4890068 h 6858000"/>
              <a:gd name="connsiteX292" fmla="*/ 6071359 w 7467600"/>
              <a:gd name="connsiteY292" fmla="*/ 4770770 h 6858000"/>
              <a:gd name="connsiteX293" fmla="*/ 6038839 w 7467600"/>
              <a:gd name="connsiteY293" fmla="*/ 4764474 h 6858000"/>
              <a:gd name="connsiteX294" fmla="*/ 6038706 w 7467600"/>
              <a:gd name="connsiteY294" fmla="*/ 4763847 h 6858000"/>
              <a:gd name="connsiteX295" fmla="*/ 6037784 w 7467600"/>
              <a:gd name="connsiteY295" fmla="*/ 4764270 h 6858000"/>
              <a:gd name="connsiteX296" fmla="*/ 6038839 w 7467600"/>
              <a:gd name="connsiteY296" fmla="*/ 4764474 h 6858000"/>
              <a:gd name="connsiteX297" fmla="*/ 6040338 w 7467600"/>
              <a:gd name="connsiteY297" fmla="*/ 4771418 h 6858000"/>
              <a:gd name="connsiteX298" fmla="*/ 6024488 w 7467600"/>
              <a:gd name="connsiteY298" fmla="*/ 4809903 h 6858000"/>
              <a:gd name="connsiteX299" fmla="*/ 5599771 w 7467600"/>
              <a:gd name="connsiteY299" fmla="*/ 5509652 h 6858000"/>
              <a:gd name="connsiteX300" fmla="*/ 5548843 w 7467600"/>
              <a:gd name="connsiteY300" fmla="*/ 5563845 h 6858000"/>
              <a:gd name="connsiteX301" fmla="*/ 5940952 w 7467600"/>
              <a:gd name="connsiteY301" fmla="*/ 6250028 h 6858000"/>
              <a:gd name="connsiteX302" fmla="*/ 6043441 w 7467600"/>
              <a:gd name="connsiteY302" fmla="*/ 6665847 h 6858000"/>
              <a:gd name="connsiteX303" fmla="*/ 6093432 w 7467600"/>
              <a:gd name="connsiteY303" fmla="*/ 6858000 h 6858000"/>
              <a:gd name="connsiteX304" fmla="*/ 6034344 w 7467600"/>
              <a:gd name="connsiteY304" fmla="*/ 6858000 h 6858000"/>
              <a:gd name="connsiteX305" fmla="*/ 6026679 w 7467600"/>
              <a:gd name="connsiteY305" fmla="*/ 6836959 h 6858000"/>
              <a:gd name="connsiteX306" fmla="*/ 5800441 w 7467600"/>
              <a:gd name="connsiteY306" fmla="*/ 6335286 h 6858000"/>
              <a:gd name="connsiteX307" fmla="*/ 5526562 w 7467600"/>
              <a:gd name="connsiteY307" fmla="*/ 5705388 h 6858000"/>
              <a:gd name="connsiteX308" fmla="*/ 5519640 w 7467600"/>
              <a:gd name="connsiteY308" fmla="*/ 5683774 h 6858000"/>
              <a:gd name="connsiteX309" fmla="*/ 5844559 w 7467600"/>
              <a:gd name="connsiteY309" fmla="*/ 6553349 h 6858000"/>
              <a:gd name="connsiteX310" fmla="*/ 5975994 w 7467600"/>
              <a:gd name="connsiteY310" fmla="*/ 6858000 h 6858000"/>
              <a:gd name="connsiteX311" fmla="*/ 5898547 w 7467600"/>
              <a:gd name="connsiteY311" fmla="*/ 6858000 h 6858000"/>
              <a:gd name="connsiteX312" fmla="*/ 5682041 w 7467600"/>
              <a:gd name="connsiteY312" fmla="*/ 6355860 h 6858000"/>
              <a:gd name="connsiteX313" fmla="*/ 5461758 w 7467600"/>
              <a:gd name="connsiteY313" fmla="*/ 5820220 h 6858000"/>
              <a:gd name="connsiteX314" fmla="*/ 5237282 w 7467600"/>
              <a:gd name="connsiteY314" fmla="*/ 6579086 h 6858000"/>
              <a:gd name="connsiteX315" fmla="*/ 5115009 w 7467600"/>
              <a:gd name="connsiteY315" fmla="*/ 6858000 h 6858000"/>
              <a:gd name="connsiteX316" fmla="*/ 5028074 w 7467600"/>
              <a:gd name="connsiteY316" fmla="*/ 6858000 h 6858000"/>
              <a:gd name="connsiteX317" fmla="*/ 5079508 w 7467600"/>
              <a:gd name="connsiteY317" fmla="*/ 6749074 h 6858000"/>
              <a:gd name="connsiteX318" fmla="*/ 5371846 w 7467600"/>
              <a:gd name="connsiteY318" fmla="*/ 5924413 h 6858000"/>
              <a:gd name="connsiteX319" fmla="*/ 5270512 w 7467600"/>
              <a:gd name="connsiteY319" fmla="*/ 6138975 h 6858000"/>
              <a:gd name="connsiteX320" fmla="*/ 5062409 w 7467600"/>
              <a:gd name="connsiteY320" fmla="*/ 6653544 h 6858000"/>
              <a:gd name="connsiteX321" fmla="*/ 5036628 w 7467600"/>
              <a:gd name="connsiteY321" fmla="*/ 6754247 h 6858000"/>
              <a:gd name="connsiteX322" fmla="*/ 5009112 w 7467600"/>
              <a:gd name="connsiteY322" fmla="*/ 6858000 h 6858000"/>
              <a:gd name="connsiteX323" fmla="*/ 4976679 w 7467600"/>
              <a:gd name="connsiteY323" fmla="*/ 6858000 h 6858000"/>
              <a:gd name="connsiteX324" fmla="*/ 5006537 w 7467600"/>
              <a:gd name="connsiteY324" fmla="*/ 6747068 h 6858000"/>
              <a:gd name="connsiteX325" fmla="*/ 5032723 w 7467600"/>
              <a:gd name="connsiteY325" fmla="*/ 6644957 h 6858000"/>
              <a:gd name="connsiteX326" fmla="*/ 5242949 w 7467600"/>
              <a:gd name="connsiteY326" fmla="*/ 6125175 h 6858000"/>
              <a:gd name="connsiteX327" fmla="*/ 5286321 w 7467600"/>
              <a:gd name="connsiteY327" fmla="*/ 6033555 h 6858000"/>
              <a:gd name="connsiteX328" fmla="*/ 5008210 w 7467600"/>
              <a:gd name="connsiteY328" fmla="*/ 6649194 h 6858000"/>
              <a:gd name="connsiteX329" fmla="*/ 4986321 w 7467600"/>
              <a:gd name="connsiteY329" fmla="*/ 6765687 h 6858000"/>
              <a:gd name="connsiteX330" fmla="*/ 4973474 w 7467600"/>
              <a:gd name="connsiteY330" fmla="*/ 6858000 h 6858000"/>
              <a:gd name="connsiteX331" fmla="*/ 4907178 w 7467600"/>
              <a:gd name="connsiteY331" fmla="*/ 6858000 h 6858000"/>
              <a:gd name="connsiteX332" fmla="*/ 4910810 w 7467600"/>
              <a:gd name="connsiteY332" fmla="*/ 6829660 h 6858000"/>
              <a:gd name="connsiteX333" fmla="*/ 4987461 w 7467600"/>
              <a:gd name="connsiteY333" fmla="*/ 6432994 h 6858000"/>
              <a:gd name="connsiteX334" fmla="*/ 5179262 w 7467600"/>
              <a:gd name="connsiteY334" fmla="*/ 6035044 h 6858000"/>
              <a:gd name="connsiteX335" fmla="*/ 4689678 w 7467600"/>
              <a:gd name="connsiteY335" fmla="*/ 6440241 h 6858000"/>
              <a:gd name="connsiteX336" fmla="*/ 4477543 w 7467600"/>
              <a:gd name="connsiteY336" fmla="*/ 6674836 h 6858000"/>
              <a:gd name="connsiteX337" fmla="*/ 4329957 w 7467600"/>
              <a:gd name="connsiteY337" fmla="*/ 6858000 h 6858000"/>
              <a:gd name="connsiteX338" fmla="*/ 4218595 w 7467600"/>
              <a:gd name="connsiteY338" fmla="*/ 6858000 h 6858000"/>
              <a:gd name="connsiteX339" fmla="*/ 4368888 w 7467600"/>
              <a:gd name="connsiteY339" fmla="*/ 6668412 h 6858000"/>
              <a:gd name="connsiteX340" fmla="*/ 4563091 w 7467600"/>
              <a:gd name="connsiteY340" fmla="*/ 6442508 h 6858000"/>
              <a:gd name="connsiteX341" fmla="*/ 5387324 w 7467600"/>
              <a:gd name="connsiteY341" fmla="*/ 5705830 h 6858000"/>
              <a:gd name="connsiteX342" fmla="*/ 5073620 w 7467600"/>
              <a:gd name="connsiteY342" fmla="*/ 5955437 h 6858000"/>
              <a:gd name="connsiteX343" fmla="*/ 4689789 w 7467600"/>
              <a:gd name="connsiteY343" fmla="*/ 6268382 h 6858000"/>
              <a:gd name="connsiteX344" fmla="*/ 4418722 w 7467600"/>
              <a:gd name="connsiteY344" fmla="*/ 6570886 h 6858000"/>
              <a:gd name="connsiteX345" fmla="*/ 4214944 w 7467600"/>
              <a:gd name="connsiteY345" fmla="*/ 6858000 h 6858000"/>
              <a:gd name="connsiteX346" fmla="*/ 4177898 w 7467600"/>
              <a:gd name="connsiteY346" fmla="*/ 6858000 h 6858000"/>
              <a:gd name="connsiteX347" fmla="*/ 4391597 w 7467600"/>
              <a:gd name="connsiteY347" fmla="*/ 6556370 h 6858000"/>
              <a:gd name="connsiteX348" fmla="*/ 4668889 w 7467600"/>
              <a:gd name="connsiteY348" fmla="*/ 6246399 h 6858000"/>
              <a:gd name="connsiteX349" fmla="*/ 5055427 w 7467600"/>
              <a:gd name="connsiteY349" fmla="*/ 5931476 h 6858000"/>
              <a:gd name="connsiteX350" fmla="*/ 5371814 w 7467600"/>
              <a:gd name="connsiteY350" fmla="*/ 5678975 h 6858000"/>
              <a:gd name="connsiteX351" fmla="*/ 4987918 w 7467600"/>
              <a:gd name="connsiteY351" fmla="*/ 5838701 h 6858000"/>
              <a:gd name="connsiteX352" fmla="*/ 4317146 w 7467600"/>
              <a:gd name="connsiteY352" fmla="*/ 6587716 h 6858000"/>
              <a:gd name="connsiteX353" fmla="*/ 4171627 w 7467600"/>
              <a:gd name="connsiteY353" fmla="*/ 6858000 h 6858000"/>
              <a:gd name="connsiteX354" fmla="*/ 4081585 w 7467600"/>
              <a:gd name="connsiteY354" fmla="*/ 6858000 h 6858000"/>
              <a:gd name="connsiteX355" fmla="*/ 4238603 w 7467600"/>
              <a:gd name="connsiteY355" fmla="*/ 6559341 h 6858000"/>
              <a:gd name="connsiteX356" fmla="*/ 4778333 w 7467600"/>
              <a:gd name="connsiteY356" fmla="*/ 5873626 h 6858000"/>
              <a:gd name="connsiteX357" fmla="*/ 5414185 w 7467600"/>
              <a:gd name="connsiteY357" fmla="*/ 5573882 h 6858000"/>
              <a:gd name="connsiteX358" fmla="*/ 5959648 w 7467600"/>
              <a:gd name="connsiteY358" fmla="*/ 4760797 h 6858000"/>
              <a:gd name="connsiteX359" fmla="*/ 5355019 w 7467600"/>
              <a:gd name="connsiteY359" fmla="*/ 4734672 h 6858000"/>
              <a:gd name="connsiteX360" fmla="*/ 5083565 w 7467600"/>
              <a:gd name="connsiteY360" fmla="*/ 5179121 h 6858000"/>
              <a:gd name="connsiteX361" fmla="*/ 4713577 w 7467600"/>
              <a:gd name="connsiteY361" fmla="*/ 5616803 h 6858000"/>
              <a:gd name="connsiteX362" fmla="*/ 3989559 w 7467600"/>
              <a:gd name="connsiteY362" fmla="*/ 6145945 h 6858000"/>
              <a:gd name="connsiteX363" fmla="*/ 3939824 w 7467600"/>
              <a:gd name="connsiteY363" fmla="*/ 6066900 h 6858000"/>
              <a:gd name="connsiteX364" fmla="*/ 4584537 w 7467600"/>
              <a:gd name="connsiteY364" fmla="*/ 5324826 h 6858000"/>
              <a:gd name="connsiteX365" fmla="*/ 5037105 w 7467600"/>
              <a:gd name="connsiteY365" fmla="*/ 5088765 h 6858000"/>
              <a:gd name="connsiteX366" fmla="*/ 5039930 w 7467600"/>
              <a:gd name="connsiteY366" fmla="*/ 5089585 h 6858000"/>
              <a:gd name="connsiteX367" fmla="*/ 5263764 w 7467600"/>
              <a:gd name="connsiteY367" fmla="*/ 4735525 h 6858000"/>
              <a:gd name="connsiteX368" fmla="*/ 4086300 w 7467600"/>
              <a:gd name="connsiteY368" fmla="*/ 4884599 h 6858000"/>
              <a:gd name="connsiteX369" fmla="*/ 4085485 w 7467600"/>
              <a:gd name="connsiteY369" fmla="*/ 4899070 h 6858000"/>
              <a:gd name="connsiteX370" fmla="*/ 3871915 w 7467600"/>
              <a:gd name="connsiteY370" fmla="*/ 5253645 h 6858000"/>
              <a:gd name="connsiteX371" fmla="*/ 3799374 w 7467600"/>
              <a:gd name="connsiteY371" fmla="*/ 5466127 h 6858000"/>
              <a:gd name="connsiteX372" fmla="*/ 3498850 w 7467600"/>
              <a:gd name="connsiteY372" fmla="*/ 6661888 h 6858000"/>
              <a:gd name="connsiteX373" fmla="*/ 3399216 w 7467600"/>
              <a:gd name="connsiteY373" fmla="*/ 6858000 h 6858000"/>
              <a:gd name="connsiteX374" fmla="*/ 3303688 w 7467600"/>
              <a:gd name="connsiteY374" fmla="*/ 6858000 h 6858000"/>
              <a:gd name="connsiteX375" fmla="*/ 3391774 w 7467600"/>
              <a:gd name="connsiteY375" fmla="*/ 6697181 h 6858000"/>
              <a:gd name="connsiteX376" fmla="*/ 3735540 w 7467600"/>
              <a:gd name="connsiteY376" fmla="*/ 5546923 h 6858000"/>
              <a:gd name="connsiteX377" fmla="*/ 3729438 w 7467600"/>
              <a:gd name="connsiteY377" fmla="*/ 5569058 h 6858000"/>
              <a:gd name="connsiteX378" fmla="*/ 3707782 w 7467600"/>
              <a:gd name="connsiteY378" fmla="*/ 5644908 h 6858000"/>
              <a:gd name="connsiteX379" fmla="*/ 3583827 w 7467600"/>
              <a:gd name="connsiteY379" fmla="*/ 6039215 h 6858000"/>
              <a:gd name="connsiteX380" fmla="*/ 3547861 w 7467600"/>
              <a:gd name="connsiteY380" fmla="*/ 6129609 h 6858000"/>
              <a:gd name="connsiteX381" fmla="*/ 3490905 w 7467600"/>
              <a:gd name="connsiteY381" fmla="*/ 6277660 h 6858000"/>
              <a:gd name="connsiteX382" fmla="*/ 3455859 w 7467600"/>
              <a:gd name="connsiteY382" fmla="*/ 6391301 h 6858000"/>
              <a:gd name="connsiteX383" fmla="*/ 3429112 w 7467600"/>
              <a:gd name="connsiteY383" fmla="*/ 6479469 h 6858000"/>
              <a:gd name="connsiteX384" fmla="*/ 3304862 w 7467600"/>
              <a:gd name="connsiteY384" fmla="*/ 6796476 h 6858000"/>
              <a:gd name="connsiteX385" fmla="*/ 3276071 w 7467600"/>
              <a:gd name="connsiteY385" fmla="*/ 6858000 h 6858000"/>
              <a:gd name="connsiteX386" fmla="*/ 3240805 w 7467600"/>
              <a:gd name="connsiteY386" fmla="*/ 6858000 h 6858000"/>
              <a:gd name="connsiteX387" fmla="*/ 3275917 w 7467600"/>
              <a:gd name="connsiteY387" fmla="*/ 6783192 h 6858000"/>
              <a:gd name="connsiteX388" fmla="*/ 3399358 w 7467600"/>
              <a:gd name="connsiteY388" fmla="*/ 6469011 h 6858000"/>
              <a:gd name="connsiteX389" fmla="*/ 3425650 w 7467600"/>
              <a:gd name="connsiteY389" fmla="*/ 6381333 h 6858000"/>
              <a:gd name="connsiteX390" fmla="*/ 3460661 w 7467600"/>
              <a:gd name="connsiteY390" fmla="*/ 6266763 h 6858000"/>
              <a:gd name="connsiteX391" fmla="*/ 3518021 w 7467600"/>
              <a:gd name="connsiteY391" fmla="*/ 6117298 h 6858000"/>
              <a:gd name="connsiteX392" fmla="*/ 3554035 w 7467600"/>
              <a:gd name="connsiteY392" fmla="*/ 6027832 h 6858000"/>
              <a:gd name="connsiteX393" fmla="*/ 3677174 w 7467600"/>
              <a:gd name="connsiteY393" fmla="*/ 5636351 h 6858000"/>
              <a:gd name="connsiteX394" fmla="*/ 3698819 w 7467600"/>
              <a:gd name="connsiteY394" fmla="*/ 5560503 h 6858000"/>
              <a:gd name="connsiteX395" fmla="*/ 3702094 w 7467600"/>
              <a:gd name="connsiteY395" fmla="*/ 5549194 h 6858000"/>
              <a:gd name="connsiteX396" fmla="*/ 3398355 w 7467600"/>
              <a:gd name="connsiteY396" fmla="*/ 6094603 h 6858000"/>
              <a:gd name="connsiteX397" fmla="*/ 3193941 w 7467600"/>
              <a:gd name="connsiteY397" fmla="*/ 6798775 h 6858000"/>
              <a:gd name="connsiteX398" fmla="*/ 3184140 w 7467600"/>
              <a:gd name="connsiteY398" fmla="*/ 6858000 h 6858000"/>
              <a:gd name="connsiteX399" fmla="*/ 3099978 w 7467600"/>
              <a:gd name="connsiteY399" fmla="*/ 6858000 h 6858000"/>
              <a:gd name="connsiteX400" fmla="*/ 3101556 w 7467600"/>
              <a:gd name="connsiteY400" fmla="*/ 6843337 h 6858000"/>
              <a:gd name="connsiteX401" fmla="*/ 3370162 w 7467600"/>
              <a:gd name="connsiteY401" fmla="*/ 5785550 h 6858000"/>
              <a:gd name="connsiteX402" fmla="*/ 3746477 w 7467600"/>
              <a:gd name="connsiteY402" fmla="*/ 5377889 h 6858000"/>
              <a:gd name="connsiteX403" fmla="*/ 3863399 w 7467600"/>
              <a:gd name="connsiteY403" fmla="*/ 5087257 h 6858000"/>
              <a:gd name="connsiteX404" fmla="*/ 3968712 w 7467600"/>
              <a:gd name="connsiteY404" fmla="*/ 4913989 h 6858000"/>
              <a:gd name="connsiteX405" fmla="*/ 2792390 w 7467600"/>
              <a:gd name="connsiteY405" fmla="*/ 5382974 h 6858000"/>
              <a:gd name="connsiteX406" fmla="*/ 2714982 w 7467600"/>
              <a:gd name="connsiteY406" fmla="*/ 5427051 h 6858000"/>
              <a:gd name="connsiteX407" fmla="*/ 2813361 w 7467600"/>
              <a:gd name="connsiteY407" fmla="*/ 6023912 h 6858000"/>
              <a:gd name="connsiteX408" fmla="*/ 2688430 w 7467600"/>
              <a:gd name="connsiteY408" fmla="*/ 6801564 h 6858000"/>
              <a:gd name="connsiteX409" fmla="*/ 2629626 w 7467600"/>
              <a:gd name="connsiteY409" fmla="*/ 6763394 h 6858000"/>
              <a:gd name="connsiteX410" fmla="*/ 2565328 w 7467600"/>
              <a:gd name="connsiteY410" fmla="*/ 5516399 h 6858000"/>
              <a:gd name="connsiteX411" fmla="*/ 1922999 w 7467600"/>
              <a:gd name="connsiteY411" fmla="*/ 5980343 h 6858000"/>
              <a:gd name="connsiteX412" fmla="*/ 1950261 w 7467600"/>
              <a:gd name="connsiteY412" fmla="*/ 6405858 h 6858000"/>
              <a:gd name="connsiteX413" fmla="*/ 2365554 w 7467600"/>
              <a:gd name="connsiteY413" fmla="*/ 6759107 h 6858000"/>
              <a:gd name="connsiteX414" fmla="*/ 2424142 w 7467600"/>
              <a:gd name="connsiteY414" fmla="*/ 6858000 h 6858000"/>
              <a:gd name="connsiteX415" fmla="*/ 2395994 w 7467600"/>
              <a:gd name="connsiteY415" fmla="*/ 6858000 h 6858000"/>
              <a:gd name="connsiteX416" fmla="*/ 2392863 w 7467600"/>
              <a:gd name="connsiteY416" fmla="*/ 6852964 h 6858000"/>
              <a:gd name="connsiteX417" fmla="*/ 2017589 w 7467600"/>
              <a:gd name="connsiteY417" fmla="*/ 6493982 h 6858000"/>
              <a:gd name="connsiteX418" fmla="*/ 2147336 w 7467600"/>
              <a:gd name="connsiteY418" fmla="*/ 6594052 h 6858000"/>
              <a:gd name="connsiteX419" fmla="*/ 2207047 w 7467600"/>
              <a:gd name="connsiteY419" fmla="*/ 6654540 h 6858000"/>
              <a:gd name="connsiteX420" fmla="*/ 2299106 w 7467600"/>
              <a:gd name="connsiteY420" fmla="*/ 6778931 h 6858000"/>
              <a:gd name="connsiteX421" fmla="*/ 2314430 w 7467600"/>
              <a:gd name="connsiteY421" fmla="*/ 6801144 h 6858000"/>
              <a:gd name="connsiteX422" fmla="*/ 2352406 w 7467600"/>
              <a:gd name="connsiteY422" fmla="*/ 6858000 h 6858000"/>
              <a:gd name="connsiteX423" fmla="*/ 2314492 w 7467600"/>
              <a:gd name="connsiteY423" fmla="*/ 6858000 h 6858000"/>
              <a:gd name="connsiteX424" fmla="*/ 2288095 w 7467600"/>
              <a:gd name="connsiteY424" fmla="*/ 6818030 h 6858000"/>
              <a:gd name="connsiteX425" fmla="*/ 2272768 w 7467600"/>
              <a:gd name="connsiteY425" fmla="*/ 6795822 h 6858000"/>
              <a:gd name="connsiteX426" fmla="*/ 2182715 w 7467600"/>
              <a:gd name="connsiteY426" fmla="*/ 6675071 h 6858000"/>
              <a:gd name="connsiteX427" fmla="*/ 2032061 w 7467600"/>
              <a:gd name="connsiteY427" fmla="*/ 6541380 h 6858000"/>
              <a:gd name="connsiteX428" fmla="*/ 2257220 w 7467600"/>
              <a:gd name="connsiteY428" fmla="*/ 6826257 h 6858000"/>
              <a:gd name="connsiteX429" fmla="*/ 2281324 w 7467600"/>
              <a:gd name="connsiteY429" fmla="*/ 6858000 h 6858000"/>
              <a:gd name="connsiteX430" fmla="*/ 2242860 w 7467600"/>
              <a:gd name="connsiteY430" fmla="*/ 6858000 h 6858000"/>
              <a:gd name="connsiteX431" fmla="*/ 2232818 w 7467600"/>
              <a:gd name="connsiteY431" fmla="*/ 6844926 h 6858000"/>
              <a:gd name="connsiteX432" fmla="*/ 1990172 w 7467600"/>
              <a:gd name="connsiteY432" fmla="*/ 6542121 h 6858000"/>
              <a:gd name="connsiteX433" fmla="*/ 2124090 w 7467600"/>
              <a:gd name="connsiteY433" fmla="*/ 6761017 h 6858000"/>
              <a:gd name="connsiteX434" fmla="*/ 2200380 w 7467600"/>
              <a:gd name="connsiteY434" fmla="*/ 6858000 h 6858000"/>
              <a:gd name="connsiteX435" fmla="*/ 2147507 w 7467600"/>
              <a:gd name="connsiteY435" fmla="*/ 6858000 h 6858000"/>
              <a:gd name="connsiteX436" fmla="*/ 2070668 w 7467600"/>
              <a:gd name="connsiteY436" fmla="*/ 6761520 h 6858000"/>
              <a:gd name="connsiteX437" fmla="*/ 1975142 w 7467600"/>
              <a:gd name="connsiteY437" fmla="*/ 6585570 h 6858000"/>
              <a:gd name="connsiteX438" fmla="*/ 2050035 w 7467600"/>
              <a:gd name="connsiteY438" fmla="*/ 6813345 h 6858000"/>
              <a:gd name="connsiteX439" fmla="*/ 2063025 w 7467600"/>
              <a:gd name="connsiteY439" fmla="*/ 6858000 h 6858000"/>
              <a:gd name="connsiteX440" fmla="*/ 2021675 w 7467600"/>
              <a:gd name="connsiteY440" fmla="*/ 6858000 h 6858000"/>
              <a:gd name="connsiteX441" fmla="*/ 2019308 w 7467600"/>
              <a:gd name="connsiteY441" fmla="*/ 6847118 h 6858000"/>
              <a:gd name="connsiteX442" fmla="*/ 1938835 w 7467600"/>
              <a:gd name="connsiteY442" fmla="*/ 6551160 h 6858000"/>
              <a:gd name="connsiteX443" fmla="*/ 1953230 w 7467600"/>
              <a:gd name="connsiteY443" fmla="*/ 6759699 h 6858000"/>
              <a:gd name="connsiteX444" fmla="*/ 1956763 w 7467600"/>
              <a:gd name="connsiteY444" fmla="*/ 6778191 h 6858000"/>
              <a:gd name="connsiteX445" fmla="*/ 1967925 w 7467600"/>
              <a:gd name="connsiteY445" fmla="*/ 6858000 h 6858000"/>
              <a:gd name="connsiteX446" fmla="*/ 1936622 w 7467600"/>
              <a:gd name="connsiteY446" fmla="*/ 6858000 h 6858000"/>
              <a:gd name="connsiteX447" fmla="*/ 1926261 w 7467600"/>
              <a:gd name="connsiteY447" fmla="*/ 6784064 h 6858000"/>
              <a:gd name="connsiteX448" fmla="*/ 1922724 w 7467600"/>
              <a:gd name="connsiteY448" fmla="*/ 6765577 h 6858000"/>
              <a:gd name="connsiteX449" fmla="*/ 1904650 w 7467600"/>
              <a:gd name="connsiteY449" fmla="*/ 6639616 h 6858000"/>
              <a:gd name="connsiteX450" fmla="*/ 1885273 w 7467600"/>
              <a:gd name="connsiteY450" fmla="*/ 6858000 h 6858000"/>
              <a:gd name="connsiteX451" fmla="*/ 1854363 w 7467600"/>
              <a:gd name="connsiteY451" fmla="*/ 6858000 h 6858000"/>
              <a:gd name="connsiteX452" fmla="*/ 1880391 w 7467600"/>
              <a:gd name="connsiteY452" fmla="*/ 6603796 h 6858000"/>
              <a:gd name="connsiteX453" fmla="*/ 1818273 w 7467600"/>
              <a:gd name="connsiteY453" fmla="*/ 6715729 h 6858000"/>
              <a:gd name="connsiteX454" fmla="*/ 1794691 w 7467600"/>
              <a:gd name="connsiteY454" fmla="*/ 6843239 h 6858000"/>
              <a:gd name="connsiteX455" fmla="*/ 1794914 w 7467600"/>
              <a:gd name="connsiteY455" fmla="*/ 6858000 h 6858000"/>
              <a:gd name="connsiteX456" fmla="*/ 1746128 w 7467600"/>
              <a:gd name="connsiteY456" fmla="*/ 6858000 h 6858000"/>
              <a:gd name="connsiteX457" fmla="*/ 1753934 w 7467600"/>
              <a:gd name="connsiteY457" fmla="*/ 6724796 h 6858000"/>
              <a:gd name="connsiteX458" fmla="*/ 1792053 w 7467600"/>
              <a:gd name="connsiteY458" fmla="*/ 6572396 h 6858000"/>
              <a:gd name="connsiteX459" fmla="*/ 1862248 w 7467600"/>
              <a:gd name="connsiteY459" fmla="*/ 6266397 h 6858000"/>
              <a:gd name="connsiteX460" fmla="*/ 1862250 w 7467600"/>
              <a:gd name="connsiteY460" fmla="*/ 6033531 h 6858000"/>
              <a:gd name="connsiteX461" fmla="*/ 1211999 w 7467600"/>
              <a:gd name="connsiteY461" fmla="*/ 6683610 h 6858000"/>
              <a:gd name="connsiteX462" fmla="*/ 1213266 w 7467600"/>
              <a:gd name="connsiteY462" fmla="*/ 6691947 h 6858000"/>
              <a:gd name="connsiteX463" fmla="*/ 1203370 w 7467600"/>
              <a:gd name="connsiteY463" fmla="*/ 6850676 h 6858000"/>
              <a:gd name="connsiteX464" fmla="*/ 1203671 w 7467600"/>
              <a:gd name="connsiteY464" fmla="*/ 6858000 h 6858000"/>
              <a:gd name="connsiteX465" fmla="*/ 1143180 w 7467600"/>
              <a:gd name="connsiteY465" fmla="*/ 6858000 h 6858000"/>
              <a:gd name="connsiteX466" fmla="*/ 1142176 w 7467600"/>
              <a:gd name="connsiteY466" fmla="*/ 6766045 h 6858000"/>
              <a:gd name="connsiteX467" fmla="*/ 1067484 w 7467600"/>
              <a:gd name="connsiteY467" fmla="*/ 6858000 h 6858000"/>
              <a:gd name="connsiteX468" fmla="*/ 953928 w 7467600"/>
              <a:gd name="connsiteY468" fmla="*/ 6858000 h 6858000"/>
              <a:gd name="connsiteX469" fmla="*/ 959715 w 7467600"/>
              <a:gd name="connsiteY469" fmla="*/ 6850185 h 6858000"/>
              <a:gd name="connsiteX470" fmla="*/ 1483788 w 7467600"/>
              <a:gd name="connsiteY470" fmla="*/ 6259174 h 6858000"/>
              <a:gd name="connsiteX471" fmla="*/ 1100671 w 7467600"/>
              <a:gd name="connsiteY471" fmla="*/ 6252137 h 6858000"/>
              <a:gd name="connsiteX472" fmla="*/ 1090144 w 7467600"/>
              <a:gd name="connsiteY472" fmla="*/ 6256748 h 6858000"/>
              <a:gd name="connsiteX473" fmla="*/ 1095872 w 7467600"/>
              <a:gd name="connsiteY473" fmla="*/ 6271892 h 6858000"/>
              <a:gd name="connsiteX474" fmla="*/ 262785 w 7467600"/>
              <a:gd name="connsiteY474" fmla="*/ 6845450 h 6858000"/>
              <a:gd name="connsiteX475" fmla="*/ 209968 w 7467600"/>
              <a:gd name="connsiteY475" fmla="*/ 6770713 h 6858000"/>
              <a:gd name="connsiteX476" fmla="*/ 873460 w 7467600"/>
              <a:gd name="connsiteY476" fmla="*/ 6253768 h 6858000"/>
              <a:gd name="connsiteX477" fmla="*/ 192686 w 7467600"/>
              <a:gd name="connsiteY477" fmla="*/ 5849257 h 6858000"/>
              <a:gd name="connsiteX478" fmla="*/ 4696 w 7467600"/>
              <a:gd name="connsiteY478" fmla="*/ 5697668 h 6858000"/>
              <a:gd name="connsiteX479" fmla="*/ 0 w 7467600"/>
              <a:gd name="connsiteY479" fmla="*/ 5689984 h 6858000"/>
              <a:gd name="connsiteX480" fmla="*/ 0 w 7467600"/>
              <a:gd name="connsiteY480" fmla="*/ 5513472 h 6858000"/>
              <a:gd name="connsiteX481" fmla="*/ 174101 w 7467600"/>
              <a:gd name="connsiteY481" fmla="*/ 5620277 h 6858000"/>
              <a:gd name="connsiteX482" fmla="*/ 891800 w 7467600"/>
              <a:gd name="connsiteY482" fmla="*/ 6036935 h 6858000"/>
              <a:gd name="connsiteX483" fmla="*/ 1072219 w 7467600"/>
              <a:gd name="connsiteY483" fmla="*/ 6169443 h 6858000"/>
              <a:gd name="connsiteX484" fmla="*/ 1074117 w 7467600"/>
              <a:gd name="connsiteY484" fmla="*/ 6170301 h 6858000"/>
              <a:gd name="connsiteX485" fmla="*/ 1083114 w 7467600"/>
              <a:gd name="connsiteY485" fmla="*/ 6174131 h 6858000"/>
              <a:gd name="connsiteX486" fmla="*/ 1543010 w 7467600"/>
              <a:gd name="connsiteY486" fmla="*/ 6191140 h 6858000"/>
              <a:gd name="connsiteX487" fmla="*/ 1551080 w 7467600"/>
              <a:gd name="connsiteY487" fmla="*/ 6195006 h 6858000"/>
              <a:gd name="connsiteX488" fmla="*/ 2345443 w 7467600"/>
              <a:gd name="connsiteY488" fmla="*/ 5549882 h 6858000"/>
              <a:gd name="connsiteX489" fmla="*/ 1721499 w 7467600"/>
              <a:gd name="connsiteY489" fmla="*/ 5599969 h 6858000"/>
              <a:gd name="connsiteX490" fmla="*/ 767716 w 7467600"/>
              <a:gd name="connsiteY490" fmla="*/ 5472768 h 6858000"/>
              <a:gd name="connsiteX491" fmla="*/ 722147 w 7467600"/>
              <a:gd name="connsiteY491" fmla="*/ 5393091 h 6858000"/>
              <a:gd name="connsiteX492" fmla="*/ 1485552 w 7467600"/>
              <a:gd name="connsiteY492" fmla="*/ 5313202 h 6858000"/>
              <a:gd name="connsiteX493" fmla="*/ 2143004 w 7467600"/>
              <a:gd name="connsiteY493" fmla="*/ 5402420 h 6858000"/>
              <a:gd name="connsiteX494" fmla="*/ 1933391 w 7467600"/>
              <a:gd name="connsiteY494" fmla="*/ 5156971 h 6858000"/>
              <a:gd name="connsiteX495" fmla="*/ 1827118 w 7467600"/>
              <a:gd name="connsiteY495" fmla="*/ 4968410 h 6858000"/>
              <a:gd name="connsiteX496" fmla="*/ 1837349 w 7467600"/>
              <a:gd name="connsiteY496" fmla="*/ 4956357 h 6858000"/>
              <a:gd name="connsiteX497" fmla="*/ 2162835 w 7467600"/>
              <a:gd name="connsiteY497" fmla="*/ 5187853 h 6858000"/>
              <a:gd name="connsiteX498" fmla="*/ 2257167 w 7467600"/>
              <a:gd name="connsiteY498" fmla="*/ 5462123 h 6858000"/>
              <a:gd name="connsiteX499" fmla="*/ 2261598 w 7467600"/>
              <a:gd name="connsiteY499" fmla="*/ 5467998 h 6858000"/>
              <a:gd name="connsiteX500" fmla="*/ 2437177 w 7467600"/>
              <a:gd name="connsiteY500" fmla="*/ 5479608 h 6858000"/>
              <a:gd name="connsiteX501" fmla="*/ 2445247 w 7467600"/>
              <a:gd name="connsiteY501" fmla="*/ 5483476 h 6858000"/>
              <a:gd name="connsiteX502" fmla="*/ 2743626 w 7467600"/>
              <a:gd name="connsiteY502" fmla="*/ 5304819 h 6858000"/>
              <a:gd name="connsiteX503" fmla="*/ 3048102 w 7467600"/>
              <a:gd name="connsiteY503" fmla="*/ 5150595 h 6858000"/>
              <a:gd name="connsiteX504" fmla="*/ 1799414 w 7467600"/>
              <a:gd name="connsiteY504" fmla="*/ 4694732 h 6858000"/>
              <a:gd name="connsiteX505" fmla="*/ 1771735 w 7467600"/>
              <a:gd name="connsiteY505" fmla="*/ 4619929 h 6858000"/>
              <a:gd name="connsiteX506" fmla="*/ 3104273 w 7467600"/>
              <a:gd name="connsiteY506" fmla="*/ 5076159 h 6858000"/>
              <a:gd name="connsiteX507" fmla="*/ 3113245 w 7467600"/>
              <a:gd name="connsiteY507" fmla="*/ 5090705 h 6858000"/>
              <a:gd name="connsiteX508" fmla="*/ 3126294 w 7467600"/>
              <a:gd name="connsiteY508" fmla="*/ 5114400 h 6858000"/>
              <a:gd name="connsiteX509" fmla="*/ 3937433 w 7467600"/>
              <a:gd name="connsiteY509" fmla="*/ 4830473 h 6858000"/>
              <a:gd name="connsiteX510" fmla="*/ 3590475 w 7467600"/>
              <a:gd name="connsiteY510" fmla="*/ 4597974 h 6858000"/>
              <a:gd name="connsiteX511" fmla="*/ 3100264 w 7467600"/>
              <a:gd name="connsiteY511" fmla="*/ 4579845 h 6858000"/>
              <a:gd name="connsiteX512" fmla="*/ 2183576 w 7467600"/>
              <a:gd name="connsiteY512" fmla="*/ 4227150 h 6858000"/>
              <a:gd name="connsiteX513" fmla="*/ 2151029 w 7467600"/>
              <a:gd name="connsiteY513" fmla="*/ 4146947 h 6858000"/>
              <a:gd name="connsiteX514" fmla="*/ 3563434 w 7467600"/>
              <a:gd name="connsiteY514" fmla="*/ 4469115 h 6858000"/>
              <a:gd name="connsiteX515" fmla="*/ 3177952 w 7467600"/>
              <a:gd name="connsiteY515" fmla="*/ 3657386 h 6858000"/>
              <a:gd name="connsiteX516" fmla="*/ 3189263 w 7467600"/>
              <a:gd name="connsiteY516" fmla="*/ 3625726 h 6858000"/>
              <a:gd name="connsiteX517" fmla="*/ 3560912 w 7467600"/>
              <a:gd name="connsiteY517" fmla="*/ 4079863 h 6858000"/>
              <a:gd name="connsiteX518" fmla="*/ 3626636 w 7467600"/>
              <a:gd name="connsiteY518" fmla="*/ 4512230 h 6858000"/>
              <a:gd name="connsiteX519" fmla="*/ 3653088 w 7467600"/>
              <a:gd name="connsiteY519" fmla="*/ 4521417 h 6858000"/>
              <a:gd name="connsiteX520" fmla="*/ 3988128 w 7467600"/>
              <a:gd name="connsiteY520" fmla="*/ 4817267 h 6858000"/>
              <a:gd name="connsiteX521" fmla="*/ 4830582 w 7467600"/>
              <a:gd name="connsiteY521" fmla="*/ 4676000 h 6858000"/>
              <a:gd name="connsiteX522" fmla="*/ 4830100 w 7467600"/>
              <a:gd name="connsiteY522" fmla="*/ 4675554 h 6858000"/>
              <a:gd name="connsiteX523" fmla="*/ 4036318 w 7467600"/>
              <a:gd name="connsiteY523" fmla="*/ 4147013 h 6858000"/>
              <a:gd name="connsiteX524" fmla="*/ 3432098 w 7467600"/>
              <a:gd name="connsiteY524" fmla="*/ 3537312 h 6858000"/>
              <a:gd name="connsiteX525" fmla="*/ 3446761 w 7467600"/>
              <a:gd name="connsiteY525" fmla="*/ 3461278 h 6858000"/>
              <a:gd name="connsiteX526" fmla="*/ 4419733 w 7467600"/>
              <a:gd name="connsiteY526" fmla="*/ 3963555 h 6858000"/>
              <a:gd name="connsiteX527" fmla="*/ 4781371 w 7467600"/>
              <a:gd name="connsiteY527" fmla="*/ 4458604 h 6858000"/>
              <a:gd name="connsiteX528" fmla="*/ 4780440 w 7467600"/>
              <a:gd name="connsiteY528" fmla="*/ 4470290 h 6858000"/>
              <a:gd name="connsiteX529" fmla="*/ 4898954 w 7467600"/>
              <a:gd name="connsiteY529" fmla="*/ 4662092 h 6858000"/>
              <a:gd name="connsiteX530" fmla="*/ 4900699 w 7467600"/>
              <a:gd name="connsiteY530" fmla="*/ 4670867 h 6858000"/>
              <a:gd name="connsiteX531" fmla="*/ 5714511 w 7467600"/>
              <a:gd name="connsiteY531" fmla="*/ 4663483 h 6858000"/>
              <a:gd name="connsiteX532" fmla="*/ 5464793 w 7467600"/>
              <a:gd name="connsiteY532" fmla="*/ 4393556 h 6858000"/>
              <a:gd name="connsiteX533" fmla="*/ 5461897 w 7467600"/>
              <a:gd name="connsiteY533" fmla="*/ 4390879 h 6858000"/>
              <a:gd name="connsiteX534" fmla="*/ 4294126 w 7467600"/>
              <a:gd name="connsiteY534" fmla="*/ 3303048 h 6858000"/>
              <a:gd name="connsiteX535" fmla="*/ 4305321 w 7467600"/>
              <a:gd name="connsiteY535" fmla="*/ 3256953 h 6858000"/>
              <a:gd name="connsiteX536" fmla="*/ 4949299 w 7467600"/>
              <a:gd name="connsiteY536" fmla="*/ 3766336 h 6858000"/>
              <a:gd name="connsiteX537" fmla="*/ 5291452 w 7467600"/>
              <a:gd name="connsiteY537" fmla="*/ 4076801 h 6858000"/>
              <a:gd name="connsiteX538" fmla="*/ 5434998 w 7467600"/>
              <a:gd name="connsiteY538" fmla="*/ 4254100 h 6858000"/>
              <a:gd name="connsiteX539" fmla="*/ 5351015 w 7467600"/>
              <a:gd name="connsiteY539" fmla="*/ 3760989 h 6858000"/>
              <a:gd name="connsiteX540" fmla="*/ 5413780 w 7467600"/>
              <a:gd name="connsiteY540" fmla="*/ 2966265 h 6858000"/>
              <a:gd name="connsiteX541" fmla="*/ 5425627 w 7467600"/>
              <a:gd name="connsiteY541" fmla="*/ 2954192 h 6858000"/>
              <a:gd name="connsiteX542" fmla="*/ 6604735 w 7467600"/>
              <a:gd name="connsiteY542" fmla="*/ 2041381 h 6858000"/>
              <a:gd name="connsiteX543" fmla="*/ 7204487 w 7467600"/>
              <a:gd name="connsiteY543" fmla="*/ 2742112 h 6858000"/>
              <a:gd name="connsiteX544" fmla="*/ 7131592 w 7467600"/>
              <a:gd name="connsiteY544" fmla="*/ 2672096 h 6858000"/>
              <a:gd name="connsiteX545" fmla="*/ 6996344 w 7467600"/>
              <a:gd name="connsiteY545" fmla="*/ 2518310 h 6858000"/>
              <a:gd name="connsiteX546" fmla="*/ 6735495 w 7467600"/>
              <a:gd name="connsiteY546" fmla="*/ 2196890 h 6858000"/>
              <a:gd name="connsiteX547" fmla="*/ 6721901 w 7467600"/>
              <a:gd name="connsiteY547" fmla="*/ 2179274 h 6858000"/>
              <a:gd name="connsiteX548" fmla="*/ 6604735 w 7467600"/>
              <a:gd name="connsiteY548" fmla="*/ 2041381 h 6858000"/>
              <a:gd name="connsiteX549" fmla="*/ 6591670 w 7467600"/>
              <a:gd name="connsiteY549" fmla="*/ 1988277 h 6858000"/>
              <a:gd name="connsiteX550" fmla="*/ 6747349 w 7467600"/>
              <a:gd name="connsiteY550" fmla="*/ 2160069 h 6858000"/>
              <a:gd name="connsiteX551" fmla="*/ 6760943 w 7467600"/>
              <a:gd name="connsiteY551" fmla="*/ 2177686 h 6858000"/>
              <a:gd name="connsiteX552" fmla="*/ 7021065 w 7467600"/>
              <a:gd name="connsiteY552" fmla="*/ 2498102 h 6858000"/>
              <a:gd name="connsiteX553" fmla="*/ 7155223 w 7467600"/>
              <a:gd name="connsiteY553" fmla="*/ 2650386 h 6858000"/>
              <a:gd name="connsiteX554" fmla="*/ 7203167 w 7467600"/>
              <a:gd name="connsiteY554" fmla="*/ 2697288 h 6858000"/>
              <a:gd name="connsiteX555" fmla="*/ 6937703 w 7467600"/>
              <a:gd name="connsiteY555" fmla="*/ 2321981 h 6858000"/>
              <a:gd name="connsiteX556" fmla="*/ 6591670 w 7467600"/>
              <a:gd name="connsiteY556" fmla="*/ 1988277 h 6858000"/>
              <a:gd name="connsiteX557" fmla="*/ 5798671 w 7467600"/>
              <a:gd name="connsiteY557" fmla="*/ 1981601 h 6858000"/>
              <a:gd name="connsiteX558" fmla="*/ 5754709 w 7467600"/>
              <a:gd name="connsiteY558" fmla="*/ 2071454 h 6858000"/>
              <a:gd name="connsiteX559" fmla="*/ 5763044 w 7467600"/>
              <a:gd name="connsiteY559" fmla="*/ 2842206 h 6858000"/>
              <a:gd name="connsiteX560" fmla="*/ 5764974 w 7467600"/>
              <a:gd name="connsiteY560" fmla="*/ 2799609 h 6858000"/>
              <a:gd name="connsiteX561" fmla="*/ 5767665 w 7467600"/>
              <a:gd name="connsiteY561" fmla="*/ 2666409 h 6858000"/>
              <a:gd name="connsiteX562" fmla="*/ 5763055 w 7467600"/>
              <a:gd name="connsiteY562" fmla="*/ 2579705 h 6858000"/>
              <a:gd name="connsiteX563" fmla="*/ 5758079 w 7467600"/>
              <a:gd name="connsiteY563" fmla="*/ 2492508 h 6858000"/>
              <a:gd name="connsiteX564" fmla="*/ 5779325 w 7467600"/>
              <a:gd name="connsiteY564" fmla="*/ 2197069 h 6858000"/>
              <a:gd name="connsiteX565" fmla="*/ 5798671 w 7467600"/>
              <a:gd name="connsiteY565" fmla="*/ 1981601 h 6858000"/>
              <a:gd name="connsiteX566" fmla="*/ 5829202 w 7467600"/>
              <a:gd name="connsiteY566" fmla="*/ 1971679 h 6858000"/>
              <a:gd name="connsiteX567" fmla="*/ 5809558 w 7467600"/>
              <a:gd name="connsiteY567" fmla="*/ 2198043 h 6858000"/>
              <a:gd name="connsiteX568" fmla="*/ 5788653 w 7467600"/>
              <a:gd name="connsiteY568" fmla="*/ 2489430 h 6858000"/>
              <a:gd name="connsiteX569" fmla="*/ 5793439 w 7467600"/>
              <a:gd name="connsiteY569" fmla="*/ 2575235 h 6858000"/>
              <a:gd name="connsiteX570" fmla="*/ 5796837 w 7467600"/>
              <a:gd name="connsiteY570" fmla="*/ 2637633 h 6858000"/>
              <a:gd name="connsiteX571" fmla="*/ 5818614 w 7467600"/>
              <a:gd name="connsiteY571" fmla="*/ 2473055 h 6858000"/>
              <a:gd name="connsiteX572" fmla="*/ 5829202 w 7467600"/>
              <a:gd name="connsiteY572" fmla="*/ 1971679 h 6858000"/>
              <a:gd name="connsiteX573" fmla="*/ 5911389 w 7467600"/>
              <a:gd name="connsiteY573" fmla="*/ 1898371 h 6858000"/>
              <a:gd name="connsiteX574" fmla="*/ 6237627 w 7467600"/>
              <a:gd name="connsiteY574" fmla="*/ 2231921 h 6858000"/>
              <a:gd name="connsiteX575" fmla="*/ 5911389 w 7467600"/>
              <a:gd name="connsiteY575" fmla="*/ 1898371 h 6858000"/>
              <a:gd name="connsiteX576" fmla="*/ 6944437 w 7467600"/>
              <a:gd name="connsiteY576" fmla="*/ 1575402 h 6858000"/>
              <a:gd name="connsiteX577" fmla="*/ 6304730 w 7467600"/>
              <a:gd name="connsiteY577" fmla="*/ 1766654 h 6858000"/>
              <a:gd name="connsiteX578" fmla="*/ 6944437 w 7467600"/>
              <a:gd name="connsiteY578" fmla="*/ 1575402 h 6858000"/>
              <a:gd name="connsiteX579" fmla="*/ 7019523 w 7467600"/>
              <a:gd name="connsiteY579" fmla="*/ 1519450 h 6858000"/>
              <a:gd name="connsiteX580" fmla="*/ 6298091 w 7467600"/>
              <a:gd name="connsiteY580" fmla="*/ 1737122 h 6858000"/>
              <a:gd name="connsiteX581" fmla="*/ 7019523 w 7467600"/>
              <a:gd name="connsiteY581" fmla="*/ 1519450 h 6858000"/>
              <a:gd name="connsiteX582" fmla="*/ 2399523 w 7467600"/>
              <a:gd name="connsiteY582" fmla="*/ 1428234 h 6858000"/>
              <a:gd name="connsiteX583" fmla="*/ 2224982 w 7467600"/>
              <a:gd name="connsiteY583" fmla="*/ 1826201 h 6858000"/>
              <a:gd name="connsiteX584" fmla="*/ 2096099 w 7467600"/>
              <a:gd name="connsiteY584" fmla="*/ 2345900 h 6858000"/>
              <a:gd name="connsiteX585" fmla="*/ 2283317 w 7467600"/>
              <a:gd name="connsiteY585" fmla="*/ 1796925 h 6858000"/>
              <a:gd name="connsiteX586" fmla="*/ 2399523 w 7467600"/>
              <a:gd name="connsiteY586" fmla="*/ 1428234 h 6858000"/>
              <a:gd name="connsiteX587" fmla="*/ 2448558 w 7467600"/>
              <a:gd name="connsiteY587" fmla="*/ 1373435 h 6858000"/>
              <a:gd name="connsiteX588" fmla="*/ 2312521 w 7467600"/>
              <a:gd name="connsiteY588" fmla="*/ 1806140 h 6858000"/>
              <a:gd name="connsiteX589" fmla="*/ 2127533 w 7467600"/>
              <a:gd name="connsiteY589" fmla="*/ 2348380 h 6858000"/>
              <a:gd name="connsiteX590" fmla="*/ 2358080 w 7467600"/>
              <a:gd name="connsiteY590" fmla="*/ 1866134 h 6858000"/>
              <a:gd name="connsiteX591" fmla="*/ 2407436 w 7467600"/>
              <a:gd name="connsiteY591" fmla="*/ 1651070 h 6858000"/>
              <a:gd name="connsiteX592" fmla="*/ 2448558 w 7467600"/>
              <a:gd name="connsiteY592" fmla="*/ 1373435 h 6858000"/>
              <a:gd name="connsiteX593" fmla="*/ 278707 w 7467600"/>
              <a:gd name="connsiteY593" fmla="*/ 1352270 h 6858000"/>
              <a:gd name="connsiteX594" fmla="*/ 321570 w 7467600"/>
              <a:gd name="connsiteY594" fmla="*/ 1861610 h 6858000"/>
              <a:gd name="connsiteX595" fmla="*/ 294281 w 7467600"/>
              <a:gd name="connsiteY595" fmla="*/ 1440658 h 6858000"/>
              <a:gd name="connsiteX596" fmla="*/ 278707 w 7467600"/>
              <a:gd name="connsiteY596" fmla="*/ 1352270 h 6858000"/>
              <a:gd name="connsiteX597" fmla="*/ 1423821 w 7467600"/>
              <a:gd name="connsiteY597" fmla="*/ 1351958 h 6858000"/>
              <a:gd name="connsiteX598" fmla="*/ 1638521 w 7467600"/>
              <a:gd name="connsiteY598" fmla="*/ 1908470 h 6858000"/>
              <a:gd name="connsiteX599" fmla="*/ 1754199 w 7467600"/>
              <a:gd name="connsiteY599" fmla="*/ 2149284 h 6858000"/>
              <a:gd name="connsiteX600" fmla="*/ 1908359 w 7467600"/>
              <a:gd name="connsiteY600" fmla="*/ 2364988 h 6858000"/>
              <a:gd name="connsiteX601" fmla="*/ 1647661 w 7467600"/>
              <a:gd name="connsiteY601" fmla="*/ 1825945 h 6858000"/>
              <a:gd name="connsiteX602" fmla="*/ 1423821 w 7467600"/>
              <a:gd name="connsiteY602" fmla="*/ 1351958 h 6858000"/>
              <a:gd name="connsiteX603" fmla="*/ 1431890 w 7467600"/>
              <a:gd name="connsiteY603" fmla="*/ 1306475 h 6858000"/>
              <a:gd name="connsiteX604" fmla="*/ 1507597 w 7467600"/>
              <a:gd name="connsiteY604" fmla="*/ 1446132 h 6858000"/>
              <a:gd name="connsiteX605" fmla="*/ 1674586 w 7467600"/>
              <a:gd name="connsiteY605" fmla="*/ 1813832 h 6858000"/>
              <a:gd name="connsiteX606" fmla="*/ 1815950 w 7467600"/>
              <a:gd name="connsiteY606" fmla="*/ 2128564 h 6858000"/>
              <a:gd name="connsiteX607" fmla="*/ 1984242 w 7467600"/>
              <a:gd name="connsiteY607" fmla="*/ 2430829 h 6858000"/>
              <a:gd name="connsiteX608" fmla="*/ 2014023 w 7467600"/>
              <a:gd name="connsiteY608" fmla="*/ 2450995 h 6858000"/>
              <a:gd name="connsiteX609" fmla="*/ 1747337 w 7467600"/>
              <a:gd name="connsiteY609" fmla="*/ 1855264 h 6858000"/>
              <a:gd name="connsiteX610" fmla="*/ 1533749 w 7467600"/>
              <a:gd name="connsiteY610" fmla="*/ 1478656 h 6858000"/>
              <a:gd name="connsiteX611" fmla="*/ 1431890 w 7467600"/>
              <a:gd name="connsiteY611" fmla="*/ 1306475 h 6858000"/>
              <a:gd name="connsiteX612" fmla="*/ 5052692 w 7467600"/>
              <a:gd name="connsiteY612" fmla="*/ 1292994 h 6858000"/>
              <a:gd name="connsiteX613" fmla="*/ 5200661 w 7467600"/>
              <a:gd name="connsiteY613" fmla="*/ 1635186 h 6858000"/>
              <a:gd name="connsiteX614" fmla="*/ 5297138 w 7467600"/>
              <a:gd name="connsiteY614" fmla="*/ 1906351 h 6858000"/>
              <a:gd name="connsiteX615" fmla="*/ 5052692 w 7467600"/>
              <a:gd name="connsiteY615" fmla="*/ 1292994 h 6858000"/>
              <a:gd name="connsiteX616" fmla="*/ 5009948 w 7467600"/>
              <a:gd name="connsiteY616" fmla="*/ 1273619 h 6858000"/>
              <a:gd name="connsiteX617" fmla="*/ 5121777 w 7467600"/>
              <a:gd name="connsiteY617" fmla="*/ 1654213 h 6858000"/>
              <a:gd name="connsiteX618" fmla="*/ 5293545 w 7467600"/>
              <a:gd name="connsiteY618" fmla="*/ 2072247 h 6858000"/>
              <a:gd name="connsiteX619" fmla="*/ 5294042 w 7467600"/>
              <a:gd name="connsiteY619" fmla="*/ 2065019 h 6858000"/>
              <a:gd name="connsiteX620" fmla="*/ 5171936 w 7467600"/>
              <a:gd name="connsiteY620" fmla="*/ 1647613 h 6858000"/>
              <a:gd name="connsiteX621" fmla="*/ 5009948 w 7467600"/>
              <a:gd name="connsiteY621" fmla="*/ 1273619 h 6858000"/>
              <a:gd name="connsiteX622" fmla="*/ 655236 w 7467600"/>
              <a:gd name="connsiteY622" fmla="*/ 1268632 h 6858000"/>
              <a:gd name="connsiteX623" fmla="*/ 839521 w 7467600"/>
              <a:gd name="connsiteY623" fmla="*/ 1685315 h 6858000"/>
              <a:gd name="connsiteX624" fmla="*/ 1109416 w 7467600"/>
              <a:gd name="connsiteY624" fmla="*/ 2061663 h 6858000"/>
              <a:gd name="connsiteX625" fmla="*/ 1298300 w 7467600"/>
              <a:gd name="connsiteY625" fmla="*/ 2247742 h 6858000"/>
              <a:gd name="connsiteX626" fmla="*/ 1125871 w 7467600"/>
              <a:gd name="connsiteY626" fmla="*/ 1989513 h 6858000"/>
              <a:gd name="connsiteX627" fmla="*/ 981574 w 7467600"/>
              <a:gd name="connsiteY627" fmla="*/ 1783157 h 6858000"/>
              <a:gd name="connsiteX628" fmla="*/ 922198 w 7467600"/>
              <a:gd name="connsiteY628" fmla="*/ 1677437 h 6858000"/>
              <a:gd name="connsiteX629" fmla="*/ 869293 w 7467600"/>
              <a:gd name="connsiteY629" fmla="*/ 1583214 h 6858000"/>
              <a:gd name="connsiteX630" fmla="*/ 751431 w 7467600"/>
              <a:gd name="connsiteY630" fmla="*/ 1405731 h 6858000"/>
              <a:gd name="connsiteX631" fmla="*/ 655236 w 7467600"/>
              <a:gd name="connsiteY631" fmla="*/ 1268632 h 6858000"/>
              <a:gd name="connsiteX632" fmla="*/ 6516292 w 7467600"/>
              <a:gd name="connsiteY632" fmla="*/ 1263064 h 6858000"/>
              <a:gd name="connsiteX633" fmla="*/ 5736320 w 7467600"/>
              <a:gd name="connsiteY633" fmla="*/ 1501803 h 6858000"/>
              <a:gd name="connsiteX634" fmla="*/ 6516292 w 7467600"/>
              <a:gd name="connsiteY634" fmla="*/ 1263064 h 6858000"/>
              <a:gd name="connsiteX635" fmla="*/ 291466 w 7467600"/>
              <a:gd name="connsiteY635" fmla="*/ 1250369 h 6858000"/>
              <a:gd name="connsiteX636" fmla="*/ 323180 w 7467600"/>
              <a:gd name="connsiteY636" fmla="*/ 1435283 h 6858000"/>
              <a:gd name="connsiteX637" fmla="*/ 349381 w 7467600"/>
              <a:gd name="connsiteY637" fmla="*/ 1875041 h 6858000"/>
              <a:gd name="connsiteX638" fmla="*/ 374363 w 7467600"/>
              <a:gd name="connsiteY638" fmla="*/ 1506494 h 6858000"/>
              <a:gd name="connsiteX639" fmla="*/ 302168 w 7467600"/>
              <a:gd name="connsiteY639" fmla="*/ 1274495 h 6858000"/>
              <a:gd name="connsiteX640" fmla="*/ 291466 w 7467600"/>
              <a:gd name="connsiteY640" fmla="*/ 1250369 h 6858000"/>
              <a:gd name="connsiteX641" fmla="*/ 678222 w 7467600"/>
              <a:gd name="connsiteY641" fmla="*/ 1248670 h 6858000"/>
              <a:gd name="connsiteX642" fmla="*/ 775536 w 7467600"/>
              <a:gd name="connsiteY642" fmla="*/ 1388015 h 6858000"/>
              <a:gd name="connsiteX643" fmla="*/ 894529 w 7467600"/>
              <a:gd name="connsiteY643" fmla="*/ 1567739 h 6858000"/>
              <a:gd name="connsiteX644" fmla="*/ 948000 w 7467600"/>
              <a:gd name="connsiteY644" fmla="*/ 1663088 h 6858000"/>
              <a:gd name="connsiteX645" fmla="*/ 1006812 w 7467600"/>
              <a:gd name="connsiteY645" fmla="*/ 1767683 h 6858000"/>
              <a:gd name="connsiteX646" fmla="*/ 1149133 w 7467600"/>
              <a:gd name="connsiteY646" fmla="*/ 1971513 h 6858000"/>
              <a:gd name="connsiteX647" fmla="*/ 1333952 w 7467600"/>
              <a:gd name="connsiteY647" fmla="*/ 2251620 h 6858000"/>
              <a:gd name="connsiteX648" fmla="*/ 1337329 w 7467600"/>
              <a:gd name="connsiteY648" fmla="*/ 2258350 h 6858000"/>
              <a:gd name="connsiteX649" fmla="*/ 1014726 w 7467600"/>
              <a:gd name="connsiteY649" fmla="*/ 1615556 h 6858000"/>
              <a:gd name="connsiteX650" fmla="*/ 678222 w 7467600"/>
              <a:gd name="connsiteY650" fmla="*/ 1248670 h 6858000"/>
              <a:gd name="connsiteX651" fmla="*/ 6691602 w 7467600"/>
              <a:gd name="connsiteY651" fmla="*/ 1140573 h 6858000"/>
              <a:gd name="connsiteX652" fmla="*/ 6571100 w 7467600"/>
              <a:gd name="connsiteY652" fmla="*/ 1183662 h 6858000"/>
              <a:gd name="connsiteX653" fmla="*/ 6241687 w 7467600"/>
              <a:gd name="connsiteY653" fmla="*/ 1257600 h 6858000"/>
              <a:gd name="connsiteX654" fmla="*/ 5693009 w 7467600"/>
              <a:gd name="connsiteY654" fmla="*/ 1478256 h 6858000"/>
              <a:gd name="connsiteX655" fmla="*/ 6548420 w 7467600"/>
              <a:gd name="connsiteY655" fmla="*/ 1214599 h 6858000"/>
              <a:gd name="connsiteX656" fmla="*/ 6605473 w 7467600"/>
              <a:gd name="connsiteY656" fmla="*/ 1184686 h 6858000"/>
              <a:gd name="connsiteX657" fmla="*/ 6691602 w 7467600"/>
              <a:gd name="connsiteY657" fmla="*/ 1140573 h 6858000"/>
              <a:gd name="connsiteX658" fmla="*/ 4002475 w 7467600"/>
              <a:gd name="connsiteY658" fmla="*/ 1037802 h 6858000"/>
              <a:gd name="connsiteX659" fmla="*/ 4000324 w 7467600"/>
              <a:gd name="connsiteY659" fmla="*/ 1039362 h 6858000"/>
              <a:gd name="connsiteX660" fmla="*/ 4002862 w 7467600"/>
              <a:gd name="connsiteY660" fmla="*/ 1042866 h 6858000"/>
              <a:gd name="connsiteX661" fmla="*/ 4002475 w 7467600"/>
              <a:gd name="connsiteY661" fmla="*/ 1037802 h 6858000"/>
              <a:gd name="connsiteX662" fmla="*/ 506322 w 7467600"/>
              <a:gd name="connsiteY662" fmla="*/ 1020997 h 6858000"/>
              <a:gd name="connsiteX663" fmla="*/ 533068 w 7467600"/>
              <a:gd name="connsiteY663" fmla="*/ 1029409 h 6858000"/>
              <a:gd name="connsiteX664" fmla="*/ 1232525 w 7467600"/>
              <a:gd name="connsiteY664" fmla="*/ 1804675 h 6858000"/>
              <a:gd name="connsiteX665" fmla="*/ 1388858 w 7467600"/>
              <a:gd name="connsiteY665" fmla="*/ 2368011 h 6858000"/>
              <a:gd name="connsiteX666" fmla="*/ 1384098 w 7467600"/>
              <a:gd name="connsiteY666" fmla="*/ 2378125 h 6858000"/>
              <a:gd name="connsiteX667" fmla="*/ 1425393 w 7467600"/>
              <a:gd name="connsiteY667" fmla="*/ 2589124 h 6858000"/>
              <a:gd name="connsiteX668" fmla="*/ 1424001 w 7467600"/>
              <a:gd name="connsiteY668" fmla="*/ 2597541 h 6858000"/>
              <a:gd name="connsiteX669" fmla="*/ 2152729 w 7467600"/>
              <a:gd name="connsiteY669" fmla="*/ 2864487 h 6858000"/>
              <a:gd name="connsiteX670" fmla="*/ 2020609 w 7467600"/>
              <a:gd name="connsiteY670" fmla="*/ 2539671 h 6858000"/>
              <a:gd name="connsiteX671" fmla="*/ 2018920 w 7467600"/>
              <a:gd name="connsiteY671" fmla="*/ 2536309 h 6858000"/>
              <a:gd name="connsiteX672" fmla="*/ 1342441 w 7467600"/>
              <a:gd name="connsiteY672" fmla="*/ 1173017 h 6858000"/>
              <a:gd name="connsiteX673" fmla="*/ 1367925 w 7467600"/>
              <a:gd name="connsiteY673" fmla="*/ 1135648 h 6858000"/>
              <a:gd name="connsiteX674" fmla="*/ 1771401 w 7467600"/>
              <a:gd name="connsiteY674" fmla="*/ 1806673 h 6858000"/>
              <a:gd name="connsiteX675" fmla="*/ 1972385 w 7467600"/>
              <a:gd name="connsiteY675" fmla="*/ 2198735 h 6858000"/>
              <a:gd name="connsiteX676" fmla="*/ 2040892 w 7467600"/>
              <a:gd name="connsiteY676" fmla="*/ 2405205 h 6858000"/>
              <a:gd name="connsiteX677" fmla="*/ 2131689 w 7467600"/>
              <a:gd name="connsiteY677" fmla="*/ 1936926 h 6858000"/>
              <a:gd name="connsiteX678" fmla="*/ 2454820 w 7467600"/>
              <a:gd name="connsiteY678" fmla="*/ 1248808 h 6858000"/>
              <a:gd name="connsiteX679" fmla="*/ 2492512 w 7467600"/>
              <a:gd name="connsiteY679" fmla="*/ 1302920 h 6858000"/>
              <a:gd name="connsiteX680" fmla="*/ 2081216 w 7467600"/>
              <a:gd name="connsiteY680" fmla="*/ 2527513 h 6858000"/>
              <a:gd name="connsiteX681" fmla="*/ 2081211 w 7467600"/>
              <a:gd name="connsiteY681" fmla="*/ 2528916 h 6858000"/>
              <a:gd name="connsiteX682" fmla="*/ 2199067 w 7467600"/>
              <a:gd name="connsiteY682" fmla="*/ 2884061 h 6858000"/>
              <a:gd name="connsiteX683" fmla="*/ 3192586 w 7467600"/>
              <a:gd name="connsiteY683" fmla="*/ 3411496 h 6858000"/>
              <a:gd name="connsiteX684" fmla="*/ 3182620 w 7467600"/>
              <a:gd name="connsiteY684" fmla="*/ 3483279 h 6858000"/>
              <a:gd name="connsiteX685" fmla="*/ 2435119 w 7467600"/>
              <a:gd name="connsiteY685" fmla="*/ 3080173 h 6858000"/>
              <a:gd name="connsiteX686" fmla="*/ 2410152 w 7467600"/>
              <a:gd name="connsiteY686" fmla="*/ 3063751 h 6858000"/>
              <a:gd name="connsiteX687" fmla="*/ 2408099 w 7467600"/>
              <a:gd name="connsiteY687" fmla="*/ 3064403 h 6858000"/>
              <a:gd name="connsiteX688" fmla="*/ 2407218 w 7467600"/>
              <a:gd name="connsiteY688" fmla="*/ 3070324 h 6858000"/>
              <a:gd name="connsiteX689" fmla="*/ 2380138 w 7467600"/>
              <a:gd name="connsiteY689" fmla="*/ 3099341 h 6858000"/>
              <a:gd name="connsiteX690" fmla="*/ 1765923 w 7467600"/>
              <a:gd name="connsiteY690" fmla="*/ 3581043 h 6858000"/>
              <a:gd name="connsiteX691" fmla="*/ 1702258 w 7467600"/>
              <a:gd name="connsiteY691" fmla="*/ 3612286 h 6858000"/>
              <a:gd name="connsiteX692" fmla="*/ 1538370 w 7467600"/>
              <a:gd name="connsiteY692" fmla="*/ 3811804 h 6858000"/>
              <a:gd name="connsiteX693" fmla="*/ 542867 w 7467600"/>
              <a:gd name="connsiteY693" fmla="*/ 4944092 h 6858000"/>
              <a:gd name="connsiteX694" fmla="*/ 515800 w 7467600"/>
              <a:gd name="connsiteY694" fmla="*/ 4862180 h 6858000"/>
              <a:gd name="connsiteX695" fmla="*/ 909145 w 7467600"/>
              <a:gd name="connsiteY695" fmla="*/ 4199225 h 6858000"/>
              <a:gd name="connsiteX696" fmla="*/ 1214067 w 7467600"/>
              <a:gd name="connsiteY696" fmla="*/ 3908561 h 6858000"/>
              <a:gd name="connsiteX697" fmla="*/ 640967 w 7467600"/>
              <a:gd name="connsiteY697" fmla="*/ 4105601 h 6858000"/>
              <a:gd name="connsiteX698" fmla="*/ 112563 w 7467600"/>
              <a:gd name="connsiteY698" fmla="*/ 4396952 h 6858000"/>
              <a:gd name="connsiteX699" fmla="*/ 0 w 7467600"/>
              <a:gd name="connsiteY699" fmla="*/ 4466006 h 6858000"/>
              <a:gd name="connsiteX700" fmla="*/ 0 w 7467600"/>
              <a:gd name="connsiteY700" fmla="*/ 4233763 h 6858000"/>
              <a:gd name="connsiteX701" fmla="*/ 36881 w 7467600"/>
              <a:gd name="connsiteY701" fmla="*/ 4200118 h 6858000"/>
              <a:gd name="connsiteX702" fmla="*/ 910534 w 7467600"/>
              <a:gd name="connsiteY702" fmla="*/ 3629753 h 6858000"/>
              <a:gd name="connsiteX703" fmla="*/ 1578717 w 7467600"/>
              <a:gd name="connsiteY703" fmla="*/ 3575982 h 6858000"/>
              <a:gd name="connsiteX704" fmla="*/ 2338780 w 7467600"/>
              <a:gd name="connsiteY704" fmla="*/ 3033725 h 6858000"/>
              <a:gd name="connsiteX705" fmla="*/ 1807991 w 7467600"/>
              <a:gd name="connsiteY705" fmla="*/ 2807184 h 6858000"/>
              <a:gd name="connsiteX706" fmla="*/ 1416358 w 7467600"/>
              <a:gd name="connsiteY706" fmla="*/ 3112571 h 6858000"/>
              <a:gd name="connsiteX707" fmla="*/ 939066 w 7467600"/>
              <a:gd name="connsiteY707" fmla="*/ 3378798 h 6858000"/>
              <a:gd name="connsiteX708" fmla="*/ 115099 w 7467600"/>
              <a:gd name="connsiteY708" fmla="*/ 3607650 h 6858000"/>
              <a:gd name="connsiteX709" fmla="*/ 97284 w 7467600"/>
              <a:gd name="connsiteY709" fmla="*/ 3520393 h 6858000"/>
              <a:gd name="connsiteX710" fmla="*/ 922050 w 7467600"/>
              <a:gd name="connsiteY710" fmla="*/ 3074867 h 6858000"/>
              <a:gd name="connsiteX711" fmla="*/ 1405265 w 7467600"/>
              <a:gd name="connsiteY711" fmla="*/ 3016319 h 6858000"/>
              <a:gd name="connsiteX712" fmla="*/ 1407512 w 7467600"/>
              <a:gd name="connsiteY712" fmla="*/ 3018001 h 6858000"/>
              <a:gd name="connsiteX713" fmla="*/ 1726266 w 7467600"/>
              <a:gd name="connsiteY713" fmla="*/ 2777274 h 6858000"/>
              <a:gd name="connsiteX714" fmla="*/ 625390 w 7467600"/>
              <a:gd name="connsiteY714" fmla="*/ 2514541 h 6858000"/>
              <a:gd name="connsiteX715" fmla="*/ 619799 w 7467600"/>
              <a:gd name="connsiteY715" fmla="*/ 2527180 h 6858000"/>
              <a:gd name="connsiteX716" fmla="*/ 310030 w 7467600"/>
              <a:gd name="connsiteY716" fmla="*/ 2771818 h 6858000"/>
              <a:gd name="connsiteX717" fmla="*/ 173877 w 7467600"/>
              <a:gd name="connsiteY717" fmla="*/ 2937056 h 6858000"/>
              <a:gd name="connsiteX718" fmla="*/ 77889 w 7467600"/>
              <a:gd name="connsiteY718" fmla="*/ 3138440 h 6858000"/>
              <a:gd name="connsiteX719" fmla="*/ 0 w 7467600"/>
              <a:gd name="connsiteY719" fmla="*/ 3271395 h 6858000"/>
              <a:gd name="connsiteX720" fmla="*/ 0 w 7467600"/>
              <a:gd name="connsiteY720" fmla="*/ 3153002 h 6858000"/>
              <a:gd name="connsiteX721" fmla="*/ 2386 w 7467600"/>
              <a:gd name="connsiteY721" fmla="*/ 3149203 h 6858000"/>
              <a:gd name="connsiteX722" fmla="*/ 89753 w 7467600"/>
              <a:gd name="connsiteY722" fmla="*/ 2987702 h 6858000"/>
              <a:gd name="connsiteX723" fmla="*/ 76869 w 7467600"/>
              <a:gd name="connsiteY723" fmla="*/ 3005404 h 6858000"/>
              <a:gd name="connsiteX724" fmla="*/ 32049 w 7467600"/>
              <a:gd name="connsiteY724" fmla="*/ 3065814 h 6858000"/>
              <a:gd name="connsiteX725" fmla="*/ 0 w 7467600"/>
              <a:gd name="connsiteY725" fmla="*/ 3108744 h 6858000"/>
              <a:gd name="connsiteX726" fmla="*/ 0 w 7467600"/>
              <a:gd name="connsiteY726" fmla="*/ 3058059 h 6858000"/>
              <a:gd name="connsiteX727" fmla="*/ 7610 w 7467600"/>
              <a:gd name="connsiteY727" fmla="*/ 3047889 h 6858000"/>
              <a:gd name="connsiteX728" fmla="*/ 52419 w 7467600"/>
              <a:gd name="connsiteY728" fmla="*/ 2987479 h 6858000"/>
              <a:gd name="connsiteX729" fmla="*/ 59142 w 7467600"/>
              <a:gd name="connsiteY729" fmla="*/ 2978488 h 6858000"/>
              <a:gd name="connsiteX730" fmla="*/ 0 w 7467600"/>
              <a:gd name="connsiteY730" fmla="*/ 3015334 h 6858000"/>
              <a:gd name="connsiteX731" fmla="*/ 0 w 7467600"/>
              <a:gd name="connsiteY731" fmla="*/ 2914286 h 6858000"/>
              <a:gd name="connsiteX732" fmla="*/ 36383 w 7467600"/>
              <a:gd name="connsiteY732" fmla="*/ 2901128 h 6858000"/>
              <a:gd name="connsiteX733" fmla="*/ 156329 w 7467600"/>
              <a:gd name="connsiteY733" fmla="*/ 2840533 h 6858000"/>
              <a:gd name="connsiteX734" fmla="*/ 358355 w 7467600"/>
              <a:gd name="connsiteY734" fmla="*/ 2620471 h 6858000"/>
              <a:gd name="connsiteX735" fmla="*/ 510577 w 7467600"/>
              <a:gd name="connsiteY735" fmla="*/ 2501244 h 6858000"/>
              <a:gd name="connsiteX736" fmla="*/ 211967 w 7467600"/>
              <a:gd name="connsiteY736" fmla="*/ 2479171 h 6858000"/>
              <a:gd name="connsiteX737" fmla="*/ 0 w 7467600"/>
              <a:gd name="connsiteY737" fmla="*/ 2476398 h 6858000"/>
              <a:gd name="connsiteX738" fmla="*/ 0 w 7467600"/>
              <a:gd name="connsiteY738" fmla="*/ 2389189 h 6858000"/>
              <a:gd name="connsiteX739" fmla="*/ 103062 w 7467600"/>
              <a:gd name="connsiteY739" fmla="*/ 2389518 h 6858000"/>
              <a:gd name="connsiteX740" fmla="*/ 510734 w 7467600"/>
              <a:gd name="connsiteY740" fmla="*/ 2416201 h 6858000"/>
              <a:gd name="connsiteX741" fmla="*/ 279257 w 7467600"/>
              <a:gd name="connsiteY741" fmla="*/ 2092102 h 6858000"/>
              <a:gd name="connsiteX742" fmla="*/ 65265 w 7467600"/>
              <a:gd name="connsiteY742" fmla="*/ 2006049 h 6858000"/>
              <a:gd name="connsiteX743" fmla="*/ 0 w 7467600"/>
              <a:gd name="connsiteY743" fmla="*/ 1982532 h 6858000"/>
              <a:gd name="connsiteX744" fmla="*/ 0 w 7467600"/>
              <a:gd name="connsiteY744" fmla="*/ 1912789 h 6858000"/>
              <a:gd name="connsiteX745" fmla="*/ 97460 w 7467600"/>
              <a:gd name="connsiteY745" fmla="*/ 1953725 h 6858000"/>
              <a:gd name="connsiteX746" fmla="*/ 221272 w 7467600"/>
              <a:gd name="connsiteY746" fmla="*/ 1980766 h 6858000"/>
              <a:gd name="connsiteX747" fmla="*/ 116765 w 7467600"/>
              <a:gd name="connsiteY747" fmla="*/ 1911033 h 6858000"/>
              <a:gd name="connsiteX748" fmla="*/ 16405 w 7467600"/>
              <a:gd name="connsiteY748" fmla="*/ 1803412 h 6858000"/>
              <a:gd name="connsiteX749" fmla="*/ 0 w 7467600"/>
              <a:gd name="connsiteY749" fmla="*/ 1784777 h 6858000"/>
              <a:gd name="connsiteX750" fmla="*/ 0 w 7467600"/>
              <a:gd name="connsiteY750" fmla="*/ 1740082 h 6858000"/>
              <a:gd name="connsiteX751" fmla="*/ 39394 w 7467600"/>
              <a:gd name="connsiteY751" fmla="*/ 1784856 h 6858000"/>
              <a:gd name="connsiteX752" fmla="*/ 135813 w 7467600"/>
              <a:gd name="connsiteY752" fmla="*/ 1888838 h 6858000"/>
              <a:gd name="connsiteX753" fmla="*/ 242575 w 7467600"/>
              <a:gd name="connsiteY753" fmla="*/ 1958841 h 6858000"/>
              <a:gd name="connsiteX754" fmla="*/ 82197 w 7467600"/>
              <a:gd name="connsiteY754" fmla="*/ 1754826 h 6858000"/>
              <a:gd name="connsiteX755" fmla="*/ 0 w 7467600"/>
              <a:gd name="connsiteY755" fmla="*/ 1679650 h 6858000"/>
              <a:gd name="connsiteX756" fmla="*/ 0 w 7467600"/>
              <a:gd name="connsiteY756" fmla="*/ 1602463 h 6858000"/>
              <a:gd name="connsiteX757" fmla="*/ 84689 w 7467600"/>
              <a:gd name="connsiteY757" fmla="*/ 1677442 h 6858000"/>
              <a:gd name="connsiteX758" fmla="*/ 298437 w 7467600"/>
              <a:gd name="connsiteY758" fmla="*/ 1968019 h 6858000"/>
              <a:gd name="connsiteX759" fmla="*/ 227269 w 7467600"/>
              <a:gd name="connsiteY759" fmla="*/ 1114064 h 6858000"/>
              <a:gd name="connsiteX760" fmla="*/ 248003 w 7467600"/>
              <a:gd name="connsiteY760" fmla="*/ 1089613 h 6858000"/>
              <a:gd name="connsiteX761" fmla="*/ 427020 w 7467600"/>
              <a:gd name="connsiteY761" fmla="*/ 1619803 h 6858000"/>
              <a:gd name="connsiteX762" fmla="*/ 340345 w 7467600"/>
              <a:gd name="connsiteY762" fmla="*/ 2027739 h 6858000"/>
              <a:gd name="connsiteX763" fmla="*/ 360865 w 7467600"/>
              <a:gd name="connsiteY763" fmla="*/ 2044827 h 6858000"/>
              <a:gd name="connsiteX764" fmla="*/ 560414 w 7467600"/>
              <a:gd name="connsiteY764" fmla="*/ 2421457 h 6858000"/>
              <a:gd name="connsiteX765" fmla="*/ 1359703 w 7467600"/>
              <a:gd name="connsiteY765" fmla="*/ 2578554 h 6858000"/>
              <a:gd name="connsiteX766" fmla="*/ 1359422 w 7467600"/>
              <a:gd name="connsiteY766" fmla="*/ 2577994 h 6858000"/>
              <a:gd name="connsiteX767" fmla="*/ 828701 w 7467600"/>
              <a:gd name="connsiteY767" fmla="*/ 1839520 h 6858000"/>
              <a:gd name="connsiteX768" fmla="*/ 494427 w 7467600"/>
              <a:gd name="connsiteY768" fmla="*/ 1092333 h 6858000"/>
              <a:gd name="connsiteX769" fmla="*/ 506322 w 7467600"/>
              <a:gd name="connsiteY769" fmla="*/ 1020997 h 6858000"/>
              <a:gd name="connsiteX770" fmla="*/ 4570198 w 7467600"/>
              <a:gd name="connsiteY770" fmla="*/ 978081 h 6858000"/>
              <a:gd name="connsiteX771" fmla="*/ 4523691 w 7467600"/>
              <a:gd name="connsiteY771" fmla="*/ 1127776 h 6858000"/>
              <a:gd name="connsiteX772" fmla="*/ 4509875 w 7467600"/>
              <a:gd name="connsiteY772" fmla="*/ 1167552 h 6858000"/>
              <a:gd name="connsiteX773" fmla="*/ 4478168 w 7467600"/>
              <a:gd name="connsiteY773" fmla="*/ 1260735 h 6858000"/>
              <a:gd name="connsiteX774" fmla="*/ 4409309 w 7467600"/>
              <a:gd name="connsiteY774" fmla="*/ 1666996 h 6858000"/>
              <a:gd name="connsiteX775" fmla="*/ 4370031 w 7467600"/>
              <a:gd name="connsiteY775" fmla="*/ 1955666 h 6858000"/>
              <a:gd name="connsiteX776" fmla="*/ 4570198 w 7467600"/>
              <a:gd name="connsiteY776" fmla="*/ 978081 h 6858000"/>
              <a:gd name="connsiteX777" fmla="*/ 4557898 w 7467600"/>
              <a:gd name="connsiteY777" fmla="*/ 900011 h 6858000"/>
              <a:gd name="connsiteX778" fmla="*/ 4344840 w 7467600"/>
              <a:gd name="connsiteY778" fmla="*/ 1922038 h 6858000"/>
              <a:gd name="connsiteX779" fmla="*/ 4378710 w 7467600"/>
              <a:gd name="connsiteY779" fmla="*/ 1665516 h 6858000"/>
              <a:gd name="connsiteX780" fmla="*/ 4448798 w 7467600"/>
              <a:gd name="connsiteY780" fmla="*/ 1253024 h 6858000"/>
              <a:gd name="connsiteX781" fmla="*/ 4480315 w 7467600"/>
              <a:gd name="connsiteY781" fmla="*/ 1158454 h 6858000"/>
              <a:gd name="connsiteX782" fmla="*/ 4494133 w 7467600"/>
              <a:gd name="connsiteY782" fmla="*/ 1118676 h 6858000"/>
              <a:gd name="connsiteX783" fmla="*/ 4557898 w 7467600"/>
              <a:gd name="connsiteY783" fmla="*/ 900011 h 6858000"/>
              <a:gd name="connsiteX784" fmla="*/ 5870151 w 7467600"/>
              <a:gd name="connsiteY784" fmla="*/ 898890 h 6858000"/>
              <a:gd name="connsiteX785" fmla="*/ 5861335 w 7467600"/>
              <a:gd name="connsiteY785" fmla="*/ 899177 h 6858000"/>
              <a:gd name="connsiteX786" fmla="*/ 5843702 w 7467600"/>
              <a:gd name="connsiteY786" fmla="*/ 899748 h 6858000"/>
              <a:gd name="connsiteX787" fmla="*/ 5651107 w 7467600"/>
              <a:gd name="connsiteY787" fmla="*/ 920306 h 6858000"/>
              <a:gd name="connsiteX788" fmla="*/ 5459407 w 7467600"/>
              <a:gd name="connsiteY788" fmla="*/ 940975 h 6858000"/>
              <a:gd name="connsiteX789" fmla="*/ 5374846 w 7467600"/>
              <a:gd name="connsiteY789" fmla="*/ 941988 h 6858000"/>
              <a:gd name="connsiteX790" fmla="*/ 5256105 w 7467600"/>
              <a:gd name="connsiteY790" fmla="*/ 945632 h 6858000"/>
              <a:gd name="connsiteX791" fmla="*/ 5107071 w 7467600"/>
              <a:gd name="connsiteY791" fmla="*/ 969720 h 6858000"/>
              <a:gd name="connsiteX792" fmla="*/ 4998681 w 7467600"/>
              <a:gd name="connsiteY792" fmla="*/ 988771 h 6858000"/>
              <a:gd name="connsiteX793" fmla="*/ 5870151 w 7467600"/>
              <a:gd name="connsiteY793" fmla="*/ 898890 h 6858000"/>
              <a:gd name="connsiteX794" fmla="*/ 5504425 w 7467600"/>
              <a:gd name="connsiteY794" fmla="*/ 848067 h 6858000"/>
              <a:gd name="connsiteX795" fmla="*/ 4968849 w 7467600"/>
              <a:gd name="connsiteY795" fmla="*/ 962318 h 6858000"/>
              <a:gd name="connsiteX796" fmla="*/ 5104039 w 7467600"/>
              <a:gd name="connsiteY796" fmla="*/ 940634 h 6858000"/>
              <a:gd name="connsiteX797" fmla="*/ 5256311 w 7467600"/>
              <a:gd name="connsiteY797" fmla="*/ 916490 h 6858000"/>
              <a:gd name="connsiteX798" fmla="*/ 5377381 w 7467600"/>
              <a:gd name="connsiteY798" fmla="*/ 912671 h 6858000"/>
              <a:gd name="connsiteX799" fmla="*/ 5460148 w 7467600"/>
              <a:gd name="connsiteY799" fmla="*/ 911442 h 6858000"/>
              <a:gd name="connsiteX800" fmla="*/ 5648971 w 7467600"/>
              <a:gd name="connsiteY800" fmla="*/ 891331 h 6858000"/>
              <a:gd name="connsiteX801" fmla="*/ 5844807 w 7467600"/>
              <a:gd name="connsiteY801" fmla="*/ 870718 h 6858000"/>
              <a:gd name="connsiteX802" fmla="*/ 5862975 w 7467600"/>
              <a:gd name="connsiteY802" fmla="*/ 869756 h 6858000"/>
              <a:gd name="connsiteX803" fmla="*/ 5920887 w 7467600"/>
              <a:gd name="connsiteY803" fmla="*/ 865929 h 6858000"/>
              <a:gd name="connsiteX804" fmla="*/ 5504425 w 7467600"/>
              <a:gd name="connsiteY804" fmla="*/ 848067 h 6858000"/>
              <a:gd name="connsiteX805" fmla="*/ 3607114 w 7467600"/>
              <a:gd name="connsiteY805" fmla="*/ 467441 h 6858000"/>
              <a:gd name="connsiteX806" fmla="*/ 3296242 w 7467600"/>
              <a:gd name="connsiteY806" fmla="*/ 807991 h 6858000"/>
              <a:gd name="connsiteX807" fmla="*/ 3174674 w 7467600"/>
              <a:gd name="connsiteY807" fmla="*/ 919759 h 6858000"/>
              <a:gd name="connsiteX808" fmla="*/ 3042978 w 7467600"/>
              <a:gd name="connsiteY808" fmla="*/ 1054894 h 6858000"/>
              <a:gd name="connsiteX809" fmla="*/ 2968914 w 7467600"/>
              <a:gd name="connsiteY809" fmla="*/ 1133756 h 6858000"/>
              <a:gd name="connsiteX810" fmla="*/ 3103823 w 7467600"/>
              <a:gd name="connsiteY810" fmla="*/ 1026814 h 6858000"/>
              <a:gd name="connsiteX811" fmla="*/ 3607114 w 7467600"/>
              <a:gd name="connsiteY811" fmla="*/ 467441 h 6858000"/>
              <a:gd name="connsiteX812" fmla="*/ 3744487 w 7467600"/>
              <a:gd name="connsiteY812" fmla="*/ 383136 h 6858000"/>
              <a:gd name="connsiteX813" fmla="*/ 3970213 w 7467600"/>
              <a:gd name="connsiteY813" fmla="*/ 995559 h 6858000"/>
              <a:gd name="connsiteX814" fmla="*/ 3744487 w 7467600"/>
              <a:gd name="connsiteY814" fmla="*/ 383136 h 6858000"/>
              <a:gd name="connsiteX815" fmla="*/ 3624562 w 7467600"/>
              <a:gd name="connsiteY815" fmla="*/ 367041 h 6858000"/>
              <a:gd name="connsiteX816" fmla="*/ 3489712 w 7467600"/>
              <a:gd name="connsiteY816" fmla="*/ 485386 h 6858000"/>
              <a:gd name="connsiteX817" fmla="*/ 3182994 w 7467600"/>
              <a:gd name="connsiteY817" fmla="*/ 828265 h 6858000"/>
              <a:gd name="connsiteX818" fmla="*/ 2892114 w 7467600"/>
              <a:gd name="connsiteY818" fmla="*/ 1172635 h 6858000"/>
              <a:gd name="connsiteX819" fmla="*/ 3021459 w 7467600"/>
              <a:gd name="connsiteY819" fmla="*/ 1035385 h 6858000"/>
              <a:gd name="connsiteX820" fmla="*/ 3153873 w 7467600"/>
              <a:gd name="connsiteY820" fmla="*/ 898971 h 6858000"/>
              <a:gd name="connsiteX821" fmla="*/ 3276511 w 7467600"/>
              <a:gd name="connsiteY821" fmla="*/ 786423 h 6858000"/>
              <a:gd name="connsiteX822" fmla="*/ 3584154 w 7467600"/>
              <a:gd name="connsiteY822" fmla="*/ 448218 h 6858000"/>
              <a:gd name="connsiteX823" fmla="*/ 3624562 w 7467600"/>
              <a:gd name="connsiteY823" fmla="*/ 367041 h 6858000"/>
              <a:gd name="connsiteX824" fmla="*/ 3766672 w 7467600"/>
              <a:gd name="connsiteY824" fmla="*/ 359429 h 6858000"/>
              <a:gd name="connsiteX825" fmla="*/ 3996338 w 7467600"/>
              <a:gd name="connsiteY825" fmla="*/ 968237 h 6858000"/>
              <a:gd name="connsiteX826" fmla="*/ 3766672 w 7467600"/>
              <a:gd name="connsiteY826" fmla="*/ 359429 h 6858000"/>
              <a:gd name="connsiteX827" fmla="*/ 5805386 w 7467600"/>
              <a:gd name="connsiteY827" fmla="*/ 239240 h 6858000"/>
              <a:gd name="connsiteX828" fmla="*/ 5736947 w 7467600"/>
              <a:gd name="connsiteY828" fmla="*/ 261367 h 6858000"/>
              <a:gd name="connsiteX829" fmla="*/ 5427012 w 7467600"/>
              <a:gd name="connsiteY829" fmla="*/ 311272 h 6858000"/>
              <a:gd name="connsiteX830" fmla="*/ 5147818 w 7467600"/>
              <a:gd name="connsiteY830" fmla="*/ 322112 h 6858000"/>
              <a:gd name="connsiteX831" fmla="*/ 5060854 w 7467600"/>
              <a:gd name="connsiteY831" fmla="*/ 311882 h 6858000"/>
              <a:gd name="connsiteX832" fmla="*/ 4945989 w 7467600"/>
              <a:gd name="connsiteY832" fmla="*/ 300516 h 6858000"/>
              <a:gd name="connsiteX833" fmla="*/ 5410479 w 7467600"/>
              <a:gd name="connsiteY833" fmla="*/ 348434 h 6858000"/>
              <a:gd name="connsiteX834" fmla="*/ 5805386 w 7467600"/>
              <a:gd name="connsiteY834" fmla="*/ 239240 h 6858000"/>
              <a:gd name="connsiteX835" fmla="*/ 5905192 w 7467600"/>
              <a:gd name="connsiteY835" fmla="*/ 163079 h 6858000"/>
              <a:gd name="connsiteX836" fmla="*/ 5865655 w 7467600"/>
              <a:gd name="connsiteY836" fmla="*/ 171901 h 6858000"/>
              <a:gd name="connsiteX837" fmla="*/ 5259740 w 7467600"/>
              <a:gd name="connsiteY837" fmla="*/ 257013 h 6858000"/>
              <a:gd name="connsiteX838" fmla="*/ 5208466 w 7467600"/>
              <a:gd name="connsiteY838" fmla="*/ 257550 h 6858000"/>
              <a:gd name="connsiteX839" fmla="*/ 4980204 w 7467600"/>
              <a:gd name="connsiteY839" fmla="*/ 271903 h 6858000"/>
              <a:gd name="connsiteX840" fmla="*/ 5068068 w 7467600"/>
              <a:gd name="connsiteY840" fmla="*/ 282244 h 6858000"/>
              <a:gd name="connsiteX841" fmla="*/ 5153231 w 7467600"/>
              <a:gd name="connsiteY841" fmla="*/ 292240 h 6858000"/>
              <a:gd name="connsiteX842" fmla="*/ 5426491 w 7467600"/>
              <a:gd name="connsiteY842" fmla="*/ 281128 h 6858000"/>
              <a:gd name="connsiteX843" fmla="*/ 5731212 w 7467600"/>
              <a:gd name="connsiteY843" fmla="*/ 231951 h 6858000"/>
              <a:gd name="connsiteX844" fmla="*/ 5905192 w 7467600"/>
              <a:gd name="connsiteY844" fmla="*/ 163079 h 6858000"/>
              <a:gd name="connsiteX845" fmla="*/ 5944437 w 7467600"/>
              <a:gd name="connsiteY845" fmla="*/ 113829 h 6858000"/>
              <a:gd name="connsiteX846" fmla="*/ 5825032 w 7467600"/>
              <a:gd name="connsiteY846" fmla="*/ 146405 h 6858000"/>
              <a:gd name="connsiteX847" fmla="*/ 4955599 w 7467600"/>
              <a:gd name="connsiteY847" fmla="*/ 247008 h 6858000"/>
              <a:gd name="connsiteX848" fmla="*/ 5210104 w 7467600"/>
              <a:gd name="connsiteY848" fmla="*/ 228123 h 6858000"/>
              <a:gd name="connsiteX849" fmla="*/ 5261015 w 7467600"/>
              <a:gd name="connsiteY849" fmla="*/ 227087 h 6858000"/>
              <a:gd name="connsiteX850" fmla="*/ 5861181 w 7467600"/>
              <a:gd name="connsiteY850" fmla="*/ 143093 h 6858000"/>
              <a:gd name="connsiteX851" fmla="*/ 5961252 w 7467600"/>
              <a:gd name="connsiteY851" fmla="*/ 114820 h 6858000"/>
              <a:gd name="connsiteX852" fmla="*/ 5944437 w 7467600"/>
              <a:gd name="connsiteY852" fmla="*/ 113829 h 6858000"/>
              <a:gd name="connsiteX853" fmla="*/ 3882765 w 7467600"/>
              <a:gd name="connsiteY853" fmla="*/ 0 h 6858000"/>
              <a:gd name="connsiteX854" fmla="*/ 3995099 w 7467600"/>
              <a:gd name="connsiteY854" fmla="*/ 0 h 6858000"/>
              <a:gd name="connsiteX855" fmla="*/ 4163818 w 7467600"/>
              <a:gd name="connsiteY855" fmla="*/ 234104 h 6858000"/>
              <a:gd name="connsiteX856" fmla="*/ 4172099 w 7467600"/>
              <a:gd name="connsiteY856" fmla="*/ 234207 h 6858000"/>
              <a:gd name="connsiteX857" fmla="*/ 4784282 w 7467600"/>
              <a:gd name="connsiteY857" fmla="*/ 276561 h 6858000"/>
              <a:gd name="connsiteX858" fmla="*/ 4801687 w 7467600"/>
              <a:gd name="connsiteY858" fmla="*/ 267764 h 6858000"/>
              <a:gd name="connsiteX859" fmla="*/ 6082788 w 7467600"/>
              <a:gd name="connsiteY859" fmla="*/ 64119 h 6858000"/>
              <a:gd name="connsiteX860" fmla="*/ 6099442 w 7467600"/>
              <a:gd name="connsiteY860" fmla="*/ 82568 h 6858000"/>
              <a:gd name="connsiteX861" fmla="*/ 4804137 w 7467600"/>
              <a:gd name="connsiteY861" fmla="*/ 320931 h 6858000"/>
              <a:gd name="connsiteX862" fmla="*/ 4227047 w 7467600"/>
              <a:gd name="connsiteY862" fmla="*/ 313415 h 6858000"/>
              <a:gd name="connsiteX863" fmla="*/ 4346041 w 7467600"/>
              <a:gd name="connsiteY863" fmla="*/ 456086 h 6858000"/>
              <a:gd name="connsiteX864" fmla="*/ 4870967 w 7467600"/>
              <a:gd name="connsiteY864" fmla="*/ 963061 h 6858000"/>
              <a:gd name="connsiteX865" fmla="*/ 4889647 w 7467600"/>
              <a:gd name="connsiteY865" fmla="*/ 957147 h 6858000"/>
              <a:gd name="connsiteX866" fmla="*/ 5422504 w 7467600"/>
              <a:gd name="connsiteY866" fmla="*/ 805191 h 6858000"/>
              <a:gd name="connsiteX867" fmla="*/ 6087656 w 7467600"/>
              <a:gd name="connsiteY867" fmla="*/ 826703 h 6858000"/>
              <a:gd name="connsiteX868" fmla="*/ 6058717 w 7467600"/>
              <a:gd name="connsiteY868" fmla="*/ 865992 h 6858000"/>
              <a:gd name="connsiteX869" fmla="*/ 4974153 w 7467600"/>
              <a:gd name="connsiteY869" fmla="*/ 1045456 h 6858000"/>
              <a:gd name="connsiteX870" fmla="*/ 5627835 w 7467600"/>
              <a:gd name="connsiteY870" fmla="*/ 1472077 h 6858000"/>
              <a:gd name="connsiteX871" fmla="*/ 5629817 w 7467600"/>
              <a:gd name="connsiteY871" fmla="*/ 1471412 h 6858000"/>
              <a:gd name="connsiteX872" fmla="*/ 5634124 w 7467600"/>
              <a:gd name="connsiteY872" fmla="*/ 1470572 h 6858000"/>
              <a:gd name="connsiteX873" fmla="*/ 5755832 w 7467600"/>
              <a:gd name="connsiteY873" fmla="*/ 1383886 h 6858000"/>
              <a:gd name="connsiteX874" fmla="*/ 6014186 w 7467600"/>
              <a:gd name="connsiteY874" fmla="*/ 1279799 h 6858000"/>
              <a:gd name="connsiteX875" fmla="*/ 6901619 w 7467600"/>
              <a:gd name="connsiteY875" fmla="*/ 1047874 h 6858000"/>
              <a:gd name="connsiteX876" fmla="*/ 6931566 w 7467600"/>
              <a:gd name="connsiteY876" fmla="*/ 1062034 h 6858000"/>
              <a:gd name="connsiteX877" fmla="*/ 5790982 w 7467600"/>
              <a:gd name="connsiteY877" fmla="*/ 1561380 h 6858000"/>
              <a:gd name="connsiteX878" fmla="*/ 6188971 w 7467600"/>
              <a:gd name="connsiteY878" fmla="*/ 1755168 h 6858000"/>
              <a:gd name="connsiteX879" fmla="*/ 6202446 w 7467600"/>
              <a:gd name="connsiteY879" fmla="*/ 1752268 h 6858000"/>
              <a:gd name="connsiteX880" fmla="*/ 7179560 w 7467600"/>
              <a:gd name="connsiteY880" fmla="*/ 1467551 h 6858000"/>
              <a:gd name="connsiteX881" fmla="*/ 7158730 w 7467600"/>
              <a:gd name="connsiteY881" fmla="*/ 1507835 h 6858000"/>
              <a:gd name="connsiteX882" fmla="*/ 6326959 w 7467600"/>
              <a:gd name="connsiteY882" fmla="*/ 1817686 h 6858000"/>
              <a:gd name="connsiteX883" fmla="*/ 6537433 w 7467600"/>
              <a:gd name="connsiteY883" fmla="*/ 1907790 h 6858000"/>
              <a:gd name="connsiteX884" fmla="*/ 6550221 w 7467600"/>
              <a:gd name="connsiteY884" fmla="*/ 1910729 h 6858000"/>
              <a:gd name="connsiteX885" fmla="*/ 6964438 w 7467600"/>
              <a:gd name="connsiteY885" fmla="*/ 2209505 h 6858000"/>
              <a:gd name="connsiteX886" fmla="*/ 7367862 w 7467600"/>
              <a:gd name="connsiteY886" fmla="*/ 2806833 h 6858000"/>
              <a:gd name="connsiteX887" fmla="*/ 7364329 w 7467600"/>
              <a:gd name="connsiteY887" fmla="*/ 2826907 h 6858000"/>
              <a:gd name="connsiteX888" fmla="*/ 7290545 w 7467600"/>
              <a:gd name="connsiteY888" fmla="*/ 2850663 h 6858000"/>
              <a:gd name="connsiteX889" fmla="*/ 6472036 w 7467600"/>
              <a:gd name="connsiteY889" fmla="*/ 1959003 h 6858000"/>
              <a:gd name="connsiteX890" fmla="*/ 5792897 w 7467600"/>
              <a:gd name="connsiteY890" fmla="*/ 1647747 h 6858000"/>
              <a:gd name="connsiteX891" fmla="*/ 5842751 w 7467600"/>
              <a:gd name="connsiteY891" fmla="*/ 1816112 h 6858000"/>
              <a:gd name="connsiteX892" fmla="*/ 5847424 w 7467600"/>
              <a:gd name="connsiteY892" fmla="*/ 1815776 h 6858000"/>
              <a:gd name="connsiteX893" fmla="*/ 6399821 w 7467600"/>
              <a:gd name="connsiteY893" fmla="*/ 2344799 h 6858000"/>
              <a:gd name="connsiteX894" fmla="*/ 6323232 w 7467600"/>
              <a:gd name="connsiteY894" fmla="*/ 2389634 h 6858000"/>
              <a:gd name="connsiteX895" fmla="*/ 5942958 w 7467600"/>
              <a:gd name="connsiteY895" fmla="*/ 2077708 h 6858000"/>
              <a:gd name="connsiteX896" fmla="*/ 5921559 w 7467600"/>
              <a:gd name="connsiteY896" fmla="*/ 2378596 h 6858000"/>
              <a:gd name="connsiteX897" fmla="*/ 5817651 w 7467600"/>
              <a:gd name="connsiteY897" fmla="*/ 3023919 h 6858000"/>
              <a:gd name="connsiteX898" fmla="*/ 5729634 w 7467600"/>
              <a:gd name="connsiteY898" fmla="*/ 3051849 h 6858000"/>
              <a:gd name="connsiteX899" fmla="*/ 5611018 w 7467600"/>
              <a:gd name="connsiteY899" fmla="*/ 2316769 h 6858000"/>
              <a:gd name="connsiteX900" fmla="*/ 5687608 w 7467600"/>
              <a:gd name="connsiteY900" fmla="*/ 2039972 h 6858000"/>
              <a:gd name="connsiteX901" fmla="*/ 5657554 w 7467600"/>
              <a:gd name="connsiteY901" fmla="*/ 1576445 h 6858000"/>
              <a:gd name="connsiteX902" fmla="*/ 5150475 w 7467600"/>
              <a:gd name="connsiteY902" fmla="*/ 1274012 h 6858000"/>
              <a:gd name="connsiteX903" fmla="*/ 5349142 w 7467600"/>
              <a:gd name="connsiteY903" fmla="*/ 2204405 h 6858000"/>
              <a:gd name="connsiteX904" fmla="*/ 5262214 w 7467600"/>
              <a:gd name="connsiteY904" fmla="*/ 2233836 h 6858000"/>
              <a:gd name="connsiteX905" fmla="*/ 4981539 w 7467600"/>
              <a:gd name="connsiteY905" fmla="*/ 1542201 h 6858000"/>
              <a:gd name="connsiteX906" fmla="*/ 4958461 w 7467600"/>
              <a:gd name="connsiteY906" fmla="*/ 1136957 h 6858000"/>
              <a:gd name="connsiteX907" fmla="*/ 4655015 w 7467600"/>
              <a:gd name="connsiteY907" fmla="*/ 891426 h 6858000"/>
              <a:gd name="connsiteX908" fmla="*/ 4348002 w 7467600"/>
              <a:gd name="connsiteY908" fmla="*/ 2205895 h 6858000"/>
              <a:gd name="connsiteX909" fmla="*/ 4262250 w 7467600"/>
              <a:gd name="connsiteY909" fmla="*/ 2219972 h 6858000"/>
              <a:gd name="connsiteX910" fmla="*/ 4550611 w 7467600"/>
              <a:gd name="connsiteY910" fmla="*/ 817540 h 6858000"/>
              <a:gd name="connsiteX911" fmla="*/ 4564418 w 7467600"/>
              <a:gd name="connsiteY911" fmla="*/ 808293 h 6858000"/>
              <a:gd name="connsiteX912" fmla="*/ 4266388 w 7467600"/>
              <a:gd name="connsiteY912" fmla="*/ 500083 h 6858000"/>
              <a:gd name="connsiteX913" fmla="*/ 4032842 w 7467600"/>
              <a:gd name="connsiteY913" fmla="*/ 211809 h 6858000"/>
              <a:gd name="connsiteX914" fmla="*/ 3882765 w 7467600"/>
              <a:gd name="connsiteY914" fmla="*/ 0 h 6858000"/>
              <a:gd name="connsiteX915" fmla="*/ 3721337 w 7467600"/>
              <a:gd name="connsiteY915" fmla="*/ 0 h 6858000"/>
              <a:gd name="connsiteX916" fmla="*/ 3797544 w 7467600"/>
              <a:gd name="connsiteY916" fmla="*/ 0 h 6858000"/>
              <a:gd name="connsiteX917" fmla="*/ 3775734 w 7467600"/>
              <a:gd name="connsiteY917" fmla="*/ 95131 h 6858000"/>
              <a:gd name="connsiteX918" fmla="*/ 3724807 w 7467600"/>
              <a:gd name="connsiteY918" fmla="*/ 272257 h 6858000"/>
              <a:gd name="connsiteX919" fmla="*/ 3726844 w 7467600"/>
              <a:gd name="connsiteY919" fmla="*/ 282988 h 6858000"/>
              <a:gd name="connsiteX920" fmla="*/ 3742664 w 7467600"/>
              <a:gd name="connsiteY920" fmla="*/ 279918 h 6858000"/>
              <a:gd name="connsiteX921" fmla="*/ 4103910 w 7467600"/>
              <a:gd name="connsiteY921" fmla="*/ 1161917 h 6858000"/>
              <a:gd name="connsiteX922" fmla="*/ 4020269 w 7467600"/>
              <a:gd name="connsiteY922" fmla="*/ 1200406 h 6858000"/>
              <a:gd name="connsiteX923" fmla="*/ 3674882 w 7467600"/>
              <a:gd name="connsiteY923" fmla="*/ 488524 h 6858000"/>
              <a:gd name="connsiteX924" fmla="*/ 3132682 w 7467600"/>
              <a:gd name="connsiteY924" fmla="*/ 1072284 h 6858000"/>
              <a:gd name="connsiteX925" fmla="*/ 2716346 w 7467600"/>
              <a:gd name="connsiteY925" fmla="*/ 1276376 h 6858000"/>
              <a:gd name="connsiteX926" fmla="*/ 2716772 w 7467600"/>
              <a:gd name="connsiteY926" fmla="*/ 1255462 h 6858000"/>
              <a:gd name="connsiteX927" fmla="*/ 3471096 w 7467600"/>
              <a:gd name="connsiteY927" fmla="*/ 437072 h 6858000"/>
              <a:gd name="connsiteX928" fmla="*/ 3639057 w 7467600"/>
              <a:gd name="connsiteY928" fmla="*/ 286334 h 6858000"/>
              <a:gd name="connsiteX929" fmla="*/ 3640309 w 7467600"/>
              <a:gd name="connsiteY929" fmla="*/ 284664 h 6858000"/>
              <a:gd name="connsiteX930" fmla="*/ 3646022 w 7467600"/>
              <a:gd name="connsiteY930" fmla="*/ 276711 h 6858000"/>
              <a:gd name="connsiteX931" fmla="*/ 3707943 w 7467600"/>
              <a:gd name="connsiteY931" fmla="*/ 65958 h 6858000"/>
              <a:gd name="connsiteX932" fmla="*/ 3721337 w 7467600"/>
              <a:gd name="connsiteY932" fmla="*/ 0 h 6858000"/>
              <a:gd name="connsiteX933" fmla="*/ 2867960 w 7467600"/>
              <a:gd name="connsiteY933" fmla="*/ 0 h 6858000"/>
              <a:gd name="connsiteX934" fmla="*/ 2926351 w 7467600"/>
              <a:gd name="connsiteY934" fmla="*/ 0 h 6858000"/>
              <a:gd name="connsiteX935" fmla="*/ 2902823 w 7467600"/>
              <a:gd name="connsiteY935" fmla="*/ 262929 h 6858000"/>
              <a:gd name="connsiteX936" fmla="*/ 2940663 w 7467600"/>
              <a:gd name="connsiteY936" fmla="*/ 140884 h 6858000"/>
              <a:gd name="connsiteX937" fmla="*/ 2947039 w 7467600"/>
              <a:gd name="connsiteY937" fmla="*/ 122524 h 6858000"/>
              <a:gd name="connsiteX938" fmla="*/ 2984316 w 7467600"/>
              <a:gd name="connsiteY938" fmla="*/ 0 h 6858000"/>
              <a:gd name="connsiteX939" fmla="*/ 3016114 w 7467600"/>
              <a:gd name="connsiteY939" fmla="*/ 0 h 6858000"/>
              <a:gd name="connsiteX940" fmla="*/ 2979949 w 7467600"/>
              <a:gd name="connsiteY940" fmla="*/ 119274 h 6858000"/>
              <a:gd name="connsiteX941" fmla="*/ 3023879 w 7467600"/>
              <a:gd name="connsiteY941" fmla="*/ 0 h 6858000"/>
              <a:gd name="connsiteX942" fmla="*/ 3105400 w 7467600"/>
              <a:gd name="connsiteY942" fmla="*/ 0 h 6858000"/>
              <a:gd name="connsiteX943" fmla="*/ 3094669 w 7467600"/>
              <a:gd name="connsiteY943" fmla="*/ 30308 h 6858000"/>
              <a:gd name="connsiteX944" fmla="*/ 2901945 w 7467600"/>
              <a:gd name="connsiteY944" fmla="*/ 466538 h 6858000"/>
              <a:gd name="connsiteX945" fmla="*/ 2815209 w 7467600"/>
              <a:gd name="connsiteY945" fmla="*/ 497361 h 6858000"/>
              <a:gd name="connsiteX946" fmla="*/ 2844845 w 7467600"/>
              <a:gd name="connsiteY946" fmla="*/ 127638 h 6858000"/>
              <a:gd name="connsiteX947" fmla="*/ 2867960 w 7467600"/>
              <a:gd name="connsiteY947" fmla="*/ 0 h 6858000"/>
              <a:gd name="connsiteX948" fmla="*/ 1057230 w 7467600"/>
              <a:gd name="connsiteY948" fmla="*/ 0 h 6858000"/>
              <a:gd name="connsiteX949" fmla="*/ 1111003 w 7467600"/>
              <a:gd name="connsiteY949" fmla="*/ 0 h 6858000"/>
              <a:gd name="connsiteX950" fmla="*/ 1125553 w 7467600"/>
              <a:gd name="connsiteY950" fmla="*/ 52588 h 6858000"/>
              <a:gd name="connsiteX951" fmla="*/ 1304276 w 7467600"/>
              <a:gd name="connsiteY951" fmla="*/ 476275 h 6858000"/>
              <a:gd name="connsiteX952" fmla="*/ 1492066 w 7467600"/>
              <a:gd name="connsiteY952" fmla="*/ 886333 h 6858000"/>
              <a:gd name="connsiteX953" fmla="*/ 1423698 w 7467600"/>
              <a:gd name="connsiteY953" fmla="*/ 710817 h 6858000"/>
              <a:gd name="connsiteX954" fmla="*/ 1357609 w 7467600"/>
              <a:gd name="connsiteY954" fmla="*/ 532892 h 6858000"/>
              <a:gd name="connsiteX955" fmla="*/ 1309550 w 7467600"/>
              <a:gd name="connsiteY955" fmla="*/ 374031 h 6858000"/>
              <a:gd name="connsiteX956" fmla="*/ 1193673 w 7467600"/>
              <a:gd name="connsiteY956" fmla="*/ 49533 h 6858000"/>
              <a:gd name="connsiteX957" fmla="*/ 1164391 w 7467600"/>
              <a:gd name="connsiteY957" fmla="*/ 0 h 6858000"/>
              <a:gd name="connsiteX958" fmla="*/ 1200666 w 7467600"/>
              <a:gd name="connsiteY958" fmla="*/ 0 h 6858000"/>
              <a:gd name="connsiteX959" fmla="*/ 1223408 w 7467600"/>
              <a:gd name="connsiteY959" fmla="*/ 38996 h 6858000"/>
              <a:gd name="connsiteX960" fmla="*/ 1339635 w 7467600"/>
              <a:gd name="connsiteY960" fmla="*/ 365517 h 6858000"/>
              <a:gd name="connsiteX961" fmla="*/ 1387469 w 7467600"/>
              <a:gd name="connsiteY961" fmla="*/ 523079 h 6858000"/>
              <a:gd name="connsiteX962" fmla="*/ 1452685 w 7467600"/>
              <a:gd name="connsiteY962" fmla="*/ 699806 h 6858000"/>
              <a:gd name="connsiteX963" fmla="*/ 1492092 w 7467600"/>
              <a:gd name="connsiteY963" fmla="*/ 800424 h 6858000"/>
              <a:gd name="connsiteX964" fmla="*/ 1455302 w 7467600"/>
              <a:gd name="connsiteY964" fmla="*/ 632913 h 6858000"/>
              <a:gd name="connsiteX965" fmla="*/ 1222336 w 7467600"/>
              <a:gd name="connsiteY965" fmla="*/ 9480 h 6858000"/>
              <a:gd name="connsiteX966" fmla="*/ 1214634 w 7467600"/>
              <a:gd name="connsiteY966" fmla="*/ 0 h 6858000"/>
              <a:gd name="connsiteX967" fmla="*/ 1289827 w 7467600"/>
              <a:gd name="connsiteY967" fmla="*/ 0 h 6858000"/>
              <a:gd name="connsiteX968" fmla="*/ 1321076 w 7467600"/>
              <a:gd name="connsiteY968" fmla="*/ 59722 h 6858000"/>
              <a:gd name="connsiteX969" fmla="*/ 1512579 w 7467600"/>
              <a:gd name="connsiteY969" fmla="*/ 626441 h 6858000"/>
              <a:gd name="connsiteX970" fmla="*/ 1506076 w 7467600"/>
              <a:gd name="connsiteY970" fmla="*/ 1089289 h 6858000"/>
              <a:gd name="connsiteX971" fmla="*/ 1486346 w 7467600"/>
              <a:gd name="connsiteY971" fmla="*/ 1079919 h 6858000"/>
              <a:gd name="connsiteX972" fmla="*/ 1070511 w 7467600"/>
              <a:gd name="connsiteY972" fmla="*/ 48609 h 6858000"/>
              <a:gd name="connsiteX973" fmla="*/ 1057230 w 7467600"/>
              <a:gd name="connsiteY973" fmla="*/ 0 h 6858000"/>
              <a:gd name="connsiteX974" fmla="*/ 43151 w 7467600"/>
              <a:gd name="connsiteY974" fmla="*/ 0 h 6858000"/>
              <a:gd name="connsiteX975" fmla="*/ 95283 w 7467600"/>
              <a:gd name="connsiteY975" fmla="*/ 0 h 6858000"/>
              <a:gd name="connsiteX976" fmla="*/ 300708 w 7467600"/>
              <a:gd name="connsiteY976" fmla="*/ 154571 h 6858000"/>
              <a:gd name="connsiteX977" fmla="*/ 530414 w 7467600"/>
              <a:gd name="connsiteY977" fmla="*/ 354673 h 6858000"/>
              <a:gd name="connsiteX978" fmla="*/ 333785 w 7467600"/>
              <a:gd name="connsiteY978" fmla="*/ 161564 h 6858000"/>
              <a:gd name="connsiteX979" fmla="*/ 147005 w 7467600"/>
              <a:gd name="connsiteY979" fmla="*/ 0 h 6858000"/>
              <a:gd name="connsiteX980" fmla="*/ 272509 w 7467600"/>
              <a:gd name="connsiteY980" fmla="*/ 0 h 6858000"/>
              <a:gd name="connsiteX981" fmla="*/ 326276 w 7467600"/>
              <a:gd name="connsiteY981" fmla="*/ 45847 h 6858000"/>
              <a:gd name="connsiteX982" fmla="*/ 823759 w 7467600"/>
              <a:gd name="connsiteY982" fmla="*/ 574145 h 6858000"/>
              <a:gd name="connsiteX983" fmla="*/ 811254 w 7467600"/>
              <a:gd name="connsiteY983" fmla="*/ 665546 h 6858000"/>
              <a:gd name="connsiteX984" fmla="*/ 154042 w 7467600"/>
              <a:gd name="connsiteY984" fmla="*/ 261522 h 6858000"/>
              <a:gd name="connsiteX985" fmla="*/ 13550 w 7467600"/>
              <a:gd name="connsiteY985" fmla="*/ 158423 h 6858000"/>
              <a:gd name="connsiteX986" fmla="*/ 0 w 7467600"/>
              <a:gd name="connsiteY986" fmla="*/ 146618 h 6858000"/>
              <a:gd name="connsiteX987" fmla="*/ 0 w 7467600"/>
              <a:gd name="connsiteY987" fmla="*/ 59161 h 6858000"/>
              <a:gd name="connsiteX988" fmla="*/ 45427 w 7467600"/>
              <a:gd name="connsiteY988" fmla="*/ 101078 h 6858000"/>
              <a:gd name="connsiteX989" fmla="*/ 630103 w 7467600"/>
              <a:gd name="connsiteY989" fmla="*/ 485885 h 6858000"/>
              <a:gd name="connsiteX990" fmla="*/ 532040 w 7467600"/>
              <a:gd name="connsiteY990" fmla="*/ 399359 h 6858000"/>
              <a:gd name="connsiteX991" fmla="*/ 517618 w 7467600"/>
              <a:gd name="connsiteY991" fmla="*/ 385726 h 6858000"/>
              <a:gd name="connsiteX992" fmla="*/ 285074 w 7467600"/>
              <a:gd name="connsiteY992" fmla="*/ 182755 h 6858000"/>
              <a:gd name="connsiteX993" fmla="*/ 43151 w 7467600"/>
              <a:gd name="connsiteY99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43603 w 7467600"/>
              <a:gd name="connsiteY127" fmla="*/ 5149746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7343603 w 7467600"/>
              <a:gd name="connsiteY136" fmla="*/ 5149746 h 6858000"/>
              <a:gd name="connsiteX137" fmla="*/ 1903353 w 7467600"/>
              <a:gd name="connsiteY137" fmla="*/ 5044827 h 6858000"/>
              <a:gd name="connsiteX138" fmla="*/ 1936931 w 7467600"/>
              <a:gd name="connsiteY138" fmla="*/ 5093954 h 6858000"/>
              <a:gd name="connsiteX139" fmla="*/ 2195868 w 7467600"/>
              <a:gd name="connsiteY139" fmla="*/ 5396574 h 6858000"/>
              <a:gd name="connsiteX140" fmla="*/ 2088852 w 7467600"/>
              <a:gd name="connsiteY140" fmla="*/ 5166123 h 6858000"/>
              <a:gd name="connsiteX141" fmla="*/ 1958241 w 7467600"/>
              <a:gd name="connsiteY141" fmla="*/ 5067955 h 6858000"/>
              <a:gd name="connsiteX142" fmla="*/ 1903353 w 7467600"/>
              <a:gd name="connsiteY142" fmla="*/ 5044827 h 6858000"/>
              <a:gd name="connsiteX143" fmla="*/ 1979378 w 7467600"/>
              <a:gd name="connsiteY143" fmla="*/ 4769504 h 6858000"/>
              <a:gd name="connsiteX144" fmla="*/ 2882120 w 7467600"/>
              <a:gd name="connsiteY144" fmla="*/ 5064547 h 6858000"/>
              <a:gd name="connsiteX145" fmla="*/ 2793103 w 7467600"/>
              <a:gd name="connsiteY145" fmla="*/ 5039699 h 6858000"/>
              <a:gd name="connsiteX146" fmla="*/ 2770041 w 7467600"/>
              <a:gd name="connsiteY146" fmla="*/ 5033634 h 6858000"/>
              <a:gd name="connsiteX147" fmla="*/ 1979378 w 7467600"/>
              <a:gd name="connsiteY147" fmla="*/ 4769504 h 6858000"/>
              <a:gd name="connsiteX148" fmla="*/ 1927410 w 7467600"/>
              <a:gd name="connsiteY148" fmla="*/ 4716164 h 6858000"/>
              <a:gd name="connsiteX149" fmla="*/ 1959587 w 7467600"/>
              <a:gd name="connsiteY149" fmla="*/ 4728849 h 6858000"/>
              <a:gd name="connsiteX150" fmla="*/ 2777707 w 7467600"/>
              <a:gd name="connsiteY150" fmla="*/ 5003991 h 6858000"/>
              <a:gd name="connsiteX151" fmla="*/ 2800768 w 7467600"/>
              <a:gd name="connsiteY151" fmla="*/ 5010056 h 6858000"/>
              <a:gd name="connsiteX152" fmla="*/ 2879408 w 7467600"/>
              <a:gd name="connsiteY152" fmla="*/ 5031590 h 6858000"/>
              <a:gd name="connsiteX153" fmla="*/ 2862295 w 7467600"/>
              <a:gd name="connsiteY153" fmla="*/ 5022958 h 6858000"/>
              <a:gd name="connsiteX154" fmla="*/ 2813343 w 7467600"/>
              <a:gd name="connsiteY154" fmla="*/ 4998369 h 6858000"/>
              <a:gd name="connsiteX155" fmla="*/ 2646245 w 7467600"/>
              <a:gd name="connsiteY155" fmla="*/ 4930999 h 6858000"/>
              <a:gd name="connsiteX156" fmla="*/ 1999243 w 7467600"/>
              <a:gd name="connsiteY156" fmla="*/ 4730524 h 6858000"/>
              <a:gd name="connsiteX157" fmla="*/ 1979527 w 7467600"/>
              <a:gd name="connsiteY157" fmla="*/ 4726651 h 6858000"/>
              <a:gd name="connsiteX158" fmla="*/ 1927410 w 7467600"/>
              <a:gd name="connsiteY158" fmla="*/ 4716164 h 6858000"/>
              <a:gd name="connsiteX159" fmla="*/ 1997014 w 7467600"/>
              <a:gd name="connsiteY159" fmla="*/ 4698007 h 6858000"/>
              <a:gd name="connsiteX160" fmla="*/ 2005458 w 7467600"/>
              <a:gd name="connsiteY160" fmla="*/ 4699540 h 6858000"/>
              <a:gd name="connsiteX161" fmla="*/ 2657186 w 7467600"/>
              <a:gd name="connsiteY161" fmla="*/ 4901687 h 6858000"/>
              <a:gd name="connsiteX162" fmla="*/ 2826662 w 7467600"/>
              <a:gd name="connsiteY162" fmla="*/ 4970362 h 6858000"/>
              <a:gd name="connsiteX163" fmla="*/ 2876100 w 7467600"/>
              <a:gd name="connsiteY163" fmla="*/ 4995397 h 6858000"/>
              <a:gd name="connsiteX164" fmla="*/ 3042600 w 7467600"/>
              <a:gd name="connsiteY164" fmla="*/ 5059532 h 6858000"/>
              <a:gd name="connsiteX165" fmla="*/ 1997014 w 7467600"/>
              <a:gd name="connsiteY165" fmla="*/ 4698007 h 6858000"/>
              <a:gd name="connsiteX166" fmla="*/ 2305292 w 7467600"/>
              <a:gd name="connsiteY166" fmla="*/ 4219492 h 6858000"/>
              <a:gd name="connsiteX167" fmla="*/ 3360922 w 7467600"/>
              <a:gd name="connsiteY167" fmla="*/ 4529373 h 6858000"/>
              <a:gd name="connsiteX168" fmla="*/ 3492420 w 7467600"/>
              <a:gd name="connsiteY168" fmla="*/ 4510145 h 6858000"/>
              <a:gd name="connsiteX169" fmla="*/ 3364086 w 7467600"/>
              <a:gd name="connsiteY169" fmla="*/ 4480340 h 6858000"/>
              <a:gd name="connsiteX170" fmla="*/ 3225818 w 7467600"/>
              <a:gd name="connsiteY170" fmla="*/ 4411822 h 6858000"/>
              <a:gd name="connsiteX171" fmla="*/ 3129696 w 7467600"/>
              <a:gd name="connsiteY171" fmla="*/ 4360704 h 6858000"/>
              <a:gd name="connsiteX172" fmla="*/ 2814545 w 7467600"/>
              <a:gd name="connsiteY172" fmla="*/ 4282955 h 6858000"/>
              <a:gd name="connsiteX173" fmla="*/ 2305292 w 7467600"/>
              <a:gd name="connsiteY173" fmla="*/ 4219492 h 6858000"/>
              <a:gd name="connsiteX174" fmla="*/ 2626982 w 7467600"/>
              <a:gd name="connsiteY174" fmla="*/ 4206450 h 6858000"/>
              <a:gd name="connsiteX175" fmla="*/ 2490617 w 7467600"/>
              <a:gd name="connsiteY175" fmla="*/ 4206951 h 6858000"/>
              <a:gd name="connsiteX176" fmla="*/ 2819869 w 7467600"/>
              <a:gd name="connsiteY176" fmla="*/ 4252936 h 6858000"/>
              <a:gd name="connsiteX177" fmla="*/ 3143018 w 7467600"/>
              <a:gd name="connsiteY177" fmla="*/ 4332698 h 6858000"/>
              <a:gd name="connsiteX178" fmla="*/ 3241520 w 7467600"/>
              <a:gd name="connsiteY178" fmla="*/ 4385112 h 6858000"/>
              <a:gd name="connsiteX179" fmla="*/ 3374575 w 7467600"/>
              <a:gd name="connsiteY179" fmla="*/ 4451517 h 6858000"/>
              <a:gd name="connsiteX180" fmla="*/ 3505221 w 7467600"/>
              <a:gd name="connsiteY180" fmla="*/ 4480757 h 6858000"/>
              <a:gd name="connsiteX181" fmla="*/ 2626982 w 7467600"/>
              <a:gd name="connsiteY181" fmla="*/ 4206450 h 6858000"/>
              <a:gd name="connsiteX182" fmla="*/ 1310106 w 7467600"/>
              <a:gd name="connsiteY182" fmla="*/ 3943217 h 6858000"/>
              <a:gd name="connsiteX183" fmla="*/ 854994 w 7467600"/>
              <a:gd name="connsiteY183" fmla="*/ 4399136 h 6858000"/>
              <a:gd name="connsiteX184" fmla="*/ 742462 w 7467600"/>
              <a:gd name="connsiteY184" fmla="*/ 4594648 h 6858000"/>
              <a:gd name="connsiteX185" fmla="*/ 820602 w 7467600"/>
              <a:gd name="connsiteY185" fmla="*/ 4485915 h 6858000"/>
              <a:gd name="connsiteX186" fmla="*/ 878295 w 7467600"/>
              <a:gd name="connsiteY186" fmla="*/ 4403594 h 6858000"/>
              <a:gd name="connsiteX187" fmla="*/ 1240607 w 7467600"/>
              <a:gd name="connsiteY187" fmla="*/ 4010401 h 6858000"/>
              <a:gd name="connsiteX188" fmla="*/ 1310106 w 7467600"/>
              <a:gd name="connsiteY188" fmla="*/ 3943217 h 6858000"/>
              <a:gd name="connsiteX189" fmla="*/ 1423113 w 7467600"/>
              <a:gd name="connsiteY189" fmla="*/ 3874565 h 6858000"/>
              <a:gd name="connsiteX190" fmla="*/ 1260565 w 7467600"/>
              <a:gd name="connsiteY190" fmla="*/ 4031982 h 6858000"/>
              <a:gd name="connsiteX191" fmla="*/ 901900 w 7467600"/>
              <a:gd name="connsiteY191" fmla="*/ 4421236 h 6858000"/>
              <a:gd name="connsiteX192" fmla="*/ 845044 w 7467600"/>
              <a:gd name="connsiteY192" fmla="*/ 4502436 h 6858000"/>
              <a:gd name="connsiteX193" fmla="*/ 685926 w 7467600"/>
              <a:gd name="connsiteY193" fmla="*/ 4703069 h 6858000"/>
              <a:gd name="connsiteX194" fmla="*/ 684248 w 7467600"/>
              <a:gd name="connsiteY194" fmla="*/ 4706721 h 6858000"/>
              <a:gd name="connsiteX195" fmla="*/ 1423113 w 7467600"/>
              <a:gd name="connsiteY195" fmla="*/ 3874565 h 6858000"/>
              <a:gd name="connsiteX196" fmla="*/ 3316479 w 7467600"/>
              <a:gd name="connsiteY196" fmla="*/ 3872136 h 6858000"/>
              <a:gd name="connsiteX197" fmla="*/ 3546806 w 7467600"/>
              <a:gd name="connsiteY197" fmla="*/ 4356139 h 6858000"/>
              <a:gd name="connsiteX198" fmla="*/ 3364433 w 7467600"/>
              <a:gd name="connsiteY198" fmla="*/ 3953121 h 6858000"/>
              <a:gd name="connsiteX199" fmla="*/ 3316479 w 7467600"/>
              <a:gd name="connsiteY199" fmla="*/ 3872136 h 6858000"/>
              <a:gd name="connsiteX200" fmla="*/ 3291335 w 7467600"/>
              <a:gd name="connsiteY200" fmla="*/ 3767420 h 6858000"/>
              <a:gd name="connsiteX201" fmla="*/ 3390805 w 7467600"/>
              <a:gd name="connsiteY201" fmla="*/ 3937163 h 6858000"/>
              <a:gd name="connsiteX202" fmla="*/ 3579062 w 7467600"/>
              <a:gd name="connsiteY202" fmla="*/ 4359040 h 6858000"/>
              <a:gd name="connsiteX203" fmla="*/ 3467355 w 7467600"/>
              <a:gd name="connsiteY203" fmla="*/ 3988130 h 6858000"/>
              <a:gd name="connsiteX204" fmla="*/ 3310753 w 7467600"/>
              <a:gd name="connsiteY204" fmla="*/ 3787140 h 6858000"/>
              <a:gd name="connsiteX205" fmla="*/ 3291335 w 7467600"/>
              <a:gd name="connsiteY205" fmla="*/ 3767420 h 6858000"/>
              <a:gd name="connsiteX206" fmla="*/ 1635889 w 7467600"/>
              <a:gd name="connsiteY206" fmla="*/ 3709494 h 6858000"/>
              <a:gd name="connsiteX207" fmla="*/ 1634800 w 7467600"/>
              <a:gd name="connsiteY207" fmla="*/ 3731111 h 6858000"/>
              <a:gd name="connsiteX208" fmla="*/ 1635889 w 7467600"/>
              <a:gd name="connsiteY208" fmla="*/ 3709494 h 6858000"/>
              <a:gd name="connsiteX209" fmla="*/ 1510397 w 7467600"/>
              <a:gd name="connsiteY209" fmla="*/ 3684705 h 6858000"/>
              <a:gd name="connsiteX210" fmla="*/ 1146550 w 7467600"/>
              <a:gd name="connsiteY210" fmla="*/ 3802012 h 6858000"/>
              <a:gd name="connsiteX211" fmla="*/ 698834 w 7467600"/>
              <a:gd name="connsiteY211" fmla="*/ 3952272 h 6858000"/>
              <a:gd name="connsiteX212" fmla="*/ 34256 w 7467600"/>
              <a:gd name="connsiteY212" fmla="*/ 4347603 h 6858000"/>
              <a:gd name="connsiteX213" fmla="*/ 527241 w 7467600"/>
              <a:gd name="connsiteY213" fmla="*/ 4065078 h 6858000"/>
              <a:gd name="connsiteX214" fmla="*/ 1510397 w 7467600"/>
              <a:gd name="connsiteY214" fmla="*/ 3684705 h 6858000"/>
              <a:gd name="connsiteX215" fmla="*/ 1313114 w 7467600"/>
              <a:gd name="connsiteY215" fmla="*/ 3655216 h 6858000"/>
              <a:gd name="connsiteX216" fmla="*/ 1109304 w 7467600"/>
              <a:gd name="connsiteY216" fmla="*/ 3669030 h 6858000"/>
              <a:gd name="connsiteX217" fmla="*/ 8129 w 7467600"/>
              <a:gd name="connsiteY217" fmla="*/ 4330519 h 6858000"/>
              <a:gd name="connsiteX218" fmla="*/ 687572 w 7467600"/>
              <a:gd name="connsiteY218" fmla="*/ 3925629 h 6858000"/>
              <a:gd name="connsiteX219" fmla="*/ 1138365 w 7467600"/>
              <a:gd name="connsiteY219" fmla="*/ 3774515 h 6858000"/>
              <a:gd name="connsiteX220" fmla="*/ 1505579 w 7467600"/>
              <a:gd name="connsiteY220" fmla="*/ 3655526 h 6858000"/>
              <a:gd name="connsiteX221" fmla="*/ 1313114 w 7467600"/>
              <a:gd name="connsiteY221" fmla="*/ 3655216 h 6858000"/>
              <a:gd name="connsiteX222" fmla="*/ 3655073 w 7467600"/>
              <a:gd name="connsiteY222" fmla="*/ 3650884 h 6858000"/>
              <a:gd name="connsiteX223" fmla="*/ 3989938 w 7467600"/>
              <a:gd name="connsiteY223" fmla="*/ 3991685 h 6858000"/>
              <a:gd name="connsiteX224" fmla="*/ 4393907 w 7467600"/>
              <a:gd name="connsiteY224" fmla="*/ 4261258 h 6858000"/>
              <a:gd name="connsiteX225" fmla="*/ 4648051 w 7467600"/>
              <a:gd name="connsiteY225" fmla="*/ 4374051 h 6858000"/>
              <a:gd name="connsiteX226" fmla="*/ 4383389 w 7467600"/>
              <a:gd name="connsiteY226" fmla="*/ 4184369 h 6858000"/>
              <a:gd name="connsiteX227" fmla="*/ 4165508 w 7467600"/>
              <a:gd name="connsiteY227" fmla="*/ 4035196 h 6858000"/>
              <a:gd name="connsiteX228" fmla="*/ 4068162 w 7467600"/>
              <a:gd name="connsiteY228" fmla="*/ 3953394 h 6858000"/>
              <a:gd name="connsiteX229" fmla="*/ 3981416 w 7467600"/>
              <a:gd name="connsiteY229" fmla="*/ 3880482 h 6858000"/>
              <a:gd name="connsiteX230" fmla="*/ 3800147 w 7467600"/>
              <a:gd name="connsiteY230" fmla="*/ 3749872 h 6858000"/>
              <a:gd name="connsiteX231" fmla="*/ 3655073 w 7467600"/>
              <a:gd name="connsiteY231" fmla="*/ 3650884 h 6858000"/>
              <a:gd name="connsiteX232" fmla="*/ 3670252 w 7467600"/>
              <a:gd name="connsiteY232" fmla="*/ 3622798 h 6858000"/>
              <a:gd name="connsiteX233" fmla="*/ 3817258 w 7467600"/>
              <a:gd name="connsiteY233" fmla="*/ 3723577 h 6858000"/>
              <a:gd name="connsiteX234" fmla="*/ 4000461 w 7467600"/>
              <a:gd name="connsiteY234" fmla="*/ 3855966 h 6858000"/>
              <a:gd name="connsiteX235" fmla="*/ 4088180 w 7467600"/>
              <a:gd name="connsiteY235" fmla="*/ 3929774 h 6858000"/>
              <a:gd name="connsiteX236" fmla="*/ 4184555 w 7467600"/>
              <a:gd name="connsiteY236" fmla="*/ 4010683 h 6858000"/>
              <a:gd name="connsiteX237" fmla="*/ 4399563 w 7467600"/>
              <a:gd name="connsiteY237" fmla="*/ 4158106 h 6858000"/>
              <a:gd name="connsiteX238" fmla="*/ 4684469 w 7467600"/>
              <a:gd name="connsiteY238" fmla="*/ 4364680 h 6858000"/>
              <a:gd name="connsiteX239" fmla="*/ 4690271 w 7467600"/>
              <a:gd name="connsiteY239" fmla="*/ 4370034 h 6858000"/>
              <a:gd name="connsiteX240" fmla="*/ 4136093 w 7467600"/>
              <a:gd name="connsiteY240" fmla="*/ 3858466 h 6858000"/>
              <a:gd name="connsiteX241" fmla="*/ 3670252 w 7467600"/>
              <a:gd name="connsiteY241" fmla="*/ 3622798 h 6858000"/>
              <a:gd name="connsiteX242" fmla="*/ 4440129 w 7467600"/>
              <a:gd name="connsiteY242" fmla="*/ 3448571 h 6858000"/>
              <a:gd name="connsiteX243" fmla="*/ 4856525 w 7467600"/>
              <a:gd name="connsiteY243" fmla="*/ 3915351 h 6858000"/>
              <a:gd name="connsiteX244" fmla="*/ 5059055 w 7467600"/>
              <a:gd name="connsiteY244" fmla="*/ 4108918 h 6858000"/>
              <a:gd name="connsiteX245" fmla="*/ 5290070 w 7467600"/>
              <a:gd name="connsiteY245" fmla="*/ 4263619 h 6858000"/>
              <a:gd name="connsiteX246" fmla="*/ 4834991 w 7467600"/>
              <a:gd name="connsiteY246" fmla="*/ 3830985 h 6858000"/>
              <a:gd name="connsiteX247" fmla="*/ 4440129 w 7467600"/>
              <a:gd name="connsiteY247" fmla="*/ 3448571 h 6858000"/>
              <a:gd name="connsiteX248" fmla="*/ 4441737 w 7467600"/>
              <a:gd name="connsiteY248" fmla="*/ 3399734 h 6858000"/>
              <a:gd name="connsiteX249" fmla="*/ 4431236 w 7467600"/>
              <a:gd name="connsiteY249" fmla="*/ 3400954 h 6858000"/>
              <a:gd name="connsiteX250" fmla="*/ 4557150 w 7467600"/>
              <a:gd name="connsiteY250" fmla="*/ 3510023 h 6858000"/>
              <a:gd name="connsiteX251" fmla="*/ 4856936 w 7467600"/>
              <a:gd name="connsiteY251" fmla="*/ 3809146 h 6858000"/>
              <a:gd name="connsiteX252" fmla="*/ 5111996 w 7467600"/>
              <a:gd name="connsiteY252" fmla="*/ 4065759 h 6858000"/>
              <a:gd name="connsiteX253" fmla="*/ 5388878 w 7467600"/>
              <a:gd name="connsiteY253" fmla="*/ 4300185 h 6858000"/>
              <a:gd name="connsiteX254" fmla="*/ 5425556 w 7467600"/>
              <a:gd name="connsiteY254" fmla="*/ 4308967 h 6858000"/>
              <a:gd name="connsiteX255" fmla="*/ 4943646 w 7467600"/>
              <a:gd name="connsiteY255" fmla="*/ 3822916 h 6858000"/>
              <a:gd name="connsiteX256" fmla="*/ 4594837 w 7467600"/>
              <a:gd name="connsiteY256" fmla="*/ 3532274 h 6858000"/>
              <a:gd name="connsiteX257" fmla="*/ 4441737 w 7467600"/>
              <a:gd name="connsiteY257" fmla="*/ 3399734 h 6858000"/>
              <a:gd name="connsiteX258" fmla="*/ 5425834 w 7467600"/>
              <a:gd name="connsiteY258" fmla="*/ 3162785 h 6858000"/>
              <a:gd name="connsiteX259" fmla="*/ 5401644 w 7467600"/>
              <a:gd name="connsiteY259" fmla="*/ 3617847 h 6858000"/>
              <a:gd name="connsiteX260" fmla="*/ 5467256 w 7467600"/>
              <a:gd name="connsiteY260" fmla="*/ 4175494 h 6858000"/>
              <a:gd name="connsiteX261" fmla="*/ 5448069 w 7467600"/>
              <a:gd name="connsiteY261" fmla="*/ 3567554 h 6858000"/>
              <a:gd name="connsiteX262" fmla="*/ 5425834 w 7467600"/>
              <a:gd name="connsiteY262" fmla="*/ 3162785 h 6858000"/>
              <a:gd name="connsiteX263" fmla="*/ 1318687 w 7467600"/>
              <a:gd name="connsiteY263" fmla="*/ 3113840 h 6858000"/>
              <a:gd name="connsiteX264" fmla="*/ 1066793 w 7467600"/>
              <a:gd name="connsiteY264" fmla="*/ 3212171 h 6858000"/>
              <a:gd name="connsiteX265" fmla="*/ 993319 w 7467600"/>
              <a:gd name="connsiteY265" fmla="*/ 3247648 h 6858000"/>
              <a:gd name="connsiteX266" fmla="*/ 853081 w 7467600"/>
              <a:gd name="connsiteY266" fmla="*/ 3312410 h 6858000"/>
              <a:gd name="connsiteX267" fmla="*/ 805957 w 7467600"/>
              <a:gd name="connsiteY267" fmla="*/ 3330443 h 6858000"/>
              <a:gd name="connsiteX268" fmla="*/ 1318687 w 7467600"/>
              <a:gd name="connsiteY268" fmla="*/ 3113840 h 6858000"/>
              <a:gd name="connsiteX269" fmla="*/ 5453702 w 7467600"/>
              <a:gd name="connsiteY269" fmla="*/ 3090882 h 6858000"/>
              <a:gd name="connsiteX270" fmla="*/ 5480135 w 7467600"/>
              <a:gd name="connsiteY270" fmla="*/ 3565802 h 6858000"/>
              <a:gd name="connsiteX271" fmla="*/ 5499023 w 7467600"/>
              <a:gd name="connsiteY271" fmla="*/ 4166310 h 6858000"/>
              <a:gd name="connsiteX272" fmla="*/ 5547022 w 7467600"/>
              <a:gd name="connsiteY272" fmla="*/ 3607838 h 6858000"/>
              <a:gd name="connsiteX273" fmla="*/ 5515964 w 7467600"/>
              <a:gd name="connsiteY273" fmla="*/ 3378541 h 6858000"/>
              <a:gd name="connsiteX274" fmla="*/ 5453702 w 7467600"/>
              <a:gd name="connsiteY274" fmla="*/ 3090882 h 6858000"/>
              <a:gd name="connsiteX275" fmla="*/ 1238695 w 7467600"/>
              <a:gd name="connsiteY275" fmla="*/ 3076820 h 6858000"/>
              <a:gd name="connsiteX276" fmla="*/ 716371 w 7467600"/>
              <a:gd name="connsiteY276" fmla="*/ 3293249 h 6858000"/>
              <a:gd name="connsiteX277" fmla="*/ 579522 w 7467600"/>
              <a:gd name="connsiteY277" fmla="*/ 3371759 h 6858000"/>
              <a:gd name="connsiteX278" fmla="*/ 600288 w 7467600"/>
              <a:gd name="connsiteY278" fmla="*/ 3365555 h 6858000"/>
              <a:gd name="connsiteX279" fmla="*/ 840692 w 7467600"/>
              <a:gd name="connsiteY279" fmla="*/ 3284921 h 6858000"/>
              <a:gd name="connsiteX280" fmla="*/ 979248 w 7467600"/>
              <a:gd name="connsiteY280" fmla="*/ 3221003 h 6858000"/>
              <a:gd name="connsiteX281" fmla="*/ 1053282 w 7467600"/>
              <a:gd name="connsiteY281" fmla="*/ 3185247 h 6858000"/>
              <a:gd name="connsiteX282" fmla="*/ 1320603 w 7467600"/>
              <a:gd name="connsiteY282" fmla="*/ 3081281 h 6858000"/>
              <a:gd name="connsiteX283" fmla="*/ 1238695 w 7467600"/>
              <a:gd name="connsiteY283" fmla="*/ 3076820 h 6858000"/>
              <a:gd name="connsiteX284" fmla="*/ 5425627 w 7467600"/>
              <a:gd name="connsiteY284" fmla="*/ 2954192 h 6858000"/>
              <a:gd name="connsiteX285" fmla="*/ 5470770 w 7467600"/>
              <a:gd name="connsiteY285" fmla="*/ 3005435 h 6858000"/>
              <a:gd name="connsiteX286" fmla="*/ 5519779 w 7467600"/>
              <a:gd name="connsiteY286" fmla="*/ 4359223 h 6858000"/>
              <a:gd name="connsiteX287" fmla="*/ 5520293 w 7467600"/>
              <a:gd name="connsiteY287" fmla="*/ 4360602 h 6858000"/>
              <a:gd name="connsiteX288" fmla="*/ 5767221 w 7467600"/>
              <a:gd name="connsiteY288" fmla="*/ 4665564 h 6858000"/>
              <a:gd name="connsiteX289" fmla="*/ 6937169 w 7467600"/>
              <a:gd name="connsiteY289" fmla="*/ 4815941 h 6858000"/>
              <a:gd name="connsiteX290" fmla="*/ 6953922 w 7467600"/>
              <a:gd name="connsiteY290" fmla="*/ 4890068 h 6858000"/>
              <a:gd name="connsiteX291" fmla="*/ 6071359 w 7467600"/>
              <a:gd name="connsiteY291" fmla="*/ 4770770 h 6858000"/>
              <a:gd name="connsiteX292" fmla="*/ 6038839 w 7467600"/>
              <a:gd name="connsiteY292" fmla="*/ 4764474 h 6858000"/>
              <a:gd name="connsiteX293" fmla="*/ 6038706 w 7467600"/>
              <a:gd name="connsiteY293" fmla="*/ 4763847 h 6858000"/>
              <a:gd name="connsiteX294" fmla="*/ 6037784 w 7467600"/>
              <a:gd name="connsiteY294" fmla="*/ 4764270 h 6858000"/>
              <a:gd name="connsiteX295" fmla="*/ 6038839 w 7467600"/>
              <a:gd name="connsiteY295" fmla="*/ 4764474 h 6858000"/>
              <a:gd name="connsiteX296" fmla="*/ 6040338 w 7467600"/>
              <a:gd name="connsiteY296" fmla="*/ 4771418 h 6858000"/>
              <a:gd name="connsiteX297" fmla="*/ 6024488 w 7467600"/>
              <a:gd name="connsiteY297" fmla="*/ 4809903 h 6858000"/>
              <a:gd name="connsiteX298" fmla="*/ 5599771 w 7467600"/>
              <a:gd name="connsiteY298" fmla="*/ 5509652 h 6858000"/>
              <a:gd name="connsiteX299" fmla="*/ 5548843 w 7467600"/>
              <a:gd name="connsiteY299" fmla="*/ 5563845 h 6858000"/>
              <a:gd name="connsiteX300" fmla="*/ 5940952 w 7467600"/>
              <a:gd name="connsiteY300" fmla="*/ 6250028 h 6858000"/>
              <a:gd name="connsiteX301" fmla="*/ 6043441 w 7467600"/>
              <a:gd name="connsiteY301" fmla="*/ 6665847 h 6858000"/>
              <a:gd name="connsiteX302" fmla="*/ 6093432 w 7467600"/>
              <a:gd name="connsiteY302" fmla="*/ 6858000 h 6858000"/>
              <a:gd name="connsiteX303" fmla="*/ 6034344 w 7467600"/>
              <a:gd name="connsiteY303" fmla="*/ 6858000 h 6858000"/>
              <a:gd name="connsiteX304" fmla="*/ 6026679 w 7467600"/>
              <a:gd name="connsiteY304" fmla="*/ 6836959 h 6858000"/>
              <a:gd name="connsiteX305" fmla="*/ 5800441 w 7467600"/>
              <a:gd name="connsiteY305" fmla="*/ 6335286 h 6858000"/>
              <a:gd name="connsiteX306" fmla="*/ 5526562 w 7467600"/>
              <a:gd name="connsiteY306" fmla="*/ 5705388 h 6858000"/>
              <a:gd name="connsiteX307" fmla="*/ 5519640 w 7467600"/>
              <a:gd name="connsiteY307" fmla="*/ 5683774 h 6858000"/>
              <a:gd name="connsiteX308" fmla="*/ 5844559 w 7467600"/>
              <a:gd name="connsiteY308" fmla="*/ 6553349 h 6858000"/>
              <a:gd name="connsiteX309" fmla="*/ 5975994 w 7467600"/>
              <a:gd name="connsiteY309" fmla="*/ 6858000 h 6858000"/>
              <a:gd name="connsiteX310" fmla="*/ 5898547 w 7467600"/>
              <a:gd name="connsiteY310" fmla="*/ 6858000 h 6858000"/>
              <a:gd name="connsiteX311" fmla="*/ 5682041 w 7467600"/>
              <a:gd name="connsiteY311" fmla="*/ 6355860 h 6858000"/>
              <a:gd name="connsiteX312" fmla="*/ 5461758 w 7467600"/>
              <a:gd name="connsiteY312" fmla="*/ 5820220 h 6858000"/>
              <a:gd name="connsiteX313" fmla="*/ 5237282 w 7467600"/>
              <a:gd name="connsiteY313" fmla="*/ 6579086 h 6858000"/>
              <a:gd name="connsiteX314" fmla="*/ 5115009 w 7467600"/>
              <a:gd name="connsiteY314" fmla="*/ 6858000 h 6858000"/>
              <a:gd name="connsiteX315" fmla="*/ 5028074 w 7467600"/>
              <a:gd name="connsiteY315" fmla="*/ 6858000 h 6858000"/>
              <a:gd name="connsiteX316" fmla="*/ 5079508 w 7467600"/>
              <a:gd name="connsiteY316" fmla="*/ 6749074 h 6858000"/>
              <a:gd name="connsiteX317" fmla="*/ 5371846 w 7467600"/>
              <a:gd name="connsiteY317" fmla="*/ 5924413 h 6858000"/>
              <a:gd name="connsiteX318" fmla="*/ 5270512 w 7467600"/>
              <a:gd name="connsiteY318" fmla="*/ 6138975 h 6858000"/>
              <a:gd name="connsiteX319" fmla="*/ 5062409 w 7467600"/>
              <a:gd name="connsiteY319" fmla="*/ 6653544 h 6858000"/>
              <a:gd name="connsiteX320" fmla="*/ 5036628 w 7467600"/>
              <a:gd name="connsiteY320" fmla="*/ 6754247 h 6858000"/>
              <a:gd name="connsiteX321" fmla="*/ 5009112 w 7467600"/>
              <a:gd name="connsiteY321" fmla="*/ 6858000 h 6858000"/>
              <a:gd name="connsiteX322" fmla="*/ 4976679 w 7467600"/>
              <a:gd name="connsiteY322" fmla="*/ 6858000 h 6858000"/>
              <a:gd name="connsiteX323" fmla="*/ 5006537 w 7467600"/>
              <a:gd name="connsiteY323" fmla="*/ 6747068 h 6858000"/>
              <a:gd name="connsiteX324" fmla="*/ 5032723 w 7467600"/>
              <a:gd name="connsiteY324" fmla="*/ 6644957 h 6858000"/>
              <a:gd name="connsiteX325" fmla="*/ 5242949 w 7467600"/>
              <a:gd name="connsiteY325" fmla="*/ 6125175 h 6858000"/>
              <a:gd name="connsiteX326" fmla="*/ 5286321 w 7467600"/>
              <a:gd name="connsiteY326" fmla="*/ 6033555 h 6858000"/>
              <a:gd name="connsiteX327" fmla="*/ 5008210 w 7467600"/>
              <a:gd name="connsiteY327" fmla="*/ 6649194 h 6858000"/>
              <a:gd name="connsiteX328" fmla="*/ 4986321 w 7467600"/>
              <a:gd name="connsiteY328" fmla="*/ 6765687 h 6858000"/>
              <a:gd name="connsiteX329" fmla="*/ 4973474 w 7467600"/>
              <a:gd name="connsiteY329" fmla="*/ 6858000 h 6858000"/>
              <a:gd name="connsiteX330" fmla="*/ 4907178 w 7467600"/>
              <a:gd name="connsiteY330" fmla="*/ 6858000 h 6858000"/>
              <a:gd name="connsiteX331" fmla="*/ 4910810 w 7467600"/>
              <a:gd name="connsiteY331" fmla="*/ 6829660 h 6858000"/>
              <a:gd name="connsiteX332" fmla="*/ 4987461 w 7467600"/>
              <a:gd name="connsiteY332" fmla="*/ 6432994 h 6858000"/>
              <a:gd name="connsiteX333" fmla="*/ 5179262 w 7467600"/>
              <a:gd name="connsiteY333" fmla="*/ 6035044 h 6858000"/>
              <a:gd name="connsiteX334" fmla="*/ 4689678 w 7467600"/>
              <a:gd name="connsiteY334" fmla="*/ 6440241 h 6858000"/>
              <a:gd name="connsiteX335" fmla="*/ 4477543 w 7467600"/>
              <a:gd name="connsiteY335" fmla="*/ 6674836 h 6858000"/>
              <a:gd name="connsiteX336" fmla="*/ 4329957 w 7467600"/>
              <a:gd name="connsiteY336" fmla="*/ 6858000 h 6858000"/>
              <a:gd name="connsiteX337" fmla="*/ 4218595 w 7467600"/>
              <a:gd name="connsiteY337" fmla="*/ 6858000 h 6858000"/>
              <a:gd name="connsiteX338" fmla="*/ 4368888 w 7467600"/>
              <a:gd name="connsiteY338" fmla="*/ 6668412 h 6858000"/>
              <a:gd name="connsiteX339" fmla="*/ 4563091 w 7467600"/>
              <a:gd name="connsiteY339" fmla="*/ 6442508 h 6858000"/>
              <a:gd name="connsiteX340" fmla="*/ 5387324 w 7467600"/>
              <a:gd name="connsiteY340" fmla="*/ 5705830 h 6858000"/>
              <a:gd name="connsiteX341" fmla="*/ 5073620 w 7467600"/>
              <a:gd name="connsiteY341" fmla="*/ 5955437 h 6858000"/>
              <a:gd name="connsiteX342" fmla="*/ 4689789 w 7467600"/>
              <a:gd name="connsiteY342" fmla="*/ 6268382 h 6858000"/>
              <a:gd name="connsiteX343" fmla="*/ 4418722 w 7467600"/>
              <a:gd name="connsiteY343" fmla="*/ 6570886 h 6858000"/>
              <a:gd name="connsiteX344" fmla="*/ 4214944 w 7467600"/>
              <a:gd name="connsiteY344" fmla="*/ 6858000 h 6858000"/>
              <a:gd name="connsiteX345" fmla="*/ 4177898 w 7467600"/>
              <a:gd name="connsiteY345" fmla="*/ 6858000 h 6858000"/>
              <a:gd name="connsiteX346" fmla="*/ 4391597 w 7467600"/>
              <a:gd name="connsiteY346" fmla="*/ 6556370 h 6858000"/>
              <a:gd name="connsiteX347" fmla="*/ 4668889 w 7467600"/>
              <a:gd name="connsiteY347" fmla="*/ 6246399 h 6858000"/>
              <a:gd name="connsiteX348" fmla="*/ 5055427 w 7467600"/>
              <a:gd name="connsiteY348" fmla="*/ 5931476 h 6858000"/>
              <a:gd name="connsiteX349" fmla="*/ 5371814 w 7467600"/>
              <a:gd name="connsiteY349" fmla="*/ 5678975 h 6858000"/>
              <a:gd name="connsiteX350" fmla="*/ 4987918 w 7467600"/>
              <a:gd name="connsiteY350" fmla="*/ 5838701 h 6858000"/>
              <a:gd name="connsiteX351" fmla="*/ 4317146 w 7467600"/>
              <a:gd name="connsiteY351" fmla="*/ 6587716 h 6858000"/>
              <a:gd name="connsiteX352" fmla="*/ 4171627 w 7467600"/>
              <a:gd name="connsiteY352" fmla="*/ 6858000 h 6858000"/>
              <a:gd name="connsiteX353" fmla="*/ 4081585 w 7467600"/>
              <a:gd name="connsiteY353" fmla="*/ 6858000 h 6858000"/>
              <a:gd name="connsiteX354" fmla="*/ 4238603 w 7467600"/>
              <a:gd name="connsiteY354" fmla="*/ 6559341 h 6858000"/>
              <a:gd name="connsiteX355" fmla="*/ 4778333 w 7467600"/>
              <a:gd name="connsiteY355" fmla="*/ 5873626 h 6858000"/>
              <a:gd name="connsiteX356" fmla="*/ 5414185 w 7467600"/>
              <a:gd name="connsiteY356" fmla="*/ 5573882 h 6858000"/>
              <a:gd name="connsiteX357" fmla="*/ 5959648 w 7467600"/>
              <a:gd name="connsiteY357" fmla="*/ 4760797 h 6858000"/>
              <a:gd name="connsiteX358" fmla="*/ 5355019 w 7467600"/>
              <a:gd name="connsiteY358" fmla="*/ 4734672 h 6858000"/>
              <a:gd name="connsiteX359" fmla="*/ 5083565 w 7467600"/>
              <a:gd name="connsiteY359" fmla="*/ 5179121 h 6858000"/>
              <a:gd name="connsiteX360" fmla="*/ 4713577 w 7467600"/>
              <a:gd name="connsiteY360" fmla="*/ 5616803 h 6858000"/>
              <a:gd name="connsiteX361" fmla="*/ 3989559 w 7467600"/>
              <a:gd name="connsiteY361" fmla="*/ 6145945 h 6858000"/>
              <a:gd name="connsiteX362" fmla="*/ 3939824 w 7467600"/>
              <a:gd name="connsiteY362" fmla="*/ 6066900 h 6858000"/>
              <a:gd name="connsiteX363" fmla="*/ 4584537 w 7467600"/>
              <a:gd name="connsiteY363" fmla="*/ 5324826 h 6858000"/>
              <a:gd name="connsiteX364" fmla="*/ 5037105 w 7467600"/>
              <a:gd name="connsiteY364" fmla="*/ 5088765 h 6858000"/>
              <a:gd name="connsiteX365" fmla="*/ 5039930 w 7467600"/>
              <a:gd name="connsiteY365" fmla="*/ 5089585 h 6858000"/>
              <a:gd name="connsiteX366" fmla="*/ 5263764 w 7467600"/>
              <a:gd name="connsiteY366" fmla="*/ 4735525 h 6858000"/>
              <a:gd name="connsiteX367" fmla="*/ 4086300 w 7467600"/>
              <a:gd name="connsiteY367" fmla="*/ 4884599 h 6858000"/>
              <a:gd name="connsiteX368" fmla="*/ 4085485 w 7467600"/>
              <a:gd name="connsiteY368" fmla="*/ 4899070 h 6858000"/>
              <a:gd name="connsiteX369" fmla="*/ 3871915 w 7467600"/>
              <a:gd name="connsiteY369" fmla="*/ 5253645 h 6858000"/>
              <a:gd name="connsiteX370" fmla="*/ 3799374 w 7467600"/>
              <a:gd name="connsiteY370" fmla="*/ 5466127 h 6858000"/>
              <a:gd name="connsiteX371" fmla="*/ 3498850 w 7467600"/>
              <a:gd name="connsiteY371" fmla="*/ 6661888 h 6858000"/>
              <a:gd name="connsiteX372" fmla="*/ 3399216 w 7467600"/>
              <a:gd name="connsiteY372" fmla="*/ 6858000 h 6858000"/>
              <a:gd name="connsiteX373" fmla="*/ 3303688 w 7467600"/>
              <a:gd name="connsiteY373" fmla="*/ 6858000 h 6858000"/>
              <a:gd name="connsiteX374" fmla="*/ 3391774 w 7467600"/>
              <a:gd name="connsiteY374" fmla="*/ 6697181 h 6858000"/>
              <a:gd name="connsiteX375" fmla="*/ 3735540 w 7467600"/>
              <a:gd name="connsiteY375" fmla="*/ 5546923 h 6858000"/>
              <a:gd name="connsiteX376" fmla="*/ 3729438 w 7467600"/>
              <a:gd name="connsiteY376" fmla="*/ 5569058 h 6858000"/>
              <a:gd name="connsiteX377" fmla="*/ 3707782 w 7467600"/>
              <a:gd name="connsiteY377" fmla="*/ 5644908 h 6858000"/>
              <a:gd name="connsiteX378" fmla="*/ 3583827 w 7467600"/>
              <a:gd name="connsiteY378" fmla="*/ 6039215 h 6858000"/>
              <a:gd name="connsiteX379" fmla="*/ 3547861 w 7467600"/>
              <a:gd name="connsiteY379" fmla="*/ 6129609 h 6858000"/>
              <a:gd name="connsiteX380" fmla="*/ 3490905 w 7467600"/>
              <a:gd name="connsiteY380" fmla="*/ 6277660 h 6858000"/>
              <a:gd name="connsiteX381" fmla="*/ 3455859 w 7467600"/>
              <a:gd name="connsiteY381" fmla="*/ 6391301 h 6858000"/>
              <a:gd name="connsiteX382" fmla="*/ 3429112 w 7467600"/>
              <a:gd name="connsiteY382" fmla="*/ 6479469 h 6858000"/>
              <a:gd name="connsiteX383" fmla="*/ 3304862 w 7467600"/>
              <a:gd name="connsiteY383" fmla="*/ 6796476 h 6858000"/>
              <a:gd name="connsiteX384" fmla="*/ 3276071 w 7467600"/>
              <a:gd name="connsiteY384" fmla="*/ 6858000 h 6858000"/>
              <a:gd name="connsiteX385" fmla="*/ 3240805 w 7467600"/>
              <a:gd name="connsiteY385" fmla="*/ 6858000 h 6858000"/>
              <a:gd name="connsiteX386" fmla="*/ 3275917 w 7467600"/>
              <a:gd name="connsiteY386" fmla="*/ 6783192 h 6858000"/>
              <a:gd name="connsiteX387" fmla="*/ 3399358 w 7467600"/>
              <a:gd name="connsiteY387" fmla="*/ 6469011 h 6858000"/>
              <a:gd name="connsiteX388" fmla="*/ 3425650 w 7467600"/>
              <a:gd name="connsiteY388" fmla="*/ 6381333 h 6858000"/>
              <a:gd name="connsiteX389" fmla="*/ 3460661 w 7467600"/>
              <a:gd name="connsiteY389" fmla="*/ 6266763 h 6858000"/>
              <a:gd name="connsiteX390" fmla="*/ 3518021 w 7467600"/>
              <a:gd name="connsiteY390" fmla="*/ 6117298 h 6858000"/>
              <a:gd name="connsiteX391" fmla="*/ 3554035 w 7467600"/>
              <a:gd name="connsiteY391" fmla="*/ 6027832 h 6858000"/>
              <a:gd name="connsiteX392" fmla="*/ 3677174 w 7467600"/>
              <a:gd name="connsiteY392" fmla="*/ 5636351 h 6858000"/>
              <a:gd name="connsiteX393" fmla="*/ 3698819 w 7467600"/>
              <a:gd name="connsiteY393" fmla="*/ 5560503 h 6858000"/>
              <a:gd name="connsiteX394" fmla="*/ 3702094 w 7467600"/>
              <a:gd name="connsiteY394" fmla="*/ 5549194 h 6858000"/>
              <a:gd name="connsiteX395" fmla="*/ 3398355 w 7467600"/>
              <a:gd name="connsiteY395" fmla="*/ 6094603 h 6858000"/>
              <a:gd name="connsiteX396" fmla="*/ 3193941 w 7467600"/>
              <a:gd name="connsiteY396" fmla="*/ 6798775 h 6858000"/>
              <a:gd name="connsiteX397" fmla="*/ 3184140 w 7467600"/>
              <a:gd name="connsiteY397" fmla="*/ 6858000 h 6858000"/>
              <a:gd name="connsiteX398" fmla="*/ 3099978 w 7467600"/>
              <a:gd name="connsiteY398" fmla="*/ 6858000 h 6858000"/>
              <a:gd name="connsiteX399" fmla="*/ 3101556 w 7467600"/>
              <a:gd name="connsiteY399" fmla="*/ 6843337 h 6858000"/>
              <a:gd name="connsiteX400" fmla="*/ 3370162 w 7467600"/>
              <a:gd name="connsiteY400" fmla="*/ 5785550 h 6858000"/>
              <a:gd name="connsiteX401" fmla="*/ 3746477 w 7467600"/>
              <a:gd name="connsiteY401" fmla="*/ 5377889 h 6858000"/>
              <a:gd name="connsiteX402" fmla="*/ 3863399 w 7467600"/>
              <a:gd name="connsiteY402" fmla="*/ 5087257 h 6858000"/>
              <a:gd name="connsiteX403" fmla="*/ 3968712 w 7467600"/>
              <a:gd name="connsiteY403" fmla="*/ 4913989 h 6858000"/>
              <a:gd name="connsiteX404" fmla="*/ 2792390 w 7467600"/>
              <a:gd name="connsiteY404" fmla="*/ 5382974 h 6858000"/>
              <a:gd name="connsiteX405" fmla="*/ 2714982 w 7467600"/>
              <a:gd name="connsiteY405" fmla="*/ 5427051 h 6858000"/>
              <a:gd name="connsiteX406" fmla="*/ 2813361 w 7467600"/>
              <a:gd name="connsiteY406" fmla="*/ 6023912 h 6858000"/>
              <a:gd name="connsiteX407" fmla="*/ 2688430 w 7467600"/>
              <a:gd name="connsiteY407" fmla="*/ 6801564 h 6858000"/>
              <a:gd name="connsiteX408" fmla="*/ 2629626 w 7467600"/>
              <a:gd name="connsiteY408" fmla="*/ 6763394 h 6858000"/>
              <a:gd name="connsiteX409" fmla="*/ 2565328 w 7467600"/>
              <a:gd name="connsiteY409" fmla="*/ 5516399 h 6858000"/>
              <a:gd name="connsiteX410" fmla="*/ 1922999 w 7467600"/>
              <a:gd name="connsiteY410" fmla="*/ 5980343 h 6858000"/>
              <a:gd name="connsiteX411" fmla="*/ 1950261 w 7467600"/>
              <a:gd name="connsiteY411" fmla="*/ 6405858 h 6858000"/>
              <a:gd name="connsiteX412" fmla="*/ 2365554 w 7467600"/>
              <a:gd name="connsiteY412" fmla="*/ 6759107 h 6858000"/>
              <a:gd name="connsiteX413" fmla="*/ 2424142 w 7467600"/>
              <a:gd name="connsiteY413" fmla="*/ 6858000 h 6858000"/>
              <a:gd name="connsiteX414" fmla="*/ 2395994 w 7467600"/>
              <a:gd name="connsiteY414" fmla="*/ 6858000 h 6858000"/>
              <a:gd name="connsiteX415" fmla="*/ 2392863 w 7467600"/>
              <a:gd name="connsiteY415" fmla="*/ 6852964 h 6858000"/>
              <a:gd name="connsiteX416" fmla="*/ 2017589 w 7467600"/>
              <a:gd name="connsiteY416" fmla="*/ 6493982 h 6858000"/>
              <a:gd name="connsiteX417" fmla="*/ 2147336 w 7467600"/>
              <a:gd name="connsiteY417" fmla="*/ 6594052 h 6858000"/>
              <a:gd name="connsiteX418" fmla="*/ 2207047 w 7467600"/>
              <a:gd name="connsiteY418" fmla="*/ 6654540 h 6858000"/>
              <a:gd name="connsiteX419" fmla="*/ 2299106 w 7467600"/>
              <a:gd name="connsiteY419" fmla="*/ 6778931 h 6858000"/>
              <a:gd name="connsiteX420" fmla="*/ 2314430 w 7467600"/>
              <a:gd name="connsiteY420" fmla="*/ 6801144 h 6858000"/>
              <a:gd name="connsiteX421" fmla="*/ 2352406 w 7467600"/>
              <a:gd name="connsiteY421" fmla="*/ 6858000 h 6858000"/>
              <a:gd name="connsiteX422" fmla="*/ 2314492 w 7467600"/>
              <a:gd name="connsiteY422" fmla="*/ 6858000 h 6858000"/>
              <a:gd name="connsiteX423" fmla="*/ 2288095 w 7467600"/>
              <a:gd name="connsiteY423" fmla="*/ 6818030 h 6858000"/>
              <a:gd name="connsiteX424" fmla="*/ 2272768 w 7467600"/>
              <a:gd name="connsiteY424" fmla="*/ 6795822 h 6858000"/>
              <a:gd name="connsiteX425" fmla="*/ 2182715 w 7467600"/>
              <a:gd name="connsiteY425" fmla="*/ 6675071 h 6858000"/>
              <a:gd name="connsiteX426" fmla="*/ 2032061 w 7467600"/>
              <a:gd name="connsiteY426" fmla="*/ 6541380 h 6858000"/>
              <a:gd name="connsiteX427" fmla="*/ 2257220 w 7467600"/>
              <a:gd name="connsiteY427" fmla="*/ 6826257 h 6858000"/>
              <a:gd name="connsiteX428" fmla="*/ 2281324 w 7467600"/>
              <a:gd name="connsiteY428" fmla="*/ 6858000 h 6858000"/>
              <a:gd name="connsiteX429" fmla="*/ 2242860 w 7467600"/>
              <a:gd name="connsiteY429" fmla="*/ 6858000 h 6858000"/>
              <a:gd name="connsiteX430" fmla="*/ 2232818 w 7467600"/>
              <a:gd name="connsiteY430" fmla="*/ 6844926 h 6858000"/>
              <a:gd name="connsiteX431" fmla="*/ 1990172 w 7467600"/>
              <a:gd name="connsiteY431" fmla="*/ 6542121 h 6858000"/>
              <a:gd name="connsiteX432" fmla="*/ 2124090 w 7467600"/>
              <a:gd name="connsiteY432" fmla="*/ 6761017 h 6858000"/>
              <a:gd name="connsiteX433" fmla="*/ 2200380 w 7467600"/>
              <a:gd name="connsiteY433" fmla="*/ 6858000 h 6858000"/>
              <a:gd name="connsiteX434" fmla="*/ 2147507 w 7467600"/>
              <a:gd name="connsiteY434" fmla="*/ 6858000 h 6858000"/>
              <a:gd name="connsiteX435" fmla="*/ 2070668 w 7467600"/>
              <a:gd name="connsiteY435" fmla="*/ 6761520 h 6858000"/>
              <a:gd name="connsiteX436" fmla="*/ 1975142 w 7467600"/>
              <a:gd name="connsiteY436" fmla="*/ 6585570 h 6858000"/>
              <a:gd name="connsiteX437" fmla="*/ 2050035 w 7467600"/>
              <a:gd name="connsiteY437" fmla="*/ 6813345 h 6858000"/>
              <a:gd name="connsiteX438" fmla="*/ 2063025 w 7467600"/>
              <a:gd name="connsiteY438" fmla="*/ 6858000 h 6858000"/>
              <a:gd name="connsiteX439" fmla="*/ 2021675 w 7467600"/>
              <a:gd name="connsiteY439" fmla="*/ 6858000 h 6858000"/>
              <a:gd name="connsiteX440" fmla="*/ 2019308 w 7467600"/>
              <a:gd name="connsiteY440" fmla="*/ 6847118 h 6858000"/>
              <a:gd name="connsiteX441" fmla="*/ 1938835 w 7467600"/>
              <a:gd name="connsiteY441" fmla="*/ 6551160 h 6858000"/>
              <a:gd name="connsiteX442" fmla="*/ 1953230 w 7467600"/>
              <a:gd name="connsiteY442" fmla="*/ 6759699 h 6858000"/>
              <a:gd name="connsiteX443" fmla="*/ 1956763 w 7467600"/>
              <a:gd name="connsiteY443" fmla="*/ 6778191 h 6858000"/>
              <a:gd name="connsiteX444" fmla="*/ 1967925 w 7467600"/>
              <a:gd name="connsiteY444" fmla="*/ 6858000 h 6858000"/>
              <a:gd name="connsiteX445" fmla="*/ 1936622 w 7467600"/>
              <a:gd name="connsiteY445" fmla="*/ 6858000 h 6858000"/>
              <a:gd name="connsiteX446" fmla="*/ 1926261 w 7467600"/>
              <a:gd name="connsiteY446" fmla="*/ 6784064 h 6858000"/>
              <a:gd name="connsiteX447" fmla="*/ 1922724 w 7467600"/>
              <a:gd name="connsiteY447" fmla="*/ 6765577 h 6858000"/>
              <a:gd name="connsiteX448" fmla="*/ 1904650 w 7467600"/>
              <a:gd name="connsiteY448" fmla="*/ 6639616 h 6858000"/>
              <a:gd name="connsiteX449" fmla="*/ 1885273 w 7467600"/>
              <a:gd name="connsiteY449" fmla="*/ 6858000 h 6858000"/>
              <a:gd name="connsiteX450" fmla="*/ 1854363 w 7467600"/>
              <a:gd name="connsiteY450" fmla="*/ 6858000 h 6858000"/>
              <a:gd name="connsiteX451" fmla="*/ 1880391 w 7467600"/>
              <a:gd name="connsiteY451" fmla="*/ 6603796 h 6858000"/>
              <a:gd name="connsiteX452" fmla="*/ 1818273 w 7467600"/>
              <a:gd name="connsiteY452" fmla="*/ 6715729 h 6858000"/>
              <a:gd name="connsiteX453" fmla="*/ 1794691 w 7467600"/>
              <a:gd name="connsiteY453" fmla="*/ 6843239 h 6858000"/>
              <a:gd name="connsiteX454" fmla="*/ 1794914 w 7467600"/>
              <a:gd name="connsiteY454" fmla="*/ 6858000 h 6858000"/>
              <a:gd name="connsiteX455" fmla="*/ 1746128 w 7467600"/>
              <a:gd name="connsiteY455" fmla="*/ 6858000 h 6858000"/>
              <a:gd name="connsiteX456" fmla="*/ 1753934 w 7467600"/>
              <a:gd name="connsiteY456" fmla="*/ 6724796 h 6858000"/>
              <a:gd name="connsiteX457" fmla="*/ 1792053 w 7467600"/>
              <a:gd name="connsiteY457" fmla="*/ 6572396 h 6858000"/>
              <a:gd name="connsiteX458" fmla="*/ 1862248 w 7467600"/>
              <a:gd name="connsiteY458" fmla="*/ 6266397 h 6858000"/>
              <a:gd name="connsiteX459" fmla="*/ 1862250 w 7467600"/>
              <a:gd name="connsiteY459" fmla="*/ 6033531 h 6858000"/>
              <a:gd name="connsiteX460" fmla="*/ 1211999 w 7467600"/>
              <a:gd name="connsiteY460" fmla="*/ 6683610 h 6858000"/>
              <a:gd name="connsiteX461" fmla="*/ 1213266 w 7467600"/>
              <a:gd name="connsiteY461" fmla="*/ 6691947 h 6858000"/>
              <a:gd name="connsiteX462" fmla="*/ 1203370 w 7467600"/>
              <a:gd name="connsiteY462" fmla="*/ 6850676 h 6858000"/>
              <a:gd name="connsiteX463" fmla="*/ 1203671 w 7467600"/>
              <a:gd name="connsiteY463" fmla="*/ 6858000 h 6858000"/>
              <a:gd name="connsiteX464" fmla="*/ 1143180 w 7467600"/>
              <a:gd name="connsiteY464" fmla="*/ 6858000 h 6858000"/>
              <a:gd name="connsiteX465" fmla="*/ 1142176 w 7467600"/>
              <a:gd name="connsiteY465" fmla="*/ 6766045 h 6858000"/>
              <a:gd name="connsiteX466" fmla="*/ 1067484 w 7467600"/>
              <a:gd name="connsiteY466" fmla="*/ 6858000 h 6858000"/>
              <a:gd name="connsiteX467" fmla="*/ 953928 w 7467600"/>
              <a:gd name="connsiteY467" fmla="*/ 6858000 h 6858000"/>
              <a:gd name="connsiteX468" fmla="*/ 959715 w 7467600"/>
              <a:gd name="connsiteY468" fmla="*/ 6850185 h 6858000"/>
              <a:gd name="connsiteX469" fmla="*/ 1483788 w 7467600"/>
              <a:gd name="connsiteY469" fmla="*/ 6259174 h 6858000"/>
              <a:gd name="connsiteX470" fmla="*/ 1100671 w 7467600"/>
              <a:gd name="connsiteY470" fmla="*/ 6252137 h 6858000"/>
              <a:gd name="connsiteX471" fmla="*/ 1090144 w 7467600"/>
              <a:gd name="connsiteY471" fmla="*/ 6256748 h 6858000"/>
              <a:gd name="connsiteX472" fmla="*/ 1095872 w 7467600"/>
              <a:gd name="connsiteY472" fmla="*/ 6271892 h 6858000"/>
              <a:gd name="connsiteX473" fmla="*/ 262785 w 7467600"/>
              <a:gd name="connsiteY473" fmla="*/ 6845450 h 6858000"/>
              <a:gd name="connsiteX474" fmla="*/ 209968 w 7467600"/>
              <a:gd name="connsiteY474" fmla="*/ 6770713 h 6858000"/>
              <a:gd name="connsiteX475" fmla="*/ 873460 w 7467600"/>
              <a:gd name="connsiteY475" fmla="*/ 6253768 h 6858000"/>
              <a:gd name="connsiteX476" fmla="*/ 192686 w 7467600"/>
              <a:gd name="connsiteY476" fmla="*/ 5849257 h 6858000"/>
              <a:gd name="connsiteX477" fmla="*/ 4696 w 7467600"/>
              <a:gd name="connsiteY477" fmla="*/ 5697668 h 6858000"/>
              <a:gd name="connsiteX478" fmla="*/ 0 w 7467600"/>
              <a:gd name="connsiteY478" fmla="*/ 5689984 h 6858000"/>
              <a:gd name="connsiteX479" fmla="*/ 0 w 7467600"/>
              <a:gd name="connsiteY479" fmla="*/ 5513472 h 6858000"/>
              <a:gd name="connsiteX480" fmla="*/ 174101 w 7467600"/>
              <a:gd name="connsiteY480" fmla="*/ 5620277 h 6858000"/>
              <a:gd name="connsiteX481" fmla="*/ 891800 w 7467600"/>
              <a:gd name="connsiteY481" fmla="*/ 6036935 h 6858000"/>
              <a:gd name="connsiteX482" fmla="*/ 1072219 w 7467600"/>
              <a:gd name="connsiteY482" fmla="*/ 6169443 h 6858000"/>
              <a:gd name="connsiteX483" fmla="*/ 1074117 w 7467600"/>
              <a:gd name="connsiteY483" fmla="*/ 6170301 h 6858000"/>
              <a:gd name="connsiteX484" fmla="*/ 1083114 w 7467600"/>
              <a:gd name="connsiteY484" fmla="*/ 6174131 h 6858000"/>
              <a:gd name="connsiteX485" fmla="*/ 1543010 w 7467600"/>
              <a:gd name="connsiteY485" fmla="*/ 6191140 h 6858000"/>
              <a:gd name="connsiteX486" fmla="*/ 1551080 w 7467600"/>
              <a:gd name="connsiteY486" fmla="*/ 6195006 h 6858000"/>
              <a:gd name="connsiteX487" fmla="*/ 2345443 w 7467600"/>
              <a:gd name="connsiteY487" fmla="*/ 5549882 h 6858000"/>
              <a:gd name="connsiteX488" fmla="*/ 1721499 w 7467600"/>
              <a:gd name="connsiteY488" fmla="*/ 5599969 h 6858000"/>
              <a:gd name="connsiteX489" fmla="*/ 767716 w 7467600"/>
              <a:gd name="connsiteY489" fmla="*/ 5472768 h 6858000"/>
              <a:gd name="connsiteX490" fmla="*/ 722147 w 7467600"/>
              <a:gd name="connsiteY490" fmla="*/ 5393091 h 6858000"/>
              <a:gd name="connsiteX491" fmla="*/ 1485552 w 7467600"/>
              <a:gd name="connsiteY491" fmla="*/ 5313202 h 6858000"/>
              <a:gd name="connsiteX492" fmla="*/ 2143004 w 7467600"/>
              <a:gd name="connsiteY492" fmla="*/ 5402420 h 6858000"/>
              <a:gd name="connsiteX493" fmla="*/ 1933391 w 7467600"/>
              <a:gd name="connsiteY493" fmla="*/ 5156971 h 6858000"/>
              <a:gd name="connsiteX494" fmla="*/ 1827118 w 7467600"/>
              <a:gd name="connsiteY494" fmla="*/ 4968410 h 6858000"/>
              <a:gd name="connsiteX495" fmla="*/ 1837349 w 7467600"/>
              <a:gd name="connsiteY495" fmla="*/ 4956357 h 6858000"/>
              <a:gd name="connsiteX496" fmla="*/ 2162835 w 7467600"/>
              <a:gd name="connsiteY496" fmla="*/ 5187853 h 6858000"/>
              <a:gd name="connsiteX497" fmla="*/ 2257167 w 7467600"/>
              <a:gd name="connsiteY497" fmla="*/ 5462123 h 6858000"/>
              <a:gd name="connsiteX498" fmla="*/ 2261598 w 7467600"/>
              <a:gd name="connsiteY498" fmla="*/ 5467998 h 6858000"/>
              <a:gd name="connsiteX499" fmla="*/ 2437177 w 7467600"/>
              <a:gd name="connsiteY499" fmla="*/ 5479608 h 6858000"/>
              <a:gd name="connsiteX500" fmla="*/ 2445247 w 7467600"/>
              <a:gd name="connsiteY500" fmla="*/ 5483476 h 6858000"/>
              <a:gd name="connsiteX501" fmla="*/ 2743626 w 7467600"/>
              <a:gd name="connsiteY501" fmla="*/ 5304819 h 6858000"/>
              <a:gd name="connsiteX502" fmla="*/ 3048102 w 7467600"/>
              <a:gd name="connsiteY502" fmla="*/ 5150595 h 6858000"/>
              <a:gd name="connsiteX503" fmla="*/ 1799414 w 7467600"/>
              <a:gd name="connsiteY503" fmla="*/ 4694732 h 6858000"/>
              <a:gd name="connsiteX504" fmla="*/ 1771735 w 7467600"/>
              <a:gd name="connsiteY504" fmla="*/ 4619929 h 6858000"/>
              <a:gd name="connsiteX505" fmla="*/ 3104273 w 7467600"/>
              <a:gd name="connsiteY505" fmla="*/ 5076159 h 6858000"/>
              <a:gd name="connsiteX506" fmla="*/ 3113245 w 7467600"/>
              <a:gd name="connsiteY506" fmla="*/ 5090705 h 6858000"/>
              <a:gd name="connsiteX507" fmla="*/ 3126294 w 7467600"/>
              <a:gd name="connsiteY507" fmla="*/ 5114400 h 6858000"/>
              <a:gd name="connsiteX508" fmla="*/ 3937433 w 7467600"/>
              <a:gd name="connsiteY508" fmla="*/ 4830473 h 6858000"/>
              <a:gd name="connsiteX509" fmla="*/ 3590475 w 7467600"/>
              <a:gd name="connsiteY509" fmla="*/ 4597974 h 6858000"/>
              <a:gd name="connsiteX510" fmla="*/ 3100264 w 7467600"/>
              <a:gd name="connsiteY510" fmla="*/ 4579845 h 6858000"/>
              <a:gd name="connsiteX511" fmla="*/ 2183576 w 7467600"/>
              <a:gd name="connsiteY511" fmla="*/ 4227150 h 6858000"/>
              <a:gd name="connsiteX512" fmla="*/ 2151029 w 7467600"/>
              <a:gd name="connsiteY512" fmla="*/ 4146947 h 6858000"/>
              <a:gd name="connsiteX513" fmla="*/ 3563434 w 7467600"/>
              <a:gd name="connsiteY513" fmla="*/ 4469115 h 6858000"/>
              <a:gd name="connsiteX514" fmla="*/ 3177952 w 7467600"/>
              <a:gd name="connsiteY514" fmla="*/ 3657386 h 6858000"/>
              <a:gd name="connsiteX515" fmla="*/ 3189263 w 7467600"/>
              <a:gd name="connsiteY515" fmla="*/ 3625726 h 6858000"/>
              <a:gd name="connsiteX516" fmla="*/ 3560912 w 7467600"/>
              <a:gd name="connsiteY516" fmla="*/ 4079863 h 6858000"/>
              <a:gd name="connsiteX517" fmla="*/ 3626636 w 7467600"/>
              <a:gd name="connsiteY517" fmla="*/ 4512230 h 6858000"/>
              <a:gd name="connsiteX518" fmla="*/ 3653088 w 7467600"/>
              <a:gd name="connsiteY518" fmla="*/ 4521417 h 6858000"/>
              <a:gd name="connsiteX519" fmla="*/ 3988128 w 7467600"/>
              <a:gd name="connsiteY519" fmla="*/ 4817267 h 6858000"/>
              <a:gd name="connsiteX520" fmla="*/ 4830582 w 7467600"/>
              <a:gd name="connsiteY520" fmla="*/ 4676000 h 6858000"/>
              <a:gd name="connsiteX521" fmla="*/ 4830100 w 7467600"/>
              <a:gd name="connsiteY521" fmla="*/ 4675554 h 6858000"/>
              <a:gd name="connsiteX522" fmla="*/ 4036318 w 7467600"/>
              <a:gd name="connsiteY522" fmla="*/ 4147013 h 6858000"/>
              <a:gd name="connsiteX523" fmla="*/ 3432098 w 7467600"/>
              <a:gd name="connsiteY523" fmla="*/ 3537312 h 6858000"/>
              <a:gd name="connsiteX524" fmla="*/ 3446761 w 7467600"/>
              <a:gd name="connsiteY524" fmla="*/ 3461278 h 6858000"/>
              <a:gd name="connsiteX525" fmla="*/ 4419733 w 7467600"/>
              <a:gd name="connsiteY525" fmla="*/ 3963555 h 6858000"/>
              <a:gd name="connsiteX526" fmla="*/ 4781371 w 7467600"/>
              <a:gd name="connsiteY526" fmla="*/ 4458604 h 6858000"/>
              <a:gd name="connsiteX527" fmla="*/ 4780440 w 7467600"/>
              <a:gd name="connsiteY527" fmla="*/ 4470290 h 6858000"/>
              <a:gd name="connsiteX528" fmla="*/ 4898954 w 7467600"/>
              <a:gd name="connsiteY528" fmla="*/ 4662092 h 6858000"/>
              <a:gd name="connsiteX529" fmla="*/ 4900699 w 7467600"/>
              <a:gd name="connsiteY529" fmla="*/ 4670867 h 6858000"/>
              <a:gd name="connsiteX530" fmla="*/ 5714511 w 7467600"/>
              <a:gd name="connsiteY530" fmla="*/ 4663483 h 6858000"/>
              <a:gd name="connsiteX531" fmla="*/ 5464793 w 7467600"/>
              <a:gd name="connsiteY531" fmla="*/ 4393556 h 6858000"/>
              <a:gd name="connsiteX532" fmla="*/ 5461897 w 7467600"/>
              <a:gd name="connsiteY532" fmla="*/ 4390879 h 6858000"/>
              <a:gd name="connsiteX533" fmla="*/ 4294126 w 7467600"/>
              <a:gd name="connsiteY533" fmla="*/ 3303048 h 6858000"/>
              <a:gd name="connsiteX534" fmla="*/ 4305321 w 7467600"/>
              <a:gd name="connsiteY534" fmla="*/ 3256953 h 6858000"/>
              <a:gd name="connsiteX535" fmla="*/ 4949299 w 7467600"/>
              <a:gd name="connsiteY535" fmla="*/ 3766336 h 6858000"/>
              <a:gd name="connsiteX536" fmla="*/ 5291452 w 7467600"/>
              <a:gd name="connsiteY536" fmla="*/ 4076801 h 6858000"/>
              <a:gd name="connsiteX537" fmla="*/ 5434998 w 7467600"/>
              <a:gd name="connsiteY537" fmla="*/ 4254100 h 6858000"/>
              <a:gd name="connsiteX538" fmla="*/ 5351015 w 7467600"/>
              <a:gd name="connsiteY538" fmla="*/ 3760989 h 6858000"/>
              <a:gd name="connsiteX539" fmla="*/ 5413780 w 7467600"/>
              <a:gd name="connsiteY539" fmla="*/ 2966265 h 6858000"/>
              <a:gd name="connsiteX540" fmla="*/ 5425627 w 7467600"/>
              <a:gd name="connsiteY540" fmla="*/ 2954192 h 6858000"/>
              <a:gd name="connsiteX541" fmla="*/ 6604735 w 7467600"/>
              <a:gd name="connsiteY541" fmla="*/ 2041381 h 6858000"/>
              <a:gd name="connsiteX542" fmla="*/ 7204487 w 7467600"/>
              <a:gd name="connsiteY542" fmla="*/ 2742112 h 6858000"/>
              <a:gd name="connsiteX543" fmla="*/ 7131592 w 7467600"/>
              <a:gd name="connsiteY543" fmla="*/ 2672096 h 6858000"/>
              <a:gd name="connsiteX544" fmla="*/ 6996344 w 7467600"/>
              <a:gd name="connsiteY544" fmla="*/ 2518310 h 6858000"/>
              <a:gd name="connsiteX545" fmla="*/ 6735495 w 7467600"/>
              <a:gd name="connsiteY545" fmla="*/ 2196890 h 6858000"/>
              <a:gd name="connsiteX546" fmla="*/ 6721901 w 7467600"/>
              <a:gd name="connsiteY546" fmla="*/ 2179274 h 6858000"/>
              <a:gd name="connsiteX547" fmla="*/ 6604735 w 7467600"/>
              <a:gd name="connsiteY547" fmla="*/ 2041381 h 6858000"/>
              <a:gd name="connsiteX548" fmla="*/ 6591670 w 7467600"/>
              <a:gd name="connsiteY548" fmla="*/ 1988277 h 6858000"/>
              <a:gd name="connsiteX549" fmla="*/ 6747349 w 7467600"/>
              <a:gd name="connsiteY549" fmla="*/ 2160069 h 6858000"/>
              <a:gd name="connsiteX550" fmla="*/ 6760943 w 7467600"/>
              <a:gd name="connsiteY550" fmla="*/ 2177686 h 6858000"/>
              <a:gd name="connsiteX551" fmla="*/ 7021065 w 7467600"/>
              <a:gd name="connsiteY551" fmla="*/ 2498102 h 6858000"/>
              <a:gd name="connsiteX552" fmla="*/ 7155223 w 7467600"/>
              <a:gd name="connsiteY552" fmla="*/ 2650386 h 6858000"/>
              <a:gd name="connsiteX553" fmla="*/ 7203167 w 7467600"/>
              <a:gd name="connsiteY553" fmla="*/ 2697288 h 6858000"/>
              <a:gd name="connsiteX554" fmla="*/ 6937703 w 7467600"/>
              <a:gd name="connsiteY554" fmla="*/ 2321981 h 6858000"/>
              <a:gd name="connsiteX555" fmla="*/ 6591670 w 7467600"/>
              <a:gd name="connsiteY555" fmla="*/ 1988277 h 6858000"/>
              <a:gd name="connsiteX556" fmla="*/ 5798671 w 7467600"/>
              <a:gd name="connsiteY556" fmla="*/ 1981601 h 6858000"/>
              <a:gd name="connsiteX557" fmla="*/ 5754709 w 7467600"/>
              <a:gd name="connsiteY557" fmla="*/ 2071454 h 6858000"/>
              <a:gd name="connsiteX558" fmla="*/ 5763044 w 7467600"/>
              <a:gd name="connsiteY558" fmla="*/ 2842206 h 6858000"/>
              <a:gd name="connsiteX559" fmla="*/ 5764974 w 7467600"/>
              <a:gd name="connsiteY559" fmla="*/ 2799609 h 6858000"/>
              <a:gd name="connsiteX560" fmla="*/ 5767665 w 7467600"/>
              <a:gd name="connsiteY560" fmla="*/ 2666409 h 6858000"/>
              <a:gd name="connsiteX561" fmla="*/ 5763055 w 7467600"/>
              <a:gd name="connsiteY561" fmla="*/ 2579705 h 6858000"/>
              <a:gd name="connsiteX562" fmla="*/ 5758079 w 7467600"/>
              <a:gd name="connsiteY562" fmla="*/ 2492508 h 6858000"/>
              <a:gd name="connsiteX563" fmla="*/ 5779325 w 7467600"/>
              <a:gd name="connsiteY563" fmla="*/ 2197069 h 6858000"/>
              <a:gd name="connsiteX564" fmla="*/ 5798671 w 7467600"/>
              <a:gd name="connsiteY564" fmla="*/ 1981601 h 6858000"/>
              <a:gd name="connsiteX565" fmla="*/ 5829202 w 7467600"/>
              <a:gd name="connsiteY565" fmla="*/ 1971679 h 6858000"/>
              <a:gd name="connsiteX566" fmla="*/ 5809558 w 7467600"/>
              <a:gd name="connsiteY566" fmla="*/ 2198043 h 6858000"/>
              <a:gd name="connsiteX567" fmla="*/ 5788653 w 7467600"/>
              <a:gd name="connsiteY567" fmla="*/ 2489430 h 6858000"/>
              <a:gd name="connsiteX568" fmla="*/ 5793439 w 7467600"/>
              <a:gd name="connsiteY568" fmla="*/ 2575235 h 6858000"/>
              <a:gd name="connsiteX569" fmla="*/ 5796837 w 7467600"/>
              <a:gd name="connsiteY569" fmla="*/ 2637633 h 6858000"/>
              <a:gd name="connsiteX570" fmla="*/ 5818614 w 7467600"/>
              <a:gd name="connsiteY570" fmla="*/ 2473055 h 6858000"/>
              <a:gd name="connsiteX571" fmla="*/ 5829202 w 7467600"/>
              <a:gd name="connsiteY571" fmla="*/ 1971679 h 6858000"/>
              <a:gd name="connsiteX572" fmla="*/ 5911389 w 7467600"/>
              <a:gd name="connsiteY572" fmla="*/ 1898371 h 6858000"/>
              <a:gd name="connsiteX573" fmla="*/ 6237627 w 7467600"/>
              <a:gd name="connsiteY573" fmla="*/ 2231921 h 6858000"/>
              <a:gd name="connsiteX574" fmla="*/ 5911389 w 7467600"/>
              <a:gd name="connsiteY574" fmla="*/ 1898371 h 6858000"/>
              <a:gd name="connsiteX575" fmla="*/ 6944437 w 7467600"/>
              <a:gd name="connsiteY575" fmla="*/ 1575402 h 6858000"/>
              <a:gd name="connsiteX576" fmla="*/ 6304730 w 7467600"/>
              <a:gd name="connsiteY576" fmla="*/ 1766654 h 6858000"/>
              <a:gd name="connsiteX577" fmla="*/ 6944437 w 7467600"/>
              <a:gd name="connsiteY577" fmla="*/ 1575402 h 6858000"/>
              <a:gd name="connsiteX578" fmla="*/ 7019523 w 7467600"/>
              <a:gd name="connsiteY578" fmla="*/ 1519450 h 6858000"/>
              <a:gd name="connsiteX579" fmla="*/ 6298091 w 7467600"/>
              <a:gd name="connsiteY579" fmla="*/ 1737122 h 6858000"/>
              <a:gd name="connsiteX580" fmla="*/ 7019523 w 7467600"/>
              <a:gd name="connsiteY580" fmla="*/ 1519450 h 6858000"/>
              <a:gd name="connsiteX581" fmla="*/ 2399523 w 7467600"/>
              <a:gd name="connsiteY581" fmla="*/ 1428234 h 6858000"/>
              <a:gd name="connsiteX582" fmla="*/ 2224982 w 7467600"/>
              <a:gd name="connsiteY582" fmla="*/ 1826201 h 6858000"/>
              <a:gd name="connsiteX583" fmla="*/ 2096099 w 7467600"/>
              <a:gd name="connsiteY583" fmla="*/ 2345900 h 6858000"/>
              <a:gd name="connsiteX584" fmla="*/ 2283317 w 7467600"/>
              <a:gd name="connsiteY584" fmla="*/ 1796925 h 6858000"/>
              <a:gd name="connsiteX585" fmla="*/ 2399523 w 7467600"/>
              <a:gd name="connsiteY585" fmla="*/ 1428234 h 6858000"/>
              <a:gd name="connsiteX586" fmla="*/ 2448558 w 7467600"/>
              <a:gd name="connsiteY586" fmla="*/ 1373435 h 6858000"/>
              <a:gd name="connsiteX587" fmla="*/ 2312521 w 7467600"/>
              <a:gd name="connsiteY587" fmla="*/ 1806140 h 6858000"/>
              <a:gd name="connsiteX588" fmla="*/ 2127533 w 7467600"/>
              <a:gd name="connsiteY588" fmla="*/ 2348380 h 6858000"/>
              <a:gd name="connsiteX589" fmla="*/ 2358080 w 7467600"/>
              <a:gd name="connsiteY589" fmla="*/ 1866134 h 6858000"/>
              <a:gd name="connsiteX590" fmla="*/ 2407436 w 7467600"/>
              <a:gd name="connsiteY590" fmla="*/ 1651070 h 6858000"/>
              <a:gd name="connsiteX591" fmla="*/ 2448558 w 7467600"/>
              <a:gd name="connsiteY591" fmla="*/ 1373435 h 6858000"/>
              <a:gd name="connsiteX592" fmla="*/ 278707 w 7467600"/>
              <a:gd name="connsiteY592" fmla="*/ 1352270 h 6858000"/>
              <a:gd name="connsiteX593" fmla="*/ 321570 w 7467600"/>
              <a:gd name="connsiteY593" fmla="*/ 1861610 h 6858000"/>
              <a:gd name="connsiteX594" fmla="*/ 294281 w 7467600"/>
              <a:gd name="connsiteY594" fmla="*/ 1440658 h 6858000"/>
              <a:gd name="connsiteX595" fmla="*/ 278707 w 7467600"/>
              <a:gd name="connsiteY595" fmla="*/ 1352270 h 6858000"/>
              <a:gd name="connsiteX596" fmla="*/ 1423821 w 7467600"/>
              <a:gd name="connsiteY596" fmla="*/ 1351958 h 6858000"/>
              <a:gd name="connsiteX597" fmla="*/ 1638521 w 7467600"/>
              <a:gd name="connsiteY597" fmla="*/ 1908470 h 6858000"/>
              <a:gd name="connsiteX598" fmla="*/ 1754199 w 7467600"/>
              <a:gd name="connsiteY598" fmla="*/ 2149284 h 6858000"/>
              <a:gd name="connsiteX599" fmla="*/ 1908359 w 7467600"/>
              <a:gd name="connsiteY599" fmla="*/ 2364988 h 6858000"/>
              <a:gd name="connsiteX600" fmla="*/ 1647661 w 7467600"/>
              <a:gd name="connsiteY600" fmla="*/ 1825945 h 6858000"/>
              <a:gd name="connsiteX601" fmla="*/ 1423821 w 7467600"/>
              <a:gd name="connsiteY601" fmla="*/ 1351958 h 6858000"/>
              <a:gd name="connsiteX602" fmla="*/ 1431890 w 7467600"/>
              <a:gd name="connsiteY602" fmla="*/ 1306475 h 6858000"/>
              <a:gd name="connsiteX603" fmla="*/ 1507597 w 7467600"/>
              <a:gd name="connsiteY603" fmla="*/ 1446132 h 6858000"/>
              <a:gd name="connsiteX604" fmla="*/ 1674586 w 7467600"/>
              <a:gd name="connsiteY604" fmla="*/ 1813832 h 6858000"/>
              <a:gd name="connsiteX605" fmla="*/ 1815950 w 7467600"/>
              <a:gd name="connsiteY605" fmla="*/ 2128564 h 6858000"/>
              <a:gd name="connsiteX606" fmla="*/ 1984242 w 7467600"/>
              <a:gd name="connsiteY606" fmla="*/ 2430829 h 6858000"/>
              <a:gd name="connsiteX607" fmla="*/ 2014023 w 7467600"/>
              <a:gd name="connsiteY607" fmla="*/ 2450995 h 6858000"/>
              <a:gd name="connsiteX608" fmla="*/ 1747337 w 7467600"/>
              <a:gd name="connsiteY608" fmla="*/ 1855264 h 6858000"/>
              <a:gd name="connsiteX609" fmla="*/ 1533749 w 7467600"/>
              <a:gd name="connsiteY609" fmla="*/ 1478656 h 6858000"/>
              <a:gd name="connsiteX610" fmla="*/ 1431890 w 7467600"/>
              <a:gd name="connsiteY610" fmla="*/ 1306475 h 6858000"/>
              <a:gd name="connsiteX611" fmla="*/ 5052692 w 7467600"/>
              <a:gd name="connsiteY611" fmla="*/ 1292994 h 6858000"/>
              <a:gd name="connsiteX612" fmla="*/ 5200661 w 7467600"/>
              <a:gd name="connsiteY612" fmla="*/ 1635186 h 6858000"/>
              <a:gd name="connsiteX613" fmla="*/ 5297138 w 7467600"/>
              <a:gd name="connsiteY613" fmla="*/ 1906351 h 6858000"/>
              <a:gd name="connsiteX614" fmla="*/ 5052692 w 7467600"/>
              <a:gd name="connsiteY614" fmla="*/ 1292994 h 6858000"/>
              <a:gd name="connsiteX615" fmla="*/ 5009948 w 7467600"/>
              <a:gd name="connsiteY615" fmla="*/ 1273619 h 6858000"/>
              <a:gd name="connsiteX616" fmla="*/ 5121777 w 7467600"/>
              <a:gd name="connsiteY616" fmla="*/ 1654213 h 6858000"/>
              <a:gd name="connsiteX617" fmla="*/ 5293545 w 7467600"/>
              <a:gd name="connsiteY617" fmla="*/ 2072247 h 6858000"/>
              <a:gd name="connsiteX618" fmla="*/ 5294042 w 7467600"/>
              <a:gd name="connsiteY618" fmla="*/ 2065019 h 6858000"/>
              <a:gd name="connsiteX619" fmla="*/ 5171936 w 7467600"/>
              <a:gd name="connsiteY619" fmla="*/ 1647613 h 6858000"/>
              <a:gd name="connsiteX620" fmla="*/ 5009948 w 7467600"/>
              <a:gd name="connsiteY620" fmla="*/ 1273619 h 6858000"/>
              <a:gd name="connsiteX621" fmla="*/ 655236 w 7467600"/>
              <a:gd name="connsiteY621" fmla="*/ 1268632 h 6858000"/>
              <a:gd name="connsiteX622" fmla="*/ 839521 w 7467600"/>
              <a:gd name="connsiteY622" fmla="*/ 1685315 h 6858000"/>
              <a:gd name="connsiteX623" fmla="*/ 1109416 w 7467600"/>
              <a:gd name="connsiteY623" fmla="*/ 2061663 h 6858000"/>
              <a:gd name="connsiteX624" fmla="*/ 1298300 w 7467600"/>
              <a:gd name="connsiteY624" fmla="*/ 2247742 h 6858000"/>
              <a:gd name="connsiteX625" fmla="*/ 1125871 w 7467600"/>
              <a:gd name="connsiteY625" fmla="*/ 1989513 h 6858000"/>
              <a:gd name="connsiteX626" fmla="*/ 981574 w 7467600"/>
              <a:gd name="connsiteY626" fmla="*/ 1783157 h 6858000"/>
              <a:gd name="connsiteX627" fmla="*/ 922198 w 7467600"/>
              <a:gd name="connsiteY627" fmla="*/ 1677437 h 6858000"/>
              <a:gd name="connsiteX628" fmla="*/ 869293 w 7467600"/>
              <a:gd name="connsiteY628" fmla="*/ 1583214 h 6858000"/>
              <a:gd name="connsiteX629" fmla="*/ 751431 w 7467600"/>
              <a:gd name="connsiteY629" fmla="*/ 1405731 h 6858000"/>
              <a:gd name="connsiteX630" fmla="*/ 655236 w 7467600"/>
              <a:gd name="connsiteY630" fmla="*/ 1268632 h 6858000"/>
              <a:gd name="connsiteX631" fmla="*/ 6516292 w 7467600"/>
              <a:gd name="connsiteY631" fmla="*/ 1263064 h 6858000"/>
              <a:gd name="connsiteX632" fmla="*/ 5736320 w 7467600"/>
              <a:gd name="connsiteY632" fmla="*/ 1501803 h 6858000"/>
              <a:gd name="connsiteX633" fmla="*/ 6516292 w 7467600"/>
              <a:gd name="connsiteY633" fmla="*/ 1263064 h 6858000"/>
              <a:gd name="connsiteX634" fmla="*/ 291466 w 7467600"/>
              <a:gd name="connsiteY634" fmla="*/ 1250369 h 6858000"/>
              <a:gd name="connsiteX635" fmla="*/ 323180 w 7467600"/>
              <a:gd name="connsiteY635" fmla="*/ 1435283 h 6858000"/>
              <a:gd name="connsiteX636" fmla="*/ 349381 w 7467600"/>
              <a:gd name="connsiteY636" fmla="*/ 1875041 h 6858000"/>
              <a:gd name="connsiteX637" fmla="*/ 374363 w 7467600"/>
              <a:gd name="connsiteY637" fmla="*/ 1506494 h 6858000"/>
              <a:gd name="connsiteX638" fmla="*/ 302168 w 7467600"/>
              <a:gd name="connsiteY638" fmla="*/ 1274495 h 6858000"/>
              <a:gd name="connsiteX639" fmla="*/ 291466 w 7467600"/>
              <a:gd name="connsiteY639" fmla="*/ 1250369 h 6858000"/>
              <a:gd name="connsiteX640" fmla="*/ 678222 w 7467600"/>
              <a:gd name="connsiteY640" fmla="*/ 1248670 h 6858000"/>
              <a:gd name="connsiteX641" fmla="*/ 775536 w 7467600"/>
              <a:gd name="connsiteY641" fmla="*/ 1388015 h 6858000"/>
              <a:gd name="connsiteX642" fmla="*/ 894529 w 7467600"/>
              <a:gd name="connsiteY642" fmla="*/ 1567739 h 6858000"/>
              <a:gd name="connsiteX643" fmla="*/ 948000 w 7467600"/>
              <a:gd name="connsiteY643" fmla="*/ 1663088 h 6858000"/>
              <a:gd name="connsiteX644" fmla="*/ 1006812 w 7467600"/>
              <a:gd name="connsiteY644" fmla="*/ 1767683 h 6858000"/>
              <a:gd name="connsiteX645" fmla="*/ 1149133 w 7467600"/>
              <a:gd name="connsiteY645" fmla="*/ 1971513 h 6858000"/>
              <a:gd name="connsiteX646" fmla="*/ 1333952 w 7467600"/>
              <a:gd name="connsiteY646" fmla="*/ 2251620 h 6858000"/>
              <a:gd name="connsiteX647" fmla="*/ 1337329 w 7467600"/>
              <a:gd name="connsiteY647" fmla="*/ 2258350 h 6858000"/>
              <a:gd name="connsiteX648" fmla="*/ 1014726 w 7467600"/>
              <a:gd name="connsiteY648" fmla="*/ 1615556 h 6858000"/>
              <a:gd name="connsiteX649" fmla="*/ 678222 w 7467600"/>
              <a:gd name="connsiteY649" fmla="*/ 1248670 h 6858000"/>
              <a:gd name="connsiteX650" fmla="*/ 6691602 w 7467600"/>
              <a:gd name="connsiteY650" fmla="*/ 1140573 h 6858000"/>
              <a:gd name="connsiteX651" fmla="*/ 6571100 w 7467600"/>
              <a:gd name="connsiteY651" fmla="*/ 1183662 h 6858000"/>
              <a:gd name="connsiteX652" fmla="*/ 6241687 w 7467600"/>
              <a:gd name="connsiteY652" fmla="*/ 1257600 h 6858000"/>
              <a:gd name="connsiteX653" fmla="*/ 5693009 w 7467600"/>
              <a:gd name="connsiteY653" fmla="*/ 1478256 h 6858000"/>
              <a:gd name="connsiteX654" fmla="*/ 6548420 w 7467600"/>
              <a:gd name="connsiteY654" fmla="*/ 1214599 h 6858000"/>
              <a:gd name="connsiteX655" fmla="*/ 6605473 w 7467600"/>
              <a:gd name="connsiteY655" fmla="*/ 1184686 h 6858000"/>
              <a:gd name="connsiteX656" fmla="*/ 6691602 w 7467600"/>
              <a:gd name="connsiteY656" fmla="*/ 1140573 h 6858000"/>
              <a:gd name="connsiteX657" fmla="*/ 4002475 w 7467600"/>
              <a:gd name="connsiteY657" fmla="*/ 1037802 h 6858000"/>
              <a:gd name="connsiteX658" fmla="*/ 4000324 w 7467600"/>
              <a:gd name="connsiteY658" fmla="*/ 1039362 h 6858000"/>
              <a:gd name="connsiteX659" fmla="*/ 4002862 w 7467600"/>
              <a:gd name="connsiteY659" fmla="*/ 1042866 h 6858000"/>
              <a:gd name="connsiteX660" fmla="*/ 4002475 w 7467600"/>
              <a:gd name="connsiteY660" fmla="*/ 1037802 h 6858000"/>
              <a:gd name="connsiteX661" fmla="*/ 506322 w 7467600"/>
              <a:gd name="connsiteY661" fmla="*/ 1020997 h 6858000"/>
              <a:gd name="connsiteX662" fmla="*/ 533068 w 7467600"/>
              <a:gd name="connsiteY662" fmla="*/ 1029409 h 6858000"/>
              <a:gd name="connsiteX663" fmla="*/ 1232525 w 7467600"/>
              <a:gd name="connsiteY663" fmla="*/ 1804675 h 6858000"/>
              <a:gd name="connsiteX664" fmla="*/ 1388858 w 7467600"/>
              <a:gd name="connsiteY664" fmla="*/ 2368011 h 6858000"/>
              <a:gd name="connsiteX665" fmla="*/ 1384098 w 7467600"/>
              <a:gd name="connsiteY665" fmla="*/ 2378125 h 6858000"/>
              <a:gd name="connsiteX666" fmla="*/ 1425393 w 7467600"/>
              <a:gd name="connsiteY666" fmla="*/ 2589124 h 6858000"/>
              <a:gd name="connsiteX667" fmla="*/ 1424001 w 7467600"/>
              <a:gd name="connsiteY667" fmla="*/ 2597541 h 6858000"/>
              <a:gd name="connsiteX668" fmla="*/ 2152729 w 7467600"/>
              <a:gd name="connsiteY668" fmla="*/ 2864487 h 6858000"/>
              <a:gd name="connsiteX669" fmla="*/ 2020609 w 7467600"/>
              <a:gd name="connsiteY669" fmla="*/ 2539671 h 6858000"/>
              <a:gd name="connsiteX670" fmla="*/ 2018920 w 7467600"/>
              <a:gd name="connsiteY670" fmla="*/ 2536309 h 6858000"/>
              <a:gd name="connsiteX671" fmla="*/ 1342441 w 7467600"/>
              <a:gd name="connsiteY671" fmla="*/ 1173017 h 6858000"/>
              <a:gd name="connsiteX672" fmla="*/ 1367925 w 7467600"/>
              <a:gd name="connsiteY672" fmla="*/ 1135648 h 6858000"/>
              <a:gd name="connsiteX673" fmla="*/ 1771401 w 7467600"/>
              <a:gd name="connsiteY673" fmla="*/ 1806673 h 6858000"/>
              <a:gd name="connsiteX674" fmla="*/ 1972385 w 7467600"/>
              <a:gd name="connsiteY674" fmla="*/ 2198735 h 6858000"/>
              <a:gd name="connsiteX675" fmla="*/ 2040892 w 7467600"/>
              <a:gd name="connsiteY675" fmla="*/ 2405205 h 6858000"/>
              <a:gd name="connsiteX676" fmla="*/ 2131689 w 7467600"/>
              <a:gd name="connsiteY676" fmla="*/ 1936926 h 6858000"/>
              <a:gd name="connsiteX677" fmla="*/ 2454820 w 7467600"/>
              <a:gd name="connsiteY677" fmla="*/ 1248808 h 6858000"/>
              <a:gd name="connsiteX678" fmla="*/ 2492512 w 7467600"/>
              <a:gd name="connsiteY678" fmla="*/ 1302920 h 6858000"/>
              <a:gd name="connsiteX679" fmla="*/ 2081216 w 7467600"/>
              <a:gd name="connsiteY679" fmla="*/ 2527513 h 6858000"/>
              <a:gd name="connsiteX680" fmla="*/ 2081211 w 7467600"/>
              <a:gd name="connsiteY680" fmla="*/ 2528916 h 6858000"/>
              <a:gd name="connsiteX681" fmla="*/ 2199067 w 7467600"/>
              <a:gd name="connsiteY681" fmla="*/ 2884061 h 6858000"/>
              <a:gd name="connsiteX682" fmla="*/ 3192586 w 7467600"/>
              <a:gd name="connsiteY682" fmla="*/ 3411496 h 6858000"/>
              <a:gd name="connsiteX683" fmla="*/ 3182620 w 7467600"/>
              <a:gd name="connsiteY683" fmla="*/ 3483279 h 6858000"/>
              <a:gd name="connsiteX684" fmla="*/ 2435119 w 7467600"/>
              <a:gd name="connsiteY684" fmla="*/ 3080173 h 6858000"/>
              <a:gd name="connsiteX685" fmla="*/ 2410152 w 7467600"/>
              <a:gd name="connsiteY685" fmla="*/ 3063751 h 6858000"/>
              <a:gd name="connsiteX686" fmla="*/ 2408099 w 7467600"/>
              <a:gd name="connsiteY686" fmla="*/ 3064403 h 6858000"/>
              <a:gd name="connsiteX687" fmla="*/ 2407218 w 7467600"/>
              <a:gd name="connsiteY687" fmla="*/ 3070324 h 6858000"/>
              <a:gd name="connsiteX688" fmla="*/ 2380138 w 7467600"/>
              <a:gd name="connsiteY688" fmla="*/ 3099341 h 6858000"/>
              <a:gd name="connsiteX689" fmla="*/ 1765923 w 7467600"/>
              <a:gd name="connsiteY689" fmla="*/ 3581043 h 6858000"/>
              <a:gd name="connsiteX690" fmla="*/ 1702258 w 7467600"/>
              <a:gd name="connsiteY690" fmla="*/ 3612286 h 6858000"/>
              <a:gd name="connsiteX691" fmla="*/ 1538370 w 7467600"/>
              <a:gd name="connsiteY691" fmla="*/ 3811804 h 6858000"/>
              <a:gd name="connsiteX692" fmla="*/ 542867 w 7467600"/>
              <a:gd name="connsiteY692" fmla="*/ 4944092 h 6858000"/>
              <a:gd name="connsiteX693" fmla="*/ 515800 w 7467600"/>
              <a:gd name="connsiteY693" fmla="*/ 4862180 h 6858000"/>
              <a:gd name="connsiteX694" fmla="*/ 909145 w 7467600"/>
              <a:gd name="connsiteY694" fmla="*/ 4199225 h 6858000"/>
              <a:gd name="connsiteX695" fmla="*/ 1214067 w 7467600"/>
              <a:gd name="connsiteY695" fmla="*/ 3908561 h 6858000"/>
              <a:gd name="connsiteX696" fmla="*/ 640967 w 7467600"/>
              <a:gd name="connsiteY696" fmla="*/ 4105601 h 6858000"/>
              <a:gd name="connsiteX697" fmla="*/ 112563 w 7467600"/>
              <a:gd name="connsiteY697" fmla="*/ 4396952 h 6858000"/>
              <a:gd name="connsiteX698" fmla="*/ 0 w 7467600"/>
              <a:gd name="connsiteY698" fmla="*/ 4466006 h 6858000"/>
              <a:gd name="connsiteX699" fmla="*/ 0 w 7467600"/>
              <a:gd name="connsiteY699" fmla="*/ 4233763 h 6858000"/>
              <a:gd name="connsiteX700" fmla="*/ 36881 w 7467600"/>
              <a:gd name="connsiteY700" fmla="*/ 4200118 h 6858000"/>
              <a:gd name="connsiteX701" fmla="*/ 910534 w 7467600"/>
              <a:gd name="connsiteY701" fmla="*/ 3629753 h 6858000"/>
              <a:gd name="connsiteX702" fmla="*/ 1578717 w 7467600"/>
              <a:gd name="connsiteY702" fmla="*/ 3575982 h 6858000"/>
              <a:gd name="connsiteX703" fmla="*/ 2338780 w 7467600"/>
              <a:gd name="connsiteY703" fmla="*/ 3033725 h 6858000"/>
              <a:gd name="connsiteX704" fmla="*/ 1807991 w 7467600"/>
              <a:gd name="connsiteY704" fmla="*/ 2807184 h 6858000"/>
              <a:gd name="connsiteX705" fmla="*/ 1416358 w 7467600"/>
              <a:gd name="connsiteY705" fmla="*/ 3112571 h 6858000"/>
              <a:gd name="connsiteX706" fmla="*/ 939066 w 7467600"/>
              <a:gd name="connsiteY706" fmla="*/ 3378798 h 6858000"/>
              <a:gd name="connsiteX707" fmla="*/ 115099 w 7467600"/>
              <a:gd name="connsiteY707" fmla="*/ 3607650 h 6858000"/>
              <a:gd name="connsiteX708" fmla="*/ 97284 w 7467600"/>
              <a:gd name="connsiteY708" fmla="*/ 3520393 h 6858000"/>
              <a:gd name="connsiteX709" fmla="*/ 922050 w 7467600"/>
              <a:gd name="connsiteY709" fmla="*/ 3074867 h 6858000"/>
              <a:gd name="connsiteX710" fmla="*/ 1405265 w 7467600"/>
              <a:gd name="connsiteY710" fmla="*/ 3016319 h 6858000"/>
              <a:gd name="connsiteX711" fmla="*/ 1407512 w 7467600"/>
              <a:gd name="connsiteY711" fmla="*/ 3018001 h 6858000"/>
              <a:gd name="connsiteX712" fmla="*/ 1726266 w 7467600"/>
              <a:gd name="connsiteY712" fmla="*/ 2777274 h 6858000"/>
              <a:gd name="connsiteX713" fmla="*/ 625390 w 7467600"/>
              <a:gd name="connsiteY713" fmla="*/ 2514541 h 6858000"/>
              <a:gd name="connsiteX714" fmla="*/ 619799 w 7467600"/>
              <a:gd name="connsiteY714" fmla="*/ 2527180 h 6858000"/>
              <a:gd name="connsiteX715" fmla="*/ 310030 w 7467600"/>
              <a:gd name="connsiteY715" fmla="*/ 2771818 h 6858000"/>
              <a:gd name="connsiteX716" fmla="*/ 173877 w 7467600"/>
              <a:gd name="connsiteY716" fmla="*/ 2937056 h 6858000"/>
              <a:gd name="connsiteX717" fmla="*/ 77889 w 7467600"/>
              <a:gd name="connsiteY717" fmla="*/ 3138440 h 6858000"/>
              <a:gd name="connsiteX718" fmla="*/ 0 w 7467600"/>
              <a:gd name="connsiteY718" fmla="*/ 3271395 h 6858000"/>
              <a:gd name="connsiteX719" fmla="*/ 0 w 7467600"/>
              <a:gd name="connsiteY719" fmla="*/ 3153002 h 6858000"/>
              <a:gd name="connsiteX720" fmla="*/ 2386 w 7467600"/>
              <a:gd name="connsiteY720" fmla="*/ 3149203 h 6858000"/>
              <a:gd name="connsiteX721" fmla="*/ 89753 w 7467600"/>
              <a:gd name="connsiteY721" fmla="*/ 2987702 h 6858000"/>
              <a:gd name="connsiteX722" fmla="*/ 76869 w 7467600"/>
              <a:gd name="connsiteY722" fmla="*/ 3005404 h 6858000"/>
              <a:gd name="connsiteX723" fmla="*/ 32049 w 7467600"/>
              <a:gd name="connsiteY723" fmla="*/ 3065814 h 6858000"/>
              <a:gd name="connsiteX724" fmla="*/ 0 w 7467600"/>
              <a:gd name="connsiteY724" fmla="*/ 3108744 h 6858000"/>
              <a:gd name="connsiteX725" fmla="*/ 0 w 7467600"/>
              <a:gd name="connsiteY725" fmla="*/ 3058059 h 6858000"/>
              <a:gd name="connsiteX726" fmla="*/ 7610 w 7467600"/>
              <a:gd name="connsiteY726" fmla="*/ 3047889 h 6858000"/>
              <a:gd name="connsiteX727" fmla="*/ 52419 w 7467600"/>
              <a:gd name="connsiteY727" fmla="*/ 2987479 h 6858000"/>
              <a:gd name="connsiteX728" fmla="*/ 59142 w 7467600"/>
              <a:gd name="connsiteY728" fmla="*/ 2978488 h 6858000"/>
              <a:gd name="connsiteX729" fmla="*/ 0 w 7467600"/>
              <a:gd name="connsiteY729" fmla="*/ 3015334 h 6858000"/>
              <a:gd name="connsiteX730" fmla="*/ 0 w 7467600"/>
              <a:gd name="connsiteY730" fmla="*/ 2914286 h 6858000"/>
              <a:gd name="connsiteX731" fmla="*/ 36383 w 7467600"/>
              <a:gd name="connsiteY731" fmla="*/ 2901128 h 6858000"/>
              <a:gd name="connsiteX732" fmla="*/ 156329 w 7467600"/>
              <a:gd name="connsiteY732" fmla="*/ 2840533 h 6858000"/>
              <a:gd name="connsiteX733" fmla="*/ 358355 w 7467600"/>
              <a:gd name="connsiteY733" fmla="*/ 2620471 h 6858000"/>
              <a:gd name="connsiteX734" fmla="*/ 510577 w 7467600"/>
              <a:gd name="connsiteY734" fmla="*/ 2501244 h 6858000"/>
              <a:gd name="connsiteX735" fmla="*/ 211967 w 7467600"/>
              <a:gd name="connsiteY735" fmla="*/ 2479171 h 6858000"/>
              <a:gd name="connsiteX736" fmla="*/ 0 w 7467600"/>
              <a:gd name="connsiteY736" fmla="*/ 2476398 h 6858000"/>
              <a:gd name="connsiteX737" fmla="*/ 0 w 7467600"/>
              <a:gd name="connsiteY737" fmla="*/ 2389189 h 6858000"/>
              <a:gd name="connsiteX738" fmla="*/ 103062 w 7467600"/>
              <a:gd name="connsiteY738" fmla="*/ 2389518 h 6858000"/>
              <a:gd name="connsiteX739" fmla="*/ 510734 w 7467600"/>
              <a:gd name="connsiteY739" fmla="*/ 2416201 h 6858000"/>
              <a:gd name="connsiteX740" fmla="*/ 279257 w 7467600"/>
              <a:gd name="connsiteY740" fmla="*/ 2092102 h 6858000"/>
              <a:gd name="connsiteX741" fmla="*/ 65265 w 7467600"/>
              <a:gd name="connsiteY741" fmla="*/ 2006049 h 6858000"/>
              <a:gd name="connsiteX742" fmla="*/ 0 w 7467600"/>
              <a:gd name="connsiteY742" fmla="*/ 1982532 h 6858000"/>
              <a:gd name="connsiteX743" fmla="*/ 0 w 7467600"/>
              <a:gd name="connsiteY743" fmla="*/ 1912789 h 6858000"/>
              <a:gd name="connsiteX744" fmla="*/ 97460 w 7467600"/>
              <a:gd name="connsiteY744" fmla="*/ 1953725 h 6858000"/>
              <a:gd name="connsiteX745" fmla="*/ 221272 w 7467600"/>
              <a:gd name="connsiteY745" fmla="*/ 1980766 h 6858000"/>
              <a:gd name="connsiteX746" fmla="*/ 116765 w 7467600"/>
              <a:gd name="connsiteY746" fmla="*/ 1911033 h 6858000"/>
              <a:gd name="connsiteX747" fmla="*/ 16405 w 7467600"/>
              <a:gd name="connsiteY747" fmla="*/ 1803412 h 6858000"/>
              <a:gd name="connsiteX748" fmla="*/ 0 w 7467600"/>
              <a:gd name="connsiteY748" fmla="*/ 1784777 h 6858000"/>
              <a:gd name="connsiteX749" fmla="*/ 0 w 7467600"/>
              <a:gd name="connsiteY749" fmla="*/ 1740082 h 6858000"/>
              <a:gd name="connsiteX750" fmla="*/ 39394 w 7467600"/>
              <a:gd name="connsiteY750" fmla="*/ 1784856 h 6858000"/>
              <a:gd name="connsiteX751" fmla="*/ 135813 w 7467600"/>
              <a:gd name="connsiteY751" fmla="*/ 1888838 h 6858000"/>
              <a:gd name="connsiteX752" fmla="*/ 242575 w 7467600"/>
              <a:gd name="connsiteY752" fmla="*/ 1958841 h 6858000"/>
              <a:gd name="connsiteX753" fmla="*/ 82197 w 7467600"/>
              <a:gd name="connsiteY753" fmla="*/ 1754826 h 6858000"/>
              <a:gd name="connsiteX754" fmla="*/ 0 w 7467600"/>
              <a:gd name="connsiteY754" fmla="*/ 1679650 h 6858000"/>
              <a:gd name="connsiteX755" fmla="*/ 0 w 7467600"/>
              <a:gd name="connsiteY755" fmla="*/ 1602463 h 6858000"/>
              <a:gd name="connsiteX756" fmla="*/ 84689 w 7467600"/>
              <a:gd name="connsiteY756" fmla="*/ 1677442 h 6858000"/>
              <a:gd name="connsiteX757" fmla="*/ 298437 w 7467600"/>
              <a:gd name="connsiteY757" fmla="*/ 1968019 h 6858000"/>
              <a:gd name="connsiteX758" fmla="*/ 227269 w 7467600"/>
              <a:gd name="connsiteY758" fmla="*/ 1114064 h 6858000"/>
              <a:gd name="connsiteX759" fmla="*/ 248003 w 7467600"/>
              <a:gd name="connsiteY759" fmla="*/ 1089613 h 6858000"/>
              <a:gd name="connsiteX760" fmla="*/ 427020 w 7467600"/>
              <a:gd name="connsiteY760" fmla="*/ 1619803 h 6858000"/>
              <a:gd name="connsiteX761" fmla="*/ 340345 w 7467600"/>
              <a:gd name="connsiteY761" fmla="*/ 2027739 h 6858000"/>
              <a:gd name="connsiteX762" fmla="*/ 360865 w 7467600"/>
              <a:gd name="connsiteY762" fmla="*/ 2044827 h 6858000"/>
              <a:gd name="connsiteX763" fmla="*/ 560414 w 7467600"/>
              <a:gd name="connsiteY763" fmla="*/ 2421457 h 6858000"/>
              <a:gd name="connsiteX764" fmla="*/ 1359703 w 7467600"/>
              <a:gd name="connsiteY764" fmla="*/ 2578554 h 6858000"/>
              <a:gd name="connsiteX765" fmla="*/ 1359422 w 7467600"/>
              <a:gd name="connsiteY765" fmla="*/ 2577994 h 6858000"/>
              <a:gd name="connsiteX766" fmla="*/ 828701 w 7467600"/>
              <a:gd name="connsiteY766" fmla="*/ 1839520 h 6858000"/>
              <a:gd name="connsiteX767" fmla="*/ 494427 w 7467600"/>
              <a:gd name="connsiteY767" fmla="*/ 1092333 h 6858000"/>
              <a:gd name="connsiteX768" fmla="*/ 506322 w 7467600"/>
              <a:gd name="connsiteY768" fmla="*/ 1020997 h 6858000"/>
              <a:gd name="connsiteX769" fmla="*/ 4570198 w 7467600"/>
              <a:gd name="connsiteY769" fmla="*/ 978081 h 6858000"/>
              <a:gd name="connsiteX770" fmla="*/ 4523691 w 7467600"/>
              <a:gd name="connsiteY770" fmla="*/ 1127776 h 6858000"/>
              <a:gd name="connsiteX771" fmla="*/ 4509875 w 7467600"/>
              <a:gd name="connsiteY771" fmla="*/ 1167552 h 6858000"/>
              <a:gd name="connsiteX772" fmla="*/ 4478168 w 7467600"/>
              <a:gd name="connsiteY772" fmla="*/ 1260735 h 6858000"/>
              <a:gd name="connsiteX773" fmla="*/ 4409309 w 7467600"/>
              <a:gd name="connsiteY773" fmla="*/ 1666996 h 6858000"/>
              <a:gd name="connsiteX774" fmla="*/ 4370031 w 7467600"/>
              <a:gd name="connsiteY774" fmla="*/ 1955666 h 6858000"/>
              <a:gd name="connsiteX775" fmla="*/ 4570198 w 7467600"/>
              <a:gd name="connsiteY775" fmla="*/ 978081 h 6858000"/>
              <a:gd name="connsiteX776" fmla="*/ 4557898 w 7467600"/>
              <a:gd name="connsiteY776" fmla="*/ 900011 h 6858000"/>
              <a:gd name="connsiteX777" fmla="*/ 4344840 w 7467600"/>
              <a:gd name="connsiteY777" fmla="*/ 1922038 h 6858000"/>
              <a:gd name="connsiteX778" fmla="*/ 4378710 w 7467600"/>
              <a:gd name="connsiteY778" fmla="*/ 1665516 h 6858000"/>
              <a:gd name="connsiteX779" fmla="*/ 4448798 w 7467600"/>
              <a:gd name="connsiteY779" fmla="*/ 1253024 h 6858000"/>
              <a:gd name="connsiteX780" fmla="*/ 4480315 w 7467600"/>
              <a:gd name="connsiteY780" fmla="*/ 1158454 h 6858000"/>
              <a:gd name="connsiteX781" fmla="*/ 4494133 w 7467600"/>
              <a:gd name="connsiteY781" fmla="*/ 1118676 h 6858000"/>
              <a:gd name="connsiteX782" fmla="*/ 4557898 w 7467600"/>
              <a:gd name="connsiteY782" fmla="*/ 900011 h 6858000"/>
              <a:gd name="connsiteX783" fmla="*/ 5870151 w 7467600"/>
              <a:gd name="connsiteY783" fmla="*/ 898890 h 6858000"/>
              <a:gd name="connsiteX784" fmla="*/ 5861335 w 7467600"/>
              <a:gd name="connsiteY784" fmla="*/ 899177 h 6858000"/>
              <a:gd name="connsiteX785" fmla="*/ 5843702 w 7467600"/>
              <a:gd name="connsiteY785" fmla="*/ 899748 h 6858000"/>
              <a:gd name="connsiteX786" fmla="*/ 5651107 w 7467600"/>
              <a:gd name="connsiteY786" fmla="*/ 920306 h 6858000"/>
              <a:gd name="connsiteX787" fmla="*/ 5459407 w 7467600"/>
              <a:gd name="connsiteY787" fmla="*/ 940975 h 6858000"/>
              <a:gd name="connsiteX788" fmla="*/ 5374846 w 7467600"/>
              <a:gd name="connsiteY788" fmla="*/ 941988 h 6858000"/>
              <a:gd name="connsiteX789" fmla="*/ 5256105 w 7467600"/>
              <a:gd name="connsiteY789" fmla="*/ 945632 h 6858000"/>
              <a:gd name="connsiteX790" fmla="*/ 5107071 w 7467600"/>
              <a:gd name="connsiteY790" fmla="*/ 969720 h 6858000"/>
              <a:gd name="connsiteX791" fmla="*/ 4998681 w 7467600"/>
              <a:gd name="connsiteY791" fmla="*/ 988771 h 6858000"/>
              <a:gd name="connsiteX792" fmla="*/ 5870151 w 7467600"/>
              <a:gd name="connsiteY792" fmla="*/ 898890 h 6858000"/>
              <a:gd name="connsiteX793" fmla="*/ 5504425 w 7467600"/>
              <a:gd name="connsiteY793" fmla="*/ 848067 h 6858000"/>
              <a:gd name="connsiteX794" fmla="*/ 4968849 w 7467600"/>
              <a:gd name="connsiteY794" fmla="*/ 962318 h 6858000"/>
              <a:gd name="connsiteX795" fmla="*/ 5104039 w 7467600"/>
              <a:gd name="connsiteY795" fmla="*/ 940634 h 6858000"/>
              <a:gd name="connsiteX796" fmla="*/ 5256311 w 7467600"/>
              <a:gd name="connsiteY796" fmla="*/ 916490 h 6858000"/>
              <a:gd name="connsiteX797" fmla="*/ 5377381 w 7467600"/>
              <a:gd name="connsiteY797" fmla="*/ 912671 h 6858000"/>
              <a:gd name="connsiteX798" fmla="*/ 5460148 w 7467600"/>
              <a:gd name="connsiteY798" fmla="*/ 911442 h 6858000"/>
              <a:gd name="connsiteX799" fmla="*/ 5648971 w 7467600"/>
              <a:gd name="connsiteY799" fmla="*/ 891331 h 6858000"/>
              <a:gd name="connsiteX800" fmla="*/ 5844807 w 7467600"/>
              <a:gd name="connsiteY800" fmla="*/ 870718 h 6858000"/>
              <a:gd name="connsiteX801" fmla="*/ 5862975 w 7467600"/>
              <a:gd name="connsiteY801" fmla="*/ 869756 h 6858000"/>
              <a:gd name="connsiteX802" fmla="*/ 5920887 w 7467600"/>
              <a:gd name="connsiteY802" fmla="*/ 865929 h 6858000"/>
              <a:gd name="connsiteX803" fmla="*/ 5504425 w 7467600"/>
              <a:gd name="connsiteY803" fmla="*/ 848067 h 6858000"/>
              <a:gd name="connsiteX804" fmla="*/ 3607114 w 7467600"/>
              <a:gd name="connsiteY804" fmla="*/ 467441 h 6858000"/>
              <a:gd name="connsiteX805" fmla="*/ 3296242 w 7467600"/>
              <a:gd name="connsiteY805" fmla="*/ 807991 h 6858000"/>
              <a:gd name="connsiteX806" fmla="*/ 3174674 w 7467600"/>
              <a:gd name="connsiteY806" fmla="*/ 919759 h 6858000"/>
              <a:gd name="connsiteX807" fmla="*/ 3042978 w 7467600"/>
              <a:gd name="connsiteY807" fmla="*/ 1054894 h 6858000"/>
              <a:gd name="connsiteX808" fmla="*/ 2968914 w 7467600"/>
              <a:gd name="connsiteY808" fmla="*/ 1133756 h 6858000"/>
              <a:gd name="connsiteX809" fmla="*/ 3103823 w 7467600"/>
              <a:gd name="connsiteY809" fmla="*/ 1026814 h 6858000"/>
              <a:gd name="connsiteX810" fmla="*/ 3607114 w 7467600"/>
              <a:gd name="connsiteY810" fmla="*/ 467441 h 6858000"/>
              <a:gd name="connsiteX811" fmla="*/ 3744487 w 7467600"/>
              <a:gd name="connsiteY811" fmla="*/ 383136 h 6858000"/>
              <a:gd name="connsiteX812" fmla="*/ 3970213 w 7467600"/>
              <a:gd name="connsiteY812" fmla="*/ 995559 h 6858000"/>
              <a:gd name="connsiteX813" fmla="*/ 3744487 w 7467600"/>
              <a:gd name="connsiteY813" fmla="*/ 383136 h 6858000"/>
              <a:gd name="connsiteX814" fmla="*/ 3624562 w 7467600"/>
              <a:gd name="connsiteY814" fmla="*/ 367041 h 6858000"/>
              <a:gd name="connsiteX815" fmla="*/ 3489712 w 7467600"/>
              <a:gd name="connsiteY815" fmla="*/ 485386 h 6858000"/>
              <a:gd name="connsiteX816" fmla="*/ 3182994 w 7467600"/>
              <a:gd name="connsiteY816" fmla="*/ 828265 h 6858000"/>
              <a:gd name="connsiteX817" fmla="*/ 2892114 w 7467600"/>
              <a:gd name="connsiteY817" fmla="*/ 1172635 h 6858000"/>
              <a:gd name="connsiteX818" fmla="*/ 3021459 w 7467600"/>
              <a:gd name="connsiteY818" fmla="*/ 1035385 h 6858000"/>
              <a:gd name="connsiteX819" fmla="*/ 3153873 w 7467600"/>
              <a:gd name="connsiteY819" fmla="*/ 898971 h 6858000"/>
              <a:gd name="connsiteX820" fmla="*/ 3276511 w 7467600"/>
              <a:gd name="connsiteY820" fmla="*/ 786423 h 6858000"/>
              <a:gd name="connsiteX821" fmla="*/ 3584154 w 7467600"/>
              <a:gd name="connsiteY821" fmla="*/ 448218 h 6858000"/>
              <a:gd name="connsiteX822" fmla="*/ 3624562 w 7467600"/>
              <a:gd name="connsiteY822" fmla="*/ 367041 h 6858000"/>
              <a:gd name="connsiteX823" fmla="*/ 3766672 w 7467600"/>
              <a:gd name="connsiteY823" fmla="*/ 359429 h 6858000"/>
              <a:gd name="connsiteX824" fmla="*/ 3996338 w 7467600"/>
              <a:gd name="connsiteY824" fmla="*/ 968237 h 6858000"/>
              <a:gd name="connsiteX825" fmla="*/ 3766672 w 7467600"/>
              <a:gd name="connsiteY825" fmla="*/ 359429 h 6858000"/>
              <a:gd name="connsiteX826" fmla="*/ 5805386 w 7467600"/>
              <a:gd name="connsiteY826" fmla="*/ 239240 h 6858000"/>
              <a:gd name="connsiteX827" fmla="*/ 5736947 w 7467600"/>
              <a:gd name="connsiteY827" fmla="*/ 261367 h 6858000"/>
              <a:gd name="connsiteX828" fmla="*/ 5427012 w 7467600"/>
              <a:gd name="connsiteY828" fmla="*/ 311272 h 6858000"/>
              <a:gd name="connsiteX829" fmla="*/ 5147818 w 7467600"/>
              <a:gd name="connsiteY829" fmla="*/ 322112 h 6858000"/>
              <a:gd name="connsiteX830" fmla="*/ 5060854 w 7467600"/>
              <a:gd name="connsiteY830" fmla="*/ 311882 h 6858000"/>
              <a:gd name="connsiteX831" fmla="*/ 4945989 w 7467600"/>
              <a:gd name="connsiteY831" fmla="*/ 300516 h 6858000"/>
              <a:gd name="connsiteX832" fmla="*/ 5410479 w 7467600"/>
              <a:gd name="connsiteY832" fmla="*/ 348434 h 6858000"/>
              <a:gd name="connsiteX833" fmla="*/ 5805386 w 7467600"/>
              <a:gd name="connsiteY833" fmla="*/ 239240 h 6858000"/>
              <a:gd name="connsiteX834" fmla="*/ 5905192 w 7467600"/>
              <a:gd name="connsiteY834" fmla="*/ 163079 h 6858000"/>
              <a:gd name="connsiteX835" fmla="*/ 5865655 w 7467600"/>
              <a:gd name="connsiteY835" fmla="*/ 171901 h 6858000"/>
              <a:gd name="connsiteX836" fmla="*/ 5259740 w 7467600"/>
              <a:gd name="connsiteY836" fmla="*/ 257013 h 6858000"/>
              <a:gd name="connsiteX837" fmla="*/ 5208466 w 7467600"/>
              <a:gd name="connsiteY837" fmla="*/ 257550 h 6858000"/>
              <a:gd name="connsiteX838" fmla="*/ 4980204 w 7467600"/>
              <a:gd name="connsiteY838" fmla="*/ 271903 h 6858000"/>
              <a:gd name="connsiteX839" fmla="*/ 5068068 w 7467600"/>
              <a:gd name="connsiteY839" fmla="*/ 282244 h 6858000"/>
              <a:gd name="connsiteX840" fmla="*/ 5153231 w 7467600"/>
              <a:gd name="connsiteY840" fmla="*/ 292240 h 6858000"/>
              <a:gd name="connsiteX841" fmla="*/ 5426491 w 7467600"/>
              <a:gd name="connsiteY841" fmla="*/ 281128 h 6858000"/>
              <a:gd name="connsiteX842" fmla="*/ 5731212 w 7467600"/>
              <a:gd name="connsiteY842" fmla="*/ 231951 h 6858000"/>
              <a:gd name="connsiteX843" fmla="*/ 5905192 w 7467600"/>
              <a:gd name="connsiteY843" fmla="*/ 163079 h 6858000"/>
              <a:gd name="connsiteX844" fmla="*/ 5944437 w 7467600"/>
              <a:gd name="connsiteY844" fmla="*/ 113829 h 6858000"/>
              <a:gd name="connsiteX845" fmla="*/ 5825032 w 7467600"/>
              <a:gd name="connsiteY845" fmla="*/ 146405 h 6858000"/>
              <a:gd name="connsiteX846" fmla="*/ 4955599 w 7467600"/>
              <a:gd name="connsiteY846" fmla="*/ 247008 h 6858000"/>
              <a:gd name="connsiteX847" fmla="*/ 5210104 w 7467600"/>
              <a:gd name="connsiteY847" fmla="*/ 228123 h 6858000"/>
              <a:gd name="connsiteX848" fmla="*/ 5261015 w 7467600"/>
              <a:gd name="connsiteY848" fmla="*/ 227087 h 6858000"/>
              <a:gd name="connsiteX849" fmla="*/ 5861181 w 7467600"/>
              <a:gd name="connsiteY849" fmla="*/ 143093 h 6858000"/>
              <a:gd name="connsiteX850" fmla="*/ 5961252 w 7467600"/>
              <a:gd name="connsiteY850" fmla="*/ 114820 h 6858000"/>
              <a:gd name="connsiteX851" fmla="*/ 5944437 w 7467600"/>
              <a:gd name="connsiteY851" fmla="*/ 113829 h 6858000"/>
              <a:gd name="connsiteX852" fmla="*/ 3882765 w 7467600"/>
              <a:gd name="connsiteY852" fmla="*/ 0 h 6858000"/>
              <a:gd name="connsiteX853" fmla="*/ 3995099 w 7467600"/>
              <a:gd name="connsiteY853" fmla="*/ 0 h 6858000"/>
              <a:gd name="connsiteX854" fmla="*/ 4163818 w 7467600"/>
              <a:gd name="connsiteY854" fmla="*/ 234104 h 6858000"/>
              <a:gd name="connsiteX855" fmla="*/ 4172099 w 7467600"/>
              <a:gd name="connsiteY855" fmla="*/ 234207 h 6858000"/>
              <a:gd name="connsiteX856" fmla="*/ 4784282 w 7467600"/>
              <a:gd name="connsiteY856" fmla="*/ 276561 h 6858000"/>
              <a:gd name="connsiteX857" fmla="*/ 4801687 w 7467600"/>
              <a:gd name="connsiteY857" fmla="*/ 267764 h 6858000"/>
              <a:gd name="connsiteX858" fmla="*/ 6082788 w 7467600"/>
              <a:gd name="connsiteY858" fmla="*/ 64119 h 6858000"/>
              <a:gd name="connsiteX859" fmla="*/ 6099442 w 7467600"/>
              <a:gd name="connsiteY859" fmla="*/ 82568 h 6858000"/>
              <a:gd name="connsiteX860" fmla="*/ 4804137 w 7467600"/>
              <a:gd name="connsiteY860" fmla="*/ 320931 h 6858000"/>
              <a:gd name="connsiteX861" fmla="*/ 4227047 w 7467600"/>
              <a:gd name="connsiteY861" fmla="*/ 313415 h 6858000"/>
              <a:gd name="connsiteX862" fmla="*/ 4346041 w 7467600"/>
              <a:gd name="connsiteY862" fmla="*/ 456086 h 6858000"/>
              <a:gd name="connsiteX863" fmla="*/ 4870967 w 7467600"/>
              <a:gd name="connsiteY863" fmla="*/ 963061 h 6858000"/>
              <a:gd name="connsiteX864" fmla="*/ 4889647 w 7467600"/>
              <a:gd name="connsiteY864" fmla="*/ 957147 h 6858000"/>
              <a:gd name="connsiteX865" fmla="*/ 5422504 w 7467600"/>
              <a:gd name="connsiteY865" fmla="*/ 805191 h 6858000"/>
              <a:gd name="connsiteX866" fmla="*/ 6087656 w 7467600"/>
              <a:gd name="connsiteY866" fmla="*/ 826703 h 6858000"/>
              <a:gd name="connsiteX867" fmla="*/ 6058717 w 7467600"/>
              <a:gd name="connsiteY867" fmla="*/ 865992 h 6858000"/>
              <a:gd name="connsiteX868" fmla="*/ 4974153 w 7467600"/>
              <a:gd name="connsiteY868" fmla="*/ 1045456 h 6858000"/>
              <a:gd name="connsiteX869" fmla="*/ 5627835 w 7467600"/>
              <a:gd name="connsiteY869" fmla="*/ 1472077 h 6858000"/>
              <a:gd name="connsiteX870" fmla="*/ 5629817 w 7467600"/>
              <a:gd name="connsiteY870" fmla="*/ 1471412 h 6858000"/>
              <a:gd name="connsiteX871" fmla="*/ 5634124 w 7467600"/>
              <a:gd name="connsiteY871" fmla="*/ 1470572 h 6858000"/>
              <a:gd name="connsiteX872" fmla="*/ 5755832 w 7467600"/>
              <a:gd name="connsiteY872" fmla="*/ 1383886 h 6858000"/>
              <a:gd name="connsiteX873" fmla="*/ 6014186 w 7467600"/>
              <a:gd name="connsiteY873" fmla="*/ 1279799 h 6858000"/>
              <a:gd name="connsiteX874" fmla="*/ 6901619 w 7467600"/>
              <a:gd name="connsiteY874" fmla="*/ 1047874 h 6858000"/>
              <a:gd name="connsiteX875" fmla="*/ 6931566 w 7467600"/>
              <a:gd name="connsiteY875" fmla="*/ 1062034 h 6858000"/>
              <a:gd name="connsiteX876" fmla="*/ 5790982 w 7467600"/>
              <a:gd name="connsiteY876" fmla="*/ 1561380 h 6858000"/>
              <a:gd name="connsiteX877" fmla="*/ 6188971 w 7467600"/>
              <a:gd name="connsiteY877" fmla="*/ 1755168 h 6858000"/>
              <a:gd name="connsiteX878" fmla="*/ 6202446 w 7467600"/>
              <a:gd name="connsiteY878" fmla="*/ 1752268 h 6858000"/>
              <a:gd name="connsiteX879" fmla="*/ 7179560 w 7467600"/>
              <a:gd name="connsiteY879" fmla="*/ 1467551 h 6858000"/>
              <a:gd name="connsiteX880" fmla="*/ 7158730 w 7467600"/>
              <a:gd name="connsiteY880" fmla="*/ 1507835 h 6858000"/>
              <a:gd name="connsiteX881" fmla="*/ 6326959 w 7467600"/>
              <a:gd name="connsiteY881" fmla="*/ 1817686 h 6858000"/>
              <a:gd name="connsiteX882" fmla="*/ 6537433 w 7467600"/>
              <a:gd name="connsiteY882" fmla="*/ 1907790 h 6858000"/>
              <a:gd name="connsiteX883" fmla="*/ 6550221 w 7467600"/>
              <a:gd name="connsiteY883" fmla="*/ 1910729 h 6858000"/>
              <a:gd name="connsiteX884" fmla="*/ 6964438 w 7467600"/>
              <a:gd name="connsiteY884" fmla="*/ 2209505 h 6858000"/>
              <a:gd name="connsiteX885" fmla="*/ 7367862 w 7467600"/>
              <a:gd name="connsiteY885" fmla="*/ 2806833 h 6858000"/>
              <a:gd name="connsiteX886" fmla="*/ 7364329 w 7467600"/>
              <a:gd name="connsiteY886" fmla="*/ 2826907 h 6858000"/>
              <a:gd name="connsiteX887" fmla="*/ 7290545 w 7467600"/>
              <a:gd name="connsiteY887" fmla="*/ 2850663 h 6858000"/>
              <a:gd name="connsiteX888" fmla="*/ 6472036 w 7467600"/>
              <a:gd name="connsiteY888" fmla="*/ 1959003 h 6858000"/>
              <a:gd name="connsiteX889" fmla="*/ 5792897 w 7467600"/>
              <a:gd name="connsiteY889" fmla="*/ 1647747 h 6858000"/>
              <a:gd name="connsiteX890" fmla="*/ 5842751 w 7467600"/>
              <a:gd name="connsiteY890" fmla="*/ 1816112 h 6858000"/>
              <a:gd name="connsiteX891" fmla="*/ 5847424 w 7467600"/>
              <a:gd name="connsiteY891" fmla="*/ 1815776 h 6858000"/>
              <a:gd name="connsiteX892" fmla="*/ 6399821 w 7467600"/>
              <a:gd name="connsiteY892" fmla="*/ 2344799 h 6858000"/>
              <a:gd name="connsiteX893" fmla="*/ 6323232 w 7467600"/>
              <a:gd name="connsiteY893" fmla="*/ 2389634 h 6858000"/>
              <a:gd name="connsiteX894" fmla="*/ 5942958 w 7467600"/>
              <a:gd name="connsiteY894" fmla="*/ 2077708 h 6858000"/>
              <a:gd name="connsiteX895" fmla="*/ 5921559 w 7467600"/>
              <a:gd name="connsiteY895" fmla="*/ 2378596 h 6858000"/>
              <a:gd name="connsiteX896" fmla="*/ 5817651 w 7467600"/>
              <a:gd name="connsiteY896" fmla="*/ 3023919 h 6858000"/>
              <a:gd name="connsiteX897" fmla="*/ 5729634 w 7467600"/>
              <a:gd name="connsiteY897" fmla="*/ 3051849 h 6858000"/>
              <a:gd name="connsiteX898" fmla="*/ 5611018 w 7467600"/>
              <a:gd name="connsiteY898" fmla="*/ 2316769 h 6858000"/>
              <a:gd name="connsiteX899" fmla="*/ 5687608 w 7467600"/>
              <a:gd name="connsiteY899" fmla="*/ 2039972 h 6858000"/>
              <a:gd name="connsiteX900" fmla="*/ 5657554 w 7467600"/>
              <a:gd name="connsiteY900" fmla="*/ 1576445 h 6858000"/>
              <a:gd name="connsiteX901" fmla="*/ 5150475 w 7467600"/>
              <a:gd name="connsiteY901" fmla="*/ 1274012 h 6858000"/>
              <a:gd name="connsiteX902" fmla="*/ 5349142 w 7467600"/>
              <a:gd name="connsiteY902" fmla="*/ 2204405 h 6858000"/>
              <a:gd name="connsiteX903" fmla="*/ 5262214 w 7467600"/>
              <a:gd name="connsiteY903" fmla="*/ 2233836 h 6858000"/>
              <a:gd name="connsiteX904" fmla="*/ 4981539 w 7467600"/>
              <a:gd name="connsiteY904" fmla="*/ 1542201 h 6858000"/>
              <a:gd name="connsiteX905" fmla="*/ 4958461 w 7467600"/>
              <a:gd name="connsiteY905" fmla="*/ 1136957 h 6858000"/>
              <a:gd name="connsiteX906" fmla="*/ 4655015 w 7467600"/>
              <a:gd name="connsiteY906" fmla="*/ 891426 h 6858000"/>
              <a:gd name="connsiteX907" fmla="*/ 4348002 w 7467600"/>
              <a:gd name="connsiteY907" fmla="*/ 2205895 h 6858000"/>
              <a:gd name="connsiteX908" fmla="*/ 4262250 w 7467600"/>
              <a:gd name="connsiteY908" fmla="*/ 2219972 h 6858000"/>
              <a:gd name="connsiteX909" fmla="*/ 4550611 w 7467600"/>
              <a:gd name="connsiteY909" fmla="*/ 817540 h 6858000"/>
              <a:gd name="connsiteX910" fmla="*/ 4564418 w 7467600"/>
              <a:gd name="connsiteY910" fmla="*/ 808293 h 6858000"/>
              <a:gd name="connsiteX911" fmla="*/ 4266388 w 7467600"/>
              <a:gd name="connsiteY911" fmla="*/ 500083 h 6858000"/>
              <a:gd name="connsiteX912" fmla="*/ 4032842 w 7467600"/>
              <a:gd name="connsiteY912" fmla="*/ 211809 h 6858000"/>
              <a:gd name="connsiteX913" fmla="*/ 3882765 w 7467600"/>
              <a:gd name="connsiteY913" fmla="*/ 0 h 6858000"/>
              <a:gd name="connsiteX914" fmla="*/ 3721337 w 7467600"/>
              <a:gd name="connsiteY914" fmla="*/ 0 h 6858000"/>
              <a:gd name="connsiteX915" fmla="*/ 3797544 w 7467600"/>
              <a:gd name="connsiteY915" fmla="*/ 0 h 6858000"/>
              <a:gd name="connsiteX916" fmla="*/ 3775734 w 7467600"/>
              <a:gd name="connsiteY916" fmla="*/ 95131 h 6858000"/>
              <a:gd name="connsiteX917" fmla="*/ 3724807 w 7467600"/>
              <a:gd name="connsiteY917" fmla="*/ 272257 h 6858000"/>
              <a:gd name="connsiteX918" fmla="*/ 3726844 w 7467600"/>
              <a:gd name="connsiteY918" fmla="*/ 282988 h 6858000"/>
              <a:gd name="connsiteX919" fmla="*/ 3742664 w 7467600"/>
              <a:gd name="connsiteY919" fmla="*/ 279918 h 6858000"/>
              <a:gd name="connsiteX920" fmla="*/ 4103910 w 7467600"/>
              <a:gd name="connsiteY920" fmla="*/ 1161917 h 6858000"/>
              <a:gd name="connsiteX921" fmla="*/ 4020269 w 7467600"/>
              <a:gd name="connsiteY921" fmla="*/ 1200406 h 6858000"/>
              <a:gd name="connsiteX922" fmla="*/ 3674882 w 7467600"/>
              <a:gd name="connsiteY922" fmla="*/ 488524 h 6858000"/>
              <a:gd name="connsiteX923" fmla="*/ 3132682 w 7467600"/>
              <a:gd name="connsiteY923" fmla="*/ 1072284 h 6858000"/>
              <a:gd name="connsiteX924" fmla="*/ 2716346 w 7467600"/>
              <a:gd name="connsiteY924" fmla="*/ 1276376 h 6858000"/>
              <a:gd name="connsiteX925" fmla="*/ 2716772 w 7467600"/>
              <a:gd name="connsiteY925" fmla="*/ 1255462 h 6858000"/>
              <a:gd name="connsiteX926" fmla="*/ 3471096 w 7467600"/>
              <a:gd name="connsiteY926" fmla="*/ 437072 h 6858000"/>
              <a:gd name="connsiteX927" fmla="*/ 3639057 w 7467600"/>
              <a:gd name="connsiteY927" fmla="*/ 286334 h 6858000"/>
              <a:gd name="connsiteX928" fmla="*/ 3640309 w 7467600"/>
              <a:gd name="connsiteY928" fmla="*/ 284664 h 6858000"/>
              <a:gd name="connsiteX929" fmla="*/ 3646022 w 7467600"/>
              <a:gd name="connsiteY929" fmla="*/ 276711 h 6858000"/>
              <a:gd name="connsiteX930" fmla="*/ 3707943 w 7467600"/>
              <a:gd name="connsiteY930" fmla="*/ 65958 h 6858000"/>
              <a:gd name="connsiteX931" fmla="*/ 3721337 w 7467600"/>
              <a:gd name="connsiteY931" fmla="*/ 0 h 6858000"/>
              <a:gd name="connsiteX932" fmla="*/ 2867960 w 7467600"/>
              <a:gd name="connsiteY932" fmla="*/ 0 h 6858000"/>
              <a:gd name="connsiteX933" fmla="*/ 2926351 w 7467600"/>
              <a:gd name="connsiteY933" fmla="*/ 0 h 6858000"/>
              <a:gd name="connsiteX934" fmla="*/ 2902823 w 7467600"/>
              <a:gd name="connsiteY934" fmla="*/ 262929 h 6858000"/>
              <a:gd name="connsiteX935" fmla="*/ 2940663 w 7467600"/>
              <a:gd name="connsiteY935" fmla="*/ 140884 h 6858000"/>
              <a:gd name="connsiteX936" fmla="*/ 2947039 w 7467600"/>
              <a:gd name="connsiteY936" fmla="*/ 122524 h 6858000"/>
              <a:gd name="connsiteX937" fmla="*/ 2984316 w 7467600"/>
              <a:gd name="connsiteY937" fmla="*/ 0 h 6858000"/>
              <a:gd name="connsiteX938" fmla="*/ 3016114 w 7467600"/>
              <a:gd name="connsiteY938" fmla="*/ 0 h 6858000"/>
              <a:gd name="connsiteX939" fmla="*/ 2979949 w 7467600"/>
              <a:gd name="connsiteY939" fmla="*/ 119274 h 6858000"/>
              <a:gd name="connsiteX940" fmla="*/ 3023879 w 7467600"/>
              <a:gd name="connsiteY940" fmla="*/ 0 h 6858000"/>
              <a:gd name="connsiteX941" fmla="*/ 3105400 w 7467600"/>
              <a:gd name="connsiteY941" fmla="*/ 0 h 6858000"/>
              <a:gd name="connsiteX942" fmla="*/ 3094669 w 7467600"/>
              <a:gd name="connsiteY942" fmla="*/ 30308 h 6858000"/>
              <a:gd name="connsiteX943" fmla="*/ 2901945 w 7467600"/>
              <a:gd name="connsiteY943" fmla="*/ 466538 h 6858000"/>
              <a:gd name="connsiteX944" fmla="*/ 2815209 w 7467600"/>
              <a:gd name="connsiteY944" fmla="*/ 497361 h 6858000"/>
              <a:gd name="connsiteX945" fmla="*/ 2844845 w 7467600"/>
              <a:gd name="connsiteY945" fmla="*/ 127638 h 6858000"/>
              <a:gd name="connsiteX946" fmla="*/ 2867960 w 7467600"/>
              <a:gd name="connsiteY946" fmla="*/ 0 h 6858000"/>
              <a:gd name="connsiteX947" fmla="*/ 1057230 w 7467600"/>
              <a:gd name="connsiteY947" fmla="*/ 0 h 6858000"/>
              <a:gd name="connsiteX948" fmla="*/ 1111003 w 7467600"/>
              <a:gd name="connsiteY948" fmla="*/ 0 h 6858000"/>
              <a:gd name="connsiteX949" fmla="*/ 1125553 w 7467600"/>
              <a:gd name="connsiteY949" fmla="*/ 52588 h 6858000"/>
              <a:gd name="connsiteX950" fmla="*/ 1304276 w 7467600"/>
              <a:gd name="connsiteY950" fmla="*/ 476275 h 6858000"/>
              <a:gd name="connsiteX951" fmla="*/ 1492066 w 7467600"/>
              <a:gd name="connsiteY951" fmla="*/ 886333 h 6858000"/>
              <a:gd name="connsiteX952" fmla="*/ 1423698 w 7467600"/>
              <a:gd name="connsiteY952" fmla="*/ 710817 h 6858000"/>
              <a:gd name="connsiteX953" fmla="*/ 1357609 w 7467600"/>
              <a:gd name="connsiteY953" fmla="*/ 532892 h 6858000"/>
              <a:gd name="connsiteX954" fmla="*/ 1309550 w 7467600"/>
              <a:gd name="connsiteY954" fmla="*/ 374031 h 6858000"/>
              <a:gd name="connsiteX955" fmla="*/ 1193673 w 7467600"/>
              <a:gd name="connsiteY955" fmla="*/ 49533 h 6858000"/>
              <a:gd name="connsiteX956" fmla="*/ 1164391 w 7467600"/>
              <a:gd name="connsiteY956" fmla="*/ 0 h 6858000"/>
              <a:gd name="connsiteX957" fmla="*/ 1200666 w 7467600"/>
              <a:gd name="connsiteY957" fmla="*/ 0 h 6858000"/>
              <a:gd name="connsiteX958" fmla="*/ 1223408 w 7467600"/>
              <a:gd name="connsiteY958" fmla="*/ 38996 h 6858000"/>
              <a:gd name="connsiteX959" fmla="*/ 1339635 w 7467600"/>
              <a:gd name="connsiteY959" fmla="*/ 365517 h 6858000"/>
              <a:gd name="connsiteX960" fmla="*/ 1387469 w 7467600"/>
              <a:gd name="connsiteY960" fmla="*/ 523079 h 6858000"/>
              <a:gd name="connsiteX961" fmla="*/ 1452685 w 7467600"/>
              <a:gd name="connsiteY961" fmla="*/ 699806 h 6858000"/>
              <a:gd name="connsiteX962" fmla="*/ 1492092 w 7467600"/>
              <a:gd name="connsiteY962" fmla="*/ 800424 h 6858000"/>
              <a:gd name="connsiteX963" fmla="*/ 1455302 w 7467600"/>
              <a:gd name="connsiteY963" fmla="*/ 632913 h 6858000"/>
              <a:gd name="connsiteX964" fmla="*/ 1222336 w 7467600"/>
              <a:gd name="connsiteY964" fmla="*/ 9480 h 6858000"/>
              <a:gd name="connsiteX965" fmla="*/ 1214634 w 7467600"/>
              <a:gd name="connsiteY965" fmla="*/ 0 h 6858000"/>
              <a:gd name="connsiteX966" fmla="*/ 1289827 w 7467600"/>
              <a:gd name="connsiteY966" fmla="*/ 0 h 6858000"/>
              <a:gd name="connsiteX967" fmla="*/ 1321076 w 7467600"/>
              <a:gd name="connsiteY967" fmla="*/ 59722 h 6858000"/>
              <a:gd name="connsiteX968" fmla="*/ 1512579 w 7467600"/>
              <a:gd name="connsiteY968" fmla="*/ 626441 h 6858000"/>
              <a:gd name="connsiteX969" fmla="*/ 1506076 w 7467600"/>
              <a:gd name="connsiteY969" fmla="*/ 1089289 h 6858000"/>
              <a:gd name="connsiteX970" fmla="*/ 1486346 w 7467600"/>
              <a:gd name="connsiteY970" fmla="*/ 1079919 h 6858000"/>
              <a:gd name="connsiteX971" fmla="*/ 1070511 w 7467600"/>
              <a:gd name="connsiteY971" fmla="*/ 48609 h 6858000"/>
              <a:gd name="connsiteX972" fmla="*/ 1057230 w 7467600"/>
              <a:gd name="connsiteY972" fmla="*/ 0 h 6858000"/>
              <a:gd name="connsiteX973" fmla="*/ 43151 w 7467600"/>
              <a:gd name="connsiteY973" fmla="*/ 0 h 6858000"/>
              <a:gd name="connsiteX974" fmla="*/ 95283 w 7467600"/>
              <a:gd name="connsiteY974" fmla="*/ 0 h 6858000"/>
              <a:gd name="connsiteX975" fmla="*/ 300708 w 7467600"/>
              <a:gd name="connsiteY975" fmla="*/ 154571 h 6858000"/>
              <a:gd name="connsiteX976" fmla="*/ 530414 w 7467600"/>
              <a:gd name="connsiteY976" fmla="*/ 354673 h 6858000"/>
              <a:gd name="connsiteX977" fmla="*/ 333785 w 7467600"/>
              <a:gd name="connsiteY977" fmla="*/ 161564 h 6858000"/>
              <a:gd name="connsiteX978" fmla="*/ 147005 w 7467600"/>
              <a:gd name="connsiteY978" fmla="*/ 0 h 6858000"/>
              <a:gd name="connsiteX979" fmla="*/ 272509 w 7467600"/>
              <a:gd name="connsiteY979" fmla="*/ 0 h 6858000"/>
              <a:gd name="connsiteX980" fmla="*/ 326276 w 7467600"/>
              <a:gd name="connsiteY980" fmla="*/ 45847 h 6858000"/>
              <a:gd name="connsiteX981" fmla="*/ 823759 w 7467600"/>
              <a:gd name="connsiteY981" fmla="*/ 574145 h 6858000"/>
              <a:gd name="connsiteX982" fmla="*/ 811254 w 7467600"/>
              <a:gd name="connsiteY982" fmla="*/ 665546 h 6858000"/>
              <a:gd name="connsiteX983" fmla="*/ 154042 w 7467600"/>
              <a:gd name="connsiteY983" fmla="*/ 261522 h 6858000"/>
              <a:gd name="connsiteX984" fmla="*/ 13550 w 7467600"/>
              <a:gd name="connsiteY984" fmla="*/ 158423 h 6858000"/>
              <a:gd name="connsiteX985" fmla="*/ 0 w 7467600"/>
              <a:gd name="connsiteY985" fmla="*/ 146618 h 6858000"/>
              <a:gd name="connsiteX986" fmla="*/ 0 w 7467600"/>
              <a:gd name="connsiteY986" fmla="*/ 59161 h 6858000"/>
              <a:gd name="connsiteX987" fmla="*/ 45427 w 7467600"/>
              <a:gd name="connsiteY987" fmla="*/ 101078 h 6858000"/>
              <a:gd name="connsiteX988" fmla="*/ 630103 w 7467600"/>
              <a:gd name="connsiteY988" fmla="*/ 485885 h 6858000"/>
              <a:gd name="connsiteX989" fmla="*/ 532040 w 7467600"/>
              <a:gd name="connsiteY989" fmla="*/ 399359 h 6858000"/>
              <a:gd name="connsiteX990" fmla="*/ 517618 w 7467600"/>
              <a:gd name="connsiteY990" fmla="*/ 385726 h 6858000"/>
              <a:gd name="connsiteX991" fmla="*/ 285074 w 7467600"/>
              <a:gd name="connsiteY991" fmla="*/ 182755 h 6858000"/>
              <a:gd name="connsiteX992" fmla="*/ 43151 w 7467600"/>
              <a:gd name="connsiteY99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91022 w 7467600"/>
              <a:gd name="connsiteY134" fmla="*/ 5158141 h 6858000"/>
              <a:gd name="connsiteX135" fmla="*/ 7312201 w 7467600"/>
              <a:gd name="connsiteY135" fmla="*/ 5128278 h 6858000"/>
              <a:gd name="connsiteX136" fmla="*/ 1903353 w 7467600"/>
              <a:gd name="connsiteY136" fmla="*/ 5044827 h 6858000"/>
              <a:gd name="connsiteX137" fmla="*/ 1936931 w 7467600"/>
              <a:gd name="connsiteY137" fmla="*/ 5093954 h 6858000"/>
              <a:gd name="connsiteX138" fmla="*/ 2195868 w 7467600"/>
              <a:gd name="connsiteY138" fmla="*/ 5396574 h 6858000"/>
              <a:gd name="connsiteX139" fmla="*/ 2088852 w 7467600"/>
              <a:gd name="connsiteY139" fmla="*/ 5166123 h 6858000"/>
              <a:gd name="connsiteX140" fmla="*/ 1958241 w 7467600"/>
              <a:gd name="connsiteY140" fmla="*/ 5067955 h 6858000"/>
              <a:gd name="connsiteX141" fmla="*/ 1903353 w 7467600"/>
              <a:gd name="connsiteY141" fmla="*/ 5044827 h 6858000"/>
              <a:gd name="connsiteX142" fmla="*/ 1979378 w 7467600"/>
              <a:gd name="connsiteY142" fmla="*/ 4769504 h 6858000"/>
              <a:gd name="connsiteX143" fmla="*/ 2882120 w 7467600"/>
              <a:gd name="connsiteY143" fmla="*/ 5064547 h 6858000"/>
              <a:gd name="connsiteX144" fmla="*/ 2793103 w 7467600"/>
              <a:gd name="connsiteY144" fmla="*/ 5039699 h 6858000"/>
              <a:gd name="connsiteX145" fmla="*/ 2770041 w 7467600"/>
              <a:gd name="connsiteY145" fmla="*/ 5033634 h 6858000"/>
              <a:gd name="connsiteX146" fmla="*/ 1979378 w 7467600"/>
              <a:gd name="connsiteY146" fmla="*/ 4769504 h 6858000"/>
              <a:gd name="connsiteX147" fmla="*/ 1927410 w 7467600"/>
              <a:gd name="connsiteY147" fmla="*/ 4716164 h 6858000"/>
              <a:gd name="connsiteX148" fmla="*/ 1959587 w 7467600"/>
              <a:gd name="connsiteY148" fmla="*/ 4728849 h 6858000"/>
              <a:gd name="connsiteX149" fmla="*/ 2777707 w 7467600"/>
              <a:gd name="connsiteY149" fmla="*/ 5003991 h 6858000"/>
              <a:gd name="connsiteX150" fmla="*/ 2800768 w 7467600"/>
              <a:gd name="connsiteY150" fmla="*/ 5010056 h 6858000"/>
              <a:gd name="connsiteX151" fmla="*/ 2879408 w 7467600"/>
              <a:gd name="connsiteY151" fmla="*/ 5031590 h 6858000"/>
              <a:gd name="connsiteX152" fmla="*/ 2862295 w 7467600"/>
              <a:gd name="connsiteY152" fmla="*/ 5022958 h 6858000"/>
              <a:gd name="connsiteX153" fmla="*/ 2813343 w 7467600"/>
              <a:gd name="connsiteY153" fmla="*/ 4998369 h 6858000"/>
              <a:gd name="connsiteX154" fmla="*/ 2646245 w 7467600"/>
              <a:gd name="connsiteY154" fmla="*/ 4930999 h 6858000"/>
              <a:gd name="connsiteX155" fmla="*/ 1999243 w 7467600"/>
              <a:gd name="connsiteY155" fmla="*/ 4730524 h 6858000"/>
              <a:gd name="connsiteX156" fmla="*/ 1979527 w 7467600"/>
              <a:gd name="connsiteY156" fmla="*/ 4726651 h 6858000"/>
              <a:gd name="connsiteX157" fmla="*/ 1927410 w 7467600"/>
              <a:gd name="connsiteY157" fmla="*/ 4716164 h 6858000"/>
              <a:gd name="connsiteX158" fmla="*/ 1997014 w 7467600"/>
              <a:gd name="connsiteY158" fmla="*/ 4698007 h 6858000"/>
              <a:gd name="connsiteX159" fmla="*/ 2005458 w 7467600"/>
              <a:gd name="connsiteY159" fmla="*/ 4699540 h 6858000"/>
              <a:gd name="connsiteX160" fmla="*/ 2657186 w 7467600"/>
              <a:gd name="connsiteY160" fmla="*/ 4901687 h 6858000"/>
              <a:gd name="connsiteX161" fmla="*/ 2826662 w 7467600"/>
              <a:gd name="connsiteY161" fmla="*/ 4970362 h 6858000"/>
              <a:gd name="connsiteX162" fmla="*/ 2876100 w 7467600"/>
              <a:gd name="connsiteY162" fmla="*/ 4995397 h 6858000"/>
              <a:gd name="connsiteX163" fmla="*/ 3042600 w 7467600"/>
              <a:gd name="connsiteY163" fmla="*/ 5059532 h 6858000"/>
              <a:gd name="connsiteX164" fmla="*/ 1997014 w 7467600"/>
              <a:gd name="connsiteY164" fmla="*/ 4698007 h 6858000"/>
              <a:gd name="connsiteX165" fmla="*/ 2305292 w 7467600"/>
              <a:gd name="connsiteY165" fmla="*/ 4219492 h 6858000"/>
              <a:gd name="connsiteX166" fmla="*/ 3360922 w 7467600"/>
              <a:gd name="connsiteY166" fmla="*/ 4529373 h 6858000"/>
              <a:gd name="connsiteX167" fmla="*/ 3492420 w 7467600"/>
              <a:gd name="connsiteY167" fmla="*/ 4510145 h 6858000"/>
              <a:gd name="connsiteX168" fmla="*/ 3364086 w 7467600"/>
              <a:gd name="connsiteY168" fmla="*/ 4480340 h 6858000"/>
              <a:gd name="connsiteX169" fmla="*/ 3225818 w 7467600"/>
              <a:gd name="connsiteY169" fmla="*/ 4411822 h 6858000"/>
              <a:gd name="connsiteX170" fmla="*/ 3129696 w 7467600"/>
              <a:gd name="connsiteY170" fmla="*/ 4360704 h 6858000"/>
              <a:gd name="connsiteX171" fmla="*/ 2814545 w 7467600"/>
              <a:gd name="connsiteY171" fmla="*/ 4282955 h 6858000"/>
              <a:gd name="connsiteX172" fmla="*/ 2305292 w 7467600"/>
              <a:gd name="connsiteY172" fmla="*/ 4219492 h 6858000"/>
              <a:gd name="connsiteX173" fmla="*/ 2626982 w 7467600"/>
              <a:gd name="connsiteY173" fmla="*/ 4206450 h 6858000"/>
              <a:gd name="connsiteX174" fmla="*/ 2490617 w 7467600"/>
              <a:gd name="connsiteY174" fmla="*/ 4206951 h 6858000"/>
              <a:gd name="connsiteX175" fmla="*/ 2819869 w 7467600"/>
              <a:gd name="connsiteY175" fmla="*/ 4252936 h 6858000"/>
              <a:gd name="connsiteX176" fmla="*/ 3143018 w 7467600"/>
              <a:gd name="connsiteY176" fmla="*/ 4332698 h 6858000"/>
              <a:gd name="connsiteX177" fmla="*/ 3241520 w 7467600"/>
              <a:gd name="connsiteY177" fmla="*/ 4385112 h 6858000"/>
              <a:gd name="connsiteX178" fmla="*/ 3374575 w 7467600"/>
              <a:gd name="connsiteY178" fmla="*/ 4451517 h 6858000"/>
              <a:gd name="connsiteX179" fmla="*/ 3505221 w 7467600"/>
              <a:gd name="connsiteY179" fmla="*/ 4480757 h 6858000"/>
              <a:gd name="connsiteX180" fmla="*/ 2626982 w 7467600"/>
              <a:gd name="connsiteY180" fmla="*/ 4206450 h 6858000"/>
              <a:gd name="connsiteX181" fmla="*/ 1310106 w 7467600"/>
              <a:gd name="connsiteY181" fmla="*/ 3943217 h 6858000"/>
              <a:gd name="connsiteX182" fmla="*/ 854994 w 7467600"/>
              <a:gd name="connsiteY182" fmla="*/ 4399136 h 6858000"/>
              <a:gd name="connsiteX183" fmla="*/ 742462 w 7467600"/>
              <a:gd name="connsiteY183" fmla="*/ 4594648 h 6858000"/>
              <a:gd name="connsiteX184" fmla="*/ 820602 w 7467600"/>
              <a:gd name="connsiteY184" fmla="*/ 4485915 h 6858000"/>
              <a:gd name="connsiteX185" fmla="*/ 878295 w 7467600"/>
              <a:gd name="connsiteY185" fmla="*/ 4403594 h 6858000"/>
              <a:gd name="connsiteX186" fmla="*/ 1240607 w 7467600"/>
              <a:gd name="connsiteY186" fmla="*/ 4010401 h 6858000"/>
              <a:gd name="connsiteX187" fmla="*/ 1310106 w 7467600"/>
              <a:gd name="connsiteY187" fmla="*/ 3943217 h 6858000"/>
              <a:gd name="connsiteX188" fmla="*/ 1423113 w 7467600"/>
              <a:gd name="connsiteY188" fmla="*/ 3874565 h 6858000"/>
              <a:gd name="connsiteX189" fmla="*/ 1260565 w 7467600"/>
              <a:gd name="connsiteY189" fmla="*/ 4031982 h 6858000"/>
              <a:gd name="connsiteX190" fmla="*/ 901900 w 7467600"/>
              <a:gd name="connsiteY190" fmla="*/ 4421236 h 6858000"/>
              <a:gd name="connsiteX191" fmla="*/ 845044 w 7467600"/>
              <a:gd name="connsiteY191" fmla="*/ 4502436 h 6858000"/>
              <a:gd name="connsiteX192" fmla="*/ 685926 w 7467600"/>
              <a:gd name="connsiteY192" fmla="*/ 4703069 h 6858000"/>
              <a:gd name="connsiteX193" fmla="*/ 684248 w 7467600"/>
              <a:gd name="connsiteY193" fmla="*/ 4706721 h 6858000"/>
              <a:gd name="connsiteX194" fmla="*/ 1423113 w 7467600"/>
              <a:gd name="connsiteY194" fmla="*/ 3874565 h 6858000"/>
              <a:gd name="connsiteX195" fmla="*/ 3316479 w 7467600"/>
              <a:gd name="connsiteY195" fmla="*/ 3872136 h 6858000"/>
              <a:gd name="connsiteX196" fmla="*/ 3546806 w 7467600"/>
              <a:gd name="connsiteY196" fmla="*/ 4356139 h 6858000"/>
              <a:gd name="connsiteX197" fmla="*/ 3364433 w 7467600"/>
              <a:gd name="connsiteY197" fmla="*/ 3953121 h 6858000"/>
              <a:gd name="connsiteX198" fmla="*/ 3316479 w 7467600"/>
              <a:gd name="connsiteY198" fmla="*/ 3872136 h 6858000"/>
              <a:gd name="connsiteX199" fmla="*/ 3291335 w 7467600"/>
              <a:gd name="connsiteY199" fmla="*/ 3767420 h 6858000"/>
              <a:gd name="connsiteX200" fmla="*/ 3390805 w 7467600"/>
              <a:gd name="connsiteY200" fmla="*/ 3937163 h 6858000"/>
              <a:gd name="connsiteX201" fmla="*/ 3579062 w 7467600"/>
              <a:gd name="connsiteY201" fmla="*/ 4359040 h 6858000"/>
              <a:gd name="connsiteX202" fmla="*/ 3467355 w 7467600"/>
              <a:gd name="connsiteY202" fmla="*/ 3988130 h 6858000"/>
              <a:gd name="connsiteX203" fmla="*/ 3310753 w 7467600"/>
              <a:gd name="connsiteY203" fmla="*/ 3787140 h 6858000"/>
              <a:gd name="connsiteX204" fmla="*/ 3291335 w 7467600"/>
              <a:gd name="connsiteY204" fmla="*/ 3767420 h 6858000"/>
              <a:gd name="connsiteX205" fmla="*/ 1635889 w 7467600"/>
              <a:gd name="connsiteY205" fmla="*/ 3709494 h 6858000"/>
              <a:gd name="connsiteX206" fmla="*/ 1634800 w 7467600"/>
              <a:gd name="connsiteY206" fmla="*/ 3731111 h 6858000"/>
              <a:gd name="connsiteX207" fmla="*/ 1635889 w 7467600"/>
              <a:gd name="connsiteY207" fmla="*/ 3709494 h 6858000"/>
              <a:gd name="connsiteX208" fmla="*/ 1510397 w 7467600"/>
              <a:gd name="connsiteY208" fmla="*/ 3684705 h 6858000"/>
              <a:gd name="connsiteX209" fmla="*/ 1146550 w 7467600"/>
              <a:gd name="connsiteY209" fmla="*/ 3802012 h 6858000"/>
              <a:gd name="connsiteX210" fmla="*/ 698834 w 7467600"/>
              <a:gd name="connsiteY210" fmla="*/ 3952272 h 6858000"/>
              <a:gd name="connsiteX211" fmla="*/ 34256 w 7467600"/>
              <a:gd name="connsiteY211" fmla="*/ 4347603 h 6858000"/>
              <a:gd name="connsiteX212" fmla="*/ 527241 w 7467600"/>
              <a:gd name="connsiteY212" fmla="*/ 4065078 h 6858000"/>
              <a:gd name="connsiteX213" fmla="*/ 1510397 w 7467600"/>
              <a:gd name="connsiteY213" fmla="*/ 3684705 h 6858000"/>
              <a:gd name="connsiteX214" fmla="*/ 1313114 w 7467600"/>
              <a:gd name="connsiteY214" fmla="*/ 3655216 h 6858000"/>
              <a:gd name="connsiteX215" fmla="*/ 1109304 w 7467600"/>
              <a:gd name="connsiteY215" fmla="*/ 3669030 h 6858000"/>
              <a:gd name="connsiteX216" fmla="*/ 8129 w 7467600"/>
              <a:gd name="connsiteY216" fmla="*/ 4330519 h 6858000"/>
              <a:gd name="connsiteX217" fmla="*/ 687572 w 7467600"/>
              <a:gd name="connsiteY217" fmla="*/ 3925629 h 6858000"/>
              <a:gd name="connsiteX218" fmla="*/ 1138365 w 7467600"/>
              <a:gd name="connsiteY218" fmla="*/ 3774515 h 6858000"/>
              <a:gd name="connsiteX219" fmla="*/ 1505579 w 7467600"/>
              <a:gd name="connsiteY219" fmla="*/ 3655526 h 6858000"/>
              <a:gd name="connsiteX220" fmla="*/ 1313114 w 7467600"/>
              <a:gd name="connsiteY220" fmla="*/ 3655216 h 6858000"/>
              <a:gd name="connsiteX221" fmla="*/ 3655073 w 7467600"/>
              <a:gd name="connsiteY221" fmla="*/ 3650884 h 6858000"/>
              <a:gd name="connsiteX222" fmla="*/ 3989938 w 7467600"/>
              <a:gd name="connsiteY222" fmla="*/ 3991685 h 6858000"/>
              <a:gd name="connsiteX223" fmla="*/ 4393907 w 7467600"/>
              <a:gd name="connsiteY223" fmla="*/ 4261258 h 6858000"/>
              <a:gd name="connsiteX224" fmla="*/ 4648051 w 7467600"/>
              <a:gd name="connsiteY224" fmla="*/ 4374051 h 6858000"/>
              <a:gd name="connsiteX225" fmla="*/ 4383389 w 7467600"/>
              <a:gd name="connsiteY225" fmla="*/ 4184369 h 6858000"/>
              <a:gd name="connsiteX226" fmla="*/ 4165508 w 7467600"/>
              <a:gd name="connsiteY226" fmla="*/ 4035196 h 6858000"/>
              <a:gd name="connsiteX227" fmla="*/ 4068162 w 7467600"/>
              <a:gd name="connsiteY227" fmla="*/ 3953394 h 6858000"/>
              <a:gd name="connsiteX228" fmla="*/ 3981416 w 7467600"/>
              <a:gd name="connsiteY228" fmla="*/ 3880482 h 6858000"/>
              <a:gd name="connsiteX229" fmla="*/ 3800147 w 7467600"/>
              <a:gd name="connsiteY229" fmla="*/ 3749872 h 6858000"/>
              <a:gd name="connsiteX230" fmla="*/ 3655073 w 7467600"/>
              <a:gd name="connsiteY230" fmla="*/ 3650884 h 6858000"/>
              <a:gd name="connsiteX231" fmla="*/ 3670252 w 7467600"/>
              <a:gd name="connsiteY231" fmla="*/ 3622798 h 6858000"/>
              <a:gd name="connsiteX232" fmla="*/ 3817258 w 7467600"/>
              <a:gd name="connsiteY232" fmla="*/ 3723577 h 6858000"/>
              <a:gd name="connsiteX233" fmla="*/ 4000461 w 7467600"/>
              <a:gd name="connsiteY233" fmla="*/ 3855966 h 6858000"/>
              <a:gd name="connsiteX234" fmla="*/ 4088180 w 7467600"/>
              <a:gd name="connsiteY234" fmla="*/ 3929774 h 6858000"/>
              <a:gd name="connsiteX235" fmla="*/ 4184555 w 7467600"/>
              <a:gd name="connsiteY235" fmla="*/ 4010683 h 6858000"/>
              <a:gd name="connsiteX236" fmla="*/ 4399563 w 7467600"/>
              <a:gd name="connsiteY236" fmla="*/ 4158106 h 6858000"/>
              <a:gd name="connsiteX237" fmla="*/ 4684469 w 7467600"/>
              <a:gd name="connsiteY237" fmla="*/ 4364680 h 6858000"/>
              <a:gd name="connsiteX238" fmla="*/ 4690271 w 7467600"/>
              <a:gd name="connsiteY238" fmla="*/ 4370034 h 6858000"/>
              <a:gd name="connsiteX239" fmla="*/ 4136093 w 7467600"/>
              <a:gd name="connsiteY239" fmla="*/ 3858466 h 6858000"/>
              <a:gd name="connsiteX240" fmla="*/ 3670252 w 7467600"/>
              <a:gd name="connsiteY240" fmla="*/ 3622798 h 6858000"/>
              <a:gd name="connsiteX241" fmla="*/ 4440129 w 7467600"/>
              <a:gd name="connsiteY241" fmla="*/ 3448571 h 6858000"/>
              <a:gd name="connsiteX242" fmla="*/ 4856525 w 7467600"/>
              <a:gd name="connsiteY242" fmla="*/ 3915351 h 6858000"/>
              <a:gd name="connsiteX243" fmla="*/ 5059055 w 7467600"/>
              <a:gd name="connsiteY243" fmla="*/ 4108918 h 6858000"/>
              <a:gd name="connsiteX244" fmla="*/ 5290070 w 7467600"/>
              <a:gd name="connsiteY244" fmla="*/ 4263619 h 6858000"/>
              <a:gd name="connsiteX245" fmla="*/ 4834991 w 7467600"/>
              <a:gd name="connsiteY245" fmla="*/ 3830985 h 6858000"/>
              <a:gd name="connsiteX246" fmla="*/ 4440129 w 7467600"/>
              <a:gd name="connsiteY246" fmla="*/ 3448571 h 6858000"/>
              <a:gd name="connsiteX247" fmla="*/ 4441737 w 7467600"/>
              <a:gd name="connsiteY247" fmla="*/ 3399734 h 6858000"/>
              <a:gd name="connsiteX248" fmla="*/ 4431236 w 7467600"/>
              <a:gd name="connsiteY248" fmla="*/ 3400954 h 6858000"/>
              <a:gd name="connsiteX249" fmla="*/ 4557150 w 7467600"/>
              <a:gd name="connsiteY249" fmla="*/ 3510023 h 6858000"/>
              <a:gd name="connsiteX250" fmla="*/ 4856936 w 7467600"/>
              <a:gd name="connsiteY250" fmla="*/ 3809146 h 6858000"/>
              <a:gd name="connsiteX251" fmla="*/ 5111996 w 7467600"/>
              <a:gd name="connsiteY251" fmla="*/ 4065759 h 6858000"/>
              <a:gd name="connsiteX252" fmla="*/ 5388878 w 7467600"/>
              <a:gd name="connsiteY252" fmla="*/ 4300185 h 6858000"/>
              <a:gd name="connsiteX253" fmla="*/ 5425556 w 7467600"/>
              <a:gd name="connsiteY253" fmla="*/ 4308967 h 6858000"/>
              <a:gd name="connsiteX254" fmla="*/ 4943646 w 7467600"/>
              <a:gd name="connsiteY254" fmla="*/ 3822916 h 6858000"/>
              <a:gd name="connsiteX255" fmla="*/ 4594837 w 7467600"/>
              <a:gd name="connsiteY255" fmla="*/ 3532274 h 6858000"/>
              <a:gd name="connsiteX256" fmla="*/ 4441737 w 7467600"/>
              <a:gd name="connsiteY256" fmla="*/ 3399734 h 6858000"/>
              <a:gd name="connsiteX257" fmla="*/ 5425834 w 7467600"/>
              <a:gd name="connsiteY257" fmla="*/ 3162785 h 6858000"/>
              <a:gd name="connsiteX258" fmla="*/ 5401644 w 7467600"/>
              <a:gd name="connsiteY258" fmla="*/ 3617847 h 6858000"/>
              <a:gd name="connsiteX259" fmla="*/ 5467256 w 7467600"/>
              <a:gd name="connsiteY259" fmla="*/ 4175494 h 6858000"/>
              <a:gd name="connsiteX260" fmla="*/ 5448069 w 7467600"/>
              <a:gd name="connsiteY260" fmla="*/ 3567554 h 6858000"/>
              <a:gd name="connsiteX261" fmla="*/ 5425834 w 7467600"/>
              <a:gd name="connsiteY261" fmla="*/ 3162785 h 6858000"/>
              <a:gd name="connsiteX262" fmla="*/ 1318687 w 7467600"/>
              <a:gd name="connsiteY262" fmla="*/ 3113840 h 6858000"/>
              <a:gd name="connsiteX263" fmla="*/ 1066793 w 7467600"/>
              <a:gd name="connsiteY263" fmla="*/ 3212171 h 6858000"/>
              <a:gd name="connsiteX264" fmla="*/ 993319 w 7467600"/>
              <a:gd name="connsiteY264" fmla="*/ 3247648 h 6858000"/>
              <a:gd name="connsiteX265" fmla="*/ 853081 w 7467600"/>
              <a:gd name="connsiteY265" fmla="*/ 3312410 h 6858000"/>
              <a:gd name="connsiteX266" fmla="*/ 805957 w 7467600"/>
              <a:gd name="connsiteY266" fmla="*/ 3330443 h 6858000"/>
              <a:gd name="connsiteX267" fmla="*/ 1318687 w 7467600"/>
              <a:gd name="connsiteY267" fmla="*/ 3113840 h 6858000"/>
              <a:gd name="connsiteX268" fmla="*/ 5453702 w 7467600"/>
              <a:gd name="connsiteY268" fmla="*/ 3090882 h 6858000"/>
              <a:gd name="connsiteX269" fmla="*/ 5480135 w 7467600"/>
              <a:gd name="connsiteY269" fmla="*/ 3565802 h 6858000"/>
              <a:gd name="connsiteX270" fmla="*/ 5499023 w 7467600"/>
              <a:gd name="connsiteY270" fmla="*/ 4166310 h 6858000"/>
              <a:gd name="connsiteX271" fmla="*/ 5547022 w 7467600"/>
              <a:gd name="connsiteY271" fmla="*/ 3607838 h 6858000"/>
              <a:gd name="connsiteX272" fmla="*/ 5515964 w 7467600"/>
              <a:gd name="connsiteY272" fmla="*/ 3378541 h 6858000"/>
              <a:gd name="connsiteX273" fmla="*/ 5453702 w 7467600"/>
              <a:gd name="connsiteY273" fmla="*/ 3090882 h 6858000"/>
              <a:gd name="connsiteX274" fmla="*/ 1238695 w 7467600"/>
              <a:gd name="connsiteY274" fmla="*/ 3076820 h 6858000"/>
              <a:gd name="connsiteX275" fmla="*/ 716371 w 7467600"/>
              <a:gd name="connsiteY275" fmla="*/ 3293249 h 6858000"/>
              <a:gd name="connsiteX276" fmla="*/ 579522 w 7467600"/>
              <a:gd name="connsiteY276" fmla="*/ 3371759 h 6858000"/>
              <a:gd name="connsiteX277" fmla="*/ 600288 w 7467600"/>
              <a:gd name="connsiteY277" fmla="*/ 3365555 h 6858000"/>
              <a:gd name="connsiteX278" fmla="*/ 840692 w 7467600"/>
              <a:gd name="connsiteY278" fmla="*/ 3284921 h 6858000"/>
              <a:gd name="connsiteX279" fmla="*/ 979248 w 7467600"/>
              <a:gd name="connsiteY279" fmla="*/ 3221003 h 6858000"/>
              <a:gd name="connsiteX280" fmla="*/ 1053282 w 7467600"/>
              <a:gd name="connsiteY280" fmla="*/ 3185247 h 6858000"/>
              <a:gd name="connsiteX281" fmla="*/ 1320603 w 7467600"/>
              <a:gd name="connsiteY281" fmla="*/ 3081281 h 6858000"/>
              <a:gd name="connsiteX282" fmla="*/ 1238695 w 7467600"/>
              <a:gd name="connsiteY282" fmla="*/ 3076820 h 6858000"/>
              <a:gd name="connsiteX283" fmla="*/ 5425627 w 7467600"/>
              <a:gd name="connsiteY283" fmla="*/ 2954192 h 6858000"/>
              <a:gd name="connsiteX284" fmla="*/ 5470770 w 7467600"/>
              <a:gd name="connsiteY284" fmla="*/ 3005435 h 6858000"/>
              <a:gd name="connsiteX285" fmla="*/ 5519779 w 7467600"/>
              <a:gd name="connsiteY285" fmla="*/ 4359223 h 6858000"/>
              <a:gd name="connsiteX286" fmla="*/ 5520293 w 7467600"/>
              <a:gd name="connsiteY286" fmla="*/ 4360602 h 6858000"/>
              <a:gd name="connsiteX287" fmla="*/ 5767221 w 7467600"/>
              <a:gd name="connsiteY287" fmla="*/ 4665564 h 6858000"/>
              <a:gd name="connsiteX288" fmla="*/ 6937169 w 7467600"/>
              <a:gd name="connsiteY288" fmla="*/ 4815941 h 6858000"/>
              <a:gd name="connsiteX289" fmla="*/ 6953922 w 7467600"/>
              <a:gd name="connsiteY289" fmla="*/ 4890068 h 6858000"/>
              <a:gd name="connsiteX290" fmla="*/ 6071359 w 7467600"/>
              <a:gd name="connsiteY290" fmla="*/ 4770770 h 6858000"/>
              <a:gd name="connsiteX291" fmla="*/ 6038839 w 7467600"/>
              <a:gd name="connsiteY291" fmla="*/ 4764474 h 6858000"/>
              <a:gd name="connsiteX292" fmla="*/ 6038706 w 7467600"/>
              <a:gd name="connsiteY292" fmla="*/ 4763847 h 6858000"/>
              <a:gd name="connsiteX293" fmla="*/ 6037784 w 7467600"/>
              <a:gd name="connsiteY293" fmla="*/ 4764270 h 6858000"/>
              <a:gd name="connsiteX294" fmla="*/ 6038839 w 7467600"/>
              <a:gd name="connsiteY294" fmla="*/ 4764474 h 6858000"/>
              <a:gd name="connsiteX295" fmla="*/ 6040338 w 7467600"/>
              <a:gd name="connsiteY295" fmla="*/ 4771418 h 6858000"/>
              <a:gd name="connsiteX296" fmla="*/ 6024488 w 7467600"/>
              <a:gd name="connsiteY296" fmla="*/ 4809903 h 6858000"/>
              <a:gd name="connsiteX297" fmla="*/ 5599771 w 7467600"/>
              <a:gd name="connsiteY297" fmla="*/ 5509652 h 6858000"/>
              <a:gd name="connsiteX298" fmla="*/ 5548843 w 7467600"/>
              <a:gd name="connsiteY298" fmla="*/ 5563845 h 6858000"/>
              <a:gd name="connsiteX299" fmla="*/ 5940952 w 7467600"/>
              <a:gd name="connsiteY299" fmla="*/ 6250028 h 6858000"/>
              <a:gd name="connsiteX300" fmla="*/ 6043441 w 7467600"/>
              <a:gd name="connsiteY300" fmla="*/ 6665847 h 6858000"/>
              <a:gd name="connsiteX301" fmla="*/ 6093432 w 7467600"/>
              <a:gd name="connsiteY301" fmla="*/ 6858000 h 6858000"/>
              <a:gd name="connsiteX302" fmla="*/ 6034344 w 7467600"/>
              <a:gd name="connsiteY302" fmla="*/ 6858000 h 6858000"/>
              <a:gd name="connsiteX303" fmla="*/ 6026679 w 7467600"/>
              <a:gd name="connsiteY303" fmla="*/ 6836959 h 6858000"/>
              <a:gd name="connsiteX304" fmla="*/ 5800441 w 7467600"/>
              <a:gd name="connsiteY304" fmla="*/ 6335286 h 6858000"/>
              <a:gd name="connsiteX305" fmla="*/ 5526562 w 7467600"/>
              <a:gd name="connsiteY305" fmla="*/ 5705388 h 6858000"/>
              <a:gd name="connsiteX306" fmla="*/ 5519640 w 7467600"/>
              <a:gd name="connsiteY306" fmla="*/ 5683774 h 6858000"/>
              <a:gd name="connsiteX307" fmla="*/ 5844559 w 7467600"/>
              <a:gd name="connsiteY307" fmla="*/ 6553349 h 6858000"/>
              <a:gd name="connsiteX308" fmla="*/ 5975994 w 7467600"/>
              <a:gd name="connsiteY308" fmla="*/ 6858000 h 6858000"/>
              <a:gd name="connsiteX309" fmla="*/ 5898547 w 7467600"/>
              <a:gd name="connsiteY309" fmla="*/ 6858000 h 6858000"/>
              <a:gd name="connsiteX310" fmla="*/ 5682041 w 7467600"/>
              <a:gd name="connsiteY310" fmla="*/ 6355860 h 6858000"/>
              <a:gd name="connsiteX311" fmla="*/ 5461758 w 7467600"/>
              <a:gd name="connsiteY311" fmla="*/ 5820220 h 6858000"/>
              <a:gd name="connsiteX312" fmla="*/ 5237282 w 7467600"/>
              <a:gd name="connsiteY312" fmla="*/ 6579086 h 6858000"/>
              <a:gd name="connsiteX313" fmla="*/ 5115009 w 7467600"/>
              <a:gd name="connsiteY313" fmla="*/ 6858000 h 6858000"/>
              <a:gd name="connsiteX314" fmla="*/ 5028074 w 7467600"/>
              <a:gd name="connsiteY314" fmla="*/ 6858000 h 6858000"/>
              <a:gd name="connsiteX315" fmla="*/ 5079508 w 7467600"/>
              <a:gd name="connsiteY315" fmla="*/ 6749074 h 6858000"/>
              <a:gd name="connsiteX316" fmla="*/ 5371846 w 7467600"/>
              <a:gd name="connsiteY316" fmla="*/ 5924413 h 6858000"/>
              <a:gd name="connsiteX317" fmla="*/ 5270512 w 7467600"/>
              <a:gd name="connsiteY317" fmla="*/ 6138975 h 6858000"/>
              <a:gd name="connsiteX318" fmla="*/ 5062409 w 7467600"/>
              <a:gd name="connsiteY318" fmla="*/ 6653544 h 6858000"/>
              <a:gd name="connsiteX319" fmla="*/ 5036628 w 7467600"/>
              <a:gd name="connsiteY319" fmla="*/ 6754247 h 6858000"/>
              <a:gd name="connsiteX320" fmla="*/ 5009112 w 7467600"/>
              <a:gd name="connsiteY320" fmla="*/ 6858000 h 6858000"/>
              <a:gd name="connsiteX321" fmla="*/ 4976679 w 7467600"/>
              <a:gd name="connsiteY321" fmla="*/ 6858000 h 6858000"/>
              <a:gd name="connsiteX322" fmla="*/ 5006537 w 7467600"/>
              <a:gd name="connsiteY322" fmla="*/ 6747068 h 6858000"/>
              <a:gd name="connsiteX323" fmla="*/ 5032723 w 7467600"/>
              <a:gd name="connsiteY323" fmla="*/ 6644957 h 6858000"/>
              <a:gd name="connsiteX324" fmla="*/ 5242949 w 7467600"/>
              <a:gd name="connsiteY324" fmla="*/ 6125175 h 6858000"/>
              <a:gd name="connsiteX325" fmla="*/ 5286321 w 7467600"/>
              <a:gd name="connsiteY325" fmla="*/ 6033555 h 6858000"/>
              <a:gd name="connsiteX326" fmla="*/ 5008210 w 7467600"/>
              <a:gd name="connsiteY326" fmla="*/ 6649194 h 6858000"/>
              <a:gd name="connsiteX327" fmla="*/ 4986321 w 7467600"/>
              <a:gd name="connsiteY327" fmla="*/ 6765687 h 6858000"/>
              <a:gd name="connsiteX328" fmla="*/ 4973474 w 7467600"/>
              <a:gd name="connsiteY328" fmla="*/ 6858000 h 6858000"/>
              <a:gd name="connsiteX329" fmla="*/ 4907178 w 7467600"/>
              <a:gd name="connsiteY329" fmla="*/ 6858000 h 6858000"/>
              <a:gd name="connsiteX330" fmla="*/ 4910810 w 7467600"/>
              <a:gd name="connsiteY330" fmla="*/ 6829660 h 6858000"/>
              <a:gd name="connsiteX331" fmla="*/ 4987461 w 7467600"/>
              <a:gd name="connsiteY331" fmla="*/ 6432994 h 6858000"/>
              <a:gd name="connsiteX332" fmla="*/ 5179262 w 7467600"/>
              <a:gd name="connsiteY332" fmla="*/ 6035044 h 6858000"/>
              <a:gd name="connsiteX333" fmla="*/ 4689678 w 7467600"/>
              <a:gd name="connsiteY333" fmla="*/ 6440241 h 6858000"/>
              <a:gd name="connsiteX334" fmla="*/ 4477543 w 7467600"/>
              <a:gd name="connsiteY334" fmla="*/ 6674836 h 6858000"/>
              <a:gd name="connsiteX335" fmla="*/ 4329957 w 7467600"/>
              <a:gd name="connsiteY335" fmla="*/ 6858000 h 6858000"/>
              <a:gd name="connsiteX336" fmla="*/ 4218595 w 7467600"/>
              <a:gd name="connsiteY336" fmla="*/ 6858000 h 6858000"/>
              <a:gd name="connsiteX337" fmla="*/ 4368888 w 7467600"/>
              <a:gd name="connsiteY337" fmla="*/ 6668412 h 6858000"/>
              <a:gd name="connsiteX338" fmla="*/ 4563091 w 7467600"/>
              <a:gd name="connsiteY338" fmla="*/ 6442508 h 6858000"/>
              <a:gd name="connsiteX339" fmla="*/ 5387324 w 7467600"/>
              <a:gd name="connsiteY339" fmla="*/ 5705830 h 6858000"/>
              <a:gd name="connsiteX340" fmla="*/ 5073620 w 7467600"/>
              <a:gd name="connsiteY340" fmla="*/ 5955437 h 6858000"/>
              <a:gd name="connsiteX341" fmla="*/ 4689789 w 7467600"/>
              <a:gd name="connsiteY341" fmla="*/ 6268382 h 6858000"/>
              <a:gd name="connsiteX342" fmla="*/ 4418722 w 7467600"/>
              <a:gd name="connsiteY342" fmla="*/ 6570886 h 6858000"/>
              <a:gd name="connsiteX343" fmla="*/ 4214944 w 7467600"/>
              <a:gd name="connsiteY343" fmla="*/ 6858000 h 6858000"/>
              <a:gd name="connsiteX344" fmla="*/ 4177898 w 7467600"/>
              <a:gd name="connsiteY344" fmla="*/ 6858000 h 6858000"/>
              <a:gd name="connsiteX345" fmla="*/ 4391597 w 7467600"/>
              <a:gd name="connsiteY345" fmla="*/ 6556370 h 6858000"/>
              <a:gd name="connsiteX346" fmla="*/ 4668889 w 7467600"/>
              <a:gd name="connsiteY346" fmla="*/ 6246399 h 6858000"/>
              <a:gd name="connsiteX347" fmla="*/ 5055427 w 7467600"/>
              <a:gd name="connsiteY347" fmla="*/ 5931476 h 6858000"/>
              <a:gd name="connsiteX348" fmla="*/ 5371814 w 7467600"/>
              <a:gd name="connsiteY348" fmla="*/ 5678975 h 6858000"/>
              <a:gd name="connsiteX349" fmla="*/ 4987918 w 7467600"/>
              <a:gd name="connsiteY349" fmla="*/ 5838701 h 6858000"/>
              <a:gd name="connsiteX350" fmla="*/ 4317146 w 7467600"/>
              <a:gd name="connsiteY350" fmla="*/ 6587716 h 6858000"/>
              <a:gd name="connsiteX351" fmla="*/ 4171627 w 7467600"/>
              <a:gd name="connsiteY351" fmla="*/ 6858000 h 6858000"/>
              <a:gd name="connsiteX352" fmla="*/ 4081585 w 7467600"/>
              <a:gd name="connsiteY352" fmla="*/ 6858000 h 6858000"/>
              <a:gd name="connsiteX353" fmla="*/ 4238603 w 7467600"/>
              <a:gd name="connsiteY353" fmla="*/ 6559341 h 6858000"/>
              <a:gd name="connsiteX354" fmla="*/ 4778333 w 7467600"/>
              <a:gd name="connsiteY354" fmla="*/ 5873626 h 6858000"/>
              <a:gd name="connsiteX355" fmla="*/ 5414185 w 7467600"/>
              <a:gd name="connsiteY355" fmla="*/ 5573882 h 6858000"/>
              <a:gd name="connsiteX356" fmla="*/ 5959648 w 7467600"/>
              <a:gd name="connsiteY356" fmla="*/ 4760797 h 6858000"/>
              <a:gd name="connsiteX357" fmla="*/ 5355019 w 7467600"/>
              <a:gd name="connsiteY357" fmla="*/ 4734672 h 6858000"/>
              <a:gd name="connsiteX358" fmla="*/ 5083565 w 7467600"/>
              <a:gd name="connsiteY358" fmla="*/ 5179121 h 6858000"/>
              <a:gd name="connsiteX359" fmla="*/ 4713577 w 7467600"/>
              <a:gd name="connsiteY359" fmla="*/ 5616803 h 6858000"/>
              <a:gd name="connsiteX360" fmla="*/ 3989559 w 7467600"/>
              <a:gd name="connsiteY360" fmla="*/ 6145945 h 6858000"/>
              <a:gd name="connsiteX361" fmla="*/ 3939824 w 7467600"/>
              <a:gd name="connsiteY361" fmla="*/ 6066900 h 6858000"/>
              <a:gd name="connsiteX362" fmla="*/ 4584537 w 7467600"/>
              <a:gd name="connsiteY362" fmla="*/ 5324826 h 6858000"/>
              <a:gd name="connsiteX363" fmla="*/ 5037105 w 7467600"/>
              <a:gd name="connsiteY363" fmla="*/ 5088765 h 6858000"/>
              <a:gd name="connsiteX364" fmla="*/ 5039930 w 7467600"/>
              <a:gd name="connsiteY364" fmla="*/ 5089585 h 6858000"/>
              <a:gd name="connsiteX365" fmla="*/ 5263764 w 7467600"/>
              <a:gd name="connsiteY365" fmla="*/ 4735525 h 6858000"/>
              <a:gd name="connsiteX366" fmla="*/ 4086300 w 7467600"/>
              <a:gd name="connsiteY366" fmla="*/ 4884599 h 6858000"/>
              <a:gd name="connsiteX367" fmla="*/ 4085485 w 7467600"/>
              <a:gd name="connsiteY367" fmla="*/ 4899070 h 6858000"/>
              <a:gd name="connsiteX368" fmla="*/ 3871915 w 7467600"/>
              <a:gd name="connsiteY368" fmla="*/ 5253645 h 6858000"/>
              <a:gd name="connsiteX369" fmla="*/ 3799374 w 7467600"/>
              <a:gd name="connsiteY369" fmla="*/ 5466127 h 6858000"/>
              <a:gd name="connsiteX370" fmla="*/ 3498850 w 7467600"/>
              <a:gd name="connsiteY370" fmla="*/ 6661888 h 6858000"/>
              <a:gd name="connsiteX371" fmla="*/ 3399216 w 7467600"/>
              <a:gd name="connsiteY371" fmla="*/ 6858000 h 6858000"/>
              <a:gd name="connsiteX372" fmla="*/ 3303688 w 7467600"/>
              <a:gd name="connsiteY372" fmla="*/ 6858000 h 6858000"/>
              <a:gd name="connsiteX373" fmla="*/ 3391774 w 7467600"/>
              <a:gd name="connsiteY373" fmla="*/ 6697181 h 6858000"/>
              <a:gd name="connsiteX374" fmla="*/ 3735540 w 7467600"/>
              <a:gd name="connsiteY374" fmla="*/ 5546923 h 6858000"/>
              <a:gd name="connsiteX375" fmla="*/ 3729438 w 7467600"/>
              <a:gd name="connsiteY375" fmla="*/ 5569058 h 6858000"/>
              <a:gd name="connsiteX376" fmla="*/ 3707782 w 7467600"/>
              <a:gd name="connsiteY376" fmla="*/ 5644908 h 6858000"/>
              <a:gd name="connsiteX377" fmla="*/ 3583827 w 7467600"/>
              <a:gd name="connsiteY377" fmla="*/ 6039215 h 6858000"/>
              <a:gd name="connsiteX378" fmla="*/ 3547861 w 7467600"/>
              <a:gd name="connsiteY378" fmla="*/ 6129609 h 6858000"/>
              <a:gd name="connsiteX379" fmla="*/ 3490905 w 7467600"/>
              <a:gd name="connsiteY379" fmla="*/ 6277660 h 6858000"/>
              <a:gd name="connsiteX380" fmla="*/ 3455859 w 7467600"/>
              <a:gd name="connsiteY380" fmla="*/ 6391301 h 6858000"/>
              <a:gd name="connsiteX381" fmla="*/ 3429112 w 7467600"/>
              <a:gd name="connsiteY381" fmla="*/ 6479469 h 6858000"/>
              <a:gd name="connsiteX382" fmla="*/ 3304862 w 7467600"/>
              <a:gd name="connsiteY382" fmla="*/ 6796476 h 6858000"/>
              <a:gd name="connsiteX383" fmla="*/ 3276071 w 7467600"/>
              <a:gd name="connsiteY383" fmla="*/ 6858000 h 6858000"/>
              <a:gd name="connsiteX384" fmla="*/ 3240805 w 7467600"/>
              <a:gd name="connsiteY384" fmla="*/ 6858000 h 6858000"/>
              <a:gd name="connsiteX385" fmla="*/ 3275917 w 7467600"/>
              <a:gd name="connsiteY385" fmla="*/ 6783192 h 6858000"/>
              <a:gd name="connsiteX386" fmla="*/ 3399358 w 7467600"/>
              <a:gd name="connsiteY386" fmla="*/ 6469011 h 6858000"/>
              <a:gd name="connsiteX387" fmla="*/ 3425650 w 7467600"/>
              <a:gd name="connsiteY387" fmla="*/ 6381333 h 6858000"/>
              <a:gd name="connsiteX388" fmla="*/ 3460661 w 7467600"/>
              <a:gd name="connsiteY388" fmla="*/ 6266763 h 6858000"/>
              <a:gd name="connsiteX389" fmla="*/ 3518021 w 7467600"/>
              <a:gd name="connsiteY389" fmla="*/ 6117298 h 6858000"/>
              <a:gd name="connsiteX390" fmla="*/ 3554035 w 7467600"/>
              <a:gd name="connsiteY390" fmla="*/ 6027832 h 6858000"/>
              <a:gd name="connsiteX391" fmla="*/ 3677174 w 7467600"/>
              <a:gd name="connsiteY391" fmla="*/ 5636351 h 6858000"/>
              <a:gd name="connsiteX392" fmla="*/ 3698819 w 7467600"/>
              <a:gd name="connsiteY392" fmla="*/ 5560503 h 6858000"/>
              <a:gd name="connsiteX393" fmla="*/ 3702094 w 7467600"/>
              <a:gd name="connsiteY393" fmla="*/ 5549194 h 6858000"/>
              <a:gd name="connsiteX394" fmla="*/ 3398355 w 7467600"/>
              <a:gd name="connsiteY394" fmla="*/ 6094603 h 6858000"/>
              <a:gd name="connsiteX395" fmla="*/ 3193941 w 7467600"/>
              <a:gd name="connsiteY395" fmla="*/ 6798775 h 6858000"/>
              <a:gd name="connsiteX396" fmla="*/ 3184140 w 7467600"/>
              <a:gd name="connsiteY396" fmla="*/ 6858000 h 6858000"/>
              <a:gd name="connsiteX397" fmla="*/ 3099978 w 7467600"/>
              <a:gd name="connsiteY397" fmla="*/ 6858000 h 6858000"/>
              <a:gd name="connsiteX398" fmla="*/ 3101556 w 7467600"/>
              <a:gd name="connsiteY398" fmla="*/ 6843337 h 6858000"/>
              <a:gd name="connsiteX399" fmla="*/ 3370162 w 7467600"/>
              <a:gd name="connsiteY399" fmla="*/ 5785550 h 6858000"/>
              <a:gd name="connsiteX400" fmla="*/ 3746477 w 7467600"/>
              <a:gd name="connsiteY400" fmla="*/ 5377889 h 6858000"/>
              <a:gd name="connsiteX401" fmla="*/ 3863399 w 7467600"/>
              <a:gd name="connsiteY401" fmla="*/ 5087257 h 6858000"/>
              <a:gd name="connsiteX402" fmla="*/ 3968712 w 7467600"/>
              <a:gd name="connsiteY402" fmla="*/ 4913989 h 6858000"/>
              <a:gd name="connsiteX403" fmla="*/ 2792390 w 7467600"/>
              <a:gd name="connsiteY403" fmla="*/ 5382974 h 6858000"/>
              <a:gd name="connsiteX404" fmla="*/ 2714982 w 7467600"/>
              <a:gd name="connsiteY404" fmla="*/ 5427051 h 6858000"/>
              <a:gd name="connsiteX405" fmla="*/ 2813361 w 7467600"/>
              <a:gd name="connsiteY405" fmla="*/ 6023912 h 6858000"/>
              <a:gd name="connsiteX406" fmla="*/ 2688430 w 7467600"/>
              <a:gd name="connsiteY406" fmla="*/ 6801564 h 6858000"/>
              <a:gd name="connsiteX407" fmla="*/ 2629626 w 7467600"/>
              <a:gd name="connsiteY407" fmla="*/ 6763394 h 6858000"/>
              <a:gd name="connsiteX408" fmla="*/ 2565328 w 7467600"/>
              <a:gd name="connsiteY408" fmla="*/ 5516399 h 6858000"/>
              <a:gd name="connsiteX409" fmla="*/ 1922999 w 7467600"/>
              <a:gd name="connsiteY409" fmla="*/ 5980343 h 6858000"/>
              <a:gd name="connsiteX410" fmla="*/ 1950261 w 7467600"/>
              <a:gd name="connsiteY410" fmla="*/ 6405858 h 6858000"/>
              <a:gd name="connsiteX411" fmla="*/ 2365554 w 7467600"/>
              <a:gd name="connsiteY411" fmla="*/ 6759107 h 6858000"/>
              <a:gd name="connsiteX412" fmla="*/ 2424142 w 7467600"/>
              <a:gd name="connsiteY412" fmla="*/ 6858000 h 6858000"/>
              <a:gd name="connsiteX413" fmla="*/ 2395994 w 7467600"/>
              <a:gd name="connsiteY413" fmla="*/ 6858000 h 6858000"/>
              <a:gd name="connsiteX414" fmla="*/ 2392863 w 7467600"/>
              <a:gd name="connsiteY414" fmla="*/ 6852964 h 6858000"/>
              <a:gd name="connsiteX415" fmla="*/ 2017589 w 7467600"/>
              <a:gd name="connsiteY415" fmla="*/ 6493982 h 6858000"/>
              <a:gd name="connsiteX416" fmla="*/ 2147336 w 7467600"/>
              <a:gd name="connsiteY416" fmla="*/ 6594052 h 6858000"/>
              <a:gd name="connsiteX417" fmla="*/ 2207047 w 7467600"/>
              <a:gd name="connsiteY417" fmla="*/ 6654540 h 6858000"/>
              <a:gd name="connsiteX418" fmla="*/ 2299106 w 7467600"/>
              <a:gd name="connsiteY418" fmla="*/ 6778931 h 6858000"/>
              <a:gd name="connsiteX419" fmla="*/ 2314430 w 7467600"/>
              <a:gd name="connsiteY419" fmla="*/ 6801144 h 6858000"/>
              <a:gd name="connsiteX420" fmla="*/ 2352406 w 7467600"/>
              <a:gd name="connsiteY420" fmla="*/ 6858000 h 6858000"/>
              <a:gd name="connsiteX421" fmla="*/ 2314492 w 7467600"/>
              <a:gd name="connsiteY421" fmla="*/ 6858000 h 6858000"/>
              <a:gd name="connsiteX422" fmla="*/ 2288095 w 7467600"/>
              <a:gd name="connsiteY422" fmla="*/ 6818030 h 6858000"/>
              <a:gd name="connsiteX423" fmla="*/ 2272768 w 7467600"/>
              <a:gd name="connsiteY423" fmla="*/ 6795822 h 6858000"/>
              <a:gd name="connsiteX424" fmla="*/ 2182715 w 7467600"/>
              <a:gd name="connsiteY424" fmla="*/ 6675071 h 6858000"/>
              <a:gd name="connsiteX425" fmla="*/ 2032061 w 7467600"/>
              <a:gd name="connsiteY425" fmla="*/ 6541380 h 6858000"/>
              <a:gd name="connsiteX426" fmla="*/ 2257220 w 7467600"/>
              <a:gd name="connsiteY426" fmla="*/ 6826257 h 6858000"/>
              <a:gd name="connsiteX427" fmla="*/ 2281324 w 7467600"/>
              <a:gd name="connsiteY427" fmla="*/ 6858000 h 6858000"/>
              <a:gd name="connsiteX428" fmla="*/ 2242860 w 7467600"/>
              <a:gd name="connsiteY428" fmla="*/ 6858000 h 6858000"/>
              <a:gd name="connsiteX429" fmla="*/ 2232818 w 7467600"/>
              <a:gd name="connsiteY429" fmla="*/ 6844926 h 6858000"/>
              <a:gd name="connsiteX430" fmla="*/ 1990172 w 7467600"/>
              <a:gd name="connsiteY430" fmla="*/ 6542121 h 6858000"/>
              <a:gd name="connsiteX431" fmla="*/ 2124090 w 7467600"/>
              <a:gd name="connsiteY431" fmla="*/ 6761017 h 6858000"/>
              <a:gd name="connsiteX432" fmla="*/ 2200380 w 7467600"/>
              <a:gd name="connsiteY432" fmla="*/ 6858000 h 6858000"/>
              <a:gd name="connsiteX433" fmla="*/ 2147507 w 7467600"/>
              <a:gd name="connsiteY433" fmla="*/ 6858000 h 6858000"/>
              <a:gd name="connsiteX434" fmla="*/ 2070668 w 7467600"/>
              <a:gd name="connsiteY434" fmla="*/ 6761520 h 6858000"/>
              <a:gd name="connsiteX435" fmla="*/ 1975142 w 7467600"/>
              <a:gd name="connsiteY435" fmla="*/ 6585570 h 6858000"/>
              <a:gd name="connsiteX436" fmla="*/ 2050035 w 7467600"/>
              <a:gd name="connsiteY436" fmla="*/ 6813345 h 6858000"/>
              <a:gd name="connsiteX437" fmla="*/ 2063025 w 7467600"/>
              <a:gd name="connsiteY437" fmla="*/ 6858000 h 6858000"/>
              <a:gd name="connsiteX438" fmla="*/ 2021675 w 7467600"/>
              <a:gd name="connsiteY438" fmla="*/ 6858000 h 6858000"/>
              <a:gd name="connsiteX439" fmla="*/ 2019308 w 7467600"/>
              <a:gd name="connsiteY439" fmla="*/ 6847118 h 6858000"/>
              <a:gd name="connsiteX440" fmla="*/ 1938835 w 7467600"/>
              <a:gd name="connsiteY440" fmla="*/ 6551160 h 6858000"/>
              <a:gd name="connsiteX441" fmla="*/ 1953230 w 7467600"/>
              <a:gd name="connsiteY441" fmla="*/ 6759699 h 6858000"/>
              <a:gd name="connsiteX442" fmla="*/ 1956763 w 7467600"/>
              <a:gd name="connsiteY442" fmla="*/ 6778191 h 6858000"/>
              <a:gd name="connsiteX443" fmla="*/ 1967925 w 7467600"/>
              <a:gd name="connsiteY443" fmla="*/ 6858000 h 6858000"/>
              <a:gd name="connsiteX444" fmla="*/ 1936622 w 7467600"/>
              <a:gd name="connsiteY444" fmla="*/ 6858000 h 6858000"/>
              <a:gd name="connsiteX445" fmla="*/ 1926261 w 7467600"/>
              <a:gd name="connsiteY445" fmla="*/ 6784064 h 6858000"/>
              <a:gd name="connsiteX446" fmla="*/ 1922724 w 7467600"/>
              <a:gd name="connsiteY446" fmla="*/ 6765577 h 6858000"/>
              <a:gd name="connsiteX447" fmla="*/ 1904650 w 7467600"/>
              <a:gd name="connsiteY447" fmla="*/ 6639616 h 6858000"/>
              <a:gd name="connsiteX448" fmla="*/ 1885273 w 7467600"/>
              <a:gd name="connsiteY448" fmla="*/ 6858000 h 6858000"/>
              <a:gd name="connsiteX449" fmla="*/ 1854363 w 7467600"/>
              <a:gd name="connsiteY449" fmla="*/ 6858000 h 6858000"/>
              <a:gd name="connsiteX450" fmla="*/ 1880391 w 7467600"/>
              <a:gd name="connsiteY450" fmla="*/ 6603796 h 6858000"/>
              <a:gd name="connsiteX451" fmla="*/ 1818273 w 7467600"/>
              <a:gd name="connsiteY451" fmla="*/ 6715729 h 6858000"/>
              <a:gd name="connsiteX452" fmla="*/ 1794691 w 7467600"/>
              <a:gd name="connsiteY452" fmla="*/ 6843239 h 6858000"/>
              <a:gd name="connsiteX453" fmla="*/ 1794914 w 7467600"/>
              <a:gd name="connsiteY453" fmla="*/ 6858000 h 6858000"/>
              <a:gd name="connsiteX454" fmla="*/ 1746128 w 7467600"/>
              <a:gd name="connsiteY454" fmla="*/ 6858000 h 6858000"/>
              <a:gd name="connsiteX455" fmla="*/ 1753934 w 7467600"/>
              <a:gd name="connsiteY455" fmla="*/ 6724796 h 6858000"/>
              <a:gd name="connsiteX456" fmla="*/ 1792053 w 7467600"/>
              <a:gd name="connsiteY456" fmla="*/ 6572396 h 6858000"/>
              <a:gd name="connsiteX457" fmla="*/ 1862248 w 7467600"/>
              <a:gd name="connsiteY457" fmla="*/ 6266397 h 6858000"/>
              <a:gd name="connsiteX458" fmla="*/ 1862250 w 7467600"/>
              <a:gd name="connsiteY458" fmla="*/ 6033531 h 6858000"/>
              <a:gd name="connsiteX459" fmla="*/ 1211999 w 7467600"/>
              <a:gd name="connsiteY459" fmla="*/ 6683610 h 6858000"/>
              <a:gd name="connsiteX460" fmla="*/ 1213266 w 7467600"/>
              <a:gd name="connsiteY460" fmla="*/ 6691947 h 6858000"/>
              <a:gd name="connsiteX461" fmla="*/ 1203370 w 7467600"/>
              <a:gd name="connsiteY461" fmla="*/ 6850676 h 6858000"/>
              <a:gd name="connsiteX462" fmla="*/ 1203671 w 7467600"/>
              <a:gd name="connsiteY462" fmla="*/ 6858000 h 6858000"/>
              <a:gd name="connsiteX463" fmla="*/ 1143180 w 7467600"/>
              <a:gd name="connsiteY463" fmla="*/ 6858000 h 6858000"/>
              <a:gd name="connsiteX464" fmla="*/ 1142176 w 7467600"/>
              <a:gd name="connsiteY464" fmla="*/ 6766045 h 6858000"/>
              <a:gd name="connsiteX465" fmla="*/ 1067484 w 7467600"/>
              <a:gd name="connsiteY465" fmla="*/ 6858000 h 6858000"/>
              <a:gd name="connsiteX466" fmla="*/ 953928 w 7467600"/>
              <a:gd name="connsiteY466" fmla="*/ 6858000 h 6858000"/>
              <a:gd name="connsiteX467" fmla="*/ 959715 w 7467600"/>
              <a:gd name="connsiteY467" fmla="*/ 6850185 h 6858000"/>
              <a:gd name="connsiteX468" fmla="*/ 1483788 w 7467600"/>
              <a:gd name="connsiteY468" fmla="*/ 6259174 h 6858000"/>
              <a:gd name="connsiteX469" fmla="*/ 1100671 w 7467600"/>
              <a:gd name="connsiteY469" fmla="*/ 6252137 h 6858000"/>
              <a:gd name="connsiteX470" fmla="*/ 1090144 w 7467600"/>
              <a:gd name="connsiteY470" fmla="*/ 6256748 h 6858000"/>
              <a:gd name="connsiteX471" fmla="*/ 1095872 w 7467600"/>
              <a:gd name="connsiteY471" fmla="*/ 6271892 h 6858000"/>
              <a:gd name="connsiteX472" fmla="*/ 262785 w 7467600"/>
              <a:gd name="connsiteY472" fmla="*/ 6845450 h 6858000"/>
              <a:gd name="connsiteX473" fmla="*/ 209968 w 7467600"/>
              <a:gd name="connsiteY473" fmla="*/ 6770713 h 6858000"/>
              <a:gd name="connsiteX474" fmla="*/ 873460 w 7467600"/>
              <a:gd name="connsiteY474" fmla="*/ 6253768 h 6858000"/>
              <a:gd name="connsiteX475" fmla="*/ 192686 w 7467600"/>
              <a:gd name="connsiteY475" fmla="*/ 5849257 h 6858000"/>
              <a:gd name="connsiteX476" fmla="*/ 4696 w 7467600"/>
              <a:gd name="connsiteY476" fmla="*/ 5697668 h 6858000"/>
              <a:gd name="connsiteX477" fmla="*/ 0 w 7467600"/>
              <a:gd name="connsiteY477" fmla="*/ 5689984 h 6858000"/>
              <a:gd name="connsiteX478" fmla="*/ 0 w 7467600"/>
              <a:gd name="connsiteY478" fmla="*/ 5513472 h 6858000"/>
              <a:gd name="connsiteX479" fmla="*/ 174101 w 7467600"/>
              <a:gd name="connsiteY479" fmla="*/ 5620277 h 6858000"/>
              <a:gd name="connsiteX480" fmla="*/ 891800 w 7467600"/>
              <a:gd name="connsiteY480" fmla="*/ 6036935 h 6858000"/>
              <a:gd name="connsiteX481" fmla="*/ 1072219 w 7467600"/>
              <a:gd name="connsiteY481" fmla="*/ 6169443 h 6858000"/>
              <a:gd name="connsiteX482" fmla="*/ 1074117 w 7467600"/>
              <a:gd name="connsiteY482" fmla="*/ 6170301 h 6858000"/>
              <a:gd name="connsiteX483" fmla="*/ 1083114 w 7467600"/>
              <a:gd name="connsiteY483" fmla="*/ 6174131 h 6858000"/>
              <a:gd name="connsiteX484" fmla="*/ 1543010 w 7467600"/>
              <a:gd name="connsiteY484" fmla="*/ 6191140 h 6858000"/>
              <a:gd name="connsiteX485" fmla="*/ 1551080 w 7467600"/>
              <a:gd name="connsiteY485" fmla="*/ 6195006 h 6858000"/>
              <a:gd name="connsiteX486" fmla="*/ 2345443 w 7467600"/>
              <a:gd name="connsiteY486" fmla="*/ 5549882 h 6858000"/>
              <a:gd name="connsiteX487" fmla="*/ 1721499 w 7467600"/>
              <a:gd name="connsiteY487" fmla="*/ 5599969 h 6858000"/>
              <a:gd name="connsiteX488" fmla="*/ 767716 w 7467600"/>
              <a:gd name="connsiteY488" fmla="*/ 5472768 h 6858000"/>
              <a:gd name="connsiteX489" fmla="*/ 722147 w 7467600"/>
              <a:gd name="connsiteY489" fmla="*/ 5393091 h 6858000"/>
              <a:gd name="connsiteX490" fmla="*/ 1485552 w 7467600"/>
              <a:gd name="connsiteY490" fmla="*/ 5313202 h 6858000"/>
              <a:gd name="connsiteX491" fmla="*/ 2143004 w 7467600"/>
              <a:gd name="connsiteY491" fmla="*/ 5402420 h 6858000"/>
              <a:gd name="connsiteX492" fmla="*/ 1933391 w 7467600"/>
              <a:gd name="connsiteY492" fmla="*/ 5156971 h 6858000"/>
              <a:gd name="connsiteX493" fmla="*/ 1827118 w 7467600"/>
              <a:gd name="connsiteY493" fmla="*/ 4968410 h 6858000"/>
              <a:gd name="connsiteX494" fmla="*/ 1837349 w 7467600"/>
              <a:gd name="connsiteY494" fmla="*/ 4956357 h 6858000"/>
              <a:gd name="connsiteX495" fmla="*/ 2162835 w 7467600"/>
              <a:gd name="connsiteY495" fmla="*/ 5187853 h 6858000"/>
              <a:gd name="connsiteX496" fmla="*/ 2257167 w 7467600"/>
              <a:gd name="connsiteY496" fmla="*/ 5462123 h 6858000"/>
              <a:gd name="connsiteX497" fmla="*/ 2261598 w 7467600"/>
              <a:gd name="connsiteY497" fmla="*/ 5467998 h 6858000"/>
              <a:gd name="connsiteX498" fmla="*/ 2437177 w 7467600"/>
              <a:gd name="connsiteY498" fmla="*/ 5479608 h 6858000"/>
              <a:gd name="connsiteX499" fmla="*/ 2445247 w 7467600"/>
              <a:gd name="connsiteY499" fmla="*/ 5483476 h 6858000"/>
              <a:gd name="connsiteX500" fmla="*/ 2743626 w 7467600"/>
              <a:gd name="connsiteY500" fmla="*/ 5304819 h 6858000"/>
              <a:gd name="connsiteX501" fmla="*/ 3048102 w 7467600"/>
              <a:gd name="connsiteY501" fmla="*/ 5150595 h 6858000"/>
              <a:gd name="connsiteX502" fmla="*/ 1799414 w 7467600"/>
              <a:gd name="connsiteY502" fmla="*/ 4694732 h 6858000"/>
              <a:gd name="connsiteX503" fmla="*/ 1771735 w 7467600"/>
              <a:gd name="connsiteY503" fmla="*/ 4619929 h 6858000"/>
              <a:gd name="connsiteX504" fmla="*/ 3104273 w 7467600"/>
              <a:gd name="connsiteY504" fmla="*/ 5076159 h 6858000"/>
              <a:gd name="connsiteX505" fmla="*/ 3113245 w 7467600"/>
              <a:gd name="connsiteY505" fmla="*/ 5090705 h 6858000"/>
              <a:gd name="connsiteX506" fmla="*/ 3126294 w 7467600"/>
              <a:gd name="connsiteY506" fmla="*/ 5114400 h 6858000"/>
              <a:gd name="connsiteX507" fmla="*/ 3937433 w 7467600"/>
              <a:gd name="connsiteY507" fmla="*/ 4830473 h 6858000"/>
              <a:gd name="connsiteX508" fmla="*/ 3590475 w 7467600"/>
              <a:gd name="connsiteY508" fmla="*/ 4597974 h 6858000"/>
              <a:gd name="connsiteX509" fmla="*/ 3100264 w 7467600"/>
              <a:gd name="connsiteY509" fmla="*/ 4579845 h 6858000"/>
              <a:gd name="connsiteX510" fmla="*/ 2183576 w 7467600"/>
              <a:gd name="connsiteY510" fmla="*/ 4227150 h 6858000"/>
              <a:gd name="connsiteX511" fmla="*/ 2151029 w 7467600"/>
              <a:gd name="connsiteY511" fmla="*/ 4146947 h 6858000"/>
              <a:gd name="connsiteX512" fmla="*/ 3563434 w 7467600"/>
              <a:gd name="connsiteY512" fmla="*/ 4469115 h 6858000"/>
              <a:gd name="connsiteX513" fmla="*/ 3177952 w 7467600"/>
              <a:gd name="connsiteY513" fmla="*/ 3657386 h 6858000"/>
              <a:gd name="connsiteX514" fmla="*/ 3189263 w 7467600"/>
              <a:gd name="connsiteY514" fmla="*/ 3625726 h 6858000"/>
              <a:gd name="connsiteX515" fmla="*/ 3560912 w 7467600"/>
              <a:gd name="connsiteY515" fmla="*/ 4079863 h 6858000"/>
              <a:gd name="connsiteX516" fmla="*/ 3626636 w 7467600"/>
              <a:gd name="connsiteY516" fmla="*/ 4512230 h 6858000"/>
              <a:gd name="connsiteX517" fmla="*/ 3653088 w 7467600"/>
              <a:gd name="connsiteY517" fmla="*/ 4521417 h 6858000"/>
              <a:gd name="connsiteX518" fmla="*/ 3988128 w 7467600"/>
              <a:gd name="connsiteY518" fmla="*/ 4817267 h 6858000"/>
              <a:gd name="connsiteX519" fmla="*/ 4830582 w 7467600"/>
              <a:gd name="connsiteY519" fmla="*/ 4676000 h 6858000"/>
              <a:gd name="connsiteX520" fmla="*/ 4830100 w 7467600"/>
              <a:gd name="connsiteY520" fmla="*/ 4675554 h 6858000"/>
              <a:gd name="connsiteX521" fmla="*/ 4036318 w 7467600"/>
              <a:gd name="connsiteY521" fmla="*/ 4147013 h 6858000"/>
              <a:gd name="connsiteX522" fmla="*/ 3432098 w 7467600"/>
              <a:gd name="connsiteY522" fmla="*/ 3537312 h 6858000"/>
              <a:gd name="connsiteX523" fmla="*/ 3446761 w 7467600"/>
              <a:gd name="connsiteY523" fmla="*/ 3461278 h 6858000"/>
              <a:gd name="connsiteX524" fmla="*/ 4419733 w 7467600"/>
              <a:gd name="connsiteY524" fmla="*/ 3963555 h 6858000"/>
              <a:gd name="connsiteX525" fmla="*/ 4781371 w 7467600"/>
              <a:gd name="connsiteY525" fmla="*/ 4458604 h 6858000"/>
              <a:gd name="connsiteX526" fmla="*/ 4780440 w 7467600"/>
              <a:gd name="connsiteY526" fmla="*/ 4470290 h 6858000"/>
              <a:gd name="connsiteX527" fmla="*/ 4898954 w 7467600"/>
              <a:gd name="connsiteY527" fmla="*/ 4662092 h 6858000"/>
              <a:gd name="connsiteX528" fmla="*/ 4900699 w 7467600"/>
              <a:gd name="connsiteY528" fmla="*/ 4670867 h 6858000"/>
              <a:gd name="connsiteX529" fmla="*/ 5714511 w 7467600"/>
              <a:gd name="connsiteY529" fmla="*/ 4663483 h 6858000"/>
              <a:gd name="connsiteX530" fmla="*/ 5464793 w 7467600"/>
              <a:gd name="connsiteY530" fmla="*/ 4393556 h 6858000"/>
              <a:gd name="connsiteX531" fmla="*/ 5461897 w 7467600"/>
              <a:gd name="connsiteY531" fmla="*/ 4390879 h 6858000"/>
              <a:gd name="connsiteX532" fmla="*/ 4294126 w 7467600"/>
              <a:gd name="connsiteY532" fmla="*/ 3303048 h 6858000"/>
              <a:gd name="connsiteX533" fmla="*/ 4305321 w 7467600"/>
              <a:gd name="connsiteY533" fmla="*/ 3256953 h 6858000"/>
              <a:gd name="connsiteX534" fmla="*/ 4949299 w 7467600"/>
              <a:gd name="connsiteY534" fmla="*/ 3766336 h 6858000"/>
              <a:gd name="connsiteX535" fmla="*/ 5291452 w 7467600"/>
              <a:gd name="connsiteY535" fmla="*/ 4076801 h 6858000"/>
              <a:gd name="connsiteX536" fmla="*/ 5434998 w 7467600"/>
              <a:gd name="connsiteY536" fmla="*/ 4254100 h 6858000"/>
              <a:gd name="connsiteX537" fmla="*/ 5351015 w 7467600"/>
              <a:gd name="connsiteY537" fmla="*/ 3760989 h 6858000"/>
              <a:gd name="connsiteX538" fmla="*/ 5413780 w 7467600"/>
              <a:gd name="connsiteY538" fmla="*/ 2966265 h 6858000"/>
              <a:gd name="connsiteX539" fmla="*/ 5425627 w 7467600"/>
              <a:gd name="connsiteY539" fmla="*/ 2954192 h 6858000"/>
              <a:gd name="connsiteX540" fmla="*/ 6604735 w 7467600"/>
              <a:gd name="connsiteY540" fmla="*/ 2041381 h 6858000"/>
              <a:gd name="connsiteX541" fmla="*/ 7204487 w 7467600"/>
              <a:gd name="connsiteY541" fmla="*/ 2742112 h 6858000"/>
              <a:gd name="connsiteX542" fmla="*/ 7131592 w 7467600"/>
              <a:gd name="connsiteY542" fmla="*/ 2672096 h 6858000"/>
              <a:gd name="connsiteX543" fmla="*/ 6996344 w 7467600"/>
              <a:gd name="connsiteY543" fmla="*/ 2518310 h 6858000"/>
              <a:gd name="connsiteX544" fmla="*/ 6735495 w 7467600"/>
              <a:gd name="connsiteY544" fmla="*/ 2196890 h 6858000"/>
              <a:gd name="connsiteX545" fmla="*/ 6721901 w 7467600"/>
              <a:gd name="connsiteY545" fmla="*/ 2179274 h 6858000"/>
              <a:gd name="connsiteX546" fmla="*/ 6604735 w 7467600"/>
              <a:gd name="connsiteY546" fmla="*/ 2041381 h 6858000"/>
              <a:gd name="connsiteX547" fmla="*/ 6591670 w 7467600"/>
              <a:gd name="connsiteY547" fmla="*/ 1988277 h 6858000"/>
              <a:gd name="connsiteX548" fmla="*/ 6747349 w 7467600"/>
              <a:gd name="connsiteY548" fmla="*/ 2160069 h 6858000"/>
              <a:gd name="connsiteX549" fmla="*/ 6760943 w 7467600"/>
              <a:gd name="connsiteY549" fmla="*/ 2177686 h 6858000"/>
              <a:gd name="connsiteX550" fmla="*/ 7021065 w 7467600"/>
              <a:gd name="connsiteY550" fmla="*/ 2498102 h 6858000"/>
              <a:gd name="connsiteX551" fmla="*/ 7155223 w 7467600"/>
              <a:gd name="connsiteY551" fmla="*/ 2650386 h 6858000"/>
              <a:gd name="connsiteX552" fmla="*/ 7203167 w 7467600"/>
              <a:gd name="connsiteY552" fmla="*/ 2697288 h 6858000"/>
              <a:gd name="connsiteX553" fmla="*/ 6937703 w 7467600"/>
              <a:gd name="connsiteY553" fmla="*/ 2321981 h 6858000"/>
              <a:gd name="connsiteX554" fmla="*/ 6591670 w 7467600"/>
              <a:gd name="connsiteY554" fmla="*/ 1988277 h 6858000"/>
              <a:gd name="connsiteX555" fmla="*/ 5798671 w 7467600"/>
              <a:gd name="connsiteY555" fmla="*/ 1981601 h 6858000"/>
              <a:gd name="connsiteX556" fmla="*/ 5754709 w 7467600"/>
              <a:gd name="connsiteY556" fmla="*/ 2071454 h 6858000"/>
              <a:gd name="connsiteX557" fmla="*/ 5763044 w 7467600"/>
              <a:gd name="connsiteY557" fmla="*/ 2842206 h 6858000"/>
              <a:gd name="connsiteX558" fmla="*/ 5764974 w 7467600"/>
              <a:gd name="connsiteY558" fmla="*/ 2799609 h 6858000"/>
              <a:gd name="connsiteX559" fmla="*/ 5767665 w 7467600"/>
              <a:gd name="connsiteY559" fmla="*/ 2666409 h 6858000"/>
              <a:gd name="connsiteX560" fmla="*/ 5763055 w 7467600"/>
              <a:gd name="connsiteY560" fmla="*/ 2579705 h 6858000"/>
              <a:gd name="connsiteX561" fmla="*/ 5758079 w 7467600"/>
              <a:gd name="connsiteY561" fmla="*/ 2492508 h 6858000"/>
              <a:gd name="connsiteX562" fmla="*/ 5779325 w 7467600"/>
              <a:gd name="connsiteY562" fmla="*/ 2197069 h 6858000"/>
              <a:gd name="connsiteX563" fmla="*/ 5798671 w 7467600"/>
              <a:gd name="connsiteY563" fmla="*/ 1981601 h 6858000"/>
              <a:gd name="connsiteX564" fmla="*/ 5829202 w 7467600"/>
              <a:gd name="connsiteY564" fmla="*/ 1971679 h 6858000"/>
              <a:gd name="connsiteX565" fmla="*/ 5809558 w 7467600"/>
              <a:gd name="connsiteY565" fmla="*/ 2198043 h 6858000"/>
              <a:gd name="connsiteX566" fmla="*/ 5788653 w 7467600"/>
              <a:gd name="connsiteY566" fmla="*/ 2489430 h 6858000"/>
              <a:gd name="connsiteX567" fmla="*/ 5793439 w 7467600"/>
              <a:gd name="connsiteY567" fmla="*/ 2575235 h 6858000"/>
              <a:gd name="connsiteX568" fmla="*/ 5796837 w 7467600"/>
              <a:gd name="connsiteY568" fmla="*/ 2637633 h 6858000"/>
              <a:gd name="connsiteX569" fmla="*/ 5818614 w 7467600"/>
              <a:gd name="connsiteY569" fmla="*/ 2473055 h 6858000"/>
              <a:gd name="connsiteX570" fmla="*/ 5829202 w 7467600"/>
              <a:gd name="connsiteY570" fmla="*/ 1971679 h 6858000"/>
              <a:gd name="connsiteX571" fmla="*/ 5911389 w 7467600"/>
              <a:gd name="connsiteY571" fmla="*/ 1898371 h 6858000"/>
              <a:gd name="connsiteX572" fmla="*/ 6237627 w 7467600"/>
              <a:gd name="connsiteY572" fmla="*/ 2231921 h 6858000"/>
              <a:gd name="connsiteX573" fmla="*/ 5911389 w 7467600"/>
              <a:gd name="connsiteY573" fmla="*/ 1898371 h 6858000"/>
              <a:gd name="connsiteX574" fmla="*/ 6944437 w 7467600"/>
              <a:gd name="connsiteY574" fmla="*/ 1575402 h 6858000"/>
              <a:gd name="connsiteX575" fmla="*/ 6304730 w 7467600"/>
              <a:gd name="connsiteY575" fmla="*/ 1766654 h 6858000"/>
              <a:gd name="connsiteX576" fmla="*/ 6944437 w 7467600"/>
              <a:gd name="connsiteY576" fmla="*/ 1575402 h 6858000"/>
              <a:gd name="connsiteX577" fmla="*/ 7019523 w 7467600"/>
              <a:gd name="connsiteY577" fmla="*/ 1519450 h 6858000"/>
              <a:gd name="connsiteX578" fmla="*/ 6298091 w 7467600"/>
              <a:gd name="connsiteY578" fmla="*/ 1737122 h 6858000"/>
              <a:gd name="connsiteX579" fmla="*/ 7019523 w 7467600"/>
              <a:gd name="connsiteY579" fmla="*/ 1519450 h 6858000"/>
              <a:gd name="connsiteX580" fmla="*/ 2399523 w 7467600"/>
              <a:gd name="connsiteY580" fmla="*/ 1428234 h 6858000"/>
              <a:gd name="connsiteX581" fmla="*/ 2224982 w 7467600"/>
              <a:gd name="connsiteY581" fmla="*/ 1826201 h 6858000"/>
              <a:gd name="connsiteX582" fmla="*/ 2096099 w 7467600"/>
              <a:gd name="connsiteY582" fmla="*/ 2345900 h 6858000"/>
              <a:gd name="connsiteX583" fmla="*/ 2283317 w 7467600"/>
              <a:gd name="connsiteY583" fmla="*/ 1796925 h 6858000"/>
              <a:gd name="connsiteX584" fmla="*/ 2399523 w 7467600"/>
              <a:gd name="connsiteY584" fmla="*/ 1428234 h 6858000"/>
              <a:gd name="connsiteX585" fmla="*/ 2448558 w 7467600"/>
              <a:gd name="connsiteY585" fmla="*/ 1373435 h 6858000"/>
              <a:gd name="connsiteX586" fmla="*/ 2312521 w 7467600"/>
              <a:gd name="connsiteY586" fmla="*/ 1806140 h 6858000"/>
              <a:gd name="connsiteX587" fmla="*/ 2127533 w 7467600"/>
              <a:gd name="connsiteY587" fmla="*/ 2348380 h 6858000"/>
              <a:gd name="connsiteX588" fmla="*/ 2358080 w 7467600"/>
              <a:gd name="connsiteY588" fmla="*/ 1866134 h 6858000"/>
              <a:gd name="connsiteX589" fmla="*/ 2407436 w 7467600"/>
              <a:gd name="connsiteY589" fmla="*/ 1651070 h 6858000"/>
              <a:gd name="connsiteX590" fmla="*/ 2448558 w 7467600"/>
              <a:gd name="connsiteY590" fmla="*/ 1373435 h 6858000"/>
              <a:gd name="connsiteX591" fmla="*/ 278707 w 7467600"/>
              <a:gd name="connsiteY591" fmla="*/ 1352270 h 6858000"/>
              <a:gd name="connsiteX592" fmla="*/ 321570 w 7467600"/>
              <a:gd name="connsiteY592" fmla="*/ 1861610 h 6858000"/>
              <a:gd name="connsiteX593" fmla="*/ 294281 w 7467600"/>
              <a:gd name="connsiteY593" fmla="*/ 1440658 h 6858000"/>
              <a:gd name="connsiteX594" fmla="*/ 278707 w 7467600"/>
              <a:gd name="connsiteY594" fmla="*/ 1352270 h 6858000"/>
              <a:gd name="connsiteX595" fmla="*/ 1423821 w 7467600"/>
              <a:gd name="connsiteY595" fmla="*/ 1351958 h 6858000"/>
              <a:gd name="connsiteX596" fmla="*/ 1638521 w 7467600"/>
              <a:gd name="connsiteY596" fmla="*/ 1908470 h 6858000"/>
              <a:gd name="connsiteX597" fmla="*/ 1754199 w 7467600"/>
              <a:gd name="connsiteY597" fmla="*/ 2149284 h 6858000"/>
              <a:gd name="connsiteX598" fmla="*/ 1908359 w 7467600"/>
              <a:gd name="connsiteY598" fmla="*/ 2364988 h 6858000"/>
              <a:gd name="connsiteX599" fmla="*/ 1647661 w 7467600"/>
              <a:gd name="connsiteY599" fmla="*/ 1825945 h 6858000"/>
              <a:gd name="connsiteX600" fmla="*/ 1423821 w 7467600"/>
              <a:gd name="connsiteY600" fmla="*/ 1351958 h 6858000"/>
              <a:gd name="connsiteX601" fmla="*/ 1431890 w 7467600"/>
              <a:gd name="connsiteY601" fmla="*/ 1306475 h 6858000"/>
              <a:gd name="connsiteX602" fmla="*/ 1507597 w 7467600"/>
              <a:gd name="connsiteY602" fmla="*/ 1446132 h 6858000"/>
              <a:gd name="connsiteX603" fmla="*/ 1674586 w 7467600"/>
              <a:gd name="connsiteY603" fmla="*/ 1813832 h 6858000"/>
              <a:gd name="connsiteX604" fmla="*/ 1815950 w 7467600"/>
              <a:gd name="connsiteY604" fmla="*/ 2128564 h 6858000"/>
              <a:gd name="connsiteX605" fmla="*/ 1984242 w 7467600"/>
              <a:gd name="connsiteY605" fmla="*/ 2430829 h 6858000"/>
              <a:gd name="connsiteX606" fmla="*/ 2014023 w 7467600"/>
              <a:gd name="connsiteY606" fmla="*/ 2450995 h 6858000"/>
              <a:gd name="connsiteX607" fmla="*/ 1747337 w 7467600"/>
              <a:gd name="connsiteY607" fmla="*/ 1855264 h 6858000"/>
              <a:gd name="connsiteX608" fmla="*/ 1533749 w 7467600"/>
              <a:gd name="connsiteY608" fmla="*/ 1478656 h 6858000"/>
              <a:gd name="connsiteX609" fmla="*/ 1431890 w 7467600"/>
              <a:gd name="connsiteY609" fmla="*/ 1306475 h 6858000"/>
              <a:gd name="connsiteX610" fmla="*/ 5052692 w 7467600"/>
              <a:gd name="connsiteY610" fmla="*/ 1292994 h 6858000"/>
              <a:gd name="connsiteX611" fmla="*/ 5200661 w 7467600"/>
              <a:gd name="connsiteY611" fmla="*/ 1635186 h 6858000"/>
              <a:gd name="connsiteX612" fmla="*/ 5297138 w 7467600"/>
              <a:gd name="connsiteY612" fmla="*/ 1906351 h 6858000"/>
              <a:gd name="connsiteX613" fmla="*/ 5052692 w 7467600"/>
              <a:gd name="connsiteY613" fmla="*/ 1292994 h 6858000"/>
              <a:gd name="connsiteX614" fmla="*/ 5009948 w 7467600"/>
              <a:gd name="connsiteY614" fmla="*/ 1273619 h 6858000"/>
              <a:gd name="connsiteX615" fmla="*/ 5121777 w 7467600"/>
              <a:gd name="connsiteY615" fmla="*/ 1654213 h 6858000"/>
              <a:gd name="connsiteX616" fmla="*/ 5293545 w 7467600"/>
              <a:gd name="connsiteY616" fmla="*/ 2072247 h 6858000"/>
              <a:gd name="connsiteX617" fmla="*/ 5294042 w 7467600"/>
              <a:gd name="connsiteY617" fmla="*/ 2065019 h 6858000"/>
              <a:gd name="connsiteX618" fmla="*/ 5171936 w 7467600"/>
              <a:gd name="connsiteY618" fmla="*/ 1647613 h 6858000"/>
              <a:gd name="connsiteX619" fmla="*/ 5009948 w 7467600"/>
              <a:gd name="connsiteY619" fmla="*/ 1273619 h 6858000"/>
              <a:gd name="connsiteX620" fmla="*/ 655236 w 7467600"/>
              <a:gd name="connsiteY620" fmla="*/ 1268632 h 6858000"/>
              <a:gd name="connsiteX621" fmla="*/ 839521 w 7467600"/>
              <a:gd name="connsiteY621" fmla="*/ 1685315 h 6858000"/>
              <a:gd name="connsiteX622" fmla="*/ 1109416 w 7467600"/>
              <a:gd name="connsiteY622" fmla="*/ 2061663 h 6858000"/>
              <a:gd name="connsiteX623" fmla="*/ 1298300 w 7467600"/>
              <a:gd name="connsiteY623" fmla="*/ 2247742 h 6858000"/>
              <a:gd name="connsiteX624" fmla="*/ 1125871 w 7467600"/>
              <a:gd name="connsiteY624" fmla="*/ 1989513 h 6858000"/>
              <a:gd name="connsiteX625" fmla="*/ 981574 w 7467600"/>
              <a:gd name="connsiteY625" fmla="*/ 1783157 h 6858000"/>
              <a:gd name="connsiteX626" fmla="*/ 922198 w 7467600"/>
              <a:gd name="connsiteY626" fmla="*/ 1677437 h 6858000"/>
              <a:gd name="connsiteX627" fmla="*/ 869293 w 7467600"/>
              <a:gd name="connsiteY627" fmla="*/ 1583214 h 6858000"/>
              <a:gd name="connsiteX628" fmla="*/ 751431 w 7467600"/>
              <a:gd name="connsiteY628" fmla="*/ 1405731 h 6858000"/>
              <a:gd name="connsiteX629" fmla="*/ 655236 w 7467600"/>
              <a:gd name="connsiteY629" fmla="*/ 1268632 h 6858000"/>
              <a:gd name="connsiteX630" fmla="*/ 6516292 w 7467600"/>
              <a:gd name="connsiteY630" fmla="*/ 1263064 h 6858000"/>
              <a:gd name="connsiteX631" fmla="*/ 5736320 w 7467600"/>
              <a:gd name="connsiteY631" fmla="*/ 1501803 h 6858000"/>
              <a:gd name="connsiteX632" fmla="*/ 6516292 w 7467600"/>
              <a:gd name="connsiteY632" fmla="*/ 1263064 h 6858000"/>
              <a:gd name="connsiteX633" fmla="*/ 291466 w 7467600"/>
              <a:gd name="connsiteY633" fmla="*/ 1250369 h 6858000"/>
              <a:gd name="connsiteX634" fmla="*/ 323180 w 7467600"/>
              <a:gd name="connsiteY634" fmla="*/ 1435283 h 6858000"/>
              <a:gd name="connsiteX635" fmla="*/ 349381 w 7467600"/>
              <a:gd name="connsiteY635" fmla="*/ 1875041 h 6858000"/>
              <a:gd name="connsiteX636" fmla="*/ 374363 w 7467600"/>
              <a:gd name="connsiteY636" fmla="*/ 1506494 h 6858000"/>
              <a:gd name="connsiteX637" fmla="*/ 302168 w 7467600"/>
              <a:gd name="connsiteY637" fmla="*/ 1274495 h 6858000"/>
              <a:gd name="connsiteX638" fmla="*/ 291466 w 7467600"/>
              <a:gd name="connsiteY638" fmla="*/ 1250369 h 6858000"/>
              <a:gd name="connsiteX639" fmla="*/ 678222 w 7467600"/>
              <a:gd name="connsiteY639" fmla="*/ 1248670 h 6858000"/>
              <a:gd name="connsiteX640" fmla="*/ 775536 w 7467600"/>
              <a:gd name="connsiteY640" fmla="*/ 1388015 h 6858000"/>
              <a:gd name="connsiteX641" fmla="*/ 894529 w 7467600"/>
              <a:gd name="connsiteY641" fmla="*/ 1567739 h 6858000"/>
              <a:gd name="connsiteX642" fmla="*/ 948000 w 7467600"/>
              <a:gd name="connsiteY642" fmla="*/ 1663088 h 6858000"/>
              <a:gd name="connsiteX643" fmla="*/ 1006812 w 7467600"/>
              <a:gd name="connsiteY643" fmla="*/ 1767683 h 6858000"/>
              <a:gd name="connsiteX644" fmla="*/ 1149133 w 7467600"/>
              <a:gd name="connsiteY644" fmla="*/ 1971513 h 6858000"/>
              <a:gd name="connsiteX645" fmla="*/ 1333952 w 7467600"/>
              <a:gd name="connsiteY645" fmla="*/ 2251620 h 6858000"/>
              <a:gd name="connsiteX646" fmla="*/ 1337329 w 7467600"/>
              <a:gd name="connsiteY646" fmla="*/ 2258350 h 6858000"/>
              <a:gd name="connsiteX647" fmla="*/ 1014726 w 7467600"/>
              <a:gd name="connsiteY647" fmla="*/ 1615556 h 6858000"/>
              <a:gd name="connsiteX648" fmla="*/ 678222 w 7467600"/>
              <a:gd name="connsiteY648" fmla="*/ 1248670 h 6858000"/>
              <a:gd name="connsiteX649" fmla="*/ 6691602 w 7467600"/>
              <a:gd name="connsiteY649" fmla="*/ 1140573 h 6858000"/>
              <a:gd name="connsiteX650" fmla="*/ 6571100 w 7467600"/>
              <a:gd name="connsiteY650" fmla="*/ 1183662 h 6858000"/>
              <a:gd name="connsiteX651" fmla="*/ 6241687 w 7467600"/>
              <a:gd name="connsiteY651" fmla="*/ 1257600 h 6858000"/>
              <a:gd name="connsiteX652" fmla="*/ 5693009 w 7467600"/>
              <a:gd name="connsiteY652" fmla="*/ 1478256 h 6858000"/>
              <a:gd name="connsiteX653" fmla="*/ 6548420 w 7467600"/>
              <a:gd name="connsiteY653" fmla="*/ 1214599 h 6858000"/>
              <a:gd name="connsiteX654" fmla="*/ 6605473 w 7467600"/>
              <a:gd name="connsiteY654" fmla="*/ 1184686 h 6858000"/>
              <a:gd name="connsiteX655" fmla="*/ 6691602 w 7467600"/>
              <a:gd name="connsiteY655" fmla="*/ 1140573 h 6858000"/>
              <a:gd name="connsiteX656" fmla="*/ 4002475 w 7467600"/>
              <a:gd name="connsiteY656" fmla="*/ 1037802 h 6858000"/>
              <a:gd name="connsiteX657" fmla="*/ 4000324 w 7467600"/>
              <a:gd name="connsiteY657" fmla="*/ 1039362 h 6858000"/>
              <a:gd name="connsiteX658" fmla="*/ 4002862 w 7467600"/>
              <a:gd name="connsiteY658" fmla="*/ 1042866 h 6858000"/>
              <a:gd name="connsiteX659" fmla="*/ 4002475 w 7467600"/>
              <a:gd name="connsiteY659" fmla="*/ 1037802 h 6858000"/>
              <a:gd name="connsiteX660" fmla="*/ 506322 w 7467600"/>
              <a:gd name="connsiteY660" fmla="*/ 1020997 h 6858000"/>
              <a:gd name="connsiteX661" fmla="*/ 533068 w 7467600"/>
              <a:gd name="connsiteY661" fmla="*/ 1029409 h 6858000"/>
              <a:gd name="connsiteX662" fmla="*/ 1232525 w 7467600"/>
              <a:gd name="connsiteY662" fmla="*/ 1804675 h 6858000"/>
              <a:gd name="connsiteX663" fmla="*/ 1388858 w 7467600"/>
              <a:gd name="connsiteY663" fmla="*/ 2368011 h 6858000"/>
              <a:gd name="connsiteX664" fmla="*/ 1384098 w 7467600"/>
              <a:gd name="connsiteY664" fmla="*/ 2378125 h 6858000"/>
              <a:gd name="connsiteX665" fmla="*/ 1425393 w 7467600"/>
              <a:gd name="connsiteY665" fmla="*/ 2589124 h 6858000"/>
              <a:gd name="connsiteX666" fmla="*/ 1424001 w 7467600"/>
              <a:gd name="connsiteY666" fmla="*/ 2597541 h 6858000"/>
              <a:gd name="connsiteX667" fmla="*/ 2152729 w 7467600"/>
              <a:gd name="connsiteY667" fmla="*/ 2864487 h 6858000"/>
              <a:gd name="connsiteX668" fmla="*/ 2020609 w 7467600"/>
              <a:gd name="connsiteY668" fmla="*/ 2539671 h 6858000"/>
              <a:gd name="connsiteX669" fmla="*/ 2018920 w 7467600"/>
              <a:gd name="connsiteY669" fmla="*/ 2536309 h 6858000"/>
              <a:gd name="connsiteX670" fmla="*/ 1342441 w 7467600"/>
              <a:gd name="connsiteY670" fmla="*/ 1173017 h 6858000"/>
              <a:gd name="connsiteX671" fmla="*/ 1367925 w 7467600"/>
              <a:gd name="connsiteY671" fmla="*/ 1135648 h 6858000"/>
              <a:gd name="connsiteX672" fmla="*/ 1771401 w 7467600"/>
              <a:gd name="connsiteY672" fmla="*/ 1806673 h 6858000"/>
              <a:gd name="connsiteX673" fmla="*/ 1972385 w 7467600"/>
              <a:gd name="connsiteY673" fmla="*/ 2198735 h 6858000"/>
              <a:gd name="connsiteX674" fmla="*/ 2040892 w 7467600"/>
              <a:gd name="connsiteY674" fmla="*/ 2405205 h 6858000"/>
              <a:gd name="connsiteX675" fmla="*/ 2131689 w 7467600"/>
              <a:gd name="connsiteY675" fmla="*/ 1936926 h 6858000"/>
              <a:gd name="connsiteX676" fmla="*/ 2454820 w 7467600"/>
              <a:gd name="connsiteY676" fmla="*/ 1248808 h 6858000"/>
              <a:gd name="connsiteX677" fmla="*/ 2492512 w 7467600"/>
              <a:gd name="connsiteY677" fmla="*/ 1302920 h 6858000"/>
              <a:gd name="connsiteX678" fmla="*/ 2081216 w 7467600"/>
              <a:gd name="connsiteY678" fmla="*/ 2527513 h 6858000"/>
              <a:gd name="connsiteX679" fmla="*/ 2081211 w 7467600"/>
              <a:gd name="connsiteY679" fmla="*/ 2528916 h 6858000"/>
              <a:gd name="connsiteX680" fmla="*/ 2199067 w 7467600"/>
              <a:gd name="connsiteY680" fmla="*/ 2884061 h 6858000"/>
              <a:gd name="connsiteX681" fmla="*/ 3192586 w 7467600"/>
              <a:gd name="connsiteY681" fmla="*/ 3411496 h 6858000"/>
              <a:gd name="connsiteX682" fmla="*/ 3182620 w 7467600"/>
              <a:gd name="connsiteY682" fmla="*/ 3483279 h 6858000"/>
              <a:gd name="connsiteX683" fmla="*/ 2435119 w 7467600"/>
              <a:gd name="connsiteY683" fmla="*/ 3080173 h 6858000"/>
              <a:gd name="connsiteX684" fmla="*/ 2410152 w 7467600"/>
              <a:gd name="connsiteY684" fmla="*/ 3063751 h 6858000"/>
              <a:gd name="connsiteX685" fmla="*/ 2408099 w 7467600"/>
              <a:gd name="connsiteY685" fmla="*/ 3064403 h 6858000"/>
              <a:gd name="connsiteX686" fmla="*/ 2407218 w 7467600"/>
              <a:gd name="connsiteY686" fmla="*/ 3070324 h 6858000"/>
              <a:gd name="connsiteX687" fmla="*/ 2380138 w 7467600"/>
              <a:gd name="connsiteY687" fmla="*/ 3099341 h 6858000"/>
              <a:gd name="connsiteX688" fmla="*/ 1765923 w 7467600"/>
              <a:gd name="connsiteY688" fmla="*/ 3581043 h 6858000"/>
              <a:gd name="connsiteX689" fmla="*/ 1702258 w 7467600"/>
              <a:gd name="connsiteY689" fmla="*/ 3612286 h 6858000"/>
              <a:gd name="connsiteX690" fmla="*/ 1538370 w 7467600"/>
              <a:gd name="connsiteY690" fmla="*/ 3811804 h 6858000"/>
              <a:gd name="connsiteX691" fmla="*/ 542867 w 7467600"/>
              <a:gd name="connsiteY691" fmla="*/ 4944092 h 6858000"/>
              <a:gd name="connsiteX692" fmla="*/ 515800 w 7467600"/>
              <a:gd name="connsiteY692" fmla="*/ 4862180 h 6858000"/>
              <a:gd name="connsiteX693" fmla="*/ 909145 w 7467600"/>
              <a:gd name="connsiteY693" fmla="*/ 4199225 h 6858000"/>
              <a:gd name="connsiteX694" fmla="*/ 1214067 w 7467600"/>
              <a:gd name="connsiteY694" fmla="*/ 3908561 h 6858000"/>
              <a:gd name="connsiteX695" fmla="*/ 640967 w 7467600"/>
              <a:gd name="connsiteY695" fmla="*/ 4105601 h 6858000"/>
              <a:gd name="connsiteX696" fmla="*/ 112563 w 7467600"/>
              <a:gd name="connsiteY696" fmla="*/ 4396952 h 6858000"/>
              <a:gd name="connsiteX697" fmla="*/ 0 w 7467600"/>
              <a:gd name="connsiteY697" fmla="*/ 4466006 h 6858000"/>
              <a:gd name="connsiteX698" fmla="*/ 0 w 7467600"/>
              <a:gd name="connsiteY698" fmla="*/ 4233763 h 6858000"/>
              <a:gd name="connsiteX699" fmla="*/ 36881 w 7467600"/>
              <a:gd name="connsiteY699" fmla="*/ 4200118 h 6858000"/>
              <a:gd name="connsiteX700" fmla="*/ 910534 w 7467600"/>
              <a:gd name="connsiteY700" fmla="*/ 3629753 h 6858000"/>
              <a:gd name="connsiteX701" fmla="*/ 1578717 w 7467600"/>
              <a:gd name="connsiteY701" fmla="*/ 3575982 h 6858000"/>
              <a:gd name="connsiteX702" fmla="*/ 2338780 w 7467600"/>
              <a:gd name="connsiteY702" fmla="*/ 3033725 h 6858000"/>
              <a:gd name="connsiteX703" fmla="*/ 1807991 w 7467600"/>
              <a:gd name="connsiteY703" fmla="*/ 2807184 h 6858000"/>
              <a:gd name="connsiteX704" fmla="*/ 1416358 w 7467600"/>
              <a:gd name="connsiteY704" fmla="*/ 3112571 h 6858000"/>
              <a:gd name="connsiteX705" fmla="*/ 939066 w 7467600"/>
              <a:gd name="connsiteY705" fmla="*/ 3378798 h 6858000"/>
              <a:gd name="connsiteX706" fmla="*/ 115099 w 7467600"/>
              <a:gd name="connsiteY706" fmla="*/ 3607650 h 6858000"/>
              <a:gd name="connsiteX707" fmla="*/ 97284 w 7467600"/>
              <a:gd name="connsiteY707" fmla="*/ 3520393 h 6858000"/>
              <a:gd name="connsiteX708" fmla="*/ 922050 w 7467600"/>
              <a:gd name="connsiteY708" fmla="*/ 3074867 h 6858000"/>
              <a:gd name="connsiteX709" fmla="*/ 1405265 w 7467600"/>
              <a:gd name="connsiteY709" fmla="*/ 3016319 h 6858000"/>
              <a:gd name="connsiteX710" fmla="*/ 1407512 w 7467600"/>
              <a:gd name="connsiteY710" fmla="*/ 3018001 h 6858000"/>
              <a:gd name="connsiteX711" fmla="*/ 1726266 w 7467600"/>
              <a:gd name="connsiteY711" fmla="*/ 2777274 h 6858000"/>
              <a:gd name="connsiteX712" fmla="*/ 625390 w 7467600"/>
              <a:gd name="connsiteY712" fmla="*/ 2514541 h 6858000"/>
              <a:gd name="connsiteX713" fmla="*/ 619799 w 7467600"/>
              <a:gd name="connsiteY713" fmla="*/ 2527180 h 6858000"/>
              <a:gd name="connsiteX714" fmla="*/ 310030 w 7467600"/>
              <a:gd name="connsiteY714" fmla="*/ 2771818 h 6858000"/>
              <a:gd name="connsiteX715" fmla="*/ 173877 w 7467600"/>
              <a:gd name="connsiteY715" fmla="*/ 2937056 h 6858000"/>
              <a:gd name="connsiteX716" fmla="*/ 77889 w 7467600"/>
              <a:gd name="connsiteY716" fmla="*/ 3138440 h 6858000"/>
              <a:gd name="connsiteX717" fmla="*/ 0 w 7467600"/>
              <a:gd name="connsiteY717" fmla="*/ 3271395 h 6858000"/>
              <a:gd name="connsiteX718" fmla="*/ 0 w 7467600"/>
              <a:gd name="connsiteY718" fmla="*/ 3153002 h 6858000"/>
              <a:gd name="connsiteX719" fmla="*/ 2386 w 7467600"/>
              <a:gd name="connsiteY719" fmla="*/ 3149203 h 6858000"/>
              <a:gd name="connsiteX720" fmla="*/ 89753 w 7467600"/>
              <a:gd name="connsiteY720" fmla="*/ 2987702 h 6858000"/>
              <a:gd name="connsiteX721" fmla="*/ 76869 w 7467600"/>
              <a:gd name="connsiteY721" fmla="*/ 3005404 h 6858000"/>
              <a:gd name="connsiteX722" fmla="*/ 32049 w 7467600"/>
              <a:gd name="connsiteY722" fmla="*/ 3065814 h 6858000"/>
              <a:gd name="connsiteX723" fmla="*/ 0 w 7467600"/>
              <a:gd name="connsiteY723" fmla="*/ 3108744 h 6858000"/>
              <a:gd name="connsiteX724" fmla="*/ 0 w 7467600"/>
              <a:gd name="connsiteY724" fmla="*/ 3058059 h 6858000"/>
              <a:gd name="connsiteX725" fmla="*/ 7610 w 7467600"/>
              <a:gd name="connsiteY725" fmla="*/ 3047889 h 6858000"/>
              <a:gd name="connsiteX726" fmla="*/ 52419 w 7467600"/>
              <a:gd name="connsiteY726" fmla="*/ 2987479 h 6858000"/>
              <a:gd name="connsiteX727" fmla="*/ 59142 w 7467600"/>
              <a:gd name="connsiteY727" fmla="*/ 2978488 h 6858000"/>
              <a:gd name="connsiteX728" fmla="*/ 0 w 7467600"/>
              <a:gd name="connsiteY728" fmla="*/ 3015334 h 6858000"/>
              <a:gd name="connsiteX729" fmla="*/ 0 w 7467600"/>
              <a:gd name="connsiteY729" fmla="*/ 2914286 h 6858000"/>
              <a:gd name="connsiteX730" fmla="*/ 36383 w 7467600"/>
              <a:gd name="connsiteY730" fmla="*/ 2901128 h 6858000"/>
              <a:gd name="connsiteX731" fmla="*/ 156329 w 7467600"/>
              <a:gd name="connsiteY731" fmla="*/ 2840533 h 6858000"/>
              <a:gd name="connsiteX732" fmla="*/ 358355 w 7467600"/>
              <a:gd name="connsiteY732" fmla="*/ 2620471 h 6858000"/>
              <a:gd name="connsiteX733" fmla="*/ 510577 w 7467600"/>
              <a:gd name="connsiteY733" fmla="*/ 2501244 h 6858000"/>
              <a:gd name="connsiteX734" fmla="*/ 211967 w 7467600"/>
              <a:gd name="connsiteY734" fmla="*/ 2479171 h 6858000"/>
              <a:gd name="connsiteX735" fmla="*/ 0 w 7467600"/>
              <a:gd name="connsiteY735" fmla="*/ 2476398 h 6858000"/>
              <a:gd name="connsiteX736" fmla="*/ 0 w 7467600"/>
              <a:gd name="connsiteY736" fmla="*/ 2389189 h 6858000"/>
              <a:gd name="connsiteX737" fmla="*/ 103062 w 7467600"/>
              <a:gd name="connsiteY737" fmla="*/ 2389518 h 6858000"/>
              <a:gd name="connsiteX738" fmla="*/ 510734 w 7467600"/>
              <a:gd name="connsiteY738" fmla="*/ 2416201 h 6858000"/>
              <a:gd name="connsiteX739" fmla="*/ 279257 w 7467600"/>
              <a:gd name="connsiteY739" fmla="*/ 2092102 h 6858000"/>
              <a:gd name="connsiteX740" fmla="*/ 65265 w 7467600"/>
              <a:gd name="connsiteY740" fmla="*/ 2006049 h 6858000"/>
              <a:gd name="connsiteX741" fmla="*/ 0 w 7467600"/>
              <a:gd name="connsiteY741" fmla="*/ 1982532 h 6858000"/>
              <a:gd name="connsiteX742" fmla="*/ 0 w 7467600"/>
              <a:gd name="connsiteY742" fmla="*/ 1912789 h 6858000"/>
              <a:gd name="connsiteX743" fmla="*/ 97460 w 7467600"/>
              <a:gd name="connsiteY743" fmla="*/ 1953725 h 6858000"/>
              <a:gd name="connsiteX744" fmla="*/ 221272 w 7467600"/>
              <a:gd name="connsiteY744" fmla="*/ 1980766 h 6858000"/>
              <a:gd name="connsiteX745" fmla="*/ 116765 w 7467600"/>
              <a:gd name="connsiteY745" fmla="*/ 1911033 h 6858000"/>
              <a:gd name="connsiteX746" fmla="*/ 16405 w 7467600"/>
              <a:gd name="connsiteY746" fmla="*/ 1803412 h 6858000"/>
              <a:gd name="connsiteX747" fmla="*/ 0 w 7467600"/>
              <a:gd name="connsiteY747" fmla="*/ 1784777 h 6858000"/>
              <a:gd name="connsiteX748" fmla="*/ 0 w 7467600"/>
              <a:gd name="connsiteY748" fmla="*/ 1740082 h 6858000"/>
              <a:gd name="connsiteX749" fmla="*/ 39394 w 7467600"/>
              <a:gd name="connsiteY749" fmla="*/ 1784856 h 6858000"/>
              <a:gd name="connsiteX750" fmla="*/ 135813 w 7467600"/>
              <a:gd name="connsiteY750" fmla="*/ 1888838 h 6858000"/>
              <a:gd name="connsiteX751" fmla="*/ 242575 w 7467600"/>
              <a:gd name="connsiteY751" fmla="*/ 1958841 h 6858000"/>
              <a:gd name="connsiteX752" fmla="*/ 82197 w 7467600"/>
              <a:gd name="connsiteY752" fmla="*/ 1754826 h 6858000"/>
              <a:gd name="connsiteX753" fmla="*/ 0 w 7467600"/>
              <a:gd name="connsiteY753" fmla="*/ 1679650 h 6858000"/>
              <a:gd name="connsiteX754" fmla="*/ 0 w 7467600"/>
              <a:gd name="connsiteY754" fmla="*/ 1602463 h 6858000"/>
              <a:gd name="connsiteX755" fmla="*/ 84689 w 7467600"/>
              <a:gd name="connsiteY755" fmla="*/ 1677442 h 6858000"/>
              <a:gd name="connsiteX756" fmla="*/ 298437 w 7467600"/>
              <a:gd name="connsiteY756" fmla="*/ 1968019 h 6858000"/>
              <a:gd name="connsiteX757" fmla="*/ 227269 w 7467600"/>
              <a:gd name="connsiteY757" fmla="*/ 1114064 h 6858000"/>
              <a:gd name="connsiteX758" fmla="*/ 248003 w 7467600"/>
              <a:gd name="connsiteY758" fmla="*/ 1089613 h 6858000"/>
              <a:gd name="connsiteX759" fmla="*/ 427020 w 7467600"/>
              <a:gd name="connsiteY759" fmla="*/ 1619803 h 6858000"/>
              <a:gd name="connsiteX760" fmla="*/ 340345 w 7467600"/>
              <a:gd name="connsiteY760" fmla="*/ 2027739 h 6858000"/>
              <a:gd name="connsiteX761" fmla="*/ 360865 w 7467600"/>
              <a:gd name="connsiteY761" fmla="*/ 2044827 h 6858000"/>
              <a:gd name="connsiteX762" fmla="*/ 560414 w 7467600"/>
              <a:gd name="connsiteY762" fmla="*/ 2421457 h 6858000"/>
              <a:gd name="connsiteX763" fmla="*/ 1359703 w 7467600"/>
              <a:gd name="connsiteY763" fmla="*/ 2578554 h 6858000"/>
              <a:gd name="connsiteX764" fmla="*/ 1359422 w 7467600"/>
              <a:gd name="connsiteY764" fmla="*/ 2577994 h 6858000"/>
              <a:gd name="connsiteX765" fmla="*/ 828701 w 7467600"/>
              <a:gd name="connsiteY765" fmla="*/ 1839520 h 6858000"/>
              <a:gd name="connsiteX766" fmla="*/ 494427 w 7467600"/>
              <a:gd name="connsiteY766" fmla="*/ 1092333 h 6858000"/>
              <a:gd name="connsiteX767" fmla="*/ 506322 w 7467600"/>
              <a:gd name="connsiteY767" fmla="*/ 1020997 h 6858000"/>
              <a:gd name="connsiteX768" fmla="*/ 4570198 w 7467600"/>
              <a:gd name="connsiteY768" fmla="*/ 978081 h 6858000"/>
              <a:gd name="connsiteX769" fmla="*/ 4523691 w 7467600"/>
              <a:gd name="connsiteY769" fmla="*/ 1127776 h 6858000"/>
              <a:gd name="connsiteX770" fmla="*/ 4509875 w 7467600"/>
              <a:gd name="connsiteY770" fmla="*/ 1167552 h 6858000"/>
              <a:gd name="connsiteX771" fmla="*/ 4478168 w 7467600"/>
              <a:gd name="connsiteY771" fmla="*/ 1260735 h 6858000"/>
              <a:gd name="connsiteX772" fmla="*/ 4409309 w 7467600"/>
              <a:gd name="connsiteY772" fmla="*/ 1666996 h 6858000"/>
              <a:gd name="connsiteX773" fmla="*/ 4370031 w 7467600"/>
              <a:gd name="connsiteY773" fmla="*/ 1955666 h 6858000"/>
              <a:gd name="connsiteX774" fmla="*/ 4570198 w 7467600"/>
              <a:gd name="connsiteY774" fmla="*/ 978081 h 6858000"/>
              <a:gd name="connsiteX775" fmla="*/ 4557898 w 7467600"/>
              <a:gd name="connsiteY775" fmla="*/ 900011 h 6858000"/>
              <a:gd name="connsiteX776" fmla="*/ 4344840 w 7467600"/>
              <a:gd name="connsiteY776" fmla="*/ 1922038 h 6858000"/>
              <a:gd name="connsiteX777" fmla="*/ 4378710 w 7467600"/>
              <a:gd name="connsiteY777" fmla="*/ 1665516 h 6858000"/>
              <a:gd name="connsiteX778" fmla="*/ 4448798 w 7467600"/>
              <a:gd name="connsiteY778" fmla="*/ 1253024 h 6858000"/>
              <a:gd name="connsiteX779" fmla="*/ 4480315 w 7467600"/>
              <a:gd name="connsiteY779" fmla="*/ 1158454 h 6858000"/>
              <a:gd name="connsiteX780" fmla="*/ 4494133 w 7467600"/>
              <a:gd name="connsiteY780" fmla="*/ 1118676 h 6858000"/>
              <a:gd name="connsiteX781" fmla="*/ 4557898 w 7467600"/>
              <a:gd name="connsiteY781" fmla="*/ 900011 h 6858000"/>
              <a:gd name="connsiteX782" fmla="*/ 5870151 w 7467600"/>
              <a:gd name="connsiteY782" fmla="*/ 898890 h 6858000"/>
              <a:gd name="connsiteX783" fmla="*/ 5861335 w 7467600"/>
              <a:gd name="connsiteY783" fmla="*/ 899177 h 6858000"/>
              <a:gd name="connsiteX784" fmla="*/ 5843702 w 7467600"/>
              <a:gd name="connsiteY784" fmla="*/ 899748 h 6858000"/>
              <a:gd name="connsiteX785" fmla="*/ 5651107 w 7467600"/>
              <a:gd name="connsiteY785" fmla="*/ 920306 h 6858000"/>
              <a:gd name="connsiteX786" fmla="*/ 5459407 w 7467600"/>
              <a:gd name="connsiteY786" fmla="*/ 940975 h 6858000"/>
              <a:gd name="connsiteX787" fmla="*/ 5374846 w 7467600"/>
              <a:gd name="connsiteY787" fmla="*/ 941988 h 6858000"/>
              <a:gd name="connsiteX788" fmla="*/ 5256105 w 7467600"/>
              <a:gd name="connsiteY788" fmla="*/ 945632 h 6858000"/>
              <a:gd name="connsiteX789" fmla="*/ 5107071 w 7467600"/>
              <a:gd name="connsiteY789" fmla="*/ 969720 h 6858000"/>
              <a:gd name="connsiteX790" fmla="*/ 4998681 w 7467600"/>
              <a:gd name="connsiteY790" fmla="*/ 988771 h 6858000"/>
              <a:gd name="connsiteX791" fmla="*/ 5870151 w 7467600"/>
              <a:gd name="connsiteY791" fmla="*/ 898890 h 6858000"/>
              <a:gd name="connsiteX792" fmla="*/ 5504425 w 7467600"/>
              <a:gd name="connsiteY792" fmla="*/ 848067 h 6858000"/>
              <a:gd name="connsiteX793" fmla="*/ 4968849 w 7467600"/>
              <a:gd name="connsiteY793" fmla="*/ 962318 h 6858000"/>
              <a:gd name="connsiteX794" fmla="*/ 5104039 w 7467600"/>
              <a:gd name="connsiteY794" fmla="*/ 940634 h 6858000"/>
              <a:gd name="connsiteX795" fmla="*/ 5256311 w 7467600"/>
              <a:gd name="connsiteY795" fmla="*/ 916490 h 6858000"/>
              <a:gd name="connsiteX796" fmla="*/ 5377381 w 7467600"/>
              <a:gd name="connsiteY796" fmla="*/ 912671 h 6858000"/>
              <a:gd name="connsiteX797" fmla="*/ 5460148 w 7467600"/>
              <a:gd name="connsiteY797" fmla="*/ 911442 h 6858000"/>
              <a:gd name="connsiteX798" fmla="*/ 5648971 w 7467600"/>
              <a:gd name="connsiteY798" fmla="*/ 891331 h 6858000"/>
              <a:gd name="connsiteX799" fmla="*/ 5844807 w 7467600"/>
              <a:gd name="connsiteY799" fmla="*/ 870718 h 6858000"/>
              <a:gd name="connsiteX800" fmla="*/ 5862975 w 7467600"/>
              <a:gd name="connsiteY800" fmla="*/ 869756 h 6858000"/>
              <a:gd name="connsiteX801" fmla="*/ 5920887 w 7467600"/>
              <a:gd name="connsiteY801" fmla="*/ 865929 h 6858000"/>
              <a:gd name="connsiteX802" fmla="*/ 5504425 w 7467600"/>
              <a:gd name="connsiteY802" fmla="*/ 848067 h 6858000"/>
              <a:gd name="connsiteX803" fmla="*/ 3607114 w 7467600"/>
              <a:gd name="connsiteY803" fmla="*/ 467441 h 6858000"/>
              <a:gd name="connsiteX804" fmla="*/ 3296242 w 7467600"/>
              <a:gd name="connsiteY804" fmla="*/ 807991 h 6858000"/>
              <a:gd name="connsiteX805" fmla="*/ 3174674 w 7467600"/>
              <a:gd name="connsiteY805" fmla="*/ 919759 h 6858000"/>
              <a:gd name="connsiteX806" fmla="*/ 3042978 w 7467600"/>
              <a:gd name="connsiteY806" fmla="*/ 1054894 h 6858000"/>
              <a:gd name="connsiteX807" fmla="*/ 2968914 w 7467600"/>
              <a:gd name="connsiteY807" fmla="*/ 1133756 h 6858000"/>
              <a:gd name="connsiteX808" fmla="*/ 3103823 w 7467600"/>
              <a:gd name="connsiteY808" fmla="*/ 1026814 h 6858000"/>
              <a:gd name="connsiteX809" fmla="*/ 3607114 w 7467600"/>
              <a:gd name="connsiteY809" fmla="*/ 467441 h 6858000"/>
              <a:gd name="connsiteX810" fmla="*/ 3744487 w 7467600"/>
              <a:gd name="connsiteY810" fmla="*/ 383136 h 6858000"/>
              <a:gd name="connsiteX811" fmla="*/ 3970213 w 7467600"/>
              <a:gd name="connsiteY811" fmla="*/ 995559 h 6858000"/>
              <a:gd name="connsiteX812" fmla="*/ 3744487 w 7467600"/>
              <a:gd name="connsiteY812" fmla="*/ 383136 h 6858000"/>
              <a:gd name="connsiteX813" fmla="*/ 3624562 w 7467600"/>
              <a:gd name="connsiteY813" fmla="*/ 367041 h 6858000"/>
              <a:gd name="connsiteX814" fmla="*/ 3489712 w 7467600"/>
              <a:gd name="connsiteY814" fmla="*/ 485386 h 6858000"/>
              <a:gd name="connsiteX815" fmla="*/ 3182994 w 7467600"/>
              <a:gd name="connsiteY815" fmla="*/ 828265 h 6858000"/>
              <a:gd name="connsiteX816" fmla="*/ 2892114 w 7467600"/>
              <a:gd name="connsiteY816" fmla="*/ 1172635 h 6858000"/>
              <a:gd name="connsiteX817" fmla="*/ 3021459 w 7467600"/>
              <a:gd name="connsiteY817" fmla="*/ 1035385 h 6858000"/>
              <a:gd name="connsiteX818" fmla="*/ 3153873 w 7467600"/>
              <a:gd name="connsiteY818" fmla="*/ 898971 h 6858000"/>
              <a:gd name="connsiteX819" fmla="*/ 3276511 w 7467600"/>
              <a:gd name="connsiteY819" fmla="*/ 786423 h 6858000"/>
              <a:gd name="connsiteX820" fmla="*/ 3584154 w 7467600"/>
              <a:gd name="connsiteY820" fmla="*/ 448218 h 6858000"/>
              <a:gd name="connsiteX821" fmla="*/ 3624562 w 7467600"/>
              <a:gd name="connsiteY821" fmla="*/ 367041 h 6858000"/>
              <a:gd name="connsiteX822" fmla="*/ 3766672 w 7467600"/>
              <a:gd name="connsiteY822" fmla="*/ 359429 h 6858000"/>
              <a:gd name="connsiteX823" fmla="*/ 3996338 w 7467600"/>
              <a:gd name="connsiteY823" fmla="*/ 968237 h 6858000"/>
              <a:gd name="connsiteX824" fmla="*/ 3766672 w 7467600"/>
              <a:gd name="connsiteY824" fmla="*/ 359429 h 6858000"/>
              <a:gd name="connsiteX825" fmla="*/ 5805386 w 7467600"/>
              <a:gd name="connsiteY825" fmla="*/ 239240 h 6858000"/>
              <a:gd name="connsiteX826" fmla="*/ 5736947 w 7467600"/>
              <a:gd name="connsiteY826" fmla="*/ 261367 h 6858000"/>
              <a:gd name="connsiteX827" fmla="*/ 5427012 w 7467600"/>
              <a:gd name="connsiteY827" fmla="*/ 311272 h 6858000"/>
              <a:gd name="connsiteX828" fmla="*/ 5147818 w 7467600"/>
              <a:gd name="connsiteY828" fmla="*/ 322112 h 6858000"/>
              <a:gd name="connsiteX829" fmla="*/ 5060854 w 7467600"/>
              <a:gd name="connsiteY829" fmla="*/ 311882 h 6858000"/>
              <a:gd name="connsiteX830" fmla="*/ 4945989 w 7467600"/>
              <a:gd name="connsiteY830" fmla="*/ 300516 h 6858000"/>
              <a:gd name="connsiteX831" fmla="*/ 5410479 w 7467600"/>
              <a:gd name="connsiteY831" fmla="*/ 348434 h 6858000"/>
              <a:gd name="connsiteX832" fmla="*/ 5805386 w 7467600"/>
              <a:gd name="connsiteY832" fmla="*/ 239240 h 6858000"/>
              <a:gd name="connsiteX833" fmla="*/ 5905192 w 7467600"/>
              <a:gd name="connsiteY833" fmla="*/ 163079 h 6858000"/>
              <a:gd name="connsiteX834" fmla="*/ 5865655 w 7467600"/>
              <a:gd name="connsiteY834" fmla="*/ 171901 h 6858000"/>
              <a:gd name="connsiteX835" fmla="*/ 5259740 w 7467600"/>
              <a:gd name="connsiteY835" fmla="*/ 257013 h 6858000"/>
              <a:gd name="connsiteX836" fmla="*/ 5208466 w 7467600"/>
              <a:gd name="connsiteY836" fmla="*/ 257550 h 6858000"/>
              <a:gd name="connsiteX837" fmla="*/ 4980204 w 7467600"/>
              <a:gd name="connsiteY837" fmla="*/ 271903 h 6858000"/>
              <a:gd name="connsiteX838" fmla="*/ 5068068 w 7467600"/>
              <a:gd name="connsiteY838" fmla="*/ 282244 h 6858000"/>
              <a:gd name="connsiteX839" fmla="*/ 5153231 w 7467600"/>
              <a:gd name="connsiteY839" fmla="*/ 292240 h 6858000"/>
              <a:gd name="connsiteX840" fmla="*/ 5426491 w 7467600"/>
              <a:gd name="connsiteY840" fmla="*/ 281128 h 6858000"/>
              <a:gd name="connsiteX841" fmla="*/ 5731212 w 7467600"/>
              <a:gd name="connsiteY841" fmla="*/ 231951 h 6858000"/>
              <a:gd name="connsiteX842" fmla="*/ 5905192 w 7467600"/>
              <a:gd name="connsiteY842" fmla="*/ 163079 h 6858000"/>
              <a:gd name="connsiteX843" fmla="*/ 5944437 w 7467600"/>
              <a:gd name="connsiteY843" fmla="*/ 113829 h 6858000"/>
              <a:gd name="connsiteX844" fmla="*/ 5825032 w 7467600"/>
              <a:gd name="connsiteY844" fmla="*/ 146405 h 6858000"/>
              <a:gd name="connsiteX845" fmla="*/ 4955599 w 7467600"/>
              <a:gd name="connsiteY845" fmla="*/ 247008 h 6858000"/>
              <a:gd name="connsiteX846" fmla="*/ 5210104 w 7467600"/>
              <a:gd name="connsiteY846" fmla="*/ 228123 h 6858000"/>
              <a:gd name="connsiteX847" fmla="*/ 5261015 w 7467600"/>
              <a:gd name="connsiteY847" fmla="*/ 227087 h 6858000"/>
              <a:gd name="connsiteX848" fmla="*/ 5861181 w 7467600"/>
              <a:gd name="connsiteY848" fmla="*/ 143093 h 6858000"/>
              <a:gd name="connsiteX849" fmla="*/ 5961252 w 7467600"/>
              <a:gd name="connsiteY849" fmla="*/ 114820 h 6858000"/>
              <a:gd name="connsiteX850" fmla="*/ 5944437 w 7467600"/>
              <a:gd name="connsiteY850" fmla="*/ 113829 h 6858000"/>
              <a:gd name="connsiteX851" fmla="*/ 3882765 w 7467600"/>
              <a:gd name="connsiteY851" fmla="*/ 0 h 6858000"/>
              <a:gd name="connsiteX852" fmla="*/ 3995099 w 7467600"/>
              <a:gd name="connsiteY852" fmla="*/ 0 h 6858000"/>
              <a:gd name="connsiteX853" fmla="*/ 4163818 w 7467600"/>
              <a:gd name="connsiteY853" fmla="*/ 234104 h 6858000"/>
              <a:gd name="connsiteX854" fmla="*/ 4172099 w 7467600"/>
              <a:gd name="connsiteY854" fmla="*/ 234207 h 6858000"/>
              <a:gd name="connsiteX855" fmla="*/ 4784282 w 7467600"/>
              <a:gd name="connsiteY855" fmla="*/ 276561 h 6858000"/>
              <a:gd name="connsiteX856" fmla="*/ 4801687 w 7467600"/>
              <a:gd name="connsiteY856" fmla="*/ 267764 h 6858000"/>
              <a:gd name="connsiteX857" fmla="*/ 6082788 w 7467600"/>
              <a:gd name="connsiteY857" fmla="*/ 64119 h 6858000"/>
              <a:gd name="connsiteX858" fmla="*/ 6099442 w 7467600"/>
              <a:gd name="connsiteY858" fmla="*/ 82568 h 6858000"/>
              <a:gd name="connsiteX859" fmla="*/ 4804137 w 7467600"/>
              <a:gd name="connsiteY859" fmla="*/ 320931 h 6858000"/>
              <a:gd name="connsiteX860" fmla="*/ 4227047 w 7467600"/>
              <a:gd name="connsiteY860" fmla="*/ 313415 h 6858000"/>
              <a:gd name="connsiteX861" fmla="*/ 4346041 w 7467600"/>
              <a:gd name="connsiteY861" fmla="*/ 456086 h 6858000"/>
              <a:gd name="connsiteX862" fmla="*/ 4870967 w 7467600"/>
              <a:gd name="connsiteY862" fmla="*/ 963061 h 6858000"/>
              <a:gd name="connsiteX863" fmla="*/ 4889647 w 7467600"/>
              <a:gd name="connsiteY863" fmla="*/ 957147 h 6858000"/>
              <a:gd name="connsiteX864" fmla="*/ 5422504 w 7467600"/>
              <a:gd name="connsiteY864" fmla="*/ 805191 h 6858000"/>
              <a:gd name="connsiteX865" fmla="*/ 6087656 w 7467600"/>
              <a:gd name="connsiteY865" fmla="*/ 826703 h 6858000"/>
              <a:gd name="connsiteX866" fmla="*/ 6058717 w 7467600"/>
              <a:gd name="connsiteY866" fmla="*/ 865992 h 6858000"/>
              <a:gd name="connsiteX867" fmla="*/ 4974153 w 7467600"/>
              <a:gd name="connsiteY867" fmla="*/ 1045456 h 6858000"/>
              <a:gd name="connsiteX868" fmla="*/ 5627835 w 7467600"/>
              <a:gd name="connsiteY868" fmla="*/ 1472077 h 6858000"/>
              <a:gd name="connsiteX869" fmla="*/ 5629817 w 7467600"/>
              <a:gd name="connsiteY869" fmla="*/ 1471412 h 6858000"/>
              <a:gd name="connsiteX870" fmla="*/ 5634124 w 7467600"/>
              <a:gd name="connsiteY870" fmla="*/ 1470572 h 6858000"/>
              <a:gd name="connsiteX871" fmla="*/ 5755832 w 7467600"/>
              <a:gd name="connsiteY871" fmla="*/ 1383886 h 6858000"/>
              <a:gd name="connsiteX872" fmla="*/ 6014186 w 7467600"/>
              <a:gd name="connsiteY872" fmla="*/ 1279799 h 6858000"/>
              <a:gd name="connsiteX873" fmla="*/ 6901619 w 7467600"/>
              <a:gd name="connsiteY873" fmla="*/ 1047874 h 6858000"/>
              <a:gd name="connsiteX874" fmla="*/ 6931566 w 7467600"/>
              <a:gd name="connsiteY874" fmla="*/ 1062034 h 6858000"/>
              <a:gd name="connsiteX875" fmla="*/ 5790982 w 7467600"/>
              <a:gd name="connsiteY875" fmla="*/ 1561380 h 6858000"/>
              <a:gd name="connsiteX876" fmla="*/ 6188971 w 7467600"/>
              <a:gd name="connsiteY876" fmla="*/ 1755168 h 6858000"/>
              <a:gd name="connsiteX877" fmla="*/ 6202446 w 7467600"/>
              <a:gd name="connsiteY877" fmla="*/ 1752268 h 6858000"/>
              <a:gd name="connsiteX878" fmla="*/ 7179560 w 7467600"/>
              <a:gd name="connsiteY878" fmla="*/ 1467551 h 6858000"/>
              <a:gd name="connsiteX879" fmla="*/ 7158730 w 7467600"/>
              <a:gd name="connsiteY879" fmla="*/ 1507835 h 6858000"/>
              <a:gd name="connsiteX880" fmla="*/ 6326959 w 7467600"/>
              <a:gd name="connsiteY880" fmla="*/ 1817686 h 6858000"/>
              <a:gd name="connsiteX881" fmla="*/ 6537433 w 7467600"/>
              <a:gd name="connsiteY881" fmla="*/ 1907790 h 6858000"/>
              <a:gd name="connsiteX882" fmla="*/ 6550221 w 7467600"/>
              <a:gd name="connsiteY882" fmla="*/ 1910729 h 6858000"/>
              <a:gd name="connsiteX883" fmla="*/ 6964438 w 7467600"/>
              <a:gd name="connsiteY883" fmla="*/ 2209505 h 6858000"/>
              <a:gd name="connsiteX884" fmla="*/ 7367862 w 7467600"/>
              <a:gd name="connsiteY884" fmla="*/ 2806833 h 6858000"/>
              <a:gd name="connsiteX885" fmla="*/ 7364329 w 7467600"/>
              <a:gd name="connsiteY885" fmla="*/ 2826907 h 6858000"/>
              <a:gd name="connsiteX886" fmla="*/ 7290545 w 7467600"/>
              <a:gd name="connsiteY886" fmla="*/ 2850663 h 6858000"/>
              <a:gd name="connsiteX887" fmla="*/ 6472036 w 7467600"/>
              <a:gd name="connsiteY887" fmla="*/ 1959003 h 6858000"/>
              <a:gd name="connsiteX888" fmla="*/ 5792897 w 7467600"/>
              <a:gd name="connsiteY888" fmla="*/ 1647747 h 6858000"/>
              <a:gd name="connsiteX889" fmla="*/ 5842751 w 7467600"/>
              <a:gd name="connsiteY889" fmla="*/ 1816112 h 6858000"/>
              <a:gd name="connsiteX890" fmla="*/ 5847424 w 7467600"/>
              <a:gd name="connsiteY890" fmla="*/ 1815776 h 6858000"/>
              <a:gd name="connsiteX891" fmla="*/ 6399821 w 7467600"/>
              <a:gd name="connsiteY891" fmla="*/ 2344799 h 6858000"/>
              <a:gd name="connsiteX892" fmla="*/ 6323232 w 7467600"/>
              <a:gd name="connsiteY892" fmla="*/ 2389634 h 6858000"/>
              <a:gd name="connsiteX893" fmla="*/ 5942958 w 7467600"/>
              <a:gd name="connsiteY893" fmla="*/ 2077708 h 6858000"/>
              <a:gd name="connsiteX894" fmla="*/ 5921559 w 7467600"/>
              <a:gd name="connsiteY894" fmla="*/ 2378596 h 6858000"/>
              <a:gd name="connsiteX895" fmla="*/ 5817651 w 7467600"/>
              <a:gd name="connsiteY895" fmla="*/ 3023919 h 6858000"/>
              <a:gd name="connsiteX896" fmla="*/ 5729634 w 7467600"/>
              <a:gd name="connsiteY896" fmla="*/ 3051849 h 6858000"/>
              <a:gd name="connsiteX897" fmla="*/ 5611018 w 7467600"/>
              <a:gd name="connsiteY897" fmla="*/ 2316769 h 6858000"/>
              <a:gd name="connsiteX898" fmla="*/ 5687608 w 7467600"/>
              <a:gd name="connsiteY898" fmla="*/ 2039972 h 6858000"/>
              <a:gd name="connsiteX899" fmla="*/ 5657554 w 7467600"/>
              <a:gd name="connsiteY899" fmla="*/ 1576445 h 6858000"/>
              <a:gd name="connsiteX900" fmla="*/ 5150475 w 7467600"/>
              <a:gd name="connsiteY900" fmla="*/ 1274012 h 6858000"/>
              <a:gd name="connsiteX901" fmla="*/ 5349142 w 7467600"/>
              <a:gd name="connsiteY901" fmla="*/ 2204405 h 6858000"/>
              <a:gd name="connsiteX902" fmla="*/ 5262214 w 7467600"/>
              <a:gd name="connsiteY902" fmla="*/ 2233836 h 6858000"/>
              <a:gd name="connsiteX903" fmla="*/ 4981539 w 7467600"/>
              <a:gd name="connsiteY903" fmla="*/ 1542201 h 6858000"/>
              <a:gd name="connsiteX904" fmla="*/ 4958461 w 7467600"/>
              <a:gd name="connsiteY904" fmla="*/ 1136957 h 6858000"/>
              <a:gd name="connsiteX905" fmla="*/ 4655015 w 7467600"/>
              <a:gd name="connsiteY905" fmla="*/ 891426 h 6858000"/>
              <a:gd name="connsiteX906" fmla="*/ 4348002 w 7467600"/>
              <a:gd name="connsiteY906" fmla="*/ 2205895 h 6858000"/>
              <a:gd name="connsiteX907" fmla="*/ 4262250 w 7467600"/>
              <a:gd name="connsiteY907" fmla="*/ 2219972 h 6858000"/>
              <a:gd name="connsiteX908" fmla="*/ 4550611 w 7467600"/>
              <a:gd name="connsiteY908" fmla="*/ 817540 h 6858000"/>
              <a:gd name="connsiteX909" fmla="*/ 4564418 w 7467600"/>
              <a:gd name="connsiteY909" fmla="*/ 808293 h 6858000"/>
              <a:gd name="connsiteX910" fmla="*/ 4266388 w 7467600"/>
              <a:gd name="connsiteY910" fmla="*/ 500083 h 6858000"/>
              <a:gd name="connsiteX911" fmla="*/ 4032842 w 7467600"/>
              <a:gd name="connsiteY911" fmla="*/ 211809 h 6858000"/>
              <a:gd name="connsiteX912" fmla="*/ 3882765 w 7467600"/>
              <a:gd name="connsiteY912" fmla="*/ 0 h 6858000"/>
              <a:gd name="connsiteX913" fmla="*/ 3721337 w 7467600"/>
              <a:gd name="connsiteY913" fmla="*/ 0 h 6858000"/>
              <a:gd name="connsiteX914" fmla="*/ 3797544 w 7467600"/>
              <a:gd name="connsiteY914" fmla="*/ 0 h 6858000"/>
              <a:gd name="connsiteX915" fmla="*/ 3775734 w 7467600"/>
              <a:gd name="connsiteY915" fmla="*/ 95131 h 6858000"/>
              <a:gd name="connsiteX916" fmla="*/ 3724807 w 7467600"/>
              <a:gd name="connsiteY916" fmla="*/ 272257 h 6858000"/>
              <a:gd name="connsiteX917" fmla="*/ 3726844 w 7467600"/>
              <a:gd name="connsiteY917" fmla="*/ 282988 h 6858000"/>
              <a:gd name="connsiteX918" fmla="*/ 3742664 w 7467600"/>
              <a:gd name="connsiteY918" fmla="*/ 279918 h 6858000"/>
              <a:gd name="connsiteX919" fmla="*/ 4103910 w 7467600"/>
              <a:gd name="connsiteY919" fmla="*/ 1161917 h 6858000"/>
              <a:gd name="connsiteX920" fmla="*/ 4020269 w 7467600"/>
              <a:gd name="connsiteY920" fmla="*/ 1200406 h 6858000"/>
              <a:gd name="connsiteX921" fmla="*/ 3674882 w 7467600"/>
              <a:gd name="connsiteY921" fmla="*/ 488524 h 6858000"/>
              <a:gd name="connsiteX922" fmla="*/ 3132682 w 7467600"/>
              <a:gd name="connsiteY922" fmla="*/ 1072284 h 6858000"/>
              <a:gd name="connsiteX923" fmla="*/ 2716346 w 7467600"/>
              <a:gd name="connsiteY923" fmla="*/ 1276376 h 6858000"/>
              <a:gd name="connsiteX924" fmla="*/ 2716772 w 7467600"/>
              <a:gd name="connsiteY924" fmla="*/ 1255462 h 6858000"/>
              <a:gd name="connsiteX925" fmla="*/ 3471096 w 7467600"/>
              <a:gd name="connsiteY925" fmla="*/ 437072 h 6858000"/>
              <a:gd name="connsiteX926" fmla="*/ 3639057 w 7467600"/>
              <a:gd name="connsiteY926" fmla="*/ 286334 h 6858000"/>
              <a:gd name="connsiteX927" fmla="*/ 3640309 w 7467600"/>
              <a:gd name="connsiteY927" fmla="*/ 284664 h 6858000"/>
              <a:gd name="connsiteX928" fmla="*/ 3646022 w 7467600"/>
              <a:gd name="connsiteY928" fmla="*/ 276711 h 6858000"/>
              <a:gd name="connsiteX929" fmla="*/ 3707943 w 7467600"/>
              <a:gd name="connsiteY929" fmla="*/ 65958 h 6858000"/>
              <a:gd name="connsiteX930" fmla="*/ 3721337 w 7467600"/>
              <a:gd name="connsiteY930" fmla="*/ 0 h 6858000"/>
              <a:gd name="connsiteX931" fmla="*/ 2867960 w 7467600"/>
              <a:gd name="connsiteY931" fmla="*/ 0 h 6858000"/>
              <a:gd name="connsiteX932" fmla="*/ 2926351 w 7467600"/>
              <a:gd name="connsiteY932" fmla="*/ 0 h 6858000"/>
              <a:gd name="connsiteX933" fmla="*/ 2902823 w 7467600"/>
              <a:gd name="connsiteY933" fmla="*/ 262929 h 6858000"/>
              <a:gd name="connsiteX934" fmla="*/ 2940663 w 7467600"/>
              <a:gd name="connsiteY934" fmla="*/ 140884 h 6858000"/>
              <a:gd name="connsiteX935" fmla="*/ 2947039 w 7467600"/>
              <a:gd name="connsiteY935" fmla="*/ 122524 h 6858000"/>
              <a:gd name="connsiteX936" fmla="*/ 2984316 w 7467600"/>
              <a:gd name="connsiteY936" fmla="*/ 0 h 6858000"/>
              <a:gd name="connsiteX937" fmla="*/ 3016114 w 7467600"/>
              <a:gd name="connsiteY937" fmla="*/ 0 h 6858000"/>
              <a:gd name="connsiteX938" fmla="*/ 2979949 w 7467600"/>
              <a:gd name="connsiteY938" fmla="*/ 119274 h 6858000"/>
              <a:gd name="connsiteX939" fmla="*/ 3023879 w 7467600"/>
              <a:gd name="connsiteY939" fmla="*/ 0 h 6858000"/>
              <a:gd name="connsiteX940" fmla="*/ 3105400 w 7467600"/>
              <a:gd name="connsiteY940" fmla="*/ 0 h 6858000"/>
              <a:gd name="connsiteX941" fmla="*/ 3094669 w 7467600"/>
              <a:gd name="connsiteY941" fmla="*/ 30308 h 6858000"/>
              <a:gd name="connsiteX942" fmla="*/ 2901945 w 7467600"/>
              <a:gd name="connsiteY942" fmla="*/ 466538 h 6858000"/>
              <a:gd name="connsiteX943" fmla="*/ 2815209 w 7467600"/>
              <a:gd name="connsiteY943" fmla="*/ 497361 h 6858000"/>
              <a:gd name="connsiteX944" fmla="*/ 2844845 w 7467600"/>
              <a:gd name="connsiteY944" fmla="*/ 127638 h 6858000"/>
              <a:gd name="connsiteX945" fmla="*/ 2867960 w 7467600"/>
              <a:gd name="connsiteY945" fmla="*/ 0 h 6858000"/>
              <a:gd name="connsiteX946" fmla="*/ 1057230 w 7467600"/>
              <a:gd name="connsiteY946" fmla="*/ 0 h 6858000"/>
              <a:gd name="connsiteX947" fmla="*/ 1111003 w 7467600"/>
              <a:gd name="connsiteY947" fmla="*/ 0 h 6858000"/>
              <a:gd name="connsiteX948" fmla="*/ 1125553 w 7467600"/>
              <a:gd name="connsiteY948" fmla="*/ 52588 h 6858000"/>
              <a:gd name="connsiteX949" fmla="*/ 1304276 w 7467600"/>
              <a:gd name="connsiteY949" fmla="*/ 476275 h 6858000"/>
              <a:gd name="connsiteX950" fmla="*/ 1492066 w 7467600"/>
              <a:gd name="connsiteY950" fmla="*/ 886333 h 6858000"/>
              <a:gd name="connsiteX951" fmla="*/ 1423698 w 7467600"/>
              <a:gd name="connsiteY951" fmla="*/ 710817 h 6858000"/>
              <a:gd name="connsiteX952" fmla="*/ 1357609 w 7467600"/>
              <a:gd name="connsiteY952" fmla="*/ 532892 h 6858000"/>
              <a:gd name="connsiteX953" fmla="*/ 1309550 w 7467600"/>
              <a:gd name="connsiteY953" fmla="*/ 374031 h 6858000"/>
              <a:gd name="connsiteX954" fmla="*/ 1193673 w 7467600"/>
              <a:gd name="connsiteY954" fmla="*/ 49533 h 6858000"/>
              <a:gd name="connsiteX955" fmla="*/ 1164391 w 7467600"/>
              <a:gd name="connsiteY955" fmla="*/ 0 h 6858000"/>
              <a:gd name="connsiteX956" fmla="*/ 1200666 w 7467600"/>
              <a:gd name="connsiteY956" fmla="*/ 0 h 6858000"/>
              <a:gd name="connsiteX957" fmla="*/ 1223408 w 7467600"/>
              <a:gd name="connsiteY957" fmla="*/ 38996 h 6858000"/>
              <a:gd name="connsiteX958" fmla="*/ 1339635 w 7467600"/>
              <a:gd name="connsiteY958" fmla="*/ 365517 h 6858000"/>
              <a:gd name="connsiteX959" fmla="*/ 1387469 w 7467600"/>
              <a:gd name="connsiteY959" fmla="*/ 523079 h 6858000"/>
              <a:gd name="connsiteX960" fmla="*/ 1452685 w 7467600"/>
              <a:gd name="connsiteY960" fmla="*/ 699806 h 6858000"/>
              <a:gd name="connsiteX961" fmla="*/ 1492092 w 7467600"/>
              <a:gd name="connsiteY961" fmla="*/ 800424 h 6858000"/>
              <a:gd name="connsiteX962" fmla="*/ 1455302 w 7467600"/>
              <a:gd name="connsiteY962" fmla="*/ 632913 h 6858000"/>
              <a:gd name="connsiteX963" fmla="*/ 1222336 w 7467600"/>
              <a:gd name="connsiteY963" fmla="*/ 9480 h 6858000"/>
              <a:gd name="connsiteX964" fmla="*/ 1214634 w 7467600"/>
              <a:gd name="connsiteY964" fmla="*/ 0 h 6858000"/>
              <a:gd name="connsiteX965" fmla="*/ 1289827 w 7467600"/>
              <a:gd name="connsiteY965" fmla="*/ 0 h 6858000"/>
              <a:gd name="connsiteX966" fmla="*/ 1321076 w 7467600"/>
              <a:gd name="connsiteY966" fmla="*/ 59722 h 6858000"/>
              <a:gd name="connsiteX967" fmla="*/ 1512579 w 7467600"/>
              <a:gd name="connsiteY967" fmla="*/ 626441 h 6858000"/>
              <a:gd name="connsiteX968" fmla="*/ 1506076 w 7467600"/>
              <a:gd name="connsiteY968" fmla="*/ 1089289 h 6858000"/>
              <a:gd name="connsiteX969" fmla="*/ 1486346 w 7467600"/>
              <a:gd name="connsiteY969" fmla="*/ 1079919 h 6858000"/>
              <a:gd name="connsiteX970" fmla="*/ 1070511 w 7467600"/>
              <a:gd name="connsiteY970" fmla="*/ 48609 h 6858000"/>
              <a:gd name="connsiteX971" fmla="*/ 1057230 w 7467600"/>
              <a:gd name="connsiteY971" fmla="*/ 0 h 6858000"/>
              <a:gd name="connsiteX972" fmla="*/ 43151 w 7467600"/>
              <a:gd name="connsiteY972" fmla="*/ 0 h 6858000"/>
              <a:gd name="connsiteX973" fmla="*/ 95283 w 7467600"/>
              <a:gd name="connsiteY973" fmla="*/ 0 h 6858000"/>
              <a:gd name="connsiteX974" fmla="*/ 300708 w 7467600"/>
              <a:gd name="connsiteY974" fmla="*/ 154571 h 6858000"/>
              <a:gd name="connsiteX975" fmla="*/ 530414 w 7467600"/>
              <a:gd name="connsiteY975" fmla="*/ 354673 h 6858000"/>
              <a:gd name="connsiteX976" fmla="*/ 333785 w 7467600"/>
              <a:gd name="connsiteY976" fmla="*/ 161564 h 6858000"/>
              <a:gd name="connsiteX977" fmla="*/ 147005 w 7467600"/>
              <a:gd name="connsiteY977" fmla="*/ 0 h 6858000"/>
              <a:gd name="connsiteX978" fmla="*/ 272509 w 7467600"/>
              <a:gd name="connsiteY978" fmla="*/ 0 h 6858000"/>
              <a:gd name="connsiteX979" fmla="*/ 326276 w 7467600"/>
              <a:gd name="connsiteY979" fmla="*/ 45847 h 6858000"/>
              <a:gd name="connsiteX980" fmla="*/ 823759 w 7467600"/>
              <a:gd name="connsiteY980" fmla="*/ 574145 h 6858000"/>
              <a:gd name="connsiteX981" fmla="*/ 811254 w 7467600"/>
              <a:gd name="connsiteY981" fmla="*/ 665546 h 6858000"/>
              <a:gd name="connsiteX982" fmla="*/ 154042 w 7467600"/>
              <a:gd name="connsiteY982" fmla="*/ 261522 h 6858000"/>
              <a:gd name="connsiteX983" fmla="*/ 13550 w 7467600"/>
              <a:gd name="connsiteY983" fmla="*/ 158423 h 6858000"/>
              <a:gd name="connsiteX984" fmla="*/ 0 w 7467600"/>
              <a:gd name="connsiteY984" fmla="*/ 146618 h 6858000"/>
              <a:gd name="connsiteX985" fmla="*/ 0 w 7467600"/>
              <a:gd name="connsiteY985" fmla="*/ 59161 h 6858000"/>
              <a:gd name="connsiteX986" fmla="*/ 45427 w 7467600"/>
              <a:gd name="connsiteY986" fmla="*/ 101078 h 6858000"/>
              <a:gd name="connsiteX987" fmla="*/ 630103 w 7467600"/>
              <a:gd name="connsiteY987" fmla="*/ 485885 h 6858000"/>
              <a:gd name="connsiteX988" fmla="*/ 532040 w 7467600"/>
              <a:gd name="connsiteY988" fmla="*/ 399359 h 6858000"/>
              <a:gd name="connsiteX989" fmla="*/ 517618 w 7467600"/>
              <a:gd name="connsiteY989" fmla="*/ 385726 h 6858000"/>
              <a:gd name="connsiteX990" fmla="*/ 285074 w 7467600"/>
              <a:gd name="connsiteY990" fmla="*/ 182755 h 6858000"/>
              <a:gd name="connsiteX991" fmla="*/ 43151 w 7467600"/>
              <a:gd name="connsiteY99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467600 w 7467600"/>
              <a:gd name="connsiteY133" fmla="*/ 5199146 h 6858000"/>
              <a:gd name="connsiteX134" fmla="*/ 7312201 w 7467600"/>
              <a:gd name="connsiteY134" fmla="*/ 5128278 h 6858000"/>
              <a:gd name="connsiteX135" fmla="*/ 1903353 w 7467600"/>
              <a:gd name="connsiteY135" fmla="*/ 5044827 h 6858000"/>
              <a:gd name="connsiteX136" fmla="*/ 1936931 w 7467600"/>
              <a:gd name="connsiteY136" fmla="*/ 5093954 h 6858000"/>
              <a:gd name="connsiteX137" fmla="*/ 2195868 w 7467600"/>
              <a:gd name="connsiteY137" fmla="*/ 5396574 h 6858000"/>
              <a:gd name="connsiteX138" fmla="*/ 2088852 w 7467600"/>
              <a:gd name="connsiteY138" fmla="*/ 5166123 h 6858000"/>
              <a:gd name="connsiteX139" fmla="*/ 1958241 w 7467600"/>
              <a:gd name="connsiteY139" fmla="*/ 5067955 h 6858000"/>
              <a:gd name="connsiteX140" fmla="*/ 1903353 w 7467600"/>
              <a:gd name="connsiteY140" fmla="*/ 5044827 h 6858000"/>
              <a:gd name="connsiteX141" fmla="*/ 1979378 w 7467600"/>
              <a:gd name="connsiteY141" fmla="*/ 4769504 h 6858000"/>
              <a:gd name="connsiteX142" fmla="*/ 2882120 w 7467600"/>
              <a:gd name="connsiteY142" fmla="*/ 5064547 h 6858000"/>
              <a:gd name="connsiteX143" fmla="*/ 2793103 w 7467600"/>
              <a:gd name="connsiteY143" fmla="*/ 5039699 h 6858000"/>
              <a:gd name="connsiteX144" fmla="*/ 2770041 w 7467600"/>
              <a:gd name="connsiteY144" fmla="*/ 5033634 h 6858000"/>
              <a:gd name="connsiteX145" fmla="*/ 1979378 w 7467600"/>
              <a:gd name="connsiteY145" fmla="*/ 4769504 h 6858000"/>
              <a:gd name="connsiteX146" fmla="*/ 1927410 w 7467600"/>
              <a:gd name="connsiteY146" fmla="*/ 4716164 h 6858000"/>
              <a:gd name="connsiteX147" fmla="*/ 1959587 w 7467600"/>
              <a:gd name="connsiteY147" fmla="*/ 4728849 h 6858000"/>
              <a:gd name="connsiteX148" fmla="*/ 2777707 w 7467600"/>
              <a:gd name="connsiteY148" fmla="*/ 5003991 h 6858000"/>
              <a:gd name="connsiteX149" fmla="*/ 2800768 w 7467600"/>
              <a:gd name="connsiteY149" fmla="*/ 5010056 h 6858000"/>
              <a:gd name="connsiteX150" fmla="*/ 2879408 w 7467600"/>
              <a:gd name="connsiteY150" fmla="*/ 5031590 h 6858000"/>
              <a:gd name="connsiteX151" fmla="*/ 2862295 w 7467600"/>
              <a:gd name="connsiteY151" fmla="*/ 5022958 h 6858000"/>
              <a:gd name="connsiteX152" fmla="*/ 2813343 w 7467600"/>
              <a:gd name="connsiteY152" fmla="*/ 4998369 h 6858000"/>
              <a:gd name="connsiteX153" fmla="*/ 2646245 w 7467600"/>
              <a:gd name="connsiteY153" fmla="*/ 4930999 h 6858000"/>
              <a:gd name="connsiteX154" fmla="*/ 1999243 w 7467600"/>
              <a:gd name="connsiteY154" fmla="*/ 4730524 h 6858000"/>
              <a:gd name="connsiteX155" fmla="*/ 1979527 w 7467600"/>
              <a:gd name="connsiteY155" fmla="*/ 4726651 h 6858000"/>
              <a:gd name="connsiteX156" fmla="*/ 1927410 w 7467600"/>
              <a:gd name="connsiteY156" fmla="*/ 4716164 h 6858000"/>
              <a:gd name="connsiteX157" fmla="*/ 1997014 w 7467600"/>
              <a:gd name="connsiteY157" fmla="*/ 4698007 h 6858000"/>
              <a:gd name="connsiteX158" fmla="*/ 2005458 w 7467600"/>
              <a:gd name="connsiteY158" fmla="*/ 4699540 h 6858000"/>
              <a:gd name="connsiteX159" fmla="*/ 2657186 w 7467600"/>
              <a:gd name="connsiteY159" fmla="*/ 4901687 h 6858000"/>
              <a:gd name="connsiteX160" fmla="*/ 2826662 w 7467600"/>
              <a:gd name="connsiteY160" fmla="*/ 4970362 h 6858000"/>
              <a:gd name="connsiteX161" fmla="*/ 2876100 w 7467600"/>
              <a:gd name="connsiteY161" fmla="*/ 4995397 h 6858000"/>
              <a:gd name="connsiteX162" fmla="*/ 3042600 w 7467600"/>
              <a:gd name="connsiteY162" fmla="*/ 5059532 h 6858000"/>
              <a:gd name="connsiteX163" fmla="*/ 1997014 w 7467600"/>
              <a:gd name="connsiteY163" fmla="*/ 4698007 h 6858000"/>
              <a:gd name="connsiteX164" fmla="*/ 2305292 w 7467600"/>
              <a:gd name="connsiteY164" fmla="*/ 4219492 h 6858000"/>
              <a:gd name="connsiteX165" fmla="*/ 3360922 w 7467600"/>
              <a:gd name="connsiteY165" fmla="*/ 4529373 h 6858000"/>
              <a:gd name="connsiteX166" fmla="*/ 3492420 w 7467600"/>
              <a:gd name="connsiteY166" fmla="*/ 4510145 h 6858000"/>
              <a:gd name="connsiteX167" fmla="*/ 3364086 w 7467600"/>
              <a:gd name="connsiteY167" fmla="*/ 4480340 h 6858000"/>
              <a:gd name="connsiteX168" fmla="*/ 3225818 w 7467600"/>
              <a:gd name="connsiteY168" fmla="*/ 4411822 h 6858000"/>
              <a:gd name="connsiteX169" fmla="*/ 3129696 w 7467600"/>
              <a:gd name="connsiteY169" fmla="*/ 4360704 h 6858000"/>
              <a:gd name="connsiteX170" fmla="*/ 2814545 w 7467600"/>
              <a:gd name="connsiteY170" fmla="*/ 4282955 h 6858000"/>
              <a:gd name="connsiteX171" fmla="*/ 2305292 w 7467600"/>
              <a:gd name="connsiteY171" fmla="*/ 4219492 h 6858000"/>
              <a:gd name="connsiteX172" fmla="*/ 2626982 w 7467600"/>
              <a:gd name="connsiteY172" fmla="*/ 4206450 h 6858000"/>
              <a:gd name="connsiteX173" fmla="*/ 2490617 w 7467600"/>
              <a:gd name="connsiteY173" fmla="*/ 4206951 h 6858000"/>
              <a:gd name="connsiteX174" fmla="*/ 2819869 w 7467600"/>
              <a:gd name="connsiteY174" fmla="*/ 4252936 h 6858000"/>
              <a:gd name="connsiteX175" fmla="*/ 3143018 w 7467600"/>
              <a:gd name="connsiteY175" fmla="*/ 4332698 h 6858000"/>
              <a:gd name="connsiteX176" fmla="*/ 3241520 w 7467600"/>
              <a:gd name="connsiteY176" fmla="*/ 4385112 h 6858000"/>
              <a:gd name="connsiteX177" fmla="*/ 3374575 w 7467600"/>
              <a:gd name="connsiteY177" fmla="*/ 4451517 h 6858000"/>
              <a:gd name="connsiteX178" fmla="*/ 3505221 w 7467600"/>
              <a:gd name="connsiteY178" fmla="*/ 4480757 h 6858000"/>
              <a:gd name="connsiteX179" fmla="*/ 2626982 w 7467600"/>
              <a:gd name="connsiteY179" fmla="*/ 4206450 h 6858000"/>
              <a:gd name="connsiteX180" fmla="*/ 1310106 w 7467600"/>
              <a:gd name="connsiteY180" fmla="*/ 3943217 h 6858000"/>
              <a:gd name="connsiteX181" fmla="*/ 854994 w 7467600"/>
              <a:gd name="connsiteY181" fmla="*/ 4399136 h 6858000"/>
              <a:gd name="connsiteX182" fmla="*/ 742462 w 7467600"/>
              <a:gd name="connsiteY182" fmla="*/ 4594648 h 6858000"/>
              <a:gd name="connsiteX183" fmla="*/ 820602 w 7467600"/>
              <a:gd name="connsiteY183" fmla="*/ 4485915 h 6858000"/>
              <a:gd name="connsiteX184" fmla="*/ 878295 w 7467600"/>
              <a:gd name="connsiteY184" fmla="*/ 4403594 h 6858000"/>
              <a:gd name="connsiteX185" fmla="*/ 1240607 w 7467600"/>
              <a:gd name="connsiteY185" fmla="*/ 4010401 h 6858000"/>
              <a:gd name="connsiteX186" fmla="*/ 1310106 w 7467600"/>
              <a:gd name="connsiteY186" fmla="*/ 3943217 h 6858000"/>
              <a:gd name="connsiteX187" fmla="*/ 1423113 w 7467600"/>
              <a:gd name="connsiteY187" fmla="*/ 3874565 h 6858000"/>
              <a:gd name="connsiteX188" fmla="*/ 1260565 w 7467600"/>
              <a:gd name="connsiteY188" fmla="*/ 4031982 h 6858000"/>
              <a:gd name="connsiteX189" fmla="*/ 901900 w 7467600"/>
              <a:gd name="connsiteY189" fmla="*/ 4421236 h 6858000"/>
              <a:gd name="connsiteX190" fmla="*/ 845044 w 7467600"/>
              <a:gd name="connsiteY190" fmla="*/ 4502436 h 6858000"/>
              <a:gd name="connsiteX191" fmla="*/ 685926 w 7467600"/>
              <a:gd name="connsiteY191" fmla="*/ 4703069 h 6858000"/>
              <a:gd name="connsiteX192" fmla="*/ 684248 w 7467600"/>
              <a:gd name="connsiteY192" fmla="*/ 4706721 h 6858000"/>
              <a:gd name="connsiteX193" fmla="*/ 1423113 w 7467600"/>
              <a:gd name="connsiteY193" fmla="*/ 3874565 h 6858000"/>
              <a:gd name="connsiteX194" fmla="*/ 3316479 w 7467600"/>
              <a:gd name="connsiteY194" fmla="*/ 3872136 h 6858000"/>
              <a:gd name="connsiteX195" fmla="*/ 3546806 w 7467600"/>
              <a:gd name="connsiteY195" fmla="*/ 4356139 h 6858000"/>
              <a:gd name="connsiteX196" fmla="*/ 3364433 w 7467600"/>
              <a:gd name="connsiteY196" fmla="*/ 3953121 h 6858000"/>
              <a:gd name="connsiteX197" fmla="*/ 3316479 w 7467600"/>
              <a:gd name="connsiteY197" fmla="*/ 3872136 h 6858000"/>
              <a:gd name="connsiteX198" fmla="*/ 3291335 w 7467600"/>
              <a:gd name="connsiteY198" fmla="*/ 3767420 h 6858000"/>
              <a:gd name="connsiteX199" fmla="*/ 3390805 w 7467600"/>
              <a:gd name="connsiteY199" fmla="*/ 3937163 h 6858000"/>
              <a:gd name="connsiteX200" fmla="*/ 3579062 w 7467600"/>
              <a:gd name="connsiteY200" fmla="*/ 4359040 h 6858000"/>
              <a:gd name="connsiteX201" fmla="*/ 3467355 w 7467600"/>
              <a:gd name="connsiteY201" fmla="*/ 3988130 h 6858000"/>
              <a:gd name="connsiteX202" fmla="*/ 3310753 w 7467600"/>
              <a:gd name="connsiteY202" fmla="*/ 3787140 h 6858000"/>
              <a:gd name="connsiteX203" fmla="*/ 3291335 w 7467600"/>
              <a:gd name="connsiteY203" fmla="*/ 3767420 h 6858000"/>
              <a:gd name="connsiteX204" fmla="*/ 1635889 w 7467600"/>
              <a:gd name="connsiteY204" fmla="*/ 3709494 h 6858000"/>
              <a:gd name="connsiteX205" fmla="*/ 1634800 w 7467600"/>
              <a:gd name="connsiteY205" fmla="*/ 3731111 h 6858000"/>
              <a:gd name="connsiteX206" fmla="*/ 1635889 w 7467600"/>
              <a:gd name="connsiteY206" fmla="*/ 3709494 h 6858000"/>
              <a:gd name="connsiteX207" fmla="*/ 1510397 w 7467600"/>
              <a:gd name="connsiteY207" fmla="*/ 3684705 h 6858000"/>
              <a:gd name="connsiteX208" fmla="*/ 1146550 w 7467600"/>
              <a:gd name="connsiteY208" fmla="*/ 3802012 h 6858000"/>
              <a:gd name="connsiteX209" fmla="*/ 698834 w 7467600"/>
              <a:gd name="connsiteY209" fmla="*/ 3952272 h 6858000"/>
              <a:gd name="connsiteX210" fmla="*/ 34256 w 7467600"/>
              <a:gd name="connsiteY210" fmla="*/ 4347603 h 6858000"/>
              <a:gd name="connsiteX211" fmla="*/ 527241 w 7467600"/>
              <a:gd name="connsiteY211" fmla="*/ 4065078 h 6858000"/>
              <a:gd name="connsiteX212" fmla="*/ 1510397 w 7467600"/>
              <a:gd name="connsiteY212" fmla="*/ 3684705 h 6858000"/>
              <a:gd name="connsiteX213" fmla="*/ 1313114 w 7467600"/>
              <a:gd name="connsiteY213" fmla="*/ 3655216 h 6858000"/>
              <a:gd name="connsiteX214" fmla="*/ 1109304 w 7467600"/>
              <a:gd name="connsiteY214" fmla="*/ 3669030 h 6858000"/>
              <a:gd name="connsiteX215" fmla="*/ 8129 w 7467600"/>
              <a:gd name="connsiteY215" fmla="*/ 4330519 h 6858000"/>
              <a:gd name="connsiteX216" fmla="*/ 687572 w 7467600"/>
              <a:gd name="connsiteY216" fmla="*/ 3925629 h 6858000"/>
              <a:gd name="connsiteX217" fmla="*/ 1138365 w 7467600"/>
              <a:gd name="connsiteY217" fmla="*/ 3774515 h 6858000"/>
              <a:gd name="connsiteX218" fmla="*/ 1505579 w 7467600"/>
              <a:gd name="connsiteY218" fmla="*/ 3655526 h 6858000"/>
              <a:gd name="connsiteX219" fmla="*/ 1313114 w 7467600"/>
              <a:gd name="connsiteY219" fmla="*/ 3655216 h 6858000"/>
              <a:gd name="connsiteX220" fmla="*/ 3655073 w 7467600"/>
              <a:gd name="connsiteY220" fmla="*/ 3650884 h 6858000"/>
              <a:gd name="connsiteX221" fmla="*/ 3989938 w 7467600"/>
              <a:gd name="connsiteY221" fmla="*/ 3991685 h 6858000"/>
              <a:gd name="connsiteX222" fmla="*/ 4393907 w 7467600"/>
              <a:gd name="connsiteY222" fmla="*/ 4261258 h 6858000"/>
              <a:gd name="connsiteX223" fmla="*/ 4648051 w 7467600"/>
              <a:gd name="connsiteY223" fmla="*/ 4374051 h 6858000"/>
              <a:gd name="connsiteX224" fmla="*/ 4383389 w 7467600"/>
              <a:gd name="connsiteY224" fmla="*/ 4184369 h 6858000"/>
              <a:gd name="connsiteX225" fmla="*/ 4165508 w 7467600"/>
              <a:gd name="connsiteY225" fmla="*/ 4035196 h 6858000"/>
              <a:gd name="connsiteX226" fmla="*/ 4068162 w 7467600"/>
              <a:gd name="connsiteY226" fmla="*/ 3953394 h 6858000"/>
              <a:gd name="connsiteX227" fmla="*/ 3981416 w 7467600"/>
              <a:gd name="connsiteY227" fmla="*/ 3880482 h 6858000"/>
              <a:gd name="connsiteX228" fmla="*/ 3800147 w 7467600"/>
              <a:gd name="connsiteY228" fmla="*/ 3749872 h 6858000"/>
              <a:gd name="connsiteX229" fmla="*/ 3655073 w 7467600"/>
              <a:gd name="connsiteY229" fmla="*/ 3650884 h 6858000"/>
              <a:gd name="connsiteX230" fmla="*/ 3670252 w 7467600"/>
              <a:gd name="connsiteY230" fmla="*/ 3622798 h 6858000"/>
              <a:gd name="connsiteX231" fmla="*/ 3817258 w 7467600"/>
              <a:gd name="connsiteY231" fmla="*/ 3723577 h 6858000"/>
              <a:gd name="connsiteX232" fmla="*/ 4000461 w 7467600"/>
              <a:gd name="connsiteY232" fmla="*/ 3855966 h 6858000"/>
              <a:gd name="connsiteX233" fmla="*/ 4088180 w 7467600"/>
              <a:gd name="connsiteY233" fmla="*/ 3929774 h 6858000"/>
              <a:gd name="connsiteX234" fmla="*/ 4184555 w 7467600"/>
              <a:gd name="connsiteY234" fmla="*/ 4010683 h 6858000"/>
              <a:gd name="connsiteX235" fmla="*/ 4399563 w 7467600"/>
              <a:gd name="connsiteY235" fmla="*/ 4158106 h 6858000"/>
              <a:gd name="connsiteX236" fmla="*/ 4684469 w 7467600"/>
              <a:gd name="connsiteY236" fmla="*/ 4364680 h 6858000"/>
              <a:gd name="connsiteX237" fmla="*/ 4690271 w 7467600"/>
              <a:gd name="connsiteY237" fmla="*/ 4370034 h 6858000"/>
              <a:gd name="connsiteX238" fmla="*/ 4136093 w 7467600"/>
              <a:gd name="connsiteY238" fmla="*/ 3858466 h 6858000"/>
              <a:gd name="connsiteX239" fmla="*/ 3670252 w 7467600"/>
              <a:gd name="connsiteY239" fmla="*/ 3622798 h 6858000"/>
              <a:gd name="connsiteX240" fmla="*/ 4440129 w 7467600"/>
              <a:gd name="connsiteY240" fmla="*/ 3448571 h 6858000"/>
              <a:gd name="connsiteX241" fmla="*/ 4856525 w 7467600"/>
              <a:gd name="connsiteY241" fmla="*/ 3915351 h 6858000"/>
              <a:gd name="connsiteX242" fmla="*/ 5059055 w 7467600"/>
              <a:gd name="connsiteY242" fmla="*/ 4108918 h 6858000"/>
              <a:gd name="connsiteX243" fmla="*/ 5290070 w 7467600"/>
              <a:gd name="connsiteY243" fmla="*/ 4263619 h 6858000"/>
              <a:gd name="connsiteX244" fmla="*/ 4834991 w 7467600"/>
              <a:gd name="connsiteY244" fmla="*/ 3830985 h 6858000"/>
              <a:gd name="connsiteX245" fmla="*/ 4440129 w 7467600"/>
              <a:gd name="connsiteY245" fmla="*/ 3448571 h 6858000"/>
              <a:gd name="connsiteX246" fmla="*/ 4441737 w 7467600"/>
              <a:gd name="connsiteY246" fmla="*/ 3399734 h 6858000"/>
              <a:gd name="connsiteX247" fmla="*/ 4431236 w 7467600"/>
              <a:gd name="connsiteY247" fmla="*/ 3400954 h 6858000"/>
              <a:gd name="connsiteX248" fmla="*/ 4557150 w 7467600"/>
              <a:gd name="connsiteY248" fmla="*/ 3510023 h 6858000"/>
              <a:gd name="connsiteX249" fmla="*/ 4856936 w 7467600"/>
              <a:gd name="connsiteY249" fmla="*/ 3809146 h 6858000"/>
              <a:gd name="connsiteX250" fmla="*/ 5111996 w 7467600"/>
              <a:gd name="connsiteY250" fmla="*/ 4065759 h 6858000"/>
              <a:gd name="connsiteX251" fmla="*/ 5388878 w 7467600"/>
              <a:gd name="connsiteY251" fmla="*/ 4300185 h 6858000"/>
              <a:gd name="connsiteX252" fmla="*/ 5425556 w 7467600"/>
              <a:gd name="connsiteY252" fmla="*/ 4308967 h 6858000"/>
              <a:gd name="connsiteX253" fmla="*/ 4943646 w 7467600"/>
              <a:gd name="connsiteY253" fmla="*/ 3822916 h 6858000"/>
              <a:gd name="connsiteX254" fmla="*/ 4594837 w 7467600"/>
              <a:gd name="connsiteY254" fmla="*/ 3532274 h 6858000"/>
              <a:gd name="connsiteX255" fmla="*/ 4441737 w 7467600"/>
              <a:gd name="connsiteY255" fmla="*/ 3399734 h 6858000"/>
              <a:gd name="connsiteX256" fmla="*/ 5425834 w 7467600"/>
              <a:gd name="connsiteY256" fmla="*/ 3162785 h 6858000"/>
              <a:gd name="connsiteX257" fmla="*/ 5401644 w 7467600"/>
              <a:gd name="connsiteY257" fmla="*/ 3617847 h 6858000"/>
              <a:gd name="connsiteX258" fmla="*/ 5467256 w 7467600"/>
              <a:gd name="connsiteY258" fmla="*/ 4175494 h 6858000"/>
              <a:gd name="connsiteX259" fmla="*/ 5448069 w 7467600"/>
              <a:gd name="connsiteY259" fmla="*/ 3567554 h 6858000"/>
              <a:gd name="connsiteX260" fmla="*/ 5425834 w 7467600"/>
              <a:gd name="connsiteY260" fmla="*/ 3162785 h 6858000"/>
              <a:gd name="connsiteX261" fmla="*/ 1318687 w 7467600"/>
              <a:gd name="connsiteY261" fmla="*/ 3113840 h 6858000"/>
              <a:gd name="connsiteX262" fmla="*/ 1066793 w 7467600"/>
              <a:gd name="connsiteY262" fmla="*/ 3212171 h 6858000"/>
              <a:gd name="connsiteX263" fmla="*/ 993319 w 7467600"/>
              <a:gd name="connsiteY263" fmla="*/ 3247648 h 6858000"/>
              <a:gd name="connsiteX264" fmla="*/ 853081 w 7467600"/>
              <a:gd name="connsiteY264" fmla="*/ 3312410 h 6858000"/>
              <a:gd name="connsiteX265" fmla="*/ 805957 w 7467600"/>
              <a:gd name="connsiteY265" fmla="*/ 3330443 h 6858000"/>
              <a:gd name="connsiteX266" fmla="*/ 1318687 w 7467600"/>
              <a:gd name="connsiteY266" fmla="*/ 3113840 h 6858000"/>
              <a:gd name="connsiteX267" fmla="*/ 5453702 w 7467600"/>
              <a:gd name="connsiteY267" fmla="*/ 3090882 h 6858000"/>
              <a:gd name="connsiteX268" fmla="*/ 5480135 w 7467600"/>
              <a:gd name="connsiteY268" fmla="*/ 3565802 h 6858000"/>
              <a:gd name="connsiteX269" fmla="*/ 5499023 w 7467600"/>
              <a:gd name="connsiteY269" fmla="*/ 4166310 h 6858000"/>
              <a:gd name="connsiteX270" fmla="*/ 5547022 w 7467600"/>
              <a:gd name="connsiteY270" fmla="*/ 3607838 h 6858000"/>
              <a:gd name="connsiteX271" fmla="*/ 5515964 w 7467600"/>
              <a:gd name="connsiteY271" fmla="*/ 3378541 h 6858000"/>
              <a:gd name="connsiteX272" fmla="*/ 5453702 w 7467600"/>
              <a:gd name="connsiteY272" fmla="*/ 3090882 h 6858000"/>
              <a:gd name="connsiteX273" fmla="*/ 1238695 w 7467600"/>
              <a:gd name="connsiteY273" fmla="*/ 3076820 h 6858000"/>
              <a:gd name="connsiteX274" fmla="*/ 716371 w 7467600"/>
              <a:gd name="connsiteY274" fmla="*/ 3293249 h 6858000"/>
              <a:gd name="connsiteX275" fmla="*/ 579522 w 7467600"/>
              <a:gd name="connsiteY275" fmla="*/ 3371759 h 6858000"/>
              <a:gd name="connsiteX276" fmla="*/ 600288 w 7467600"/>
              <a:gd name="connsiteY276" fmla="*/ 3365555 h 6858000"/>
              <a:gd name="connsiteX277" fmla="*/ 840692 w 7467600"/>
              <a:gd name="connsiteY277" fmla="*/ 3284921 h 6858000"/>
              <a:gd name="connsiteX278" fmla="*/ 979248 w 7467600"/>
              <a:gd name="connsiteY278" fmla="*/ 3221003 h 6858000"/>
              <a:gd name="connsiteX279" fmla="*/ 1053282 w 7467600"/>
              <a:gd name="connsiteY279" fmla="*/ 3185247 h 6858000"/>
              <a:gd name="connsiteX280" fmla="*/ 1320603 w 7467600"/>
              <a:gd name="connsiteY280" fmla="*/ 3081281 h 6858000"/>
              <a:gd name="connsiteX281" fmla="*/ 1238695 w 7467600"/>
              <a:gd name="connsiteY281" fmla="*/ 3076820 h 6858000"/>
              <a:gd name="connsiteX282" fmla="*/ 5425627 w 7467600"/>
              <a:gd name="connsiteY282" fmla="*/ 2954192 h 6858000"/>
              <a:gd name="connsiteX283" fmla="*/ 5470770 w 7467600"/>
              <a:gd name="connsiteY283" fmla="*/ 3005435 h 6858000"/>
              <a:gd name="connsiteX284" fmla="*/ 5519779 w 7467600"/>
              <a:gd name="connsiteY284" fmla="*/ 4359223 h 6858000"/>
              <a:gd name="connsiteX285" fmla="*/ 5520293 w 7467600"/>
              <a:gd name="connsiteY285" fmla="*/ 4360602 h 6858000"/>
              <a:gd name="connsiteX286" fmla="*/ 5767221 w 7467600"/>
              <a:gd name="connsiteY286" fmla="*/ 4665564 h 6858000"/>
              <a:gd name="connsiteX287" fmla="*/ 6937169 w 7467600"/>
              <a:gd name="connsiteY287" fmla="*/ 4815941 h 6858000"/>
              <a:gd name="connsiteX288" fmla="*/ 6953922 w 7467600"/>
              <a:gd name="connsiteY288" fmla="*/ 4890068 h 6858000"/>
              <a:gd name="connsiteX289" fmla="*/ 6071359 w 7467600"/>
              <a:gd name="connsiteY289" fmla="*/ 4770770 h 6858000"/>
              <a:gd name="connsiteX290" fmla="*/ 6038839 w 7467600"/>
              <a:gd name="connsiteY290" fmla="*/ 4764474 h 6858000"/>
              <a:gd name="connsiteX291" fmla="*/ 6038706 w 7467600"/>
              <a:gd name="connsiteY291" fmla="*/ 4763847 h 6858000"/>
              <a:gd name="connsiteX292" fmla="*/ 6037784 w 7467600"/>
              <a:gd name="connsiteY292" fmla="*/ 4764270 h 6858000"/>
              <a:gd name="connsiteX293" fmla="*/ 6038839 w 7467600"/>
              <a:gd name="connsiteY293" fmla="*/ 4764474 h 6858000"/>
              <a:gd name="connsiteX294" fmla="*/ 6040338 w 7467600"/>
              <a:gd name="connsiteY294" fmla="*/ 4771418 h 6858000"/>
              <a:gd name="connsiteX295" fmla="*/ 6024488 w 7467600"/>
              <a:gd name="connsiteY295" fmla="*/ 4809903 h 6858000"/>
              <a:gd name="connsiteX296" fmla="*/ 5599771 w 7467600"/>
              <a:gd name="connsiteY296" fmla="*/ 5509652 h 6858000"/>
              <a:gd name="connsiteX297" fmla="*/ 5548843 w 7467600"/>
              <a:gd name="connsiteY297" fmla="*/ 5563845 h 6858000"/>
              <a:gd name="connsiteX298" fmla="*/ 5940952 w 7467600"/>
              <a:gd name="connsiteY298" fmla="*/ 6250028 h 6858000"/>
              <a:gd name="connsiteX299" fmla="*/ 6043441 w 7467600"/>
              <a:gd name="connsiteY299" fmla="*/ 6665847 h 6858000"/>
              <a:gd name="connsiteX300" fmla="*/ 6093432 w 7467600"/>
              <a:gd name="connsiteY300" fmla="*/ 6858000 h 6858000"/>
              <a:gd name="connsiteX301" fmla="*/ 6034344 w 7467600"/>
              <a:gd name="connsiteY301" fmla="*/ 6858000 h 6858000"/>
              <a:gd name="connsiteX302" fmla="*/ 6026679 w 7467600"/>
              <a:gd name="connsiteY302" fmla="*/ 6836959 h 6858000"/>
              <a:gd name="connsiteX303" fmla="*/ 5800441 w 7467600"/>
              <a:gd name="connsiteY303" fmla="*/ 6335286 h 6858000"/>
              <a:gd name="connsiteX304" fmla="*/ 5526562 w 7467600"/>
              <a:gd name="connsiteY304" fmla="*/ 5705388 h 6858000"/>
              <a:gd name="connsiteX305" fmla="*/ 5519640 w 7467600"/>
              <a:gd name="connsiteY305" fmla="*/ 5683774 h 6858000"/>
              <a:gd name="connsiteX306" fmla="*/ 5844559 w 7467600"/>
              <a:gd name="connsiteY306" fmla="*/ 6553349 h 6858000"/>
              <a:gd name="connsiteX307" fmla="*/ 5975994 w 7467600"/>
              <a:gd name="connsiteY307" fmla="*/ 6858000 h 6858000"/>
              <a:gd name="connsiteX308" fmla="*/ 5898547 w 7467600"/>
              <a:gd name="connsiteY308" fmla="*/ 6858000 h 6858000"/>
              <a:gd name="connsiteX309" fmla="*/ 5682041 w 7467600"/>
              <a:gd name="connsiteY309" fmla="*/ 6355860 h 6858000"/>
              <a:gd name="connsiteX310" fmla="*/ 5461758 w 7467600"/>
              <a:gd name="connsiteY310" fmla="*/ 5820220 h 6858000"/>
              <a:gd name="connsiteX311" fmla="*/ 5237282 w 7467600"/>
              <a:gd name="connsiteY311" fmla="*/ 6579086 h 6858000"/>
              <a:gd name="connsiteX312" fmla="*/ 5115009 w 7467600"/>
              <a:gd name="connsiteY312" fmla="*/ 6858000 h 6858000"/>
              <a:gd name="connsiteX313" fmla="*/ 5028074 w 7467600"/>
              <a:gd name="connsiteY313" fmla="*/ 6858000 h 6858000"/>
              <a:gd name="connsiteX314" fmla="*/ 5079508 w 7467600"/>
              <a:gd name="connsiteY314" fmla="*/ 6749074 h 6858000"/>
              <a:gd name="connsiteX315" fmla="*/ 5371846 w 7467600"/>
              <a:gd name="connsiteY315" fmla="*/ 5924413 h 6858000"/>
              <a:gd name="connsiteX316" fmla="*/ 5270512 w 7467600"/>
              <a:gd name="connsiteY316" fmla="*/ 6138975 h 6858000"/>
              <a:gd name="connsiteX317" fmla="*/ 5062409 w 7467600"/>
              <a:gd name="connsiteY317" fmla="*/ 6653544 h 6858000"/>
              <a:gd name="connsiteX318" fmla="*/ 5036628 w 7467600"/>
              <a:gd name="connsiteY318" fmla="*/ 6754247 h 6858000"/>
              <a:gd name="connsiteX319" fmla="*/ 5009112 w 7467600"/>
              <a:gd name="connsiteY319" fmla="*/ 6858000 h 6858000"/>
              <a:gd name="connsiteX320" fmla="*/ 4976679 w 7467600"/>
              <a:gd name="connsiteY320" fmla="*/ 6858000 h 6858000"/>
              <a:gd name="connsiteX321" fmla="*/ 5006537 w 7467600"/>
              <a:gd name="connsiteY321" fmla="*/ 6747068 h 6858000"/>
              <a:gd name="connsiteX322" fmla="*/ 5032723 w 7467600"/>
              <a:gd name="connsiteY322" fmla="*/ 6644957 h 6858000"/>
              <a:gd name="connsiteX323" fmla="*/ 5242949 w 7467600"/>
              <a:gd name="connsiteY323" fmla="*/ 6125175 h 6858000"/>
              <a:gd name="connsiteX324" fmla="*/ 5286321 w 7467600"/>
              <a:gd name="connsiteY324" fmla="*/ 6033555 h 6858000"/>
              <a:gd name="connsiteX325" fmla="*/ 5008210 w 7467600"/>
              <a:gd name="connsiteY325" fmla="*/ 6649194 h 6858000"/>
              <a:gd name="connsiteX326" fmla="*/ 4986321 w 7467600"/>
              <a:gd name="connsiteY326" fmla="*/ 6765687 h 6858000"/>
              <a:gd name="connsiteX327" fmla="*/ 4973474 w 7467600"/>
              <a:gd name="connsiteY327" fmla="*/ 6858000 h 6858000"/>
              <a:gd name="connsiteX328" fmla="*/ 4907178 w 7467600"/>
              <a:gd name="connsiteY328" fmla="*/ 6858000 h 6858000"/>
              <a:gd name="connsiteX329" fmla="*/ 4910810 w 7467600"/>
              <a:gd name="connsiteY329" fmla="*/ 6829660 h 6858000"/>
              <a:gd name="connsiteX330" fmla="*/ 4987461 w 7467600"/>
              <a:gd name="connsiteY330" fmla="*/ 6432994 h 6858000"/>
              <a:gd name="connsiteX331" fmla="*/ 5179262 w 7467600"/>
              <a:gd name="connsiteY331" fmla="*/ 6035044 h 6858000"/>
              <a:gd name="connsiteX332" fmla="*/ 4689678 w 7467600"/>
              <a:gd name="connsiteY332" fmla="*/ 6440241 h 6858000"/>
              <a:gd name="connsiteX333" fmla="*/ 4477543 w 7467600"/>
              <a:gd name="connsiteY333" fmla="*/ 6674836 h 6858000"/>
              <a:gd name="connsiteX334" fmla="*/ 4329957 w 7467600"/>
              <a:gd name="connsiteY334" fmla="*/ 6858000 h 6858000"/>
              <a:gd name="connsiteX335" fmla="*/ 4218595 w 7467600"/>
              <a:gd name="connsiteY335" fmla="*/ 6858000 h 6858000"/>
              <a:gd name="connsiteX336" fmla="*/ 4368888 w 7467600"/>
              <a:gd name="connsiteY336" fmla="*/ 6668412 h 6858000"/>
              <a:gd name="connsiteX337" fmla="*/ 4563091 w 7467600"/>
              <a:gd name="connsiteY337" fmla="*/ 6442508 h 6858000"/>
              <a:gd name="connsiteX338" fmla="*/ 5387324 w 7467600"/>
              <a:gd name="connsiteY338" fmla="*/ 5705830 h 6858000"/>
              <a:gd name="connsiteX339" fmla="*/ 5073620 w 7467600"/>
              <a:gd name="connsiteY339" fmla="*/ 5955437 h 6858000"/>
              <a:gd name="connsiteX340" fmla="*/ 4689789 w 7467600"/>
              <a:gd name="connsiteY340" fmla="*/ 6268382 h 6858000"/>
              <a:gd name="connsiteX341" fmla="*/ 4418722 w 7467600"/>
              <a:gd name="connsiteY341" fmla="*/ 6570886 h 6858000"/>
              <a:gd name="connsiteX342" fmla="*/ 4214944 w 7467600"/>
              <a:gd name="connsiteY342" fmla="*/ 6858000 h 6858000"/>
              <a:gd name="connsiteX343" fmla="*/ 4177898 w 7467600"/>
              <a:gd name="connsiteY343" fmla="*/ 6858000 h 6858000"/>
              <a:gd name="connsiteX344" fmla="*/ 4391597 w 7467600"/>
              <a:gd name="connsiteY344" fmla="*/ 6556370 h 6858000"/>
              <a:gd name="connsiteX345" fmla="*/ 4668889 w 7467600"/>
              <a:gd name="connsiteY345" fmla="*/ 6246399 h 6858000"/>
              <a:gd name="connsiteX346" fmla="*/ 5055427 w 7467600"/>
              <a:gd name="connsiteY346" fmla="*/ 5931476 h 6858000"/>
              <a:gd name="connsiteX347" fmla="*/ 5371814 w 7467600"/>
              <a:gd name="connsiteY347" fmla="*/ 5678975 h 6858000"/>
              <a:gd name="connsiteX348" fmla="*/ 4987918 w 7467600"/>
              <a:gd name="connsiteY348" fmla="*/ 5838701 h 6858000"/>
              <a:gd name="connsiteX349" fmla="*/ 4317146 w 7467600"/>
              <a:gd name="connsiteY349" fmla="*/ 6587716 h 6858000"/>
              <a:gd name="connsiteX350" fmla="*/ 4171627 w 7467600"/>
              <a:gd name="connsiteY350" fmla="*/ 6858000 h 6858000"/>
              <a:gd name="connsiteX351" fmla="*/ 4081585 w 7467600"/>
              <a:gd name="connsiteY351" fmla="*/ 6858000 h 6858000"/>
              <a:gd name="connsiteX352" fmla="*/ 4238603 w 7467600"/>
              <a:gd name="connsiteY352" fmla="*/ 6559341 h 6858000"/>
              <a:gd name="connsiteX353" fmla="*/ 4778333 w 7467600"/>
              <a:gd name="connsiteY353" fmla="*/ 5873626 h 6858000"/>
              <a:gd name="connsiteX354" fmla="*/ 5414185 w 7467600"/>
              <a:gd name="connsiteY354" fmla="*/ 5573882 h 6858000"/>
              <a:gd name="connsiteX355" fmla="*/ 5959648 w 7467600"/>
              <a:gd name="connsiteY355" fmla="*/ 4760797 h 6858000"/>
              <a:gd name="connsiteX356" fmla="*/ 5355019 w 7467600"/>
              <a:gd name="connsiteY356" fmla="*/ 4734672 h 6858000"/>
              <a:gd name="connsiteX357" fmla="*/ 5083565 w 7467600"/>
              <a:gd name="connsiteY357" fmla="*/ 5179121 h 6858000"/>
              <a:gd name="connsiteX358" fmla="*/ 4713577 w 7467600"/>
              <a:gd name="connsiteY358" fmla="*/ 5616803 h 6858000"/>
              <a:gd name="connsiteX359" fmla="*/ 3989559 w 7467600"/>
              <a:gd name="connsiteY359" fmla="*/ 6145945 h 6858000"/>
              <a:gd name="connsiteX360" fmla="*/ 3939824 w 7467600"/>
              <a:gd name="connsiteY360" fmla="*/ 6066900 h 6858000"/>
              <a:gd name="connsiteX361" fmla="*/ 4584537 w 7467600"/>
              <a:gd name="connsiteY361" fmla="*/ 5324826 h 6858000"/>
              <a:gd name="connsiteX362" fmla="*/ 5037105 w 7467600"/>
              <a:gd name="connsiteY362" fmla="*/ 5088765 h 6858000"/>
              <a:gd name="connsiteX363" fmla="*/ 5039930 w 7467600"/>
              <a:gd name="connsiteY363" fmla="*/ 5089585 h 6858000"/>
              <a:gd name="connsiteX364" fmla="*/ 5263764 w 7467600"/>
              <a:gd name="connsiteY364" fmla="*/ 4735525 h 6858000"/>
              <a:gd name="connsiteX365" fmla="*/ 4086300 w 7467600"/>
              <a:gd name="connsiteY365" fmla="*/ 4884599 h 6858000"/>
              <a:gd name="connsiteX366" fmla="*/ 4085485 w 7467600"/>
              <a:gd name="connsiteY366" fmla="*/ 4899070 h 6858000"/>
              <a:gd name="connsiteX367" fmla="*/ 3871915 w 7467600"/>
              <a:gd name="connsiteY367" fmla="*/ 5253645 h 6858000"/>
              <a:gd name="connsiteX368" fmla="*/ 3799374 w 7467600"/>
              <a:gd name="connsiteY368" fmla="*/ 5466127 h 6858000"/>
              <a:gd name="connsiteX369" fmla="*/ 3498850 w 7467600"/>
              <a:gd name="connsiteY369" fmla="*/ 6661888 h 6858000"/>
              <a:gd name="connsiteX370" fmla="*/ 3399216 w 7467600"/>
              <a:gd name="connsiteY370" fmla="*/ 6858000 h 6858000"/>
              <a:gd name="connsiteX371" fmla="*/ 3303688 w 7467600"/>
              <a:gd name="connsiteY371" fmla="*/ 6858000 h 6858000"/>
              <a:gd name="connsiteX372" fmla="*/ 3391774 w 7467600"/>
              <a:gd name="connsiteY372" fmla="*/ 6697181 h 6858000"/>
              <a:gd name="connsiteX373" fmla="*/ 3735540 w 7467600"/>
              <a:gd name="connsiteY373" fmla="*/ 5546923 h 6858000"/>
              <a:gd name="connsiteX374" fmla="*/ 3729438 w 7467600"/>
              <a:gd name="connsiteY374" fmla="*/ 5569058 h 6858000"/>
              <a:gd name="connsiteX375" fmla="*/ 3707782 w 7467600"/>
              <a:gd name="connsiteY375" fmla="*/ 5644908 h 6858000"/>
              <a:gd name="connsiteX376" fmla="*/ 3583827 w 7467600"/>
              <a:gd name="connsiteY376" fmla="*/ 6039215 h 6858000"/>
              <a:gd name="connsiteX377" fmla="*/ 3547861 w 7467600"/>
              <a:gd name="connsiteY377" fmla="*/ 6129609 h 6858000"/>
              <a:gd name="connsiteX378" fmla="*/ 3490905 w 7467600"/>
              <a:gd name="connsiteY378" fmla="*/ 6277660 h 6858000"/>
              <a:gd name="connsiteX379" fmla="*/ 3455859 w 7467600"/>
              <a:gd name="connsiteY379" fmla="*/ 6391301 h 6858000"/>
              <a:gd name="connsiteX380" fmla="*/ 3429112 w 7467600"/>
              <a:gd name="connsiteY380" fmla="*/ 6479469 h 6858000"/>
              <a:gd name="connsiteX381" fmla="*/ 3304862 w 7467600"/>
              <a:gd name="connsiteY381" fmla="*/ 6796476 h 6858000"/>
              <a:gd name="connsiteX382" fmla="*/ 3276071 w 7467600"/>
              <a:gd name="connsiteY382" fmla="*/ 6858000 h 6858000"/>
              <a:gd name="connsiteX383" fmla="*/ 3240805 w 7467600"/>
              <a:gd name="connsiteY383" fmla="*/ 6858000 h 6858000"/>
              <a:gd name="connsiteX384" fmla="*/ 3275917 w 7467600"/>
              <a:gd name="connsiteY384" fmla="*/ 6783192 h 6858000"/>
              <a:gd name="connsiteX385" fmla="*/ 3399358 w 7467600"/>
              <a:gd name="connsiteY385" fmla="*/ 6469011 h 6858000"/>
              <a:gd name="connsiteX386" fmla="*/ 3425650 w 7467600"/>
              <a:gd name="connsiteY386" fmla="*/ 6381333 h 6858000"/>
              <a:gd name="connsiteX387" fmla="*/ 3460661 w 7467600"/>
              <a:gd name="connsiteY387" fmla="*/ 6266763 h 6858000"/>
              <a:gd name="connsiteX388" fmla="*/ 3518021 w 7467600"/>
              <a:gd name="connsiteY388" fmla="*/ 6117298 h 6858000"/>
              <a:gd name="connsiteX389" fmla="*/ 3554035 w 7467600"/>
              <a:gd name="connsiteY389" fmla="*/ 6027832 h 6858000"/>
              <a:gd name="connsiteX390" fmla="*/ 3677174 w 7467600"/>
              <a:gd name="connsiteY390" fmla="*/ 5636351 h 6858000"/>
              <a:gd name="connsiteX391" fmla="*/ 3698819 w 7467600"/>
              <a:gd name="connsiteY391" fmla="*/ 5560503 h 6858000"/>
              <a:gd name="connsiteX392" fmla="*/ 3702094 w 7467600"/>
              <a:gd name="connsiteY392" fmla="*/ 5549194 h 6858000"/>
              <a:gd name="connsiteX393" fmla="*/ 3398355 w 7467600"/>
              <a:gd name="connsiteY393" fmla="*/ 6094603 h 6858000"/>
              <a:gd name="connsiteX394" fmla="*/ 3193941 w 7467600"/>
              <a:gd name="connsiteY394" fmla="*/ 6798775 h 6858000"/>
              <a:gd name="connsiteX395" fmla="*/ 3184140 w 7467600"/>
              <a:gd name="connsiteY395" fmla="*/ 6858000 h 6858000"/>
              <a:gd name="connsiteX396" fmla="*/ 3099978 w 7467600"/>
              <a:gd name="connsiteY396" fmla="*/ 6858000 h 6858000"/>
              <a:gd name="connsiteX397" fmla="*/ 3101556 w 7467600"/>
              <a:gd name="connsiteY397" fmla="*/ 6843337 h 6858000"/>
              <a:gd name="connsiteX398" fmla="*/ 3370162 w 7467600"/>
              <a:gd name="connsiteY398" fmla="*/ 5785550 h 6858000"/>
              <a:gd name="connsiteX399" fmla="*/ 3746477 w 7467600"/>
              <a:gd name="connsiteY399" fmla="*/ 5377889 h 6858000"/>
              <a:gd name="connsiteX400" fmla="*/ 3863399 w 7467600"/>
              <a:gd name="connsiteY400" fmla="*/ 5087257 h 6858000"/>
              <a:gd name="connsiteX401" fmla="*/ 3968712 w 7467600"/>
              <a:gd name="connsiteY401" fmla="*/ 4913989 h 6858000"/>
              <a:gd name="connsiteX402" fmla="*/ 2792390 w 7467600"/>
              <a:gd name="connsiteY402" fmla="*/ 5382974 h 6858000"/>
              <a:gd name="connsiteX403" fmla="*/ 2714982 w 7467600"/>
              <a:gd name="connsiteY403" fmla="*/ 5427051 h 6858000"/>
              <a:gd name="connsiteX404" fmla="*/ 2813361 w 7467600"/>
              <a:gd name="connsiteY404" fmla="*/ 6023912 h 6858000"/>
              <a:gd name="connsiteX405" fmla="*/ 2688430 w 7467600"/>
              <a:gd name="connsiteY405" fmla="*/ 6801564 h 6858000"/>
              <a:gd name="connsiteX406" fmla="*/ 2629626 w 7467600"/>
              <a:gd name="connsiteY406" fmla="*/ 6763394 h 6858000"/>
              <a:gd name="connsiteX407" fmla="*/ 2565328 w 7467600"/>
              <a:gd name="connsiteY407" fmla="*/ 5516399 h 6858000"/>
              <a:gd name="connsiteX408" fmla="*/ 1922999 w 7467600"/>
              <a:gd name="connsiteY408" fmla="*/ 5980343 h 6858000"/>
              <a:gd name="connsiteX409" fmla="*/ 1950261 w 7467600"/>
              <a:gd name="connsiteY409" fmla="*/ 6405858 h 6858000"/>
              <a:gd name="connsiteX410" fmla="*/ 2365554 w 7467600"/>
              <a:gd name="connsiteY410" fmla="*/ 6759107 h 6858000"/>
              <a:gd name="connsiteX411" fmla="*/ 2424142 w 7467600"/>
              <a:gd name="connsiteY411" fmla="*/ 6858000 h 6858000"/>
              <a:gd name="connsiteX412" fmla="*/ 2395994 w 7467600"/>
              <a:gd name="connsiteY412" fmla="*/ 6858000 h 6858000"/>
              <a:gd name="connsiteX413" fmla="*/ 2392863 w 7467600"/>
              <a:gd name="connsiteY413" fmla="*/ 6852964 h 6858000"/>
              <a:gd name="connsiteX414" fmla="*/ 2017589 w 7467600"/>
              <a:gd name="connsiteY414" fmla="*/ 6493982 h 6858000"/>
              <a:gd name="connsiteX415" fmla="*/ 2147336 w 7467600"/>
              <a:gd name="connsiteY415" fmla="*/ 6594052 h 6858000"/>
              <a:gd name="connsiteX416" fmla="*/ 2207047 w 7467600"/>
              <a:gd name="connsiteY416" fmla="*/ 6654540 h 6858000"/>
              <a:gd name="connsiteX417" fmla="*/ 2299106 w 7467600"/>
              <a:gd name="connsiteY417" fmla="*/ 6778931 h 6858000"/>
              <a:gd name="connsiteX418" fmla="*/ 2314430 w 7467600"/>
              <a:gd name="connsiteY418" fmla="*/ 6801144 h 6858000"/>
              <a:gd name="connsiteX419" fmla="*/ 2352406 w 7467600"/>
              <a:gd name="connsiteY419" fmla="*/ 6858000 h 6858000"/>
              <a:gd name="connsiteX420" fmla="*/ 2314492 w 7467600"/>
              <a:gd name="connsiteY420" fmla="*/ 6858000 h 6858000"/>
              <a:gd name="connsiteX421" fmla="*/ 2288095 w 7467600"/>
              <a:gd name="connsiteY421" fmla="*/ 6818030 h 6858000"/>
              <a:gd name="connsiteX422" fmla="*/ 2272768 w 7467600"/>
              <a:gd name="connsiteY422" fmla="*/ 6795822 h 6858000"/>
              <a:gd name="connsiteX423" fmla="*/ 2182715 w 7467600"/>
              <a:gd name="connsiteY423" fmla="*/ 6675071 h 6858000"/>
              <a:gd name="connsiteX424" fmla="*/ 2032061 w 7467600"/>
              <a:gd name="connsiteY424" fmla="*/ 6541380 h 6858000"/>
              <a:gd name="connsiteX425" fmla="*/ 2257220 w 7467600"/>
              <a:gd name="connsiteY425" fmla="*/ 6826257 h 6858000"/>
              <a:gd name="connsiteX426" fmla="*/ 2281324 w 7467600"/>
              <a:gd name="connsiteY426" fmla="*/ 6858000 h 6858000"/>
              <a:gd name="connsiteX427" fmla="*/ 2242860 w 7467600"/>
              <a:gd name="connsiteY427" fmla="*/ 6858000 h 6858000"/>
              <a:gd name="connsiteX428" fmla="*/ 2232818 w 7467600"/>
              <a:gd name="connsiteY428" fmla="*/ 6844926 h 6858000"/>
              <a:gd name="connsiteX429" fmla="*/ 1990172 w 7467600"/>
              <a:gd name="connsiteY429" fmla="*/ 6542121 h 6858000"/>
              <a:gd name="connsiteX430" fmla="*/ 2124090 w 7467600"/>
              <a:gd name="connsiteY430" fmla="*/ 6761017 h 6858000"/>
              <a:gd name="connsiteX431" fmla="*/ 2200380 w 7467600"/>
              <a:gd name="connsiteY431" fmla="*/ 6858000 h 6858000"/>
              <a:gd name="connsiteX432" fmla="*/ 2147507 w 7467600"/>
              <a:gd name="connsiteY432" fmla="*/ 6858000 h 6858000"/>
              <a:gd name="connsiteX433" fmla="*/ 2070668 w 7467600"/>
              <a:gd name="connsiteY433" fmla="*/ 6761520 h 6858000"/>
              <a:gd name="connsiteX434" fmla="*/ 1975142 w 7467600"/>
              <a:gd name="connsiteY434" fmla="*/ 6585570 h 6858000"/>
              <a:gd name="connsiteX435" fmla="*/ 2050035 w 7467600"/>
              <a:gd name="connsiteY435" fmla="*/ 6813345 h 6858000"/>
              <a:gd name="connsiteX436" fmla="*/ 2063025 w 7467600"/>
              <a:gd name="connsiteY436" fmla="*/ 6858000 h 6858000"/>
              <a:gd name="connsiteX437" fmla="*/ 2021675 w 7467600"/>
              <a:gd name="connsiteY437" fmla="*/ 6858000 h 6858000"/>
              <a:gd name="connsiteX438" fmla="*/ 2019308 w 7467600"/>
              <a:gd name="connsiteY438" fmla="*/ 6847118 h 6858000"/>
              <a:gd name="connsiteX439" fmla="*/ 1938835 w 7467600"/>
              <a:gd name="connsiteY439" fmla="*/ 6551160 h 6858000"/>
              <a:gd name="connsiteX440" fmla="*/ 1953230 w 7467600"/>
              <a:gd name="connsiteY440" fmla="*/ 6759699 h 6858000"/>
              <a:gd name="connsiteX441" fmla="*/ 1956763 w 7467600"/>
              <a:gd name="connsiteY441" fmla="*/ 6778191 h 6858000"/>
              <a:gd name="connsiteX442" fmla="*/ 1967925 w 7467600"/>
              <a:gd name="connsiteY442" fmla="*/ 6858000 h 6858000"/>
              <a:gd name="connsiteX443" fmla="*/ 1936622 w 7467600"/>
              <a:gd name="connsiteY443" fmla="*/ 6858000 h 6858000"/>
              <a:gd name="connsiteX444" fmla="*/ 1926261 w 7467600"/>
              <a:gd name="connsiteY444" fmla="*/ 6784064 h 6858000"/>
              <a:gd name="connsiteX445" fmla="*/ 1922724 w 7467600"/>
              <a:gd name="connsiteY445" fmla="*/ 6765577 h 6858000"/>
              <a:gd name="connsiteX446" fmla="*/ 1904650 w 7467600"/>
              <a:gd name="connsiteY446" fmla="*/ 6639616 h 6858000"/>
              <a:gd name="connsiteX447" fmla="*/ 1885273 w 7467600"/>
              <a:gd name="connsiteY447" fmla="*/ 6858000 h 6858000"/>
              <a:gd name="connsiteX448" fmla="*/ 1854363 w 7467600"/>
              <a:gd name="connsiteY448" fmla="*/ 6858000 h 6858000"/>
              <a:gd name="connsiteX449" fmla="*/ 1880391 w 7467600"/>
              <a:gd name="connsiteY449" fmla="*/ 6603796 h 6858000"/>
              <a:gd name="connsiteX450" fmla="*/ 1818273 w 7467600"/>
              <a:gd name="connsiteY450" fmla="*/ 6715729 h 6858000"/>
              <a:gd name="connsiteX451" fmla="*/ 1794691 w 7467600"/>
              <a:gd name="connsiteY451" fmla="*/ 6843239 h 6858000"/>
              <a:gd name="connsiteX452" fmla="*/ 1794914 w 7467600"/>
              <a:gd name="connsiteY452" fmla="*/ 6858000 h 6858000"/>
              <a:gd name="connsiteX453" fmla="*/ 1746128 w 7467600"/>
              <a:gd name="connsiteY453" fmla="*/ 6858000 h 6858000"/>
              <a:gd name="connsiteX454" fmla="*/ 1753934 w 7467600"/>
              <a:gd name="connsiteY454" fmla="*/ 6724796 h 6858000"/>
              <a:gd name="connsiteX455" fmla="*/ 1792053 w 7467600"/>
              <a:gd name="connsiteY455" fmla="*/ 6572396 h 6858000"/>
              <a:gd name="connsiteX456" fmla="*/ 1862248 w 7467600"/>
              <a:gd name="connsiteY456" fmla="*/ 6266397 h 6858000"/>
              <a:gd name="connsiteX457" fmla="*/ 1862250 w 7467600"/>
              <a:gd name="connsiteY457" fmla="*/ 6033531 h 6858000"/>
              <a:gd name="connsiteX458" fmla="*/ 1211999 w 7467600"/>
              <a:gd name="connsiteY458" fmla="*/ 6683610 h 6858000"/>
              <a:gd name="connsiteX459" fmla="*/ 1213266 w 7467600"/>
              <a:gd name="connsiteY459" fmla="*/ 6691947 h 6858000"/>
              <a:gd name="connsiteX460" fmla="*/ 1203370 w 7467600"/>
              <a:gd name="connsiteY460" fmla="*/ 6850676 h 6858000"/>
              <a:gd name="connsiteX461" fmla="*/ 1203671 w 7467600"/>
              <a:gd name="connsiteY461" fmla="*/ 6858000 h 6858000"/>
              <a:gd name="connsiteX462" fmla="*/ 1143180 w 7467600"/>
              <a:gd name="connsiteY462" fmla="*/ 6858000 h 6858000"/>
              <a:gd name="connsiteX463" fmla="*/ 1142176 w 7467600"/>
              <a:gd name="connsiteY463" fmla="*/ 6766045 h 6858000"/>
              <a:gd name="connsiteX464" fmla="*/ 1067484 w 7467600"/>
              <a:gd name="connsiteY464" fmla="*/ 6858000 h 6858000"/>
              <a:gd name="connsiteX465" fmla="*/ 953928 w 7467600"/>
              <a:gd name="connsiteY465" fmla="*/ 6858000 h 6858000"/>
              <a:gd name="connsiteX466" fmla="*/ 959715 w 7467600"/>
              <a:gd name="connsiteY466" fmla="*/ 6850185 h 6858000"/>
              <a:gd name="connsiteX467" fmla="*/ 1483788 w 7467600"/>
              <a:gd name="connsiteY467" fmla="*/ 6259174 h 6858000"/>
              <a:gd name="connsiteX468" fmla="*/ 1100671 w 7467600"/>
              <a:gd name="connsiteY468" fmla="*/ 6252137 h 6858000"/>
              <a:gd name="connsiteX469" fmla="*/ 1090144 w 7467600"/>
              <a:gd name="connsiteY469" fmla="*/ 6256748 h 6858000"/>
              <a:gd name="connsiteX470" fmla="*/ 1095872 w 7467600"/>
              <a:gd name="connsiteY470" fmla="*/ 6271892 h 6858000"/>
              <a:gd name="connsiteX471" fmla="*/ 262785 w 7467600"/>
              <a:gd name="connsiteY471" fmla="*/ 6845450 h 6858000"/>
              <a:gd name="connsiteX472" fmla="*/ 209968 w 7467600"/>
              <a:gd name="connsiteY472" fmla="*/ 6770713 h 6858000"/>
              <a:gd name="connsiteX473" fmla="*/ 873460 w 7467600"/>
              <a:gd name="connsiteY473" fmla="*/ 6253768 h 6858000"/>
              <a:gd name="connsiteX474" fmla="*/ 192686 w 7467600"/>
              <a:gd name="connsiteY474" fmla="*/ 5849257 h 6858000"/>
              <a:gd name="connsiteX475" fmla="*/ 4696 w 7467600"/>
              <a:gd name="connsiteY475" fmla="*/ 5697668 h 6858000"/>
              <a:gd name="connsiteX476" fmla="*/ 0 w 7467600"/>
              <a:gd name="connsiteY476" fmla="*/ 5689984 h 6858000"/>
              <a:gd name="connsiteX477" fmla="*/ 0 w 7467600"/>
              <a:gd name="connsiteY477" fmla="*/ 5513472 h 6858000"/>
              <a:gd name="connsiteX478" fmla="*/ 174101 w 7467600"/>
              <a:gd name="connsiteY478" fmla="*/ 5620277 h 6858000"/>
              <a:gd name="connsiteX479" fmla="*/ 891800 w 7467600"/>
              <a:gd name="connsiteY479" fmla="*/ 6036935 h 6858000"/>
              <a:gd name="connsiteX480" fmla="*/ 1072219 w 7467600"/>
              <a:gd name="connsiteY480" fmla="*/ 6169443 h 6858000"/>
              <a:gd name="connsiteX481" fmla="*/ 1074117 w 7467600"/>
              <a:gd name="connsiteY481" fmla="*/ 6170301 h 6858000"/>
              <a:gd name="connsiteX482" fmla="*/ 1083114 w 7467600"/>
              <a:gd name="connsiteY482" fmla="*/ 6174131 h 6858000"/>
              <a:gd name="connsiteX483" fmla="*/ 1543010 w 7467600"/>
              <a:gd name="connsiteY483" fmla="*/ 6191140 h 6858000"/>
              <a:gd name="connsiteX484" fmla="*/ 1551080 w 7467600"/>
              <a:gd name="connsiteY484" fmla="*/ 6195006 h 6858000"/>
              <a:gd name="connsiteX485" fmla="*/ 2345443 w 7467600"/>
              <a:gd name="connsiteY485" fmla="*/ 5549882 h 6858000"/>
              <a:gd name="connsiteX486" fmla="*/ 1721499 w 7467600"/>
              <a:gd name="connsiteY486" fmla="*/ 5599969 h 6858000"/>
              <a:gd name="connsiteX487" fmla="*/ 767716 w 7467600"/>
              <a:gd name="connsiteY487" fmla="*/ 5472768 h 6858000"/>
              <a:gd name="connsiteX488" fmla="*/ 722147 w 7467600"/>
              <a:gd name="connsiteY488" fmla="*/ 5393091 h 6858000"/>
              <a:gd name="connsiteX489" fmla="*/ 1485552 w 7467600"/>
              <a:gd name="connsiteY489" fmla="*/ 5313202 h 6858000"/>
              <a:gd name="connsiteX490" fmla="*/ 2143004 w 7467600"/>
              <a:gd name="connsiteY490" fmla="*/ 5402420 h 6858000"/>
              <a:gd name="connsiteX491" fmla="*/ 1933391 w 7467600"/>
              <a:gd name="connsiteY491" fmla="*/ 5156971 h 6858000"/>
              <a:gd name="connsiteX492" fmla="*/ 1827118 w 7467600"/>
              <a:gd name="connsiteY492" fmla="*/ 4968410 h 6858000"/>
              <a:gd name="connsiteX493" fmla="*/ 1837349 w 7467600"/>
              <a:gd name="connsiteY493" fmla="*/ 4956357 h 6858000"/>
              <a:gd name="connsiteX494" fmla="*/ 2162835 w 7467600"/>
              <a:gd name="connsiteY494" fmla="*/ 5187853 h 6858000"/>
              <a:gd name="connsiteX495" fmla="*/ 2257167 w 7467600"/>
              <a:gd name="connsiteY495" fmla="*/ 5462123 h 6858000"/>
              <a:gd name="connsiteX496" fmla="*/ 2261598 w 7467600"/>
              <a:gd name="connsiteY496" fmla="*/ 5467998 h 6858000"/>
              <a:gd name="connsiteX497" fmla="*/ 2437177 w 7467600"/>
              <a:gd name="connsiteY497" fmla="*/ 5479608 h 6858000"/>
              <a:gd name="connsiteX498" fmla="*/ 2445247 w 7467600"/>
              <a:gd name="connsiteY498" fmla="*/ 5483476 h 6858000"/>
              <a:gd name="connsiteX499" fmla="*/ 2743626 w 7467600"/>
              <a:gd name="connsiteY499" fmla="*/ 5304819 h 6858000"/>
              <a:gd name="connsiteX500" fmla="*/ 3048102 w 7467600"/>
              <a:gd name="connsiteY500" fmla="*/ 5150595 h 6858000"/>
              <a:gd name="connsiteX501" fmla="*/ 1799414 w 7467600"/>
              <a:gd name="connsiteY501" fmla="*/ 4694732 h 6858000"/>
              <a:gd name="connsiteX502" fmla="*/ 1771735 w 7467600"/>
              <a:gd name="connsiteY502" fmla="*/ 4619929 h 6858000"/>
              <a:gd name="connsiteX503" fmla="*/ 3104273 w 7467600"/>
              <a:gd name="connsiteY503" fmla="*/ 5076159 h 6858000"/>
              <a:gd name="connsiteX504" fmla="*/ 3113245 w 7467600"/>
              <a:gd name="connsiteY504" fmla="*/ 5090705 h 6858000"/>
              <a:gd name="connsiteX505" fmla="*/ 3126294 w 7467600"/>
              <a:gd name="connsiteY505" fmla="*/ 5114400 h 6858000"/>
              <a:gd name="connsiteX506" fmla="*/ 3937433 w 7467600"/>
              <a:gd name="connsiteY506" fmla="*/ 4830473 h 6858000"/>
              <a:gd name="connsiteX507" fmla="*/ 3590475 w 7467600"/>
              <a:gd name="connsiteY507" fmla="*/ 4597974 h 6858000"/>
              <a:gd name="connsiteX508" fmla="*/ 3100264 w 7467600"/>
              <a:gd name="connsiteY508" fmla="*/ 4579845 h 6858000"/>
              <a:gd name="connsiteX509" fmla="*/ 2183576 w 7467600"/>
              <a:gd name="connsiteY509" fmla="*/ 4227150 h 6858000"/>
              <a:gd name="connsiteX510" fmla="*/ 2151029 w 7467600"/>
              <a:gd name="connsiteY510" fmla="*/ 4146947 h 6858000"/>
              <a:gd name="connsiteX511" fmla="*/ 3563434 w 7467600"/>
              <a:gd name="connsiteY511" fmla="*/ 4469115 h 6858000"/>
              <a:gd name="connsiteX512" fmla="*/ 3177952 w 7467600"/>
              <a:gd name="connsiteY512" fmla="*/ 3657386 h 6858000"/>
              <a:gd name="connsiteX513" fmla="*/ 3189263 w 7467600"/>
              <a:gd name="connsiteY513" fmla="*/ 3625726 h 6858000"/>
              <a:gd name="connsiteX514" fmla="*/ 3560912 w 7467600"/>
              <a:gd name="connsiteY514" fmla="*/ 4079863 h 6858000"/>
              <a:gd name="connsiteX515" fmla="*/ 3626636 w 7467600"/>
              <a:gd name="connsiteY515" fmla="*/ 4512230 h 6858000"/>
              <a:gd name="connsiteX516" fmla="*/ 3653088 w 7467600"/>
              <a:gd name="connsiteY516" fmla="*/ 4521417 h 6858000"/>
              <a:gd name="connsiteX517" fmla="*/ 3988128 w 7467600"/>
              <a:gd name="connsiteY517" fmla="*/ 4817267 h 6858000"/>
              <a:gd name="connsiteX518" fmla="*/ 4830582 w 7467600"/>
              <a:gd name="connsiteY518" fmla="*/ 4676000 h 6858000"/>
              <a:gd name="connsiteX519" fmla="*/ 4830100 w 7467600"/>
              <a:gd name="connsiteY519" fmla="*/ 4675554 h 6858000"/>
              <a:gd name="connsiteX520" fmla="*/ 4036318 w 7467600"/>
              <a:gd name="connsiteY520" fmla="*/ 4147013 h 6858000"/>
              <a:gd name="connsiteX521" fmla="*/ 3432098 w 7467600"/>
              <a:gd name="connsiteY521" fmla="*/ 3537312 h 6858000"/>
              <a:gd name="connsiteX522" fmla="*/ 3446761 w 7467600"/>
              <a:gd name="connsiteY522" fmla="*/ 3461278 h 6858000"/>
              <a:gd name="connsiteX523" fmla="*/ 4419733 w 7467600"/>
              <a:gd name="connsiteY523" fmla="*/ 3963555 h 6858000"/>
              <a:gd name="connsiteX524" fmla="*/ 4781371 w 7467600"/>
              <a:gd name="connsiteY524" fmla="*/ 4458604 h 6858000"/>
              <a:gd name="connsiteX525" fmla="*/ 4780440 w 7467600"/>
              <a:gd name="connsiteY525" fmla="*/ 4470290 h 6858000"/>
              <a:gd name="connsiteX526" fmla="*/ 4898954 w 7467600"/>
              <a:gd name="connsiteY526" fmla="*/ 4662092 h 6858000"/>
              <a:gd name="connsiteX527" fmla="*/ 4900699 w 7467600"/>
              <a:gd name="connsiteY527" fmla="*/ 4670867 h 6858000"/>
              <a:gd name="connsiteX528" fmla="*/ 5714511 w 7467600"/>
              <a:gd name="connsiteY528" fmla="*/ 4663483 h 6858000"/>
              <a:gd name="connsiteX529" fmla="*/ 5464793 w 7467600"/>
              <a:gd name="connsiteY529" fmla="*/ 4393556 h 6858000"/>
              <a:gd name="connsiteX530" fmla="*/ 5461897 w 7467600"/>
              <a:gd name="connsiteY530" fmla="*/ 4390879 h 6858000"/>
              <a:gd name="connsiteX531" fmla="*/ 4294126 w 7467600"/>
              <a:gd name="connsiteY531" fmla="*/ 3303048 h 6858000"/>
              <a:gd name="connsiteX532" fmla="*/ 4305321 w 7467600"/>
              <a:gd name="connsiteY532" fmla="*/ 3256953 h 6858000"/>
              <a:gd name="connsiteX533" fmla="*/ 4949299 w 7467600"/>
              <a:gd name="connsiteY533" fmla="*/ 3766336 h 6858000"/>
              <a:gd name="connsiteX534" fmla="*/ 5291452 w 7467600"/>
              <a:gd name="connsiteY534" fmla="*/ 4076801 h 6858000"/>
              <a:gd name="connsiteX535" fmla="*/ 5434998 w 7467600"/>
              <a:gd name="connsiteY535" fmla="*/ 4254100 h 6858000"/>
              <a:gd name="connsiteX536" fmla="*/ 5351015 w 7467600"/>
              <a:gd name="connsiteY536" fmla="*/ 3760989 h 6858000"/>
              <a:gd name="connsiteX537" fmla="*/ 5413780 w 7467600"/>
              <a:gd name="connsiteY537" fmla="*/ 2966265 h 6858000"/>
              <a:gd name="connsiteX538" fmla="*/ 5425627 w 7467600"/>
              <a:gd name="connsiteY538" fmla="*/ 2954192 h 6858000"/>
              <a:gd name="connsiteX539" fmla="*/ 6604735 w 7467600"/>
              <a:gd name="connsiteY539" fmla="*/ 2041381 h 6858000"/>
              <a:gd name="connsiteX540" fmla="*/ 7204487 w 7467600"/>
              <a:gd name="connsiteY540" fmla="*/ 2742112 h 6858000"/>
              <a:gd name="connsiteX541" fmla="*/ 7131592 w 7467600"/>
              <a:gd name="connsiteY541" fmla="*/ 2672096 h 6858000"/>
              <a:gd name="connsiteX542" fmla="*/ 6996344 w 7467600"/>
              <a:gd name="connsiteY542" fmla="*/ 2518310 h 6858000"/>
              <a:gd name="connsiteX543" fmla="*/ 6735495 w 7467600"/>
              <a:gd name="connsiteY543" fmla="*/ 2196890 h 6858000"/>
              <a:gd name="connsiteX544" fmla="*/ 6721901 w 7467600"/>
              <a:gd name="connsiteY544" fmla="*/ 2179274 h 6858000"/>
              <a:gd name="connsiteX545" fmla="*/ 6604735 w 7467600"/>
              <a:gd name="connsiteY545" fmla="*/ 2041381 h 6858000"/>
              <a:gd name="connsiteX546" fmla="*/ 6591670 w 7467600"/>
              <a:gd name="connsiteY546" fmla="*/ 1988277 h 6858000"/>
              <a:gd name="connsiteX547" fmla="*/ 6747349 w 7467600"/>
              <a:gd name="connsiteY547" fmla="*/ 2160069 h 6858000"/>
              <a:gd name="connsiteX548" fmla="*/ 6760943 w 7467600"/>
              <a:gd name="connsiteY548" fmla="*/ 2177686 h 6858000"/>
              <a:gd name="connsiteX549" fmla="*/ 7021065 w 7467600"/>
              <a:gd name="connsiteY549" fmla="*/ 2498102 h 6858000"/>
              <a:gd name="connsiteX550" fmla="*/ 7155223 w 7467600"/>
              <a:gd name="connsiteY550" fmla="*/ 2650386 h 6858000"/>
              <a:gd name="connsiteX551" fmla="*/ 7203167 w 7467600"/>
              <a:gd name="connsiteY551" fmla="*/ 2697288 h 6858000"/>
              <a:gd name="connsiteX552" fmla="*/ 6937703 w 7467600"/>
              <a:gd name="connsiteY552" fmla="*/ 2321981 h 6858000"/>
              <a:gd name="connsiteX553" fmla="*/ 6591670 w 7467600"/>
              <a:gd name="connsiteY553" fmla="*/ 1988277 h 6858000"/>
              <a:gd name="connsiteX554" fmla="*/ 5798671 w 7467600"/>
              <a:gd name="connsiteY554" fmla="*/ 1981601 h 6858000"/>
              <a:gd name="connsiteX555" fmla="*/ 5754709 w 7467600"/>
              <a:gd name="connsiteY555" fmla="*/ 2071454 h 6858000"/>
              <a:gd name="connsiteX556" fmla="*/ 5763044 w 7467600"/>
              <a:gd name="connsiteY556" fmla="*/ 2842206 h 6858000"/>
              <a:gd name="connsiteX557" fmla="*/ 5764974 w 7467600"/>
              <a:gd name="connsiteY557" fmla="*/ 2799609 h 6858000"/>
              <a:gd name="connsiteX558" fmla="*/ 5767665 w 7467600"/>
              <a:gd name="connsiteY558" fmla="*/ 2666409 h 6858000"/>
              <a:gd name="connsiteX559" fmla="*/ 5763055 w 7467600"/>
              <a:gd name="connsiteY559" fmla="*/ 2579705 h 6858000"/>
              <a:gd name="connsiteX560" fmla="*/ 5758079 w 7467600"/>
              <a:gd name="connsiteY560" fmla="*/ 2492508 h 6858000"/>
              <a:gd name="connsiteX561" fmla="*/ 5779325 w 7467600"/>
              <a:gd name="connsiteY561" fmla="*/ 2197069 h 6858000"/>
              <a:gd name="connsiteX562" fmla="*/ 5798671 w 7467600"/>
              <a:gd name="connsiteY562" fmla="*/ 1981601 h 6858000"/>
              <a:gd name="connsiteX563" fmla="*/ 5829202 w 7467600"/>
              <a:gd name="connsiteY563" fmla="*/ 1971679 h 6858000"/>
              <a:gd name="connsiteX564" fmla="*/ 5809558 w 7467600"/>
              <a:gd name="connsiteY564" fmla="*/ 2198043 h 6858000"/>
              <a:gd name="connsiteX565" fmla="*/ 5788653 w 7467600"/>
              <a:gd name="connsiteY565" fmla="*/ 2489430 h 6858000"/>
              <a:gd name="connsiteX566" fmla="*/ 5793439 w 7467600"/>
              <a:gd name="connsiteY566" fmla="*/ 2575235 h 6858000"/>
              <a:gd name="connsiteX567" fmla="*/ 5796837 w 7467600"/>
              <a:gd name="connsiteY567" fmla="*/ 2637633 h 6858000"/>
              <a:gd name="connsiteX568" fmla="*/ 5818614 w 7467600"/>
              <a:gd name="connsiteY568" fmla="*/ 2473055 h 6858000"/>
              <a:gd name="connsiteX569" fmla="*/ 5829202 w 7467600"/>
              <a:gd name="connsiteY569" fmla="*/ 1971679 h 6858000"/>
              <a:gd name="connsiteX570" fmla="*/ 5911389 w 7467600"/>
              <a:gd name="connsiteY570" fmla="*/ 1898371 h 6858000"/>
              <a:gd name="connsiteX571" fmla="*/ 6237627 w 7467600"/>
              <a:gd name="connsiteY571" fmla="*/ 2231921 h 6858000"/>
              <a:gd name="connsiteX572" fmla="*/ 5911389 w 7467600"/>
              <a:gd name="connsiteY572" fmla="*/ 1898371 h 6858000"/>
              <a:gd name="connsiteX573" fmla="*/ 6944437 w 7467600"/>
              <a:gd name="connsiteY573" fmla="*/ 1575402 h 6858000"/>
              <a:gd name="connsiteX574" fmla="*/ 6304730 w 7467600"/>
              <a:gd name="connsiteY574" fmla="*/ 1766654 h 6858000"/>
              <a:gd name="connsiteX575" fmla="*/ 6944437 w 7467600"/>
              <a:gd name="connsiteY575" fmla="*/ 1575402 h 6858000"/>
              <a:gd name="connsiteX576" fmla="*/ 7019523 w 7467600"/>
              <a:gd name="connsiteY576" fmla="*/ 1519450 h 6858000"/>
              <a:gd name="connsiteX577" fmla="*/ 6298091 w 7467600"/>
              <a:gd name="connsiteY577" fmla="*/ 1737122 h 6858000"/>
              <a:gd name="connsiteX578" fmla="*/ 7019523 w 7467600"/>
              <a:gd name="connsiteY578" fmla="*/ 1519450 h 6858000"/>
              <a:gd name="connsiteX579" fmla="*/ 2399523 w 7467600"/>
              <a:gd name="connsiteY579" fmla="*/ 1428234 h 6858000"/>
              <a:gd name="connsiteX580" fmla="*/ 2224982 w 7467600"/>
              <a:gd name="connsiteY580" fmla="*/ 1826201 h 6858000"/>
              <a:gd name="connsiteX581" fmla="*/ 2096099 w 7467600"/>
              <a:gd name="connsiteY581" fmla="*/ 2345900 h 6858000"/>
              <a:gd name="connsiteX582" fmla="*/ 2283317 w 7467600"/>
              <a:gd name="connsiteY582" fmla="*/ 1796925 h 6858000"/>
              <a:gd name="connsiteX583" fmla="*/ 2399523 w 7467600"/>
              <a:gd name="connsiteY583" fmla="*/ 1428234 h 6858000"/>
              <a:gd name="connsiteX584" fmla="*/ 2448558 w 7467600"/>
              <a:gd name="connsiteY584" fmla="*/ 1373435 h 6858000"/>
              <a:gd name="connsiteX585" fmla="*/ 2312521 w 7467600"/>
              <a:gd name="connsiteY585" fmla="*/ 1806140 h 6858000"/>
              <a:gd name="connsiteX586" fmla="*/ 2127533 w 7467600"/>
              <a:gd name="connsiteY586" fmla="*/ 2348380 h 6858000"/>
              <a:gd name="connsiteX587" fmla="*/ 2358080 w 7467600"/>
              <a:gd name="connsiteY587" fmla="*/ 1866134 h 6858000"/>
              <a:gd name="connsiteX588" fmla="*/ 2407436 w 7467600"/>
              <a:gd name="connsiteY588" fmla="*/ 1651070 h 6858000"/>
              <a:gd name="connsiteX589" fmla="*/ 2448558 w 7467600"/>
              <a:gd name="connsiteY589" fmla="*/ 1373435 h 6858000"/>
              <a:gd name="connsiteX590" fmla="*/ 278707 w 7467600"/>
              <a:gd name="connsiteY590" fmla="*/ 1352270 h 6858000"/>
              <a:gd name="connsiteX591" fmla="*/ 321570 w 7467600"/>
              <a:gd name="connsiteY591" fmla="*/ 1861610 h 6858000"/>
              <a:gd name="connsiteX592" fmla="*/ 294281 w 7467600"/>
              <a:gd name="connsiteY592" fmla="*/ 1440658 h 6858000"/>
              <a:gd name="connsiteX593" fmla="*/ 278707 w 7467600"/>
              <a:gd name="connsiteY593" fmla="*/ 1352270 h 6858000"/>
              <a:gd name="connsiteX594" fmla="*/ 1423821 w 7467600"/>
              <a:gd name="connsiteY594" fmla="*/ 1351958 h 6858000"/>
              <a:gd name="connsiteX595" fmla="*/ 1638521 w 7467600"/>
              <a:gd name="connsiteY595" fmla="*/ 1908470 h 6858000"/>
              <a:gd name="connsiteX596" fmla="*/ 1754199 w 7467600"/>
              <a:gd name="connsiteY596" fmla="*/ 2149284 h 6858000"/>
              <a:gd name="connsiteX597" fmla="*/ 1908359 w 7467600"/>
              <a:gd name="connsiteY597" fmla="*/ 2364988 h 6858000"/>
              <a:gd name="connsiteX598" fmla="*/ 1647661 w 7467600"/>
              <a:gd name="connsiteY598" fmla="*/ 1825945 h 6858000"/>
              <a:gd name="connsiteX599" fmla="*/ 1423821 w 7467600"/>
              <a:gd name="connsiteY599" fmla="*/ 1351958 h 6858000"/>
              <a:gd name="connsiteX600" fmla="*/ 1431890 w 7467600"/>
              <a:gd name="connsiteY600" fmla="*/ 1306475 h 6858000"/>
              <a:gd name="connsiteX601" fmla="*/ 1507597 w 7467600"/>
              <a:gd name="connsiteY601" fmla="*/ 1446132 h 6858000"/>
              <a:gd name="connsiteX602" fmla="*/ 1674586 w 7467600"/>
              <a:gd name="connsiteY602" fmla="*/ 1813832 h 6858000"/>
              <a:gd name="connsiteX603" fmla="*/ 1815950 w 7467600"/>
              <a:gd name="connsiteY603" fmla="*/ 2128564 h 6858000"/>
              <a:gd name="connsiteX604" fmla="*/ 1984242 w 7467600"/>
              <a:gd name="connsiteY604" fmla="*/ 2430829 h 6858000"/>
              <a:gd name="connsiteX605" fmla="*/ 2014023 w 7467600"/>
              <a:gd name="connsiteY605" fmla="*/ 2450995 h 6858000"/>
              <a:gd name="connsiteX606" fmla="*/ 1747337 w 7467600"/>
              <a:gd name="connsiteY606" fmla="*/ 1855264 h 6858000"/>
              <a:gd name="connsiteX607" fmla="*/ 1533749 w 7467600"/>
              <a:gd name="connsiteY607" fmla="*/ 1478656 h 6858000"/>
              <a:gd name="connsiteX608" fmla="*/ 1431890 w 7467600"/>
              <a:gd name="connsiteY608" fmla="*/ 1306475 h 6858000"/>
              <a:gd name="connsiteX609" fmla="*/ 5052692 w 7467600"/>
              <a:gd name="connsiteY609" fmla="*/ 1292994 h 6858000"/>
              <a:gd name="connsiteX610" fmla="*/ 5200661 w 7467600"/>
              <a:gd name="connsiteY610" fmla="*/ 1635186 h 6858000"/>
              <a:gd name="connsiteX611" fmla="*/ 5297138 w 7467600"/>
              <a:gd name="connsiteY611" fmla="*/ 1906351 h 6858000"/>
              <a:gd name="connsiteX612" fmla="*/ 5052692 w 7467600"/>
              <a:gd name="connsiteY612" fmla="*/ 1292994 h 6858000"/>
              <a:gd name="connsiteX613" fmla="*/ 5009948 w 7467600"/>
              <a:gd name="connsiteY613" fmla="*/ 1273619 h 6858000"/>
              <a:gd name="connsiteX614" fmla="*/ 5121777 w 7467600"/>
              <a:gd name="connsiteY614" fmla="*/ 1654213 h 6858000"/>
              <a:gd name="connsiteX615" fmla="*/ 5293545 w 7467600"/>
              <a:gd name="connsiteY615" fmla="*/ 2072247 h 6858000"/>
              <a:gd name="connsiteX616" fmla="*/ 5294042 w 7467600"/>
              <a:gd name="connsiteY616" fmla="*/ 2065019 h 6858000"/>
              <a:gd name="connsiteX617" fmla="*/ 5171936 w 7467600"/>
              <a:gd name="connsiteY617" fmla="*/ 1647613 h 6858000"/>
              <a:gd name="connsiteX618" fmla="*/ 5009948 w 7467600"/>
              <a:gd name="connsiteY618" fmla="*/ 1273619 h 6858000"/>
              <a:gd name="connsiteX619" fmla="*/ 655236 w 7467600"/>
              <a:gd name="connsiteY619" fmla="*/ 1268632 h 6858000"/>
              <a:gd name="connsiteX620" fmla="*/ 839521 w 7467600"/>
              <a:gd name="connsiteY620" fmla="*/ 1685315 h 6858000"/>
              <a:gd name="connsiteX621" fmla="*/ 1109416 w 7467600"/>
              <a:gd name="connsiteY621" fmla="*/ 2061663 h 6858000"/>
              <a:gd name="connsiteX622" fmla="*/ 1298300 w 7467600"/>
              <a:gd name="connsiteY622" fmla="*/ 2247742 h 6858000"/>
              <a:gd name="connsiteX623" fmla="*/ 1125871 w 7467600"/>
              <a:gd name="connsiteY623" fmla="*/ 1989513 h 6858000"/>
              <a:gd name="connsiteX624" fmla="*/ 981574 w 7467600"/>
              <a:gd name="connsiteY624" fmla="*/ 1783157 h 6858000"/>
              <a:gd name="connsiteX625" fmla="*/ 922198 w 7467600"/>
              <a:gd name="connsiteY625" fmla="*/ 1677437 h 6858000"/>
              <a:gd name="connsiteX626" fmla="*/ 869293 w 7467600"/>
              <a:gd name="connsiteY626" fmla="*/ 1583214 h 6858000"/>
              <a:gd name="connsiteX627" fmla="*/ 751431 w 7467600"/>
              <a:gd name="connsiteY627" fmla="*/ 1405731 h 6858000"/>
              <a:gd name="connsiteX628" fmla="*/ 655236 w 7467600"/>
              <a:gd name="connsiteY628" fmla="*/ 1268632 h 6858000"/>
              <a:gd name="connsiteX629" fmla="*/ 6516292 w 7467600"/>
              <a:gd name="connsiteY629" fmla="*/ 1263064 h 6858000"/>
              <a:gd name="connsiteX630" fmla="*/ 5736320 w 7467600"/>
              <a:gd name="connsiteY630" fmla="*/ 1501803 h 6858000"/>
              <a:gd name="connsiteX631" fmla="*/ 6516292 w 7467600"/>
              <a:gd name="connsiteY631" fmla="*/ 1263064 h 6858000"/>
              <a:gd name="connsiteX632" fmla="*/ 291466 w 7467600"/>
              <a:gd name="connsiteY632" fmla="*/ 1250369 h 6858000"/>
              <a:gd name="connsiteX633" fmla="*/ 323180 w 7467600"/>
              <a:gd name="connsiteY633" fmla="*/ 1435283 h 6858000"/>
              <a:gd name="connsiteX634" fmla="*/ 349381 w 7467600"/>
              <a:gd name="connsiteY634" fmla="*/ 1875041 h 6858000"/>
              <a:gd name="connsiteX635" fmla="*/ 374363 w 7467600"/>
              <a:gd name="connsiteY635" fmla="*/ 1506494 h 6858000"/>
              <a:gd name="connsiteX636" fmla="*/ 302168 w 7467600"/>
              <a:gd name="connsiteY636" fmla="*/ 1274495 h 6858000"/>
              <a:gd name="connsiteX637" fmla="*/ 291466 w 7467600"/>
              <a:gd name="connsiteY637" fmla="*/ 1250369 h 6858000"/>
              <a:gd name="connsiteX638" fmla="*/ 678222 w 7467600"/>
              <a:gd name="connsiteY638" fmla="*/ 1248670 h 6858000"/>
              <a:gd name="connsiteX639" fmla="*/ 775536 w 7467600"/>
              <a:gd name="connsiteY639" fmla="*/ 1388015 h 6858000"/>
              <a:gd name="connsiteX640" fmla="*/ 894529 w 7467600"/>
              <a:gd name="connsiteY640" fmla="*/ 1567739 h 6858000"/>
              <a:gd name="connsiteX641" fmla="*/ 948000 w 7467600"/>
              <a:gd name="connsiteY641" fmla="*/ 1663088 h 6858000"/>
              <a:gd name="connsiteX642" fmla="*/ 1006812 w 7467600"/>
              <a:gd name="connsiteY642" fmla="*/ 1767683 h 6858000"/>
              <a:gd name="connsiteX643" fmla="*/ 1149133 w 7467600"/>
              <a:gd name="connsiteY643" fmla="*/ 1971513 h 6858000"/>
              <a:gd name="connsiteX644" fmla="*/ 1333952 w 7467600"/>
              <a:gd name="connsiteY644" fmla="*/ 2251620 h 6858000"/>
              <a:gd name="connsiteX645" fmla="*/ 1337329 w 7467600"/>
              <a:gd name="connsiteY645" fmla="*/ 2258350 h 6858000"/>
              <a:gd name="connsiteX646" fmla="*/ 1014726 w 7467600"/>
              <a:gd name="connsiteY646" fmla="*/ 1615556 h 6858000"/>
              <a:gd name="connsiteX647" fmla="*/ 678222 w 7467600"/>
              <a:gd name="connsiteY647" fmla="*/ 1248670 h 6858000"/>
              <a:gd name="connsiteX648" fmla="*/ 6691602 w 7467600"/>
              <a:gd name="connsiteY648" fmla="*/ 1140573 h 6858000"/>
              <a:gd name="connsiteX649" fmla="*/ 6571100 w 7467600"/>
              <a:gd name="connsiteY649" fmla="*/ 1183662 h 6858000"/>
              <a:gd name="connsiteX650" fmla="*/ 6241687 w 7467600"/>
              <a:gd name="connsiteY650" fmla="*/ 1257600 h 6858000"/>
              <a:gd name="connsiteX651" fmla="*/ 5693009 w 7467600"/>
              <a:gd name="connsiteY651" fmla="*/ 1478256 h 6858000"/>
              <a:gd name="connsiteX652" fmla="*/ 6548420 w 7467600"/>
              <a:gd name="connsiteY652" fmla="*/ 1214599 h 6858000"/>
              <a:gd name="connsiteX653" fmla="*/ 6605473 w 7467600"/>
              <a:gd name="connsiteY653" fmla="*/ 1184686 h 6858000"/>
              <a:gd name="connsiteX654" fmla="*/ 6691602 w 7467600"/>
              <a:gd name="connsiteY654" fmla="*/ 1140573 h 6858000"/>
              <a:gd name="connsiteX655" fmla="*/ 4002475 w 7467600"/>
              <a:gd name="connsiteY655" fmla="*/ 1037802 h 6858000"/>
              <a:gd name="connsiteX656" fmla="*/ 4000324 w 7467600"/>
              <a:gd name="connsiteY656" fmla="*/ 1039362 h 6858000"/>
              <a:gd name="connsiteX657" fmla="*/ 4002862 w 7467600"/>
              <a:gd name="connsiteY657" fmla="*/ 1042866 h 6858000"/>
              <a:gd name="connsiteX658" fmla="*/ 4002475 w 7467600"/>
              <a:gd name="connsiteY658" fmla="*/ 1037802 h 6858000"/>
              <a:gd name="connsiteX659" fmla="*/ 506322 w 7467600"/>
              <a:gd name="connsiteY659" fmla="*/ 1020997 h 6858000"/>
              <a:gd name="connsiteX660" fmla="*/ 533068 w 7467600"/>
              <a:gd name="connsiteY660" fmla="*/ 1029409 h 6858000"/>
              <a:gd name="connsiteX661" fmla="*/ 1232525 w 7467600"/>
              <a:gd name="connsiteY661" fmla="*/ 1804675 h 6858000"/>
              <a:gd name="connsiteX662" fmla="*/ 1388858 w 7467600"/>
              <a:gd name="connsiteY662" fmla="*/ 2368011 h 6858000"/>
              <a:gd name="connsiteX663" fmla="*/ 1384098 w 7467600"/>
              <a:gd name="connsiteY663" fmla="*/ 2378125 h 6858000"/>
              <a:gd name="connsiteX664" fmla="*/ 1425393 w 7467600"/>
              <a:gd name="connsiteY664" fmla="*/ 2589124 h 6858000"/>
              <a:gd name="connsiteX665" fmla="*/ 1424001 w 7467600"/>
              <a:gd name="connsiteY665" fmla="*/ 2597541 h 6858000"/>
              <a:gd name="connsiteX666" fmla="*/ 2152729 w 7467600"/>
              <a:gd name="connsiteY666" fmla="*/ 2864487 h 6858000"/>
              <a:gd name="connsiteX667" fmla="*/ 2020609 w 7467600"/>
              <a:gd name="connsiteY667" fmla="*/ 2539671 h 6858000"/>
              <a:gd name="connsiteX668" fmla="*/ 2018920 w 7467600"/>
              <a:gd name="connsiteY668" fmla="*/ 2536309 h 6858000"/>
              <a:gd name="connsiteX669" fmla="*/ 1342441 w 7467600"/>
              <a:gd name="connsiteY669" fmla="*/ 1173017 h 6858000"/>
              <a:gd name="connsiteX670" fmla="*/ 1367925 w 7467600"/>
              <a:gd name="connsiteY670" fmla="*/ 1135648 h 6858000"/>
              <a:gd name="connsiteX671" fmla="*/ 1771401 w 7467600"/>
              <a:gd name="connsiteY671" fmla="*/ 1806673 h 6858000"/>
              <a:gd name="connsiteX672" fmla="*/ 1972385 w 7467600"/>
              <a:gd name="connsiteY672" fmla="*/ 2198735 h 6858000"/>
              <a:gd name="connsiteX673" fmla="*/ 2040892 w 7467600"/>
              <a:gd name="connsiteY673" fmla="*/ 2405205 h 6858000"/>
              <a:gd name="connsiteX674" fmla="*/ 2131689 w 7467600"/>
              <a:gd name="connsiteY674" fmla="*/ 1936926 h 6858000"/>
              <a:gd name="connsiteX675" fmla="*/ 2454820 w 7467600"/>
              <a:gd name="connsiteY675" fmla="*/ 1248808 h 6858000"/>
              <a:gd name="connsiteX676" fmla="*/ 2492512 w 7467600"/>
              <a:gd name="connsiteY676" fmla="*/ 1302920 h 6858000"/>
              <a:gd name="connsiteX677" fmla="*/ 2081216 w 7467600"/>
              <a:gd name="connsiteY677" fmla="*/ 2527513 h 6858000"/>
              <a:gd name="connsiteX678" fmla="*/ 2081211 w 7467600"/>
              <a:gd name="connsiteY678" fmla="*/ 2528916 h 6858000"/>
              <a:gd name="connsiteX679" fmla="*/ 2199067 w 7467600"/>
              <a:gd name="connsiteY679" fmla="*/ 2884061 h 6858000"/>
              <a:gd name="connsiteX680" fmla="*/ 3192586 w 7467600"/>
              <a:gd name="connsiteY680" fmla="*/ 3411496 h 6858000"/>
              <a:gd name="connsiteX681" fmla="*/ 3182620 w 7467600"/>
              <a:gd name="connsiteY681" fmla="*/ 3483279 h 6858000"/>
              <a:gd name="connsiteX682" fmla="*/ 2435119 w 7467600"/>
              <a:gd name="connsiteY682" fmla="*/ 3080173 h 6858000"/>
              <a:gd name="connsiteX683" fmla="*/ 2410152 w 7467600"/>
              <a:gd name="connsiteY683" fmla="*/ 3063751 h 6858000"/>
              <a:gd name="connsiteX684" fmla="*/ 2408099 w 7467600"/>
              <a:gd name="connsiteY684" fmla="*/ 3064403 h 6858000"/>
              <a:gd name="connsiteX685" fmla="*/ 2407218 w 7467600"/>
              <a:gd name="connsiteY685" fmla="*/ 3070324 h 6858000"/>
              <a:gd name="connsiteX686" fmla="*/ 2380138 w 7467600"/>
              <a:gd name="connsiteY686" fmla="*/ 3099341 h 6858000"/>
              <a:gd name="connsiteX687" fmla="*/ 1765923 w 7467600"/>
              <a:gd name="connsiteY687" fmla="*/ 3581043 h 6858000"/>
              <a:gd name="connsiteX688" fmla="*/ 1702258 w 7467600"/>
              <a:gd name="connsiteY688" fmla="*/ 3612286 h 6858000"/>
              <a:gd name="connsiteX689" fmla="*/ 1538370 w 7467600"/>
              <a:gd name="connsiteY689" fmla="*/ 3811804 h 6858000"/>
              <a:gd name="connsiteX690" fmla="*/ 542867 w 7467600"/>
              <a:gd name="connsiteY690" fmla="*/ 4944092 h 6858000"/>
              <a:gd name="connsiteX691" fmla="*/ 515800 w 7467600"/>
              <a:gd name="connsiteY691" fmla="*/ 4862180 h 6858000"/>
              <a:gd name="connsiteX692" fmla="*/ 909145 w 7467600"/>
              <a:gd name="connsiteY692" fmla="*/ 4199225 h 6858000"/>
              <a:gd name="connsiteX693" fmla="*/ 1214067 w 7467600"/>
              <a:gd name="connsiteY693" fmla="*/ 3908561 h 6858000"/>
              <a:gd name="connsiteX694" fmla="*/ 640967 w 7467600"/>
              <a:gd name="connsiteY694" fmla="*/ 4105601 h 6858000"/>
              <a:gd name="connsiteX695" fmla="*/ 112563 w 7467600"/>
              <a:gd name="connsiteY695" fmla="*/ 4396952 h 6858000"/>
              <a:gd name="connsiteX696" fmla="*/ 0 w 7467600"/>
              <a:gd name="connsiteY696" fmla="*/ 4466006 h 6858000"/>
              <a:gd name="connsiteX697" fmla="*/ 0 w 7467600"/>
              <a:gd name="connsiteY697" fmla="*/ 4233763 h 6858000"/>
              <a:gd name="connsiteX698" fmla="*/ 36881 w 7467600"/>
              <a:gd name="connsiteY698" fmla="*/ 4200118 h 6858000"/>
              <a:gd name="connsiteX699" fmla="*/ 910534 w 7467600"/>
              <a:gd name="connsiteY699" fmla="*/ 3629753 h 6858000"/>
              <a:gd name="connsiteX700" fmla="*/ 1578717 w 7467600"/>
              <a:gd name="connsiteY700" fmla="*/ 3575982 h 6858000"/>
              <a:gd name="connsiteX701" fmla="*/ 2338780 w 7467600"/>
              <a:gd name="connsiteY701" fmla="*/ 3033725 h 6858000"/>
              <a:gd name="connsiteX702" fmla="*/ 1807991 w 7467600"/>
              <a:gd name="connsiteY702" fmla="*/ 2807184 h 6858000"/>
              <a:gd name="connsiteX703" fmla="*/ 1416358 w 7467600"/>
              <a:gd name="connsiteY703" fmla="*/ 3112571 h 6858000"/>
              <a:gd name="connsiteX704" fmla="*/ 939066 w 7467600"/>
              <a:gd name="connsiteY704" fmla="*/ 3378798 h 6858000"/>
              <a:gd name="connsiteX705" fmla="*/ 115099 w 7467600"/>
              <a:gd name="connsiteY705" fmla="*/ 3607650 h 6858000"/>
              <a:gd name="connsiteX706" fmla="*/ 97284 w 7467600"/>
              <a:gd name="connsiteY706" fmla="*/ 3520393 h 6858000"/>
              <a:gd name="connsiteX707" fmla="*/ 922050 w 7467600"/>
              <a:gd name="connsiteY707" fmla="*/ 3074867 h 6858000"/>
              <a:gd name="connsiteX708" fmla="*/ 1405265 w 7467600"/>
              <a:gd name="connsiteY708" fmla="*/ 3016319 h 6858000"/>
              <a:gd name="connsiteX709" fmla="*/ 1407512 w 7467600"/>
              <a:gd name="connsiteY709" fmla="*/ 3018001 h 6858000"/>
              <a:gd name="connsiteX710" fmla="*/ 1726266 w 7467600"/>
              <a:gd name="connsiteY710" fmla="*/ 2777274 h 6858000"/>
              <a:gd name="connsiteX711" fmla="*/ 625390 w 7467600"/>
              <a:gd name="connsiteY711" fmla="*/ 2514541 h 6858000"/>
              <a:gd name="connsiteX712" fmla="*/ 619799 w 7467600"/>
              <a:gd name="connsiteY712" fmla="*/ 2527180 h 6858000"/>
              <a:gd name="connsiteX713" fmla="*/ 310030 w 7467600"/>
              <a:gd name="connsiteY713" fmla="*/ 2771818 h 6858000"/>
              <a:gd name="connsiteX714" fmla="*/ 173877 w 7467600"/>
              <a:gd name="connsiteY714" fmla="*/ 2937056 h 6858000"/>
              <a:gd name="connsiteX715" fmla="*/ 77889 w 7467600"/>
              <a:gd name="connsiteY715" fmla="*/ 3138440 h 6858000"/>
              <a:gd name="connsiteX716" fmla="*/ 0 w 7467600"/>
              <a:gd name="connsiteY716" fmla="*/ 3271395 h 6858000"/>
              <a:gd name="connsiteX717" fmla="*/ 0 w 7467600"/>
              <a:gd name="connsiteY717" fmla="*/ 3153002 h 6858000"/>
              <a:gd name="connsiteX718" fmla="*/ 2386 w 7467600"/>
              <a:gd name="connsiteY718" fmla="*/ 3149203 h 6858000"/>
              <a:gd name="connsiteX719" fmla="*/ 89753 w 7467600"/>
              <a:gd name="connsiteY719" fmla="*/ 2987702 h 6858000"/>
              <a:gd name="connsiteX720" fmla="*/ 76869 w 7467600"/>
              <a:gd name="connsiteY720" fmla="*/ 3005404 h 6858000"/>
              <a:gd name="connsiteX721" fmla="*/ 32049 w 7467600"/>
              <a:gd name="connsiteY721" fmla="*/ 3065814 h 6858000"/>
              <a:gd name="connsiteX722" fmla="*/ 0 w 7467600"/>
              <a:gd name="connsiteY722" fmla="*/ 3108744 h 6858000"/>
              <a:gd name="connsiteX723" fmla="*/ 0 w 7467600"/>
              <a:gd name="connsiteY723" fmla="*/ 3058059 h 6858000"/>
              <a:gd name="connsiteX724" fmla="*/ 7610 w 7467600"/>
              <a:gd name="connsiteY724" fmla="*/ 3047889 h 6858000"/>
              <a:gd name="connsiteX725" fmla="*/ 52419 w 7467600"/>
              <a:gd name="connsiteY725" fmla="*/ 2987479 h 6858000"/>
              <a:gd name="connsiteX726" fmla="*/ 59142 w 7467600"/>
              <a:gd name="connsiteY726" fmla="*/ 2978488 h 6858000"/>
              <a:gd name="connsiteX727" fmla="*/ 0 w 7467600"/>
              <a:gd name="connsiteY727" fmla="*/ 3015334 h 6858000"/>
              <a:gd name="connsiteX728" fmla="*/ 0 w 7467600"/>
              <a:gd name="connsiteY728" fmla="*/ 2914286 h 6858000"/>
              <a:gd name="connsiteX729" fmla="*/ 36383 w 7467600"/>
              <a:gd name="connsiteY729" fmla="*/ 2901128 h 6858000"/>
              <a:gd name="connsiteX730" fmla="*/ 156329 w 7467600"/>
              <a:gd name="connsiteY730" fmla="*/ 2840533 h 6858000"/>
              <a:gd name="connsiteX731" fmla="*/ 358355 w 7467600"/>
              <a:gd name="connsiteY731" fmla="*/ 2620471 h 6858000"/>
              <a:gd name="connsiteX732" fmla="*/ 510577 w 7467600"/>
              <a:gd name="connsiteY732" fmla="*/ 2501244 h 6858000"/>
              <a:gd name="connsiteX733" fmla="*/ 211967 w 7467600"/>
              <a:gd name="connsiteY733" fmla="*/ 2479171 h 6858000"/>
              <a:gd name="connsiteX734" fmla="*/ 0 w 7467600"/>
              <a:gd name="connsiteY734" fmla="*/ 2476398 h 6858000"/>
              <a:gd name="connsiteX735" fmla="*/ 0 w 7467600"/>
              <a:gd name="connsiteY735" fmla="*/ 2389189 h 6858000"/>
              <a:gd name="connsiteX736" fmla="*/ 103062 w 7467600"/>
              <a:gd name="connsiteY736" fmla="*/ 2389518 h 6858000"/>
              <a:gd name="connsiteX737" fmla="*/ 510734 w 7467600"/>
              <a:gd name="connsiteY737" fmla="*/ 2416201 h 6858000"/>
              <a:gd name="connsiteX738" fmla="*/ 279257 w 7467600"/>
              <a:gd name="connsiteY738" fmla="*/ 2092102 h 6858000"/>
              <a:gd name="connsiteX739" fmla="*/ 65265 w 7467600"/>
              <a:gd name="connsiteY739" fmla="*/ 2006049 h 6858000"/>
              <a:gd name="connsiteX740" fmla="*/ 0 w 7467600"/>
              <a:gd name="connsiteY740" fmla="*/ 1982532 h 6858000"/>
              <a:gd name="connsiteX741" fmla="*/ 0 w 7467600"/>
              <a:gd name="connsiteY741" fmla="*/ 1912789 h 6858000"/>
              <a:gd name="connsiteX742" fmla="*/ 97460 w 7467600"/>
              <a:gd name="connsiteY742" fmla="*/ 1953725 h 6858000"/>
              <a:gd name="connsiteX743" fmla="*/ 221272 w 7467600"/>
              <a:gd name="connsiteY743" fmla="*/ 1980766 h 6858000"/>
              <a:gd name="connsiteX744" fmla="*/ 116765 w 7467600"/>
              <a:gd name="connsiteY744" fmla="*/ 1911033 h 6858000"/>
              <a:gd name="connsiteX745" fmla="*/ 16405 w 7467600"/>
              <a:gd name="connsiteY745" fmla="*/ 1803412 h 6858000"/>
              <a:gd name="connsiteX746" fmla="*/ 0 w 7467600"/>
              <a:gd name="connsiteY746" fmla="*/ 1784777 h 6858000"/>
              <a:gd name="connsiteX747" fmla="*/ 0 w 7467600"/>
              <a:gd name="connsiteY747" fmla="*/ 1740082 h 6858000"/>
              <a:gd name="connsiteX748" fmla="*/ 39394 w 7467600"/>
              <a:gd name="connsiteY748" fmla="*/ 1784856 h 6858000"/>
              <a:gd name="connsiteX749" fmla="*/ 135813 w 7467600"/>
              <a:gd name="connsiteY749" fmla="*/ 1888838 h 6858000"/>
              <a:gd name="connsiteX750" fmla="*/ 242575 w 7467600"/>
              <a:gd name="connsiteY750" fmla="*/ 1958841 h 6858000"/>
              <a:gd name="connsiteX751" fmla="*/ 82197 w 7467600"/>
              <a:gd name="connsiteY751" fmla="*/ 1754826 h 6858000"/>
              <a:gd name="connsiteX752" fmla="*/ 0 w 7467600"/>
              <a:gd name="connsiteY752" fmla="*/ 1679650 h 6858000"/>
              <a:gd name="connsiteX753" fmla="*/ 0 w 7467600"/>
              <a:gd name="connsiteY753" fmla="*/ 1602463 h 6858000"/>
              <a:gd name="connsiteX754" fmla="*/ 84689 w 7467600"/>
              <a:gd name="connsiteY754" fmla="*/ 1677442 h 6858000"/>
              <a:gd name="connsiteX755" fmla="*/ 298437 w 7467600"/>
              <a:gd name="connsiteY755" fmla="*/ 1968019 h 6858000"/>
              <a:gd name="connsiteX756" fmla="*/ 227269 w 7467600"/>
              <a:gd name="connsiteY756" fmla="*/ 1114064 h 6858000"/>
              <a:gd name="connsiteX757" fmla="*/ 248003 w 7467600"/>
              <a:gd name="connsiteY757" fmla="*/ 1089613 h 6858000"/>
              <a:gd name="connsiteX758" fmla="*/ 427020 w 7467600"/>
              <a:gd name="connsiteY758" fmla="*/ 1619803 h 6858000"/>
              <a:gd name="connsiteX759" fmla="*/ 340345 w 7467600"/>
              <a:gd name="connsiteY759" fmla="*/ 2027739 h 6858000"/>
              <a:gd name="connsiteX760" fmla="*/ 360865 w 7467600"/>
              <a:gd name="connsiteY760" fmla="*/ 2044827 h 6858000"/>
              <a:gd name="connsiteX761" fmla="*/ 560414 w 7467600"/>
              <a:gd name="connsiteY761" fmla="*/ 2421457 h 6858000"/>
              <a:gd name="connsiteX762" fmla="*/ 1359703 w 7467600"/>
              <a:gd name="connsiteY762" fmla="*/ 2578554 h 6858000"/>
              <a:gd name="connsiteX763" fmla="*/ 1359422 w 7467600"/>
              <a:gd name="connsiteY763" fmla="*/ 2577994 h 6858000"/>
              <a:gd name="connsiteX764" fmla="*/ 828701 w 7467600"/>
              <a:gd name="connsiteY764" fmla="*/ 1839520 h 6858000"/>
              <a:gd name="connsiteX765" fmla="*/ 494427 w 7467600"/>
              <a:gd name="connsiteY765" fmla="*/ 1092333 h 6858000"/>
              <a:gd name="connsiteX766" fmla="*/ 506322 w 7467600"/>
              <a:gd name="connsiteY766" fmla="*/ 1020997 h 6858000"/>
              <a:gd name="connsiteX767" fmla="*/ 4570198 w 7467600"/>
              <a:gd name="connsiteY767" fmla="*/ 978081 h 6858000"/>
              <a:gd name="connsiteX768" fmla="*/ 4523691 w 7467600"/>
              <a:gd name="connsiteY768" fmla="*/ 1127776 h 6858000"/>
              <a:gd name="connsiteX769" fmla="*/ 4509875 w 7467600"/>
              <a:gd name="connsiteY769" fmla="*/ 1167552 h 6858000"/>
              <a:gd name="connsiteX770" fmla="*/ 4478168 w 7467600"/>
              <a:gd name="connsiteY770" fmla="*/ 1260735 h 6858000"/>
              <a:gd name="connsiteX771" fmla="*/ 4409309 w 7467600"/>
              <a:gd name="connsiteY771" fmla="*/ 1666996 h 6858000"/>
              <a:gd name="connsiteX772" fmla="*/ 4370031 w 7467600"/>
              <a:gd name="connsiteY772" fmla="*/ 1955666 h 6858000"/>
              <a:gd name="connsiteX773" fmla="*/ 4570198 w 7467600"/>
              <a:gd name="connsiteY773" fmla="*/ 978081 h 6858000"/>
              <a:gd name="connsiteX774" fmla="*/ 4557898 w 7467600"/>
              <a:gd name="connsiteY774" fmla="*/ 900011 h 6858000"/>
              <a:gd name="connsiteX775" fmla="*/ 4344840 w 7467600"/>
              <a:gd name="connsiteY775" fmla="*/ 1922038 h 6858000"/>
              <a:gd name="connsiteX776" fmla="*/ 4378710 w 7467600"/>
              <a:gd name="connsiteY776" fmla="*/ 1665516 h 6858000"/>
              <a:gd name="connsiteX777" fmla="*/ 4448798 w 7467600"/>
              <a:gd name="connsiteY777" fmla="*/ 1253024 h 6858000"/>
              <a:gd name="connsiteX778" fmla="*/ 4480315 w 7467600"/>
              <a:gd name="connsiteY778" fmla="*/ 1158454 h 6858000"/>
              <a:gd name="connsiteX779" fmla="*/ 4494133 w 7467600"/>
              <a:gd name="connsiteY779" fmla="*/ 1118676 h 6858000"/>
              <a:gd name="connsiteX780" fmla="*/ 4557898 w 7467600"/>
              <a:gd name="connsiteY780" fmla="*/ 900011 h 6858000"/>
              <a:gd name="connsiteX781" fmla="*/ 5870151 w 7467600"/>
              <a:gd name="connsiteY781" fmla="*/ 898890 h 6858000"/>
              <a:gd name="connsiteX782" fmla="*/ 5861335 w 7467600"/>
              <a:gd name="connsiteY782" fmla="*/ 899177 h 6858000"/>
              <a:gd name="connsiteX783" fmla="*/ 5843702 w 7467600"/>
              <a:gd name="connsiteY783" fmla="*/ 899748 h 6858000"/>
              <a:gd name="connsiteX784" fmla="*/ 5651107 w 7467600"/>
              <a:gd name="connsiteY784" fmla="*/ 920306 h 6858000"/>
              <a:gd name="connsiteX785" fmla="*/ 5459407 w 7467600"/>
              <a:gd name="connsiteY785" fmla="*/ 940975 h 6858000"/>
              <a:gd name="connsiteX786" fmla="*/ 5374846 w 7467600"/>
              <a:gd name="connsiteY786" fmla="*/ 941988 h 6858000"/>
              <a:gd name="connsiteX787" fmla="*/ 5256105 w 7467600"/>
              <a:gd name="connsiteY787" fmla="*/ 945632 h 6858000"/>
              <a:gd name="connsiteX788" fmla="*/ 5107071 w 7467600"/>
              <a:gd name="connsiteY788" fmla="*/ 969720 h 6858000"/>
              <a:gd name="connsiteX789" fmla="*/ 4998681 w 7467600"/>
              <a:gd name="connsiteY789" fmla="*/ 988771 h 6858000"/>
              <a:gd name="connsiteX790" fmla="*/ 5870151 w 7467600"/>
              <a:gd name="connsiteY790" fmla="*/ 898890 h 6858000"/>
              <a:gd name="connsiteX791" fmla="*/ 5504425 w 7467600"/>
              <a:gd name="connsiteY791" fmla="*/ 848067 h 6858000"/>
              <a:gd name="connsiteX792" fmla="*/ 4968849 w 7467600"/>
              <a:gd name="connsiteY792" fmla="*/ 962318 h 6858000"/>
              <a:gd name="connsiteX793" fmla="*/ 5104039 w 7467600"/>
              <a:gd name="connsiteY793" fmla="*/ 940634 h 6858000"/>
              <a:gd name="connsiteX794" fmla="*/ 5256311 w 7467600"/>
              <a:gd name="connsiteY794" fmla="*/ 916490 h 6858000"/>
              <a:gd name="connsiteX795" fmla="*/ 5377381 w 7467600"/>
              <a:gd name="connsiteY795" fmla="*/ 912671 h 6858000"/>
              <a:gd name="connsiteX796" fmla="*/ 5460148 w 7467600"/>
              <a:gd name="connsiteY796" fmla="*/ 911442 h 6858000"/>
              <a:gd name="connsiteX797" fmla="*/ 5648971 w 7467600"/>
              <a:gd name="connsiteY797" fmla="*/ 891331 h 6858000"/>
              <a:gd name="connsiteX798" fmla="*/ 5844807 w 7467600"/>
              <a:gd name="connsiteY798" fmla="*/ 870718 h 6858000"/>
              <a:gd name="connsiteX799" fmla="*/ 5862975 w 7467600"/>
              <a:gd name="connsiteY799" fmla="*/ 869756 h 6858000"/>
              <a:gd name="connsiteX800" fmla="*/ 5920887 w 7467600"/>
              <a:gd name="connsiteY800" fmla="*/ 865929 h 6858000"/>
              <a:gd name="connsiteX801" fmla="*/ 5504425 w 7467600"/>
              <a:gd name="connsiteY801" fmla="*/ 848067 h 6858000"/>
              <a:gd name="connsiteX802" fmla="*/ 3607114 w 7467600"/>
              <a:gd name="connsiteY802" fmla="*/ 467441 h 6858000"/>
              <a:gd name="connsiteX803" fmla="*/ 3296242 w 7467600"/>
              <a:gd name="connsiteY803" fmla="*/ 807991 h 6858000"/>
              <a:gd name="connsiteX804" fmla="*/ 3174674 w 7467600"/>
              <a:gd name="connsiteY804" fmla="*/ 919759 h 6858000"/>
              <a:gd name="connsiteX805" fmla="*/ 3042978 w 7467600"/>
              <a:gd name="connsiteY805" fmla="*/ 1054894 h 6858000"/>
              <a:gd name="connsiteX806" fmla="*/ 2968914 w 7467600"/>
              <a:gd name="connsiteY806" fmla="*/ 1133756 h 6858000"/>
              <a:gd name="connsiteX807" fmla="*/ 3103823 w 7467600"/>
              <a:gd name="connsiteY807" fmla="*/ 1026814 h 6858000"/>
              <a:gd name="connsiteX808" fmla="*/ 3607114 w 7467600"/>
              <a:gd name="connsiteY808" fmla="*/ 467441 h 6858000"/>
              <a:gd name="connsiteX809" fmla="*/ 3744487 w 7467600"/>
              <a:gd name="connsiteY809" fmla="*/ 383136 h 6858000"/>
              <a:gd name="connsiteX810" fmla="*/ 3970213 w 7467600"/>
              <a:gd name="connsiteY810" fmla="*/ 995559 h 6858000"/>
              <a:gd name="connsiteX811" fmla="*/ 3744487 w 7467600"/>
              <a:gd name="connsiteY811" fmla="*/ 383136 h 6858000"/>
              <a:gd name="connsiteX812" fmla="*/ 3624562 w 7467600"/>
              <a:gd name="connsiteY812" fmla="*/ 367041 h 6858000"/>
              <a:gd name="connsiteX813" fmla="*/ 3489712 w 7467600"/>
              <a:gd name="connsiteY813" fmla="*/ 485386 h 6858000"/>
              <a:gd name="connsiteX814" fmla="*/ 3182994 w 7467600"/>
              <a:gd name="connsiteY814" fmla="*/ 828265 h 6858000"/>
              <a:gd name="connsiteX815" fmla="*/ 2892114 w 7467600"/>
              <a:gd name="connsiteY815" fmla="*/ 1172635 h 6858000"/>
              <a:gd name="connsiteX816" fmla="*/ 3021459 w 7467600"/>
              <a:gd name="connsiteY816" fmla="*/ 1035385 h 6858000"/>
              <a:gd name="connsiteX817" fmla="*/ 3153873 w 7467600"/>
              <a:gd name="connsiteY817" fmla="*/ 898971 h 6858000"/>
              <a:gd name="connsiteX818" fmla="*/ 3276511 w 7467600"/>
              <a:gd name="connsiteY818" fmla="*/ 786423 h 6858000"/>
              <a:gd name="connsiteX819" fmla="*/ 3584154 w 7467600"/>
              <a:gd name="connsiteY819" fmla="*/ 448218 h 6858000"/>
              <a:gd name="connsiteX820" fmla="*/ 3624562 w 7467600"/>
              <a:gd name="connsiteY820" fmla="*/ 367041 h 6858000"/>
              <a:gd name="connsiteX821" fmla="*/ 3766672 w 7467600"/>
              <a:gd name="connsiteY821" fmla="*/ 359429 h 6858000"/>
              <a:gd name="connsiteX822" fmla="*/ 3996338 w 7467600"/>
              <a:gd name="connsiteY822" fmla="*/ 968237 h 6858000"/>
              <a:gd name="connsiteX823" fmla="*/ 3766672 w 7467600"/>
              <a:gd name="connsiteY823" fmla="*/ 359429 h 6858000"/>
              <a:gd name="connsiteX824" fmla="*/ 5805386 w 7467600"/>
              <a:gd name="connsiteY824" fmla="*/ 239240 h 6858000"/>
              <a:gd name="connsiteX825" fmla="*/ 5736947 w 7467600"/>
              <a:gd name="connsiteY825" fmla="*/ 261367 h 6858000"/>
              <a:gd name="connsiteX826" fmla="*/ 5427012 w 7467600"/>
              <a:gd name="connsiteY826" fmla="*/ 311272 h 6858000"/>
              <a:gd name="connsiteX827" fmla="*/ 5147818 w 7467600"/>
              <a:gd name="connsiteY827" fmla="*/ 322112 h 6858000"/>
              <a:gd name="connsiteX828" fmla="*/ 5060854 w 7467600"/>
              <a:gd name="connsiteY828" fmla="*/ 311882 h 6858000"/>
              <a:gd name="connsiteX829" fmla="*/ 4945989 w 7467600"/>
              <a:gd name="connsiteY829" fmla="*/ 300516 h 6858000"/>
              <a:gd name="connsiteX830" fmla="*/ 5410479 w 7467600"/>
              <a:gd name="connsiteY830" fmla="*/ 348434 h 6858000"/>
              <a:gd name="connsiteX831" fmla="*/ 5805386 w 7467600"/>
              <a:gd name="connsiteY831" fmla="*/ 239240 h 6858000"/>
              <a:gd name="connsiteX832" fmla="*/ 5905192 w 7467600"/>
              <a:gd name="connsiteY832" fmla="*/ 163079 h 6858000"/>
              <a:gd name="connsiteX833" fmla="*/ 5865655 w 7467600"/>
              <a:gd name="connsiteY833" fmla="*/ 171901 h 6858000"/>
              <a:gd name="connsiteX834" fmla="*/ 5259740 w 7467600"/>
              <a:gd name="connsiteY834" fmla="*/ 257013 h 6858000"/>
              <a:gd name="connsiteX835" fmla="*/ 5208466 w 7467600"/>
              <a:gd name="connsiteY835" fmla="*/ 257550 h 6858000"/>
              <a:gd name="connsiteX836" fmla="*/ 4980204 w 7467600"/>
              <a:gd name="connsiteY836" fmla="*/ 271903 h 6858000"/>
              <a:gd name="connsiteX837" fmla="*/ 5068068 w 7467600"/>
              <a:gd name="connsiteY837" fmla="*/ 282244 h 6858000"/>
              <a:gd name="connsiteX838" fmla="*/ 5153231 w 7467600"/>
              <a:gd name="connsiteY838" fmla="*/ 292240 h 6858000"/>
              <a:gd name="connsiteX839" fmla="*/ 5426491 w 7467600"/>
              <a:gd name="connsiteY839" fmla="*/ 281128 h 6858000"/>
              <a:gd name="connsiteX840" fmla="*/ 5731212 w 7467600"/>
              <a:gd name="connsiteY840" fmla="*/ 231951 h 6858000"/>
              <a:gd name="connsiteX841" fmla="*/ 5905192 w 7467600"/>
              <a:gd name="connsiteY841" fmla="*/ 163079 h 6858000"/>
              <a:gd name="connsiteX842" fmla="*/ 5944437 w 7467600"/>
              <a:gd name="connsiteY842" fmla="*/ 113829 h 6858000"/>
              <a:gd name="connsiteX843" fmla="*/ 5825032 w 7467600"/>
              <a:gd name="connsiteY843" fmla="*/ 146405 h 6858000"/>
              <a:gd name="connsiteX844" fmla="*/ 4955599 w 7467600"/>
              <a:gd name="connsiteY844" fmla="*/ 247008 h 6858000"/>
              <a:gd name="connsiteX845" fmla="*/ 5210104 w 7467600"/>
              <a:gd name="connsiteY845" fmla="*/ 228123 h 6858000"/>
              <a:gd name="connsiteX846" fmla="*/ 5261015 w 7467600"/>
              <a:gd name="connsiteY846" fmla="*/ 227087 h 6858000"/>
              <a:gd name="connsiteX847" fmla="*/ 5861181 w 7467600"/>
              <a:gd name="connsiteY847" fmla="*/ 143093 h 6858000"/>
              <a:gd name="connsiteX848" fmla="*/ 5961252 w 7467600"/>
              <a:gd name="connsiteY848" fmla="*/ 114820 h 6858000"/>
              <a:gd name="connsiteX849" fmla="*/ 5944437 w 7467600"/>
              <a:gd name="connsiteY849" fmla="*/ 113829 h 6858000"/>
              <a:gd name="connsiteX850" fmla="*/ 3882765 w 7467600"/>
              <a:gd name="connsiteY850" fmla="*/ 0 h 6858000"/>
              <a:gd name="connsiteX851" fmla="*/ 3995099 w 7467600"/>
              <a:gd name="connsiteY851" fmla="*/ 0 h 6858000"/>
              <a:gd name="connsiteX852" fmla="*/ 4163818 w 7467600"/>
              <a:gd name="connsiteY852" fmla="*/ 234104 h 6858000"/>
              <a:gd name="connsiteX853" fmla="*/ 4172099 w 7467600"/>
              <a:gd name="connsiteY853" fmla="*/ 234207 h 6858000"/>
              <a:gd name="connsiteX854" fmla="*/ 4784282 w 7467600"/>
              <a:gd name="connsiteY854" fmla="*/ 276561 h 6858000"/>
              <a:gd name="connsiteX855" fmla="*/ 4801687 w 7467600"/>
              <a:gd name="connsiteY855" fmla="*/ 267764 h 6858000"/>
              <a:gd name="connsiteX856" fmla="*/ 6082788 w 7467600"/>
              <a:gd name="connsiteY856" fmla="*/ 64119 h 6858000"/>
              <a:gd name="connsiteX857" fmla="*/ 6099442 w 7467600"/>
              <a:gd name="connsiteY857" fmla="*/ 82568 h 6858000"/>
              <a:gd name="connsiteX858" fmla="*/ 4804137 w 7467600"/>
              <a:gd name="connsiteY858" fmla="*/ 320931 h 6858000"/>
              <a:gd name="connsiteX859" fmla="*/ 4227047 w 7467600"/>
              <a:gd name="connsiteY859" fmla="*/ 313415 h 6858000"/>
              <a:gd name="connsiteX860" fmla="*/ 4346041 w 7467600"/>
              <a:gd name="connsiteY860" fmla="*/ 456086 h 6858000"/>
              <a:gd name="connsiteX861" fmla="*/ 4870967 w 7467600"/>
              <a:gd name="connsiteY861" fmla="*/ 963061 h 6858000"/>
              <a:gd name="connsiteX862" fmla="*/ 4889647 w 7467600"/>
              <a:gd name="connsiteY862" fmla="*/ 957147 h 6858000"/>
              <a:gd name="connsiteX863" fmla="*/ 5422504 w 7467600"/>
              <a:gd name="connsiteY863" fmla="*/ 805191 h 6858000"/>
              <a:gd name="connsiteX864" fmla="*/ 6087656 w 7467600"/>
              <a:gd name="connsiteY864" fmla="*/ 826703 h 6858000"/>
              <a:gd name="connsiteX865" fmla="*/ 6058717 w 7467600"/>
              <a:gd name="connsiteY865" fmla="*/ 865992 h 6858000"/>
              <a:gd name="connsiteX866" fmla="*/ 4974153 w 7467600"/>
              <a:gd name="connsiteY866" fmla="*/ 1045456 h 6858000"/>
              <a:gd name="connsiteX867" fmla="*/ 5627835 w 7467600"/>
              <a:gd name="connsiteY867" fmla="*/ 1472077 h 6858000"/>
              <a:gd name="connsiteX868" fmla="*/ 5629817 w 7467600"/>
              <a:gd name="connsiteY868" fmla="*/ 1471412 h 6858000"/>
              <a:gd name="connsiteX869" fmla="*/ 5634124 w 7467600"/>
              <a:gd name="connsiteY869" fmla="*/ 1470572 h 6858000"/>
              <a:gd name="connsiteX870" fmla="*/ 5755832 w 7467600"/>
              <a:gd name="connsiteY870" fmla="*/ 1383886 h 6858000"/>
              <a:gd name="connsiteX871" fmla="*/ 6014186 w 7467600"/>
              <a:gd name="connsiteY871" fmla="*/ 1279799 h 6858000"/>
              <a:gd name="connsiteX872" fmla="*/ 6901619 w 7467600"/>
              <a:gd name="connsiteY872" fmla="*/ 1047874 h 6858000"/>
              <a:gd name="connsiteX873" fmla="*/ 6931566 w 7467600"/>
              <a:gd name="connsiteY873" fmla="*/ 1062034 h 6858000"/>
              <a:gd name="connsiteX874" fmla="*/ 5790982 w 7467600"/>
              <a:gd name="connsiteY874" fmla="*/ 1561380 h 6858000"/>
              <a:gd name="connsiteX875" fmla="*/ 6188971 w 7467600"/>
              <a:gd name="connsiteY875" fmla="*/ 1755168 h 6858000"/>
              <a:gd name="connsiteX876" fmla="*/ 6202446 w 7467600"/>
              <a:gd name="connsiteY876" fmla="*/ 1752268 h 6858000"/>
              <a:gd name="connsiteX877" fmla="*/ 7179560 w 7467600"/>
              <a:gd name="connsiteY877" fmla="*/ 1467551 h 6858000"/>
              <a:gd name="connsiteX878" fmla="*/ 7158730 w 7467600"/>
              <a:gd name="connsiteY878" fmla="*/ 1507835 h 6858000"/>
              <a:gd name="connsiteX879" fmla="*/ 6326959 w 7467600"/>
              <a:gd name="connsiteY879" fmla="*/ 1817686 h 6858000"/>
              <a:gd name="connsiteX880" fmla="*/ 6537433 w 7467600"/>
              <a:gd name="connsiteY880" fmla="*/ 1907790 h 6858000"/>
              <a:gd name="connsiteX881" fmla="*/ 6550221 w 7467600"/>
              <a:gd name="connsiteY881" fmla="*/ 1910729 h 6858000"/>
              <a:gd name="connsiteX882" fmla="*/ 6964438 w 7467600"/>
              <a:gd name="connsiteY882" fmla="*/ 2209505 h 6858000"/>
              <a:gd name="connsiteX883" fmla="*/ 7367862 w 7467600"/>
              <a:gd name="connsiteY883" fmla="*/ 2806833 h 6858000"/>
              <a:gd name="connsiteX884" fmla="*/ 7364329 w 7467600"/>
              <a:gd name="connsiteY884" fmla="*/ 2826907 h 6858000"/>
              <a:gd name="connsiteX885" fmla="*/ 7290545 w 7467600"/>
              <a:gd name="connsiteY885" fmla="*/ 2850663 h 6858000"/>
              <a:gd name="connsiteX886" fmla="*/ 6472036 w 7467600"/>
              <a:gd name="connsiteY886" fmla="*/ 1959003 h 6858000"/>
              <a:gd name="connsiteX887" fmla="*/ 5792897 w 7467600"/>
              <a:gd name="connsiteY887" fmla="*/ 1647747 h 6858000"/>
              <a:gd name="connsiteX888" fmla="*/ 5842751 w 7467600"/>
              <a:gd name="connsiteY888" fmla="*/ 1816112 h 6858000"/>
              <a:gd name="connsiteX889" fmla="*/ 5847424 w 7467600"/>
              <a:gd name="connsiteY889" fmla="*/ 1815776 h 6858000"/>
              <a:gd name="connsiteX890" fmla="*/ 6399821 w 7467600"/>
              <a:gd name="connsiteY890" fmla="*/ 2344799 h 6858000"/>
              <a:gd name="connsiteX891" fmla="*/ 6323232 w 7467600"/>
              <a:gd name="connsiteY891" fmla="*/ 2389634 h 6858000"/>
              <a:gd name="connsiteX892" fmla="*/ 5942958 w 7467600"/>
              <a:gd name="connsiteY892" fmla="*/ 2077708 h 6858000"/>
              <a:gd name="connsiteX893" fmla="*/ 5921559 w 7467600"/>
              <a:gd name="connsiteY893" fmla="*/ 2378596 h 6858000"/>
              <a:gd name="connsiteX894" fmla="*/ 5817651 w 7467600"/>
              <a:gd name="connsiteY894" fmla="*/ 3023919 h 6858000"/>
              <a:gd name="connsiteX895" fmla="*/ 5729634 w 7467600"/>
              <a:gd name="connsiteY895" fmla="*/ 3051849 h 6858000"/>
              <a:gd name="connsiteX896" fmla="*/ 5611018 w 7467600"/>
              <a:gd name="connsiteY896" fmla="*/ 2316769 h 6858000"/>
              <a:gd name="connsiteX897" fmla="*/ 5687608 w 7467600"/>
              <a:gd name="connsiteY897" fmla="*/ 2039972 h 6858000"/>
              <a:gd name="connsiteX898" fmla="*/ 5657554 w 7467600"/>
              <a:gd name="connsiteY898" fmla="*/ 1576445 h 6858000"/>
              <a:gd name="connsiteX899" fmla="*/ 5150475 w 7467600"/>
              <a:gd name="connsiteY899" fmla="*/ 1274012 h 6858000"/>
              <a:gd name="connsiteX900" fmla="*/ 5349142 w 7467600"/>
              <a:gd name="connsiteY900" fmla="*/ 2204405 h 6858000"/>
              <a:gd name="connsiteX901" fmla="*/ 5262214 w 7467600"/>
              <a:gd name="connsiteY901" fmla="*/ 2233836 h 6858000"/>
              <a:gd name="connsiteX902" fmla="*/ 4981539 w 7467600"/>
              <a:gd name="connsiteY902" fmla="*/ 1542201 h 6858000"/>
              <a:gd name="connsiteX903" fmla="*/ 4958461 w 7467600"/>
              <a:gd name="connsiteY903" fmla="*/ 1136957 h 6858000"/>
              <a:gd name="connsiteX904" fmla="*/ 4655015 w 7467600"/>
              <a:gd name="connsiteY904" fmla="*/ 891426 h 6858000"/>
              <a:gd name="connsiteX905" fmla="*/ 4348002 w 7467600"/>
              <a:gd name="connsiteY905" fmla="*/ 2205895 h 6858000"/>
              <a:gd name="connsiteX906" fmla="*/ 4262250 w 7467600"/>
              <a:gd name="connsiteY906" fmla="*/ 2219972 h 6858000"/>
              <a:gd name="connsiteX907" fmla="*/ 4550611 w 7467600"/>
              <a:gd name="connsiteY907" fmla="*/ 817540 h 6858000"/>
              <a:gd name="connsiteX908" fmla="*/ 4564418 w 7467600"/>
              <a:gd name="connsiteY908" fmla="*/ 808293 h 6858000"/>
              <a:gd name="connsiteX909" fmla="*/ 4266388 w 7467600"/>
              <a:gd name="connsiteY909" fmla="*/ 500083 h 6858000"/>
              <a:gd name="connsiteX910" fmla="*/ 4032842 w 7467600"/>
              <a:gd name="connsiteY910" fmla="*/ 211809 h 6858000"/>
              <a:gd name="connsiteX911" fmla="*/ 3882765 w 7467600"/>
              <a:gd name="connsiteY911" fmla="*/ 0 h 6858000"/>
              <a:gd name="connsiteX912" fmla="*/ 3721337 w 7467600"/>
              <a:gd name="connsiteY912" fmla="*/ 0 h 6858000"/>
              <a:gd name="connsiteX913" fmla="*/ 3797544 w 7467600"/>
              <a:gd name="connsiteY913" fmla="*/ 0 h 6858000"/>
              <a:gd name="connsiteX914" fmla="*/ 3775734 w 7467600"/>
              <a:gd name="connsiteY914" fmla="*/ 95131 h 6858000"/>
              <a:gd name="connsiteX915" fmla="*/ 3724807 w 7467600"/>
              <a:gd name="connsiteY915" fmla="*/ 272257 h 6858000"/>
              <a:gd name="connsiteX916" fmla="*/ 3726844 w 7467600"/>
              <a:gd name="connsiteY916" fmla="*/ 282988 h 6858000"/>
              <a:gd name="connsiteX917" fmla="*/ 3742664 w 7467600"/>
              <a:gd name="connsiteY917" fmla="*/ 279918 h 6858000"/>
              <a:gd name="connsiteX918" fmla="*/ 4103910 w 7467600"/>
              <a:gd name="connsiteY918" fmla="*/ 1161917 h 6858000"/>
              <a:gd name="connsiteX919" fmla="*/ 4020269 w 7467600"/>
              <a:gd name="connsiteY919" fmla="*/ 1200406 h 6858000"/>
              <a:gd name="connsiteX920" fmla="*/ 3674882 w 7467600"/>
              <a:gd name="connsiteY920" fmla="*/ 488524 h 6858000"/>
              <a:gd name="connsiteX921" fmla="*/ 3132682 w 7467600"/>
              <a:gd name="connsiteY921" fmla="*/ 1072284 h 6858000"/>
              <a:gd name="connsiteX922" fmla="*/ 2716346 w 7467600"/>
              <a:gd name="connsiteY922" fmla="*/ 1276376 h 6858000"/>
              <a:gd name="connsiteX923" fmla="*/ 2716772 w 7467600"/>
              <a:gd name="connsiteY923" fmla="*/ 1255462 h 6858000"/>
              <a:gd name="connsiteX924" fmla="*/ 3471096 w 7467600"/>
              <a:gd name="connsiteY924" fmla="*/ 437072 h 6858000"/>
              <a:gd name="connsiteX925" fmla="*/ 3639057 w 7467600"/>
              <a:gd name="connsiteY925" fmla="*/ 286334 h 6858000"/>
              <a:gd name="connsiteX926" fmla="*/ 3640309 w 7467600"/>
              <a:gd name="connsiteY926" fmla="*/ 284664 h 6858000"/>
              <a:gd name="connsiteX927" fmla="*/ 3646022 w 7467600"/>
              <a:gd name="connsiteY927" fmla="*/ 276711 h 6858000"/>
              <a:gd name="connsiteX928" fmla="*/ 3707943 w 7467600"/>
              <a:gd name="connsiteY928" fmla="*/ 65958 h 6858000"/>
              <a:gd name="connsiteX929" fmla="*/ 3721337 w 7467600"/>
              <a:gd name="connsiteY929" fmla="*/ 0 h 6858000"/>
              <a:gd name="connsiteX930" fmla="*/ 2867960 w 7467600"/>
              <a:gd name="connsiteY930" fmla="*/ 0 h 6858000"/>
              <a:gd name="connsiteX931" fmla="*/ 2926351 w 7467600"/>
              <a:gd name="connsiteY931" fmla="*/ 0 h 6858000"/>
              <a:gd name="connsiteX932" fmla="*/ 2902823 w 7467600"/>
              <a:gd name="connsiteY932" fmla="*/ 262929 h 6858000"/>
              <a:gd name="connsiteX933" fmla="*/ 2940663 w 7467600"/>
              <a:gd name="connsiteY933" fmla="*/ 140884 h 6858000"/>
              <a:gd name="connsiteX934" fmla="*/ 2947039 w 7467600"/>
              <a:gd name="connsiteY934" fmla="*/ 122524 h 6858000"/>
              <a:gd name="connsiteX935" fmla="*/ 2984316 w 7467600"/>
              <a:gd name="connsiteY935" fmla="*/ 0 h 6858000"/>
              <a:gd name="connsiteX936" fmla="*/ 3016114 w 7467600"/>
              <a:gd name="connsiteY936" fmla="*/ 0 h 6858000"/>
              <a:gd name="connsiteX937" fmla="*/ 2979949 w 7467600"/>
              <a:gd name="connsiteY937" fmla="*/ 119274 h 6858000"/>
              <a:gd name="connsiteX938" fmla="*/ 3023879 w 7467600"/>
              <a:gd name="connsiteY938" fmla="*/ 0 h 6858000"/>
              <a:gd name="connsiteX939" fmla="*/ 3105400 w 7467600"/>
              <a:gd name="connsiteY939" fmla="*/ 0 h 6858000"/>
              <a:gd name="connsiteX940" fmla="*/ 3094669 w 7467600"/>
              <a:gd name="connsiteY940" fmla="*/ 30308 h 6858000"/>
              <a:gd name="connsiteX941" fmla="*/ 2901945 w 7467600"/>
              <a:gd name="connsiteY941" fmla="*/ 466538 h 6858000"/>
              <a:gd name="connsiteX942" fmla="*/ 2815209 w 7467600"/>
              <a:gd name="connsiteY942" fmla="*/ 497361 h 6858000"/>
              <a:gd name="connsiteX943" fmla="*/ 2844845 w 7467600"/>
              <a:gd name="connsiteY943" fmla="*/ 127638 h 6858000"/>
              <a:gd name="connsiteX944" fmla="*/ 2867960 w 7467600"/>
              <a:gd name="connsiteY944" fmla="*/ 0 h 6858000"/>
              <a:gd name="connsiteX945" fmla="*/ 1057230 w 7467600"/>
              <a:gd name="connsiteY945" fmla="*/ 0 h 6858000"/>
              <a:gd name="connsiteX946" fmla="*/ 1111003 w 7467600"/>
              <a:gd name="connsiteY946" fmla="*/ 0 h 6858000"/>
              <a:gd name="connsiteX947" fmla="*/ 1125553 w 7467600"/>
              <a:gd name="connsiteY947" fmla="*/ 52588 h 6858000"/>
              <a:gd name="connsiteX948" fmla="*/ 1304276 w 7467600"/>
              <a:gd name="connsiteY948" fmla="*/ 476275 h 6858000"/>
              <a:gd name="connsiteX949" fmla="*/ 1492066 w 7467600"/>
              <a:gd name="connsiteY949" fmla="*/ 886333 h 6858000"/>
              <a:gd name="connsiteX950" fmla="*/ 1423698 w 7467600"/>
              <a:gd name="connsiteY950" fmla="*/ 710817 h 6858000"/>
              <a:gd name="connsiteX951" fmla="*/ 1357609 w 7467600"/>
              <a:gd name="connsiteY951" fmla="*/ 532892 h 6858000"/>
              <a:gd name="connsiteX952" fmla="*/ 1309550 w 7467600"/>
              <a:gd name="connsiteY952" fmla="*/ 374031 h 6858000"/>
              <a:gd name="connsiteX953" fmla="*/ 1193673 w 7467600"/>
              <a:gd name="connsiteY953" fmla="*/ 49533 h 6858000"/>
              <a:gd name="connsiteX954" fmla="*/ 1164391 w 7467600"/>
              <a:gd name="connsiteY954" fmla="*/ 0 h 6858000"/>
              <a:gd name="connsiteX955" fmla="*/ 1200666 w 7467600"/>
              <a:gd name="connsiteY955" fmla="*/ 0 h 6858000"/>
              <a:gd name="connsiteX956" fmla="*/ 1223408 w 7467600"/>
              <a:gd name="connsiteY956" fmla="*/ 38996 h 6858000"/>
              <a:gd name="connsiteX957" fmla="*/ 1339635 w 7467600"/>
              <a:gd name="connsiteY957" fmla="*/ 365517 h 6858000"/>
              <a:gd name="connsiteX958" fmla="*/ 1387469 w 7467600"/>
              <a:gd name="connsiteY958" fmla="*/ 523079 h 6858000"/>
              <a:gd name="connsiteX959" fmla="*/ 1452685 w 7467600"/>
              <a:gd name="connsiteY959" fmla="*/ 699806 h 6858000"/>
              <a:gd name="connsiteX960" fmla="*/ 1492092 w 7467600"/>
              <a:gd name="connsiteY960" fmla="*/ 800424 h 6858000"/>
              <a:gd name="connsiteX961" fmla="*/ 1455302 w 7467600"/>
              <a:gd name="connsiteY961" fmla="*/ 632913 h 6858000"/>
              <a:gd name="connsiteX962" fmla="*/ 1222336 w 7467600"/>
              <a:gd name="connsiteY962" fmla="*/ 9480 h 6858000"/>
              <a:gd name="connsiteX963" fmla="*/ 1214634 w 7467600"/>
              <a:gd name="connsiteY963" fmla="*/ 0 h 6858000"/>
              <a:gd name="connsiteX964" fmla="*/ 1289827 w 7467600"/>
              <a:gd name="connsiteY964" fmla="*/ 0 h 6858000"/>
              <a:gd name="connsiteX965" fmla="*/ 1321076 w 7467600"/>
              <a:gd name="connsiteY965" fmla="*/ 59722 h 6858000"/>
              <a:gd name="connsiteX966" fmla="*/ 1512579 w 7467600"/>
              <a:gd name="connsiteY966" fmla="*/ 626441 h 6858000"/>
              <a:gd name="connsiteX967" fmla="*/ 1506076 w 7467600"/>
              <a:gd name="connsiteY967" fmla="*/ 1089289 h 6858000"/>
              <a:gd name="connsiteX968" fmla="*/ 1486346 w 7467600"/>
              <a:gd name="connsiteY968" fmla="*/ 1079919 h 6858000"/>
              <a:gd name="connsiteX969" fmla="*/ 1070511 w 7467600"/>
              <a:gd name="connsiteY969" fmla="*/ 48609 h 6858000"/>
              <a:gd name="connsiteX970" fmla="*/ 1057230 w 7467600"/>
              <a:gd name="connsiteY970" fmla="*/ 0 h 6858000"/>
              <a:gd name="connsiteX971" fmla="*/ 43151 w 7467600"/>
              <a:gd name="connsiteY971" fmla="*/ 0 h 6858000"/>
              <a:gd name="connsiteX972" fmla="*/ 95283 w 7467600"/>
              <a:gd name="connsiteY972" fmla="*/ 0 h 6858000"/>
              <a:gd name="connsiteX973" fmla="*/ 300708 w 7467600"/>
              <a:gd name="connsiteY973" fmla="*/ 154571 h 6858000"/>
              <a:gd name="connsiteX974" fmla="*/ 530414 w 7467600"/>
              <a:gd name="connsiteY974" fmla="*/ 354673 h 6858000"/>
              <a:gd name="connsiteX975" fmla="*/ 333785 w 7467600"/>
              <a:gd name="connsiteY975" fmla="*/ 161564 h 6858000"/>
              <a:gd name="connsiteX976" fmla="*/ 147005 w 7467600"/>
              <a:gd name="connsiteY976" fmla="*/ 0 h 6858000"/>
              <a:gd name="connsiteX977" fmla="*/ 272509 w 7467600"/>
              <a:gd name="connsiteY977" fmla="*/ 0 h 6858000"/>
              <a:gd name="connsiteX978" fmla="*/ 326276 w 7467600"/>
              <a:gd name="connsiteY978" fmla="*/ 45847 h 6858000"/>
              <a:gd name="connsiteX979" fmla="*/ 823759 w 7467600"/>
              <a:gd name="connsiteY979" fmla="*/ 574145 h 6858000"/>
              <a:gd name="connsiteX980" fmla="*/ 811254 w 7467600"/>
              <a:gd name="connsiteY980" fmla="*/ 665546 h 6858000"/>
              <a:gd name="connsiteX981" fmla="*/ 154042 w 7467600"/>
              <a:gd name="connsiteY981" fmla="*/ 261522 h 6858000"/>
              <a:gd name="connsiteX982" fmla="*/ 13550 w 7467600"/>
              <a:gd name="connsiteY982" fmla="*/ 158423 h 6858000"/>
              <a:gd name="connsiteX983" fmla="*/ 0 w 7467600"/>
              <a:gd name="connsiteY983" fmla="*/ 146618 h 6858000"/>
              <a:gd name="connsiteX984" fmla="*/ 0 w 7467600"/>
              <a:gd name="connsiteY984" fmla="*/ 59161 h 6858000"/>
              <a:gd name="connsiteX985" fmla="*/ 45427 w 7467600"/>
              <a:gd name="connsiteY985" fmla="*/ 101078 h 6858000"/>
              <a:gd name="connsiteX986" fmla="*/ 630103 w 7467600"/>
              <a:gd name="connsiteY986" fmla="*/ 485885 h 6858000"/>
              <a:gd name="connsiteX987" fmla="*/ 532040 w 7467600"/>
              <a:gd name="connsiteY987" fmla="*/ 399359 h 6858000"/>
              <a:gd name="connsiteX988" fmla="*/ 517618 w 7467600"/>
              <a:gd name="connsiteY988" fmla="*/ 385726 h 6858000"/>
              <a:gd name="connsiteX989" fmla="*/ 285074 w 7467600"/>
              <a:gd name="connsiteY989" fmla="*/ 182755 h 6858000"/>
              <a:gd name="connsiteX990" fmla="*/ 43151 w 7467600"/>
              <a:gd name="connsiteY99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467600 w 7467600"/>
              <a:gd name="connsiteY132" fmla="*/ 5164774 h 6858000"/>
              <a:gd name="connsiteX133" fmla="*/ 7312201 w 7467600"/>
              <a:gd name="connsiteY133" fmla="*/ 5128278 h 6858000"/>
              <a:gd name="connsiteX134" fmla="*/ 1903353 w 7467600"/>
              <a:gd name="connsiteY134" fmla="*/ 5044827 h 6858000"/>
              <a:gd name="connsiteX135" fmla="*/ 1936931 w 7467600"/>
              <a:gd name="connsiteY135" fmla="*/ 5093954 h 6858000"/>
              <a:gd name="connsiteX136" fmla="*/ 2195868 w 7467600"/>
              <a:gd name="connsiteY136" fmla="*/ 5396574 h 6858000"/>
              <a:gd name="connsiteX137" fmla="*/ 2088852 w 7467600"/>
              <a:gd name="connsiteY137" fmla="*/ 5166123 h 6858000"/>
              <a:gd name="connsiteX138" fmla="*/ 1958241 w 7467600"/>
              <a:gd name="connsiteY138" fmla="*/ 5067955 h 6858000"/>
              <a:gd name="connsiteX139" fmla="*/ 1903353 w 7467600"/>
              <a:gd name="connsiteY139" fmla="*/ 5044827 h 6858000"/>
              <a:gd name="connsiteX140" fmla="*/ 1979378 w 7467600"/>
              <a:gd name="connsiteY140" fmla="*/ 4769504 h 6858000"/>
              <a:gd name="connsiteX141" fmla="*/ 2882120 w 7467600"/>
              <a:gd name="connsiteY141" fmla="*/ 5064547 h 6858000"/>
              <a:gd name="connsiteX142" fmla="*/ 2793103 w 7467600"/>
              <a:gd name="connsiteY142" fmla="*/ 5039699 h 6858000"/>
              <a:gd name="connsiteX143" fmla="*/ 2770041 w 7467600"/>
              <a:gd name="connsiteY143" fmla="*/ 5033634 h 6858000"/>
              <a:gd name="connsiteX144" fmla="*/ 1979378 w 7467600"/>
              <a:gd name="connsiteY144" fmla="*/ 4769504 h 6858000"/>
              <a:gd name="connsiteX145" fmla="*/ 1927410 w 7467600"/>
              <a:gd name="connsiteY145" fmla="*/ 4716164 h 6858000"/>
              <a:gd name="connsiteX146" fmla="*/ 1959587 w 7467600"/>
              <a:gd name="connsiteY146" fmla="*/ 4728849 h 6858000"/>
              <a:gd name="connsiteX147" fmla="*/ 2777707 w 7467600"/>
              <a:gd name="connsiteY147" fmla="*/ 5003991 h 6858000"/>
              <a:gd name="connsiteX148" fmla="*/ 2800768 w 7467600"/>
              <a:gd name="connsiteY148" fmla="*/ 5010056 h 6858000"/>
              <a:gd name="connsiteX149" fmla="*/ 2879408 w 7467600"/>
              <a:gd name="connsiteY149" fmla="*/ 5031590 h 6858000"/>
              <a:gd name="connsiteX150" fmla="*/ 2862295 w 7467600"/>
              <a:gd name="connsiteY150" fmla="*/ 5022958 h 6858000"/>
              <a:gd name="connsiteX151" fmla="*/ 2813343 w 7467600"/>
              <a:gd name="connsiteY151" fmla="*/ 4998369 h 6858000"/>
              <a:gd name="connsiteX152" fmla="*/ 2646245 w 7467600"/>
              <a:gd name="connsiteY152" fmla="*/ 4930999 h 6858000"/>
              <a:gd name="connsiteX153" fmla="*/ 1999243 w 7467600"/>
              <a:gd name="connsiteY153" fmla="*/ 4730524 h 6858000"/>
              <a:gd name="connsiteX154" fmla="*/ 1979527 w 7467600"/>
              <a:gd name="connsiteY154" fmla="*/ 4726651 h 6858000"/>
              <a:gd name="connsiteX155" fmla="*/ 1927410 w 7467600"/>
              <a:gd name="connsiteY155" fmla="*/ 4716164 h 6858000"/>
              <a:gd name="connsiteX156" fmla="*/ 1997014 w 7467600"/>
              <a:gd name="connsiteY156" fmla="*/ 4698007 h 6858000"/>
              <a:gd name="connsiteX157" fmla="*/ 2005458 w 7467600"/>
              <a:gd name="connsiteY157" fmla="*/ 4699540 h 6858000"/>
              <a:gd name="connsiteX158" fmla="*/ 2657186 w 7467600"/>
              <a:gd name="connsiteY158" fmla="*/ 4901687 h 6858000"/>
              <a:gd name="connsiteX159" fmla="*/ 2826662 w 7467600"/>
              <a:gd name="connsiteY159" fmla="*/ 4970362 h 6858000"/>
              <a:gd name="connsiteX160" fmla="*/ 2876100 w 7467600"/>
              <a:gd name="connsiteY160" fmla="*/ 4995397 h 6858000"/>
              <a:gd name="connsiteX161" fmla="*/ 3042600 w 7467600"/>
              <a:gd name="connsiteY161" fmla="*/ 5059532 h 6858000"/>
              <a:gd name="connsiteX162" fmla="*/ 1997014 w 7467600"/>
              <a:gd name="connsiteY162" fmla="*/ 4698007 h 6858000"/>
              <a:gd name="connsiteX163" fmla="*/ 2305292 w 7467600"/>
              <a:gd name="connsiteY163" fmla="*/ 4219492 h 6858000"/>
              <a:gd name="connsiteX164" fmla="*/ 3360922 w 7467600"/>
              <a:gd name="connsiteY164" fmla="*/ 4529373 h 6858000"/>
              <a:gd name="connsiteX165" fmla="*/ 3492420 w 7467600"/>
              <a:gd name="connsiteY165" fmla="*/ 4510145 h 6858000"/>
              <a:gd name="connsiteX166" fmla="*/ 3364086 w 7467600"/>
              <a:gd name="connsiteY166" fmla="*/ 4480340 h 6858000"/>
              <a:gd name="connsiteX167" fmla="*/ 3225818 w 7467600"/>
              <a:gd name="connsiteY167" fmla="*/ 4411822 h 6858000"/>
              <a:gd name="connsiteX168" fmla="*/ 3129696 w 7467600"/>
              <a:gd name="connsiteY168" fmla="*/ 4360704 h 6858000"/>
              <a:gd name="connsiteX169" fmla="*/ 2814545 w 7467600"/>
              <a:gd name="connsiteY169" fmla="*/ 4282955 h 6858000"/>
              <a:gd name="connsiteX170" fmla="*/ 2305292 w 7467600"/>
              <a:gd name="connsiteY170" fmla="*/ 4219492 h 6858000"/>
              <a:gd name="connsiteX171" fmla="*/ 2626982 w 7467600"/>
              <a:gd name="connsiteY171" fmla="*/ 4206450 h 6858000"/>
              <a:gd name="connsiteX172" fmla="*/ 2490617 w 7467600"/>
              <a:gd name="connsiteY172" fmla="*/ 4206951 h 6858000"/>
              <a:gd name="connsiteX173" fmla="*/ 2819869 w 7467600"/>
              <a:gd name="connsiteY173" fmla="*/ 4252936 h 6858000"/>
              <a:gd name="connsiteX174" fmla="*/ 3143018 w 7467600"/>
              <a:gd name="connsiteY174" fmla="*/ 4332698 h 6858000"/>
              <a:gd name="connsiteX175" fmla="*/ 3241520 w 7467600"/>
              <a:gd name="connsiteY175" fmla="*/ 4385112 h 6858000"/>
              <a:gd name="connsiteX176" fmla="*/ 3374575 w 7467600"/>
              <a:gd name="connsiteY176" fmla="*/ 4451517 h 6858000"/>
              <a:gd name="connsiteX177" fmla="*/ 3505221 w 7467600"/>
              <a:gd name="connsiteY177" fmla="*/ 4480757 h 6858000"/>
              <a:gd name="connsiteX178" fmla="*/ 2626982 w 7467600"/>
              <a:gd name="connsiteY178" fmla="*/ 4206450 h 6858000"/>
              <a:gd name="connsiteX179" fmla="*/ 1310106 w 7467600"/>
              <a:gd name="connsiteY179" fmla="*/ 3943217 h 6858000"/>
              <a:gd name="connsiteX180" fmla="*/ 854994 w 7467600"/>
              <a:gd name="connsiteY180" fmla="*/ 4399136 h 6858000"/>
              <a:gd name="connsiteX181" fmla="*/ 742462 w 7467600"/>
              <a:gd name="connsiteY181" fmla="*/ 4594648 h 6858000"/>
              <a:gd name="connsiteX182" fmla="*/ 820602 w 7467600"/>
              <a:gd name="connsiteY182" fmla="*/ 4485915 h 6858000"/>
              <a:gd name="connsiteX183" fmla="*/ 878295 w 7467600"/>
              <a:gd name="connsiteY183" fmla="*/ 4403594 h 6858000"/>
              <a:gd name="connsiteX184" fmla="*/ 1240607 w 7467600"/>
              <a:gd name="connsiteY184" fmla="*/ 4010401 h 6858000"/>
              <a:gd name="connsiteX185" fmla="*/ 1310106 w 7467600"/>
              <a:gd name="connsiteY185" fmla="*/ 3943217 h 6858000"/>
              <a:gd name="connsiteX186" fmla="*/ 1423113 w 7467600"/>
              <a:gd name="connsiteY186" fmla="*/ 3874565 h 6858000"/>
              <a:gd name="connsiteX187" fmla="*/ 1260565 w 7467600"/>
              <a:gd name="connsiteY187" fmla="*/ 4031982 h 6858000"/>
              <a:gd name="connsiteX188" fmla="*/ 901900 w 7467600"/>
              <a:gd name="connsiteY188" fmla="*/ 4421236 h 6858000"/>
              <a:gd name="connsiteX189" fmla="*/ 845044 w 7467600"/>
              <a:gd name="connsiteY189" fmla="*/ 4502436 h 6858000"/>
              <a:gd name="connsiteX190" fmla="*/ 685926 w 7467600"/>
              <a:gd name="connsiteY190" fmla="*/ 4703069 h 6858000"/>
              <a:gd name="connsiteX191" fmla="*/ 684248 w 7467600"/>
              <a:gd name="connsiteY191" fmla="*/ 4706721 h 6858000"/>
              <a:gd name="connsiteX192" fmla="*/ 1423113 w 7467600"/>
              <a:gd name="connsiteY192" fmla="*/ 3874565 h 6858000"/>
              <a:gd name="connsiteX193" fmla="*/ 3316479 w 7467600"/>
              <a:gd name="connsiteY193" fmla="*/ 3872136 h 6858000"/>
              <a:gd name="connsiteX194" fmla="*/ 3546806 w 7467600"/>
              <a:gd name="connsiteY194" fmla="*/ 4356139 h 6858000"/>
              <a:gd name="connsiteX195" fmla="*/ 3364433 w 7467600"/>
              <a:gd name="connsiteY195" fmla="*/ 3953121 h 6858000"/>
              <a:gd name="connsiteX196" fmla="*/ 3316479 w 7467600"/>
              <a:gd name="connsiteY196" fmla="*/ 3872136 h 6858000"/>
              <a:gd name="connsiteX197" fmla="*/ 3291335 w 7467600"/>
              <a:gd name="connsiteY197" fmla="*/ 3767420 h 6858000"/>
              <a:gd name="connsiteX198" fmla="*/ 3390805 w 7467600"/>
              <a:gd name="connsiteY198" fmla="*/ 3937163 h 6858000"/>
              <a:gd name="connsiteX199" fmla="*/ 3579062 w 7467600"/>
              <a:gd name="connsiteY199" fmla="*/ 4359040 h 6858000"/>
              <a:gd name="connsiteX200" fmla="*/ 3467355 w 7467600"/>
              <a:gd name="connsiteY200" fmla="*/ 3988130 h 6858000"/>
              <a:gd name="connsiteX201" fmla="*/ 3310753 w 7467600"/>
              <a:gd name="connsiteY201" fmla="*/ 3787140 h 6858000"/>
              <a:gd name="connsiteX202" fmla="*/ 3291335 w 7467600"/>
              <a:gd name="connsiteY202" fmla="*/ 3767420 h 6858000"/>
              <a:gd name="connsiteX203" fmla="*/ 1635889 w 7467600"/>
              <a:gd name="connsiteY203" fmla="*/ 3709494 h 6858000"/>
              <a:gd name="connsiteX204" fmla="*/ 1634800 w 7467600"/>
              <a:gd name="connsiteY204" fmla="*/ 3731111 h 6858000"/>
              <a:gd name="connsiteX205" fmla="*/ 1635889 w 7467600"/>
              <a:gd name="connsiteY205" fmla="*/ 3709494 h 6858000"/>
              <a:gd name="connsiteX206" fmla="*/ 1510397 w 7467600"/>
              <a:gd name="connsiteY206" fmla="*/ 3684705 h 6858000"/>
              <a:gd name="connsiteX207" fmla="*/ 1146550 w 7467600"/>
              <a:gd name="connsiteY207" fmla="*/ 3802012 h 6858000"/>
              <a:gd name="connsiteX208" fmla="*/ 698834 w 7467600"/>
              <a:gd name="connsiteY208" fmla="*/ 3952272 h 6858000"/>
              <a:gd name="connsiteX209" fmla="*/ 34256 w 7467600"/>
              <a:gd name="connsiteY209" fmla="*/ 4347603 h 6858000"/>
              <a:gd name="connsiteX210" fmla="*/ 527241 w 7467600"/>
              <a:gd name="connsiteY210" fmla="*/ 4065078 h 6858000"/>
              <a:gd name="connsiteX211" fmla="*/ 1510397 w 7467600"/>
              <a:gd name="connsiteY211" fmla="*/ 3684705 h 6858000"/>
              <a:gd name="connsiteX212" fmla="*/ 1313114 w 7467600"/>
              <a:gd name="connsiteY212" fmla="*/ 3655216 h 6858000"/>
              <a:gd name="connsiteX213" fmla="*/ 1109304 w 7467600"/>
              <a:gd name="connsiteY213" fmla="*/ 3669030 h 6858000"/>
              <a:gd name="connsiteX214" fmla="*/ 8129 w 7467600"/>
              <a:gd name="connsiteY214" fmla="*/ 4330519 h 6858000"/>
              <a:gd name="connsiteX215" fmla="*/ 687572 w 7467600"/>
              <a:gd name="connsiteY215" fmla="*/ 3925629 h 6858000"/>
              <a:gd name="connsiteX216" fmla="*/ 1138365 w 7467600"/>
              <a:gd name="connsiteY216" fmla="*/ 3774515 h 6858000"/>
              <a:gd name="connsiteX217" fmla="*/ 1505579 w 7467600"/>
              <a:gd name="connsiteY217" fmla="*/ 3655526 h 6858000"/>
              <a:gd name="connsiteX218" fmla="*/ 1313114 w 7467600"/>
              <a:gd name="connsiteY218" fmla="*/ 3655216 h 6858000"/>
              <a:gd name="connsiteX219" fmla="*/ 3655073 w 7467600"/>
              <a:gd name="connsiteY219" fmla="*/ 3650884 h 6858000"/>
              <a:gd name="connsiteX220" fmla="*/ 3989938 w 7467600"/>
              <a:gd name="connsiteY220" fmla="*/ 3991685 h 6858000"/>
              <a:gd name="connsiteX221" fmla="*/ 4393907 w 7467600"/>
              <a:gd name="connsiteY221" fmla="*/ 4261258 h 6858000"/>
              <a:gd name="connsiteX222" fmla="*/ 4648051 w 7467600"/>
              <a:gd name="connsiteY222" fmla="*/ 4374051 h 6858000"/>
              <a:gd name="connsiteX223" fmla="*/ 4383389 w 7467600"/>
              <a:gd name="connsiteY223" fmla="*/ 4184369 h 6858000"/>
              <a:gd name="connsiteX224" fmla="*/ 4165508 w 7467600"/>
              <a:gd name="connsiteY224" fmla="*/ 4035196 h 6858000"/>
              <a:gd name="connsiteX225" fmla="*/ 4068162 w 7467600"/>
              <a:gd name="connsiteY225" fmla="*/ 3953394 h 6858000"/>
              <a:gd name="connsiteX226" fmla="*/ 3981416 w 7467600"/>
              <a:gd name="connsiteY226" fmla="*/ 3880482 h 6858000"/>
              <a:gd name="connsiteX227" fmla="*/ 3800147 w 7467600"/>
              <a:gd name="connsiteY227" fmla="*/ 3749872 h 6858000"/>
              <a:gd name="connsiteX228" fmla="*/ 3655073 w 7467600"/>
              <a:gd name="connsiteY228" fmla="*/ 3650884 h 6858000"/>
              <a:gd name="connsiteX229" fmla="*/ 3670252 w 7467600"/>
              <a:gd name="connsiteY229" fmla="*/ 3622798 h 6858000"/>
              <a:gd name="connsiteX230" fmla="*/ 3817258 w 7467600"/>
              <a:gd name="connsiteY230" fmla="*/ 3723577 h 6858000"/>
              <a:gd name="connsiteX231" fmla="*/ 4000461 w 7467600"/>
              <a:gd name="connsiteY231" fmla="*/ 3855966 h 6858000"/>
              <a:gd name="connsiteX232" fmla="*/ 4088180 w 7467600"/>
              <a:gd name="connsiteY232" fmla="*/ 3929774 h 6858000"/>
              <a:gd name="connsiteX233" fmla="*/ 4184555 w 7467600"/>
              <a:gd name="connsiteY233" fmla="*/ 4010683 h 6858000"/>
              <a:gd name="connsiteX234" fmla="*/ 4399563 w 7467600"/>
              <a:gd name="connsiteY234" fmla="*/ 4158106 h 6858000"/>
              <a:gd name="connsiteX235" fmla="*/ 4684469 w 7467600"/>
              <a:gd name="connsiteY235" fmla="*/ 4364680 h 6858000"/>
              <a:gd name="connsiteX236" fmla="*/ 4690271 w 7467600"/>
              <a:gd name="connsiteY236" fmla="*/ 4370034 h 6858000"/>
              <a:gd name="connsiteX237" fmla="*/ 4136093 w 7467600"/>
              <a:gd name="connsiteY237" fmla="*/ 3858466 h 6858000"/>
              <a:gd name="connsiteX238" fmla="*/ 3670252 w 7467600"/>
              <a:gd name="connsiteY238" fmla="*/ 3622798 h 6858000"/>
              <a:gd name="connsiteX239" fmla="*/ 4440129 w 7467600"/>
              <a:gd name="connsiteY239" fmla="*/ 3448571 h 6858000"/>
              <a:gd name="connsiteX240" fmla="*/ 4856525 w 7467600"/>
              <a:gd name="connsiteY240" fmla="*/ 3915351 h 6858000"/>
              <a:gd name="connsiteX241" fmla="*/ 5059055 w 7467600"/>
              <a:gd name="connsiteY241" fmla="*/ 4108918 h 6858000"/>
              <a:gd name="connsiteX242" fmla="*/ 5290070 w 7467600"/>
              <a:gd name="connsiteY242" fmla="*/ 4263619 h 6858000"/>
              <a:gd name="connsiteX243" fmla="*/ 4834991 w 7467600"/>
              <a:gd name="connsiteY243" fmla="*/ 3830985 h 6858000"/>
              <a:gd name="connsiteX244" fmla="*/ 4440129 w 7467600"/>
              <a:gd name="connsiteY244" fmla="*/ 3448571 h 6858000"/>
              <a:gd name="connsiteX245" fmla="*/ 4441737 w 7467600"/>
              <a:gd name="connsiteY245" fmla="*/ 3399734 h 6858000"/>
              <a:gd name="connsiteX246" fmla="*/ 4431236 w 7467600"/>
              <a:gd name="connsiteY246" fmla="*/ 3400954 h 6858000"/>
              <a:gd name="connsiteX247" fmla="*/ 4557150 w 7467600"/>
              <a:gd name="connsiteY247" fmla="*/ 3510023 h 6858000"/>
              <a:gd name="connsiteX248" fmla="*/ 4856936 w 7467600"/>
              <a:gd name="connsiteY248" fmla="*/ 3809146 h 6858000"/>
              <a:gd name="connsiteX249" fmla="*/ 5111996 w 7467600"/>
              <a:gd name="connsiteY249" fmla="*/ 4065759 h 6858000"/>
              <a:gd name="connsiteX250" fmla="*/ 5388878 w 7467600"/>
              <a:gd name="connsiteY250" fmla="*/ 4300185 h 6858000"/>
              <a:gd name="connsiteX251" fmla="*/ 5425556 w 7467600"/>
              <a:gd name="connsiteY251" fmla="*/ 4308967 h 6858000"/>
              <a:gd name="connsiteX252" fmla="*/ 4943646 w 7467600"/>
              <a:gd name="connsiteY252" fmla="*/ 3822916 h 6858000"/>
              <a:gd name="connsiteX253" fmla="*/ 4594837 w 7467600"/>
              <a:gd name="connsiteY253" fmla="*/ 3532274 h 6858000"/>
              <a:gd name="connsiteX254" fmla="*/ 4441737 w 7467600"/>
              <a:gd name="connsiteY254" fmla="*/ 3399734 h 6858000"/>
              <a:gd name="connsiteX255" fmla="*/ 5425834 w 7467600"/>
              <a:gd name="connsiteY255" fmla="*/ 3162785 h 6858000"/>
              <a:gd name="connsiteX256" fmla="*/ 5401644 w 7467600"/>
              <a:gd name="connsiteY256" fmla="*/ 3617847 h 6858000"/>
              <a:gd name="connsiteX257" fmla="*/ 5467256 w 7467600"/>
              <a:gd name="connsiteY257" fmla="*/ 4175494 h 6858000"/>
              <a:gd name="connsiteX258" fmla="*/ 5448069 w 7467600"/>
              <a:gd name="connsiteY258" fmla="*/ 3567554 h 6858000"/>
              <a:gd name="connsiteX259" fmla="*/ 5425834 w 7467600"/>
              <a:gd name="connsiteY259" fmla="*/ 3162785 h 6858000"/>
              <a:gd name="connsiteX260" fmla="*/ 1318687 w 7467600"/>
              <a:gd name="connsiteY260" fmla="*/ 3113840 h 6858000"/>
              <a:gd name="connsiteX261" fmla="*/ 1066793 w 7467600"/>
              <a:gd name="connsiteY261" fmla="*/ 3212171 h 6858000"/>
              <a:gd name="connsiteX262" fmla="*/ 993319 w 7467600"/>
              <a:gd name="connsiteY262" fmla="*/ 3247648 h 6858000"/>
              <a:gd name="connsiteX263" fmla="*/ 853081 w 7467600"/>
              <a:gd name="connsiteY263" fmla="*/ 3312410 h 6858000"/>
              <a:gd name="connsiteX264" fmla="*/ 805957 w 7467600"/>
              <a:gd name="connsiteY264" fmla="*/ 3330443 h 6858000"/>
              <a:gd name="connsiteX265" fmla="*/ 1318687 w 7467600"/>
              <a:gd name="connsiteY265" fmla="*/ 3113840 h 6858000"/>
              <a:gd name="connsiteX266" fmla="*/ 5453702 w 7467600"/>
              <a:gd name="connsiteY266" fmla="*/ 3090882 h 6858000"/>
              <a:gd name="connsiteX267" fmla="*/ 5480135 w 7467600"/>
              <a:gd name="connsiteY267" fmla="*/ 3565802 h 6858000"/>
              <a:gd name="connsiteX268" fmla="*/ 5499023 w 7467600"/>
              <a:gd name="connsiteY268" fmla="*/ 4166310 h 6858000"/>
              <a:gd name="connsiteX269" fmla="*/ 5547022 w 7467600"/>
              <a:gd name="connsiteY269" fmla="*/ 3607838 h 6858000"/>
              <a:gd name="connsiteX270" fmla="*/ 5515964 w 7467600"/>
              <a:gd name="connsiteY270" fmla="*/ 3378541 h 6858000"/>
              <a:gd name="connsiteX271" fmla="*/ 5453702 w 7467600"/>
              <a:gd name="connsiteY271" fmla="*/ 3090882 h 6858000"/>
              <a:gd name="connsiteX272" fmla="*/ 1238695 w 7467600"/>
              <a:gd name="connsiteY272" fmla="*/ 3076820 h 6858000"/>
              <a:gd name="connsiteX273" fmla="*/ 716371 w 7467600"/>
              <a:gd name="connsiteY273" fmla="*/ 3293249 h 6858000"/>
              <a:gd name="connsiteX274" fmla="*/ 579522 w 7467600"/>
              <a:gd name="connsiteY274" fmla="*/ 3371759 h 6858000"/>
              <a:gd name="connsiteX275" fmla="*/ 600288 w 7467600"/>
              <a:gd name="connsiteY275" fmla="*/ 3365555 h 6858000"/>
              <a:gd name="connsiteX276" fmla="*/ 840692 w 7467600"/>
              <a:gd name="connsiteY276" fmla="*/ 3284921 h 6858000"/>
              <a:gd name="connsiteX277" fmla="*/ 979248 w 7467600"/>
              <a:gd name="connsiteY277" fmla="*/ 3221003 h 6858000"/>
              <a:gd name="connsiteX278" fmla="*/ 1053282 w 7467600"/>
              <a:gd name="connsiteY278" fmla="*/ 3185247 h 6858000"/>
              <a:gd name="connsiteX279" fmla="*/ 1320603 w 7467600"/>
              <a:gd name="connsiteY279" fmla="*/ 3081281 h 6858000"/>
              <a:gd name="connsiteX280" fmla="*/ 1238695 w 7467600"/>
              <a:gd name="connsiteY280" fmla="*/ 3076820 h 6858000"/>
              <a:gd name="connsiteX281" fmla="*/ 5425627 w 7467600"/>
              <a:gd name="connsiteY281" fmla="*/ 2954192 h 6858000"/>
              <a:gd name="connsiteX282" fmla="*/ 5470770 w 7467600"/>
              <a:gd name="connsiteY282" fmla="*/ 3005435 h 6858000"/>
              <a:gd name="connsiteX283" fmla="*/ 5519779 w 7467600"/>
              <a:gd name="connsiteY283" fmla="*/ 4359223 h 6858000"/>
              <a:gd name="connsiteX284" fmla="*/ 5520293 w 7467600"/>
              <a:gd name="connsiteY284" fmla="*/ 4360602 h 6858000"/>
              <a:gd name="connsiteX285" fmla="*/ 5767221 w 7467600"/>
              <a:gd name="connsiteY285" fmla="*/ 4665564 h 6858000"/>
              <a:gd name="connsiteX286" fmla="*/ 6937169 w 7467600"/>
              <a:gd name="connsiteY286" fmla="*/ 4815941 h 6858000"/>
              <a:gd name="connsiteX287" fmla="*/ 6953922 w 7467600"/>
              <a:gd name="connsiteY287" fmla="*/ 4890068 h 6858000"/>
              <a:gd name="connsiteX288" fmla="*/ 6071359 w 7467600"/>
              <a:gd name="connsiteY288" fmla="*/ 4770770 h 6858000"/>
              <a:gd name="connsiteX289" fmla="*/ 6038839 w 7467600"/>
              <a:gd name="connsiteY289" fmla="*/ 4764474 h 6858000"/>
              <a:gd name="connsiteX290" fmla="*/ 6038706 w 7467600"/>
              <a:gd name="connsiteY290" fmla="*/ 4763847 h 6858000"/>
              <a:gd name="connsiteX291" fmla="*/ 6037784 w 7467600"/>
              <a:gd name="connsiteY291" fmla="*/ 4764270 h 6858000"/>
              <a:gd name="connsiteX292" fmla="*/ 6038839 w 7467600"/>
              <a:gd name="connsiteY292" fmla="*/ 4764474 h 6858000"/>
              <a:gd name="connsiteX293" fmla="*/ 6040338 w 7467600"/>
              <a:gd name="connsiteY293" fmla="*/ 4771418 h 6858000"/>
              <a:gd name="connsiteX294" fmla="*/ 6024488 w 7467600"/>
              <a:gd name="connsiteY294" fmla="*/ 4809903 h 6858000"/>
              <a:gd name="connsiteX295" fmla="*/ 5599771 w 7467600"/>
              <a:gd name="connsiteY295" fmla="*/ 5509652 h 6858000"/>
              <a:gd name="connsiteX296" fmla="*/ 5548843 w 7467600"/>
              <a:gd name="connsiteY296" fmla="*/ 5563845 h 6858000"/>
              <a:gd name="connsiteX297" fmla="*/ 5940952 w 7467600"/>
              <a:gd name="connsiteY297" fmla="*/ 6250028 h 6858000"/>
              <a:gd name="connsiteX298" fmla="*/ 6043441 w 7467600"/>
              <a:gd name="connsiteY298" fmla="*/ 6665847 h 6858000"/>
              <a:gd name="connsiteX299" fmla="*/ 6093432 w 7467600"/>
              <a:gd name="connsiteY299" fmla="*/ 6858000 h 6858000"/>
              <a:gd name="connsiteX300" fmla="*/ 6034344 w 7467600"/>
              <a:gd name="connsiteY300" fmla="*/ 6858000 h 6858000"/>
              <a:gd name="connsiteX301" fmla="*/ 6026679 w 7467600"/>
              <a:gd name="connsiteY301" fmla="*/ 6836959 h 6858000"/>
              <a:gd name="connsiteX302" fmla="*/ 5800441 w 7467600"/>
              <a:gd name="connsiteY302" fmla="*/ 6335286 h 6858000"/>
              <a:gd name="connsiteX303" fmla="*/ 5526562 w 7467600"/>
              <a:gd name="connsiteY303" fmla="*/ 5705388 h 6858000"/>
              <a:gd name="connsiteX304" fmla="*/ 5519640 w 7467600"/>
              <a:gd name="connsiteY304" fmla="*/ 5683774 h 6858000"/>
              <a:gd name="connsiteX305" fmla="*/ 5844559 w 7467600"/>
              <a:gd name="connsiteY305" fmla="*/ 6553349 h 6858000"/>
              <a:gd name="connsiteX306" fmla="*/ 5975994 w 7467600"/>
              <a:gd name="connsiteY306" fmla="*/ 6858000 h 6858000"/>
              <a:gd name="connsiteX307" fmla="*/ 5898547 w 7467600"/>
              <a:gd name="connsiteY307" fmla="*/ 6858000 h 6858000"/>
              <a:gd name="connsiteX308" fmla="*/ 5682041 w 7467600"/>
              <a:gd name="connsiteY308" fmla="*/ 6355860 h 6858000"/>
              <a:gd name="connsiteX309" fmla="*/ 5461758 w 7467600"/>
              <a:gd name="connsiteY309" fmla="*/ 5820220 h 6858000"/>
              <a:gd name="connsiteX310" fmla="*/ 5237282 w 7467600"/>
              <a:gd name="connsiteY310" fmla="*/ 6579086 h 6858000"/>
              <a:gd name="connsiteX311" fmla="*/ 5115009 w 7467600"/>
              <a:gd name="connsiteY311" fmla="*/ 6858000 h 6858000"/>
              <a:gd name="connsiteX312" fmla="*/ 5028074 w 7467600"/>
              <a:gd name="connsiteY312" fmla="*/ 6858000 h 6858000"/>
              <a:gd name="connsiteX313" fmla="*/ 5079508 w 7467600"/>
              <a:gd name="connsiteY313" fmla="*/ 6749074 h 6858000"/>
              <a:gd name="connsiteX314" fmla="*/ 5371846 w 7467600"/>
              <a:gd name="connsiteY314" fmla="*/ 5924413 h 6858000"/>
              <a:gd name="connsiteX315" fmla="*/ 5270512 w 7467600"/>
              <a:gd name="connsiteY315" fmla="*/ 6138975 h 6858000"/>
              <a:gd name="connsiteX316" fmla="*/ 5062409 w 7467600"/>
              <a:gd name="connsiteY316" fmla="*/ 6653544 h 6858000"/>
              <a:gd name="connsiteX317" fmla="*/ 5036628 w 7467600"/>
              <a:gd name="connsiteY317" fmla="*/ 6754247 h 6858000"/>
              <a:gd name="connsiteX318" fmla="*/ 5009112 w 7467600"/>
              <a:gd name="connsiteY318" fmla="*/ 6858000 h 6858000"/>
              <a:gd name="connsiteX319" fmla="*/ 4976679 w 7467600"/>
              <a:gd name="connsiteY319" fmla="*/ 6858000 h 6858000"/>
              <a:gd name="connsiteX320" fmla="*/ 5006537 w 7467600"/>
              <a:gd name="connsiteY320" fmla="*/ 6747068 h 6858000"/>
              <a:gd name="connsiteX321" fmla="*/ 5032723 w 7467600"/>
              <a:gd name="connsiteY321" fmla="*/ 6644957 h 6858000"/>
              <a:gd name="connsiteX322" fmla="*/ 5242949 w 7467600"/>
              <a:gd name="connsiteY322" fmla="*/ 6125175 h 6858000"/>
              <a:gd name="connsiteX323" fmla="*/ 5286321 w 7467600"/>
              <a:gd name="connsiteY323" fmla="*/ 6033555 h 6858000"/>
              <a:gd name="connsiteX324" fmla="*/ 5008210 w 7467600"/>
              <a:gd name="connsiteY324" fmla="*/ 6649194 h 6858000"/>
              <a:gd name="connsiteX325" fmla="*/ 4986321 w 7467600"/>
              <a:gd name="connsiteY325" fmla="*/ 6765687 h 6858000"/>
              <a:gd name="connsiteX326" fmla="*/ 4973474 w 7467600"/>
              <a:gd name="connsiteY326" fmla="*/ 6858000 h 6858000"/>
              <a:gd name="connsiteX327" fmla="*/ 4907178 w 7467600"/>
              <a:gd name="connsiteY327" fmla="*/ 6858000 h 6858000"/>
              <a:gd name="connsiteX328" fmla="*/ 4910810 w 7467600"/>
              <a:gd name="connsiteY328" fmla="*/ 6829660 h 6858000"/>
              <a:gd name="connsiteX329" fmla="*/ 4987461 w 7467600"/>
              <a:gd name="connsiteY329" fmla="*/ 6432994 h 6858000"/>
              <a:gd name="connsiteX330" fmla="*/ 5179262 w 7467600"/>
              <a:gd name="connsiteY330" fmla="*/ 6035044 h 6858000"/>
              <a:gd name="connsiteX331" fmla="*/ 4689678 w 7467600"/>
              <a:gd name="connsiteY331" fmla="*/ 6440241 h 6858000"/>
              <a:gd name="connsiteX332" fmla="*/ 4477543 w 7467600"/>
              <a:gd name="connsiteY332" fmla="*/ 6674836 h 6858000"/>
              <a:gd name="connsiteX333" fmla="*/ 4329957 w 7467600"/>
              <a:gd name="connsiteY333" fmla="*/ 6858000 h 6858000"/>
              <a:gd name="connsiteX334" fmla="*/ 4218595 w 7467600"/>
              <a:gd name="connsiteY334" fmla="*/ 6858000 h 6858000"/>
              <a:gd name="connsiteX335" fmla="*/ 4368888 w 7467600"/>
              <a:gd name="connsiteY335" fmla="*/ 6668412 h 6858000"/>
              <a:gd name="connsiteX336" fmla="*/ 4563091 w 7467600"/>
              <a:gd name="connsiteY336" fmla="*/ 6442508 h 6858000"/>
              <a:gd name="connsiteX337" fmla="*/ 5387324 w 7467600"/>
              <a:gd name="connsiteY337" fmla="*/ 5705830 h 6858000"/>
              <a:gd name="connsiteX338" fmla="*/ 5073620 w 7467600"/>
              <a:gd name="connsiteY338" fmla="*/ 5955437 h 6858000"/>
              <a:gd name="connsiteX339" fmla="*/ 4689789 w 7467600"/>
              <a:gd name="connsiteY339" fmla="*/ 6268382 h 6858000"/>
              <a:gd name="connsiteX340" fmla="*/ 4418722 w 7467600"/>
              <a:gd name="connsiteY340" fmla="*/ 6570886 h 6858000"/>
              <a:gd name="connsiteX341" fmla="*/ 4214944 w 7467600"/>
              <a:gd name="connsiteY341" fmla="*/ 6858000 h 6858000"/>
              <a:gd name="connsiteX342" fmla="*/ 4177898 w 7467600"/>
              <a:gd name="connsiteY342" fmla="*/ 6858000 h 6858000"/>
              <a:gd name="connsiteX343" fmla="*/ 4391597 w 7467600"/>
              <a:gd name="connsiteY343" fmla="*/ 6556370 h 6858000"/>
              <a:gd name="connsiteX344" fmla="*/ 4668889 w 7467600"/>
              <a:gd name="connsiteY344" fmla="*/ 6246399 h 6858000"/>
              <a:gd name="connsiteX345" fmla="*/ 5055427 w 7467600"/>
              <a:gd name="connsiteY345" fmla="*/ 5931476 h 6858000"/>
              <a:gd name="connsiteX346" fmla="*/ 5371814 w 7467600"/>
              <a:gd name="connsiteY346" fmla="*/ 5678975 h 6858000"/>
              <a:gd name="connsiteX347" fmla="*/ 4987918 w 7467600"/>
              <a:gd name="connsiteY347" fmla="*/ 5838701 h 6858000"/>
              <a:gd name="connsiteX348" fmla="*/ 4317146 w 7467600"/>
              <a:gd name="connsiteY348" fmla="*/ 6587716 h 6858000"/>
              <a:gd name="connsiteX349" fmla="*/ 4171627 w 7467600"/>
              <a:gd name="connsiteY349" fmla="*/ 6858000 h 6858000"/>
              <a:gd name="connsiteX350" fmla="*/ 4081585 w 7467600"/>
              <a:gd name="connsiteY350" fmla="*/ 6858000 h 6858000"/>
              <a:gd name="connsiteX351" fmla="*/ 4238603 w 7467600"/>
              <a:gd name="connsiteY351" fmla="*/ 6559341 h 6858000"/>
              <a:gd name="connsiteX352" fmla="*/ 4778333 w 7467600"/>
              <a:gd name="connsiteY352" fmla="*/ 5873626 h 6858000"/>
              <a:gd name="connsiteX353" fmla="*/ 5414185 w 7467600"/>
              <a:gd name="connsiteY353" fmla="*/ 5573882 h 6858000"/>
              <a:gd name="connsiteX354" fmla="*/ 5959648 w 7467600"/>
              <a:gd name="connsiteY354" fmla="*/ 4760797 h 6858000"/>
              <a:gd name="connsiteX355" fmla="*/ 5355019 w 7467600"/>
              <a:gd name="connsiteY355" fmla="*/ 4734672 h 6858000"/>
              <a:gd name="connsiteX356" fmla="*/ 5083565 w 7467600"/>
              <a:gd name="connsiteY356" fmla="*/ 5179121 h 6858000"/>
              <a:gd name="connsiteX357" fmla="*/ 4713577 w 7467600"/>
              <a:gd name="connsiteY357" fmla="*/ 5616803 h 6858000"/>
              <a:gd name="connsiteX358" fmla="*/ 3989559 w 7467600"/>
              <a:gd name="connsiteY358" fmla="*/ 6145945 h 6858000"/>
              <a:gd name="connsiteX359" fmla="*/ 3939824 w 7467600"/>
              <a:gd name="connsiteY359" fmla="*/ 6066900 h 6858000"/>
              <a:gd name="connsiteX360" fmla="*/ 4584537 w 7467600"/>
              <a:gd name="connsiteY360" fmla="*/ 5324826 h 6858000"/>
              <a:gd name="connsiteX361" fmla="*/ 5037105 w 7467600"/>
              <a:gd name="connsiteY361" fmla="*/ 5088765 h 6858000"/>
              <a:gd name="connsiteX362" fmla="*/ 5039930 w 7467600"/>
              <a:gd name="connsiteY362" fmla="*/ 5089585 h 6858000"/>
              <a:gd name="connsiteX363" fmla="*/ 5263764 w 7467600"/>
              <a:gd name="connsiteY363" fmla="*/ 4735525 h 6858000"/>
              <a:gd name="connsiteX364" fmla="*/ 4086300 w 7467600"/>
              <a:gd name="connsiteY364" fmla="*/ 4884599 h 6858000"/>
              <a:gd name="connsiteX365" fmla="*/ 4085485 w 7467600"/>
              <a:gd name="connsiteY365" fmla="*/ 4899070 h 6858000"/>
              <a:gd name="connsiteX366" fmla="*/ 3871915 w 7467600"/>
              <a:gd name="connsiteY366" fmla="*/ 5253645 h 6858000"/>
              <a:gd name="connsiteX367" fmla="*/ 3799374 w 7467600"/>
              <a:gd name="connsiteY367" fmla="*/ 5466127 h 6858000"/>
              <a:gd name="connsiteX368" fmla="*/ 3498850 w 7467600"/>
              <a:gd name="connsiteY368" fmla="*/ 6661888 h 6858000"/>
              <a:gd name="connsiteX369" fmla="*/ 3399216 w 7467600"/>
              <a:gd name="connsiteY369" fmla="*/ 6858000 h 6858000"/>
              <a:gd name="connsiteX370" fmla="*/ 3303688 w 7467600"/>
              <a:gd name="connsiteY370" fmla="*/ 6858000 h 6858000"/>
              <a:gd name="connsiteX371" fmla="*/ 3391774 w 7467600"/>
              <a:gd name="connsiteY371" fmla="*/ 6697181 h 6858000"/>
              <a:gd name="connsiteX372" fmla="*/ 3735540 w 7467600"/>
              <a:gd name="connsiteY372" fmla="*/ 5546923 h 6858000"/>
              <a:gd name="connsiteX373" fmla="*/ 3729438 w 7467600"/>
              <a:gd name="connsiteY373" fmla="*/ 5569058 h 6858000"/>
              <a:gd name="connsiteX374" fmla="*/ 3707782 w 7467600"/>
              <a:gd name="connsiteY374" fmla="*/ 5644908 h 6858000"/>
              <a:gd name="connsiteX375" fmla="*/ 3583827 w 7467600"/>
              <a:gd name="connsiteY375" fmla="*/ 6039215 h 6858000"/>
              <a:gd name="connsiteX376" fmla="*/ 3547861 w 7467600"/>
              <a:gd name="connsiteY376" fmla="*/ 6129609 h 6858000"/>
              <a:gd name="connsiteX377" fmla="*/ 3490905 w 7467600"/>
              <a:gd name="connsiteY377" fmla="*/ 6277660 h 6858000"/>
              <a:gd name="connsiteX378" fmla="*/ 3455859 w 7467600"/>
              <a:gd name="connsiteY378" fmla="*/ 6391301 h 6858000"/>
              <a:gd name="connsiteX379" fmla="*/ 3429112 w 7467600"/>
              <a:gd name="connsiteY379" fmla="*/ 6479469 h 6858000"/>
              <a:gd name="connsiteX380" fmla="*/ 3304862 w 7467600"/>
              <a:gd name="connsiteY380" fmla="*/ 6796476 h 6858000"/>
              <a:gd name="connsiteX381" fmla="*/ 3276071 w 7467600"/>
              <a:gd name="connsiteY381" fmla="*/ 6858000 h 6858000"/>
              <a:gd name="connsiteX382" fmla="*/ 3240805 w 7467600"/>
              <a:gd name="connsiteY382" fmla="*/ 6858000 h 6858000"/>
              <a:gd name="connsiteX383" fmla="*/ 3275917 w 7467600"/>
              <a:gd name="connsiteY383" fmla="*/ 6783192 h 6858000"/>
              <a:gd name="connsiteX384" fmla="*/ 3399358 w 7467600"/>
              <a:gd name="connsiteY384" fmla="*/ 6469011 h 6858000"/>
              <a:gd name="connsiteX385" fmla="*/ 3425650 w 7467600"/>
              <a:gd name="connsiteY385" fmla="*/ 6381333 h 6858000"/>
              <a:gd name="connsiteX386" fmla="*/ 3460661 w 7467600"/>
              <a:gd name="connsiteY386" fmla="*/ 6266763 h 6858000"/>
              <a:gd name="connsiteX387" fmla="*/ 3518021 w 7467600"/>
              <a:gd name="connsiteY387" fmla="*/ 6117298 h 6858000"/>
              <a:gd name="connsiteX388" fmla="*/ 3554035 w 7467600"/>
              <a:gd name="connsiteY388" fmla="*/ 6027832 h 6858000"/>
              <a:gd name="connsiteX389" fmla="*/ 3677174 w 7467600"/>
              <a:gd name="connsiteY389" fmla="*/ 5636351 h 6858000"/>
              <a:gd name="connsiteX390" fmla="*/ 3698819 w 7467600"/>
              <a:gd name="connsiteY390" fmla="*/ 5560503 h 6858000"/>
              <a:gd name="connsiteX391" fmla="*/ 3702094 w 7467600"/>
              <a:gd name="connsiteY391" fmla="*/ 5549194 h 6858000"/>
              <a:gd name="connsiteX392" fmla="*/ 3398355 w 7467600"/>
              <a:gd name="connsiteY392" fmla="*/ 6094603 h 6858000"/>
              <a:gd name="connsiteX393" fmla="*/ 3193941 w 7467600"/>
              <a:gd name="connsiteY393" fmla="*/ 6798775 h 6858000"/>
              <a:gd name="connsiteX394" fmla="*/ 3184140 w 7467600"/>
              <a:gd name="connsiteY394" fmla="*/ 6858000 h 6858000"/>
              <a:gd name="connsiteX395" fmla="*/ 3099978 w 7467600"/>
              <a:gd name="connsiteY395" fmla="*/ 6858000 h 6858000"/>
              <a:gd name="connsiteX396" fmla="*/ 3101556 w 7467600"/>
              <a:gd name="connsiteY396" fmla="*/ 6843337 h 6858000"/>
              <a:gd name="connsiteX397" fmla="*/ 3370162 w 7467600"/>
              <a:gd name="connsiteY397" fmla="*/ 5785550 h 6858000"/>
              <a:gd name="connsiteX398" fmla="*/ 3746477 w 7467600"/>
              <a:gd name="connsiteY398" fmla="*/ 5377889 h 6858000"/>
              <a:gd name="connsiteX399" fmla="*/ 3863399 w 7467600"/>
              <a:gd name="connsiteY399" fmla="*/ 5087257 h 6858000"/>
              <a:gd name="connsiteX400" fmla="*/ 3968712 w 7467600"/>
              <a:gd name="connsiteY400" fmla="*/ 4913989 h 6858000"/>
              <a:gd name="connsiteX401" fmla="*/ 2792390 w 7467600"/>
              <a:gd name="connsiteY401" fmla="*/ 5382974 h 6858000"/>
              <a:gd name="connsiteX402" fmla="*/ 2714982 w 7467600"/>
              <a:gd name="connsiteY402" fmla="*/ 5427051 h 6858000"/>
              <a:gd name="connsiteX403" fmla="*/ 2813361 w 7467600"/>
              <a:gd name="connsiteY403" fmla="*/ 6023912 h 6858000"/>
              <a:gd name="connsiteX404" fmla="*/ 2688430 w 7467600"/>
              <a:gd name="connsiteY404" fmla="*/ 6801564 h 6858000"/>
              <a:gd name="connsiteX405" fmla="*/ 2629626 w 7467600"/>
              <a:gd name="connsiteY405" fmla="*/ 6763394 h 6858000"/>
              <a:gd name="connsiteX406" fmla="*/ 2565328 w 7467600"/>
              <a:gd name="connsiteY406" fmla="*/ 5516399 h 6858000"/>
              <a:gd name="connsiteX407" fmla="*/ 1922999 w 7467600"/>
              <a:gd name="connsiteY407" fmla="*/ 5980343 h 6858000"/>
              <a:gd name="connsiteX408" fmla="*/ 1950261 w 7467600"/>
              <a:gd name="connsiteY408" fmla="*/ 6405858 h 6858000"/>
              <a:gd name="connsiteX409" fmla="*/ 2365554 w 7467600"/>
              <a:gd name="connsiteY409" fmla="*/ 6759107 h 6858000"/>
              <a:gd name="connsiteX410" fmla="*/ 2424142 w 7467600"/>
              <a:gd name="connsiteY410" fmla="*/ 6858000 h 6858000"/>
              <a:gd name="connsiteX411" fmla="*/ 2395994 w 7467600"/>
              <a:gd name="connsiteY411" fmla="*/ 6858000 h 6858000"/>
              <a:gd name="connsiteX412" fmla="*/ 2392863 w 7467600"/>
              <a:gd name="connsiteY412" fmla="*/ 6852964 h 6858000"/>
              <a:gd name="connsiteX413" fmla="*/ 2017589 w 7467600"/>
              <a:gd name="connsiteY413" fmla="*/ 6493982 h 6858000"/>
              <a:gd name="connsiteX414" fmla="*/ 2147336 w 7467600"/>
              <a:gd name="connsiteY414" fmla="*/ 6594052 h 6858000"/>
              <a:gd name="connsiteX415" fmla="*/ 2207047 w 7467600"/>
              <a:gd name="connsiteY415" fmla="*/ 6654540 h 6858000"/>
              <a:gd name="connsiteX416" fmla="*/ 2299106 w 7467600"/>
              <a:gd name="connsiteY416" fmla="*/ 6778931 h 6858000"/>
              <a:gd name="connsiteX417" fmla="*/ 2314430 w 7467600"/>
              <a:gd name="connsiteY417" fmla="*/ 6801144 h 6858000"/>
              <a:gd name="connsiteX418" fmla="*/ 2352406 w 7467600"/>
              <a:gd name="connsiteY418" fmla="*/ 6858000 h 6858000"/>
              <a:gd name="connsiteX419" fmla="*/ 2314492 w 7467600"/>
              <a:gd name="connsiteY419" fmla="*/ 6858000 h 6858000"/>
              <a:gd name="connsiteX420" fmla="*/ 2288095 w 7467600"/>
              <a:gd name="connsiteY420" fmla="*/ 6818030 h 6858000"/>
              <a:gd name="connsiteX421" fmla="*/ 2272768 w 7467600"/>
              <a:gd name="connsiteY421" fmla="*/ 6795822 h 6858000"/>
              <a:gd name="connsiteX422" fmla="*/ 2182715 w 7467600"/>
              <a:gd name="connsiteY422" fmla="*/ 6675071 h 6858000"/>
              <a:gd name="connsiteX423" fmla="*/ 2032061 w 7467600"/>
              <a:gd name="connsiteY423" fmla="*/ 6541380 h 6858000"/>
              <a:gd name="connsiteX424" fmla="*/ 2257220 w 7467600"/>
              <a:gd name="connsiteY424" fmla="*/ 6826257 h 6858000"/>
              <a:gd name="connsiteX425" fmla="*/ 2281324 w 7467600"/>
              <a:gd name="connsiteY425" fmla="*/ 6858000 h 6858000"/>
              <a:gd name="connsiteX426" fmla="*/ 2242860 w 7467600"/>
              <a:gd name="connsiteY426" fmla="*/ 6858000 h 6858000"/>
              <a:gd name="connsiteX427" fmla="*/ 2232818 w 7467600"/>
              <a:gd name="connsiteY427" fmla="*/ 6844926 h 6858000"/>
              <a:gd name="connsiteX428" fmla="*/ 1990172 w 7467600"/>
              <a:gd name="connsiteY428" fmla="*/ 6542121 h 6858000"/>
              <a:gd name="connsiteX429" fmla="*/ 2124090 w 7467600"/>
              <a:gd name="connsiteY429" fmla="*/ 6761017 h 6858000"/>
              <a:gd name="connsiteX430" fmla="*/ 2200380 w 7467600"/>
              <a:gd name="connsiteY430" fmla="*/ 6858000 h 6858000"/>
              <a:gd name="connsiteX431" fmla="*/ 2147507 w 7467600"/>
              <a:gd name="connsiteY431" fmla="*/ 6858000 h 6858000"/>
              <a:gd name="connsiteX432" fmla="*/ 2070668 w 7467600"/>
              <a:gd name="connsiteY432" fmla="*/ 6761520 h 6858000"/>
              <a:gd name="connsiteX433" fmla="*/ 1975142 w 7467600"/>
              <a:gd name="connsiteY433" fmla="*/ 6585570 h 6858000"/>
              <a:gd name="connsiteX434" fmla="*/ 2050035 w 7467600"/>
              <a:gd name="connsiteY434" fmla="*/ 6813345 h 6858000"/>
              <a:gd name="connsiteX435" fmla="*/ 2063025 w 7467600"/>
              <a:gd name="connsiteY435" fmla="*/ 6858000 h 6858000"/>
              <a:gd name="connsiteX436" fmla="*/ 2021675 w 7467600"/>
              <a:gd name="connsiteY436" fmla="*/ 6858000 h 6858000"/>
              <a:gd name="connsiteX437" fmla="*/ 2019308 w 7467600"/>
              <a:gd name="connsiteY437" fmla="*/ 6847118 h 6858000"/>
              <a:gd name="connsiteX438" fmla="*/ 1938835 w 7467600"/>
              <a:gd name="connsiteY438" fmla="*/ 6551160 h 6858000"/>
              <a:gd name="connsiteX439" fmla="*/ 1953230 w 7467600"/>
              <a:gd name="connsiteY439" fmla="*/ 6759699 h 6858000"/>
              <a:gd name="connsiteX440" fmla="*/ 1956763 w 7467600"/>
              <a:gd name="connsiteY440" fmla="*/ 6778191 h 6858000"/>
              <a:gd name="connsiteX441" fmla="*/ 1967925 w 7467600"/>
              <a:gd name="connsiteY441" fmla="*/ 6858000 h 6858000"/>
              <a:gd name="connsiteX442" fmla="*/ 1936622 w 7467600"/>
              <a:gd name="connsiteY442" fmla="*/ 6858000 h 6858000"/>
              <a:gd name="connsiteX443" fmla="*/ 1926261 w 7467600"/>
              <a:gd name="connsiteY443" fmla="*/ 6784064 h 6858000"/>
              <a:gd name="connsiteX444" fmla="*/ 1922724 w 7467600"/>
              <a:gd name="connsiteY444" fmla="*/ 6765577 h 6858000"/>
              <a:gd name="connsiteX445" fmla="*/ 1904650 w 7467600"/>
              <a:gd name="connsiteY445" fmla="*/ 6639616 h 6858000"/>
              <a:gd name="connsiteX446" fmla="*/ 1885273 w 7467600"/>
              <a:gd name="connsiteY446" fmla="*/ 6858000 h 6858000"/>
              <a:gd name="connsiteX447" fmla="*/ 1854363 w 7467600"/>
              <a:gd name="connsiteY447" fmla="*/ 6858000 h 6858000"/>
              <a:gd name="connsiteX448" fmla="*/ 1880391 w 7467600"/>
              <a:gd name="connsiteY448" fmla="*/ 6603796 h 6858000"/>
              <a:gd name="connsiteX449" fmla="*/ 1818273 w 7467600"/>
              <a:gd name="connsiteY449" fmla="*/ 6715729 h 6858000"/>
              <a:gd name="connsiteX450" fmla="*/ 1794691 w 7467600"/>
              <a:gd name="connsiteY450" fmla="*/ 6843239 h 6858000"/>
              <a:gd name="connsiteX451" fmla="*/ 1794914 w 7467600"/>
              <a:gd name="connsiteY451" fmla="*/ 6858000 h 6858000"/>
              <a:gd name="connsiteX452" fmla="*/ 1746128 w 7467600"/>
              <a:gd name="connsiteY452" fmla="*/ 6858000 h 6858000"/>
              <a:gd name="connsiteX453" fmla="*/ 1753934 w 7467600"/>
              <a:gd name="connsiteY453" fmla="*/ 6724796 h 6858000"/>
              <a:gd name="connsiteX454" fmla="*/ 1792053 w 7467600"/>
              <a:gd name="connsiteY454" fmla="*/ 6572396 h 6858000"/>
              <a:gd name="connsiteX455" fmla="*/ 1862248 w 7467600"/>
              <a:gd name="connsiteY455" fmla="*/ 6266397 h 6858000"/>
              <a:gd name="connsiteX456" fmla="*/ 1862250 w 7467600"/>
              <a:gd name="connsiteY456" fmla="*/ 6033531 h 6858000"/>
              <a:gd name="connsiteX457" fmla="*/ 1211999 w 7467600"/>
              <a:gd name="connsiteY457" fmla="*/ 6683610 h 6858000"/>
              <a:gd name="connsiteX458" fmla="*/ 1213266 w 7467600"/>
              <a:gd name="connsiteY458" fmla="*/ 6691947 h 6858000"/>
              <a:gd name="connsiteX459" fmla="*/ 1203370 w 7467600"/>
              <a:gd name="connsiteY459" fmla="*/ 6850676 h 6858000"/>
              <a:gd name="connsiteX460" fmla="*/ 1203671 w 7467600"/>
              <a:gd name="connsiteY460" fmla="*/ 6858000 h 6858000"/>
              <a:gd name="connsiteX461" fmla="*/ 1143180 w 7467600"/>
              <a:gd name="connsiteY461" fmla="*/ 6858000 h 6858000"/>
              <a:gd name="connsiteX462" fmla="*/ 1142176 w 7467600"/>
              <a:gd name="connsiteY462" fmla="*/ 6766045 h 6858000"/>
              <a:gd name="connsiteX463" fmla="*/ 1067484 w 7467600"/>
              <a:gd name="connsiteY463" fmla="*/ 6858000 h 6858000"/>
              <a:gd name="connsiteX464" fmla="*/ 953928 w 7467600"/>
              <a:gd name="connsiteY464" fmla="*/ 6858000 h 6858000"/>
              <a:gd name="connsiteX465" fmla="*/ 959715 w 7467600"/>
              <a:gd name="connsiteY465" fmla="*/ 6850185 h 6858000"/>
              <a:gd name="connsiteX466" fmla="*/ 1483788 w 7467600"/>
              <a:gd name="connsiteY466" fmla="*/ 6259174 h 6858000"/>
              <a:gd name="connsiteX467" fmla="*/ 1100671 w 7467600"/>
              <a:gd name="connsiteY467" fmla="*/ 6252137 h 6858000"/>
              <a:gd name="connsiteX468" fmla="*/ 1090144 w 7467600"/>
              <a:gd name="connsiteY468" fmla="*/ 6256748 h 6858000"/>
              <a:gd name="connsiteX469" fmla="*/ 1095872 w 7467600"/>
              <a:gd name="connsiteY469" fmla="*/ 6271892 h 6858000"/>
              <a:gd name="connsiteX470" fmla="*/ 262785 w 7467600"/>
              <a:gd name="connsiteY470" fmla="*/ 6845450 h 6858000"/>
              <a:gd name="connsiteX471" fmla="*/ 209968 w 7467600"/>
              <a:gd name="connsiteY471" fmla="*/ 6770713 h 6858000"/>
              <a:gd name="connsiteX472" fmla="*/ 873460 w 7467600"/>
              <a:gd name="connsiteY472" fmla="*/ 6253768 h 6858000"/>
              <a:gd name="connsiteX473" fmla="*/ 192686 w 7467600"/>
              <a:gd name="connsiteY473" fmla="*/ 5849257 h 6858000"/>
              <a:gd name="connsiteX474" fmla="*/ 4696 w 7467600"/>
              <a:gd name="connsiteY474" fmla="*/ 5697668 h 6858000"/>
              <a:gd name="connsiteX475" fmla="*/ 0 w 7467600"/>
              <a:gd name="connsiteY475" fmla="*/ 5689984 h 6858000"/>
              <a:gd name="connsiteX476" fmla="*/ 0 w 7467600"/>
              <a:gd name="connsiteY476" fmla="*/ 5513472 h 6858000"/>
              <a:gd name="connsiteX477" fmla="*/ 174101 w 7467600"/>
              <a:gd name="connsiteY477" fmla="*/ 5620277 h 6858000"/>
              <a:gd name="connsiteX478" fmla="*/ 891800 w 7467600"/>
              <a:gd name="connsiteY478" fmla="*/ 6036935 h 6858000"/>
              <a:gd name="connsiteX479" fmla="*/ 1072219 w 7467600"/>
              <a:gd name="connsiteY479" fmla="*/ 6169443 h 6858000"/>
              <a:gd name="connsiteX480" fmla="*/ 1074117 w 7467600"/>
              <a:gd name="connsiteY480" fmla="*/ 6170301 h 6858000"/>
              <a:gd name="connsiteX481" fmla="*/ 1083114 w 7467600"/>
              <a:gd name="connsiteY481" fmla="*/ 6174131 h 6858000"/>
              <a:gd name="connsiteX482" fmla="*/ 1543010 w 7467600"/>
              <a:gd name="connsiteY482" fmla="*/ 6191140 h 6858000"/>
              <a:gd name="connsiteX483" fmla="*/ 1551080 w 7467600"/>
              <a:gd name="connsiteY483" fmla="*/ 6195006 h 6858000"/>
              <a:gd name="connsiteX484" fmla="*/ 2345443 w 7467600"/>
              <a:gd name="connsiteY484" fmla="*/ 5549882 h 6858000"/>
              <a:gd name="connsiteX485" fmla="*/ 1721499 w 7467600"/>
              <a:gd name="connsiteY485" fmla="*/ 5599969 h 6858000"/>
              <a:gd name="connsiteX486" fmla="*/ 767716 w 7467600"/>
              <a:gd name="connsiteY486" fmla="*/ 5472768 h 6858000"/>
              <a:gd name="connsiteX487" fmla="*/ 722147 w 7467600"/>
              <a:gd name="connsiteY487" fmla="*/ 5393091 h 6858000"/>
              <a:gd name="connsiteX488" fmla="*/ 1485552 w 7467600"/>
              <a:gd name="connsiteY488" fmla="*/ 5313202 h 6858000"/>
              <a:gd name="connsiteX489" fmla="*/ 2143004 w 7467600"/>
              <a:gd name="connsiteY489" fmla="*/ 5402420 h 6858000"/>
              <a:gd name="connsiteX490" fmla="*/ 1933391 w 7467600"/>
              <a:gd name="connsiteY490" fmla="*/ 5156971 h 6858000"/>
              <a:gd name="connsiteX491" fmla="*/ 1827118 w 7467600"/>
              <a:gd name="connsiteY491" fmla="*/ 4968410 h 6858000"/>
              <a:gd name="connsiteX492" fmla="*/ 1837349 w 7467600"/>
              <a:gd name="connsiteY492" fmla="*/ 4956357 h 6858000"/>
              <a:gd name="connsiteX493" fmla="*/ 2162835 w 7467600"/>
              <a:gd name="connsiteY493" fmla="*/ 5187853 h 6858000"/>
              <a:gd name="connsiteX494" fmla="*/ 2257167 w 7467600"/>
              <a:gd name="connsiteY494" fmla="*/ 5462123 h 6858000"/>
              <a:gd name="connsiteX495" fmla="*/ 2261598 w 7467600"/>
              <a:gd name="connsiteY495" fmla="*/ 5467998 h 6858000"/>
              <a:gd name="connsiteX496" fmla="*/ 2437177 w 7467600"/>
              <a:gd name="connsiteY496" fmla="*/ 5479608 h 6858000"/>
              <a:gd name="connsiteX497" fmla="*/ 2445247 w 7467600"/>
              <a:gd name="connsiteY497" fmla="*/ 5483476 h 6858000"/>
              <a:gd name="connsiteX498" fmla="*/ 2743626 w 7467600"/>
              <a:gd name="connsiteY498" fmla="*/ 5304819 h 6858000"/>
              <a:gd name="connsiteX499" fmla="*/ 3048102 w 7467600"/>
              <a:gd name="connsiteY499" fmla="*/ 5150595 h 6858000"/>
              <a:gd name="connsiteX500" fmla="*/ 1799414 w 7467600"/>
              <a:gd name="connsiteY500" fmla="*/ 4694732 h 6858000"/>
              <a:gd name="connsiteX501" fmla="*/ 1771735 w 7467600"/>
              <a:gd name="connsiteY501" fmla="*/ 4619929 h 6858000"/>
              <a:gd name="connsiteX502" fmla="*/ 3104273 w 7467600"/>
              <a:gd name="connsiteY502" fmla="*/ 5076159 h 6858000"/>
              <a:gd name="connsiteX503" fmla="*/ 3113245 w 7467600"/>
              <a:gd name="connsiteY503" fmla="*/ 5090705 h 6858000"/>
              <a:gd name="connsiteX504" fmla="*/ 3126294 w 7467600"/>
              <a:gd name="connsiteY504" fmla="*/ 5114400 h 6858000"/>
              <a:gd name="connsiteX505" fmla="*/ 3937433 w 7467600"/>
              <a:gd name="connsiteY505" fmla="*/ 4830473 h 6858000"/>
              <a:gd name="connsiteX506" fmla="*/ 3590475 w 7467600"/>
              <a:gd name="connsiteY506" fmla="*/ 4597974 h 6858000"/>
              <a:gd name="connsiteX507" fmla="*/ 3100264 w 7467600"/>
              <a:gd name="connsiteY507" fmla="*/ 4579845 h 6858000"/>
              <a:gd name="connsiteX508" fmla="*/ 2183576 w 7467600"/>
              <a:gd name="connsiteY508" fmla="*/ 4227150 h 6858000"/>
              <a:gd name="connsiteX509" fmla="*/ 2151029 w 7467600"/>
              <a:gd name="connsiteY509" fmla="*/ 4146947 h 6858000"/>
              <a:gd name="connsiteX510" fmla="*/ 3563434 w 7467600"/>
              <a:gd name="connsiteY510" fmla="*/ 4469115 h 6858000"/>
              <a:gd name="connsiteX511" fmla="*/ 3177952 w 7467600"/>
              <a:gd name="connsiteY511" fmla="*/ 3657386 h 6858000"/>
              <a:gd name="connsiteX512" fmla="*/ 3189263 w 7467600"/>
              <a:gd name="connsiteY512" fmla="*/ 3625726 h 6858000"/>
              <a:gd name="connsiteX513" fmla="*/ 3560912 w 7467600"/>
              <a:gd name="connsiteY513" fmla="*/ 4079863 h 6858000"/>
              <a:gd name="connsiteX514" fmla="*/ 3626636 w 7467600"/>
              <a:gd name="connsiteY514" fmla="*/ 4512230 h 6858000"/>
              <a:gd name="connsiteX515" fmla="*/ 3653088 w 7467600"/>
              <a:gd name="connsiteY515" fmla="*/ 4521417 h 6858000"/>
              <a:gd name="connsiteX516" fmla="*/ 3988128 w 7467600"/>
              <a:gd name="connsiteY516" fmla="*/ 4817267 h 6858000"/>
              <a:gd name="connsiteX517" fmla="*/ 4830582 w 7467600"/>
              <a:gd name="connsiteY517" fmla="*/ 4676000 h 6858000"/>
              <a:gd name="connsiteX518" fmla="*/ 4830100 w 7467600"/>
              <a:gd name="connsiteY518" fmla="*/ 4675554 h 6858000"/>
              <a:gd name="connsiteX519" fmla="*/ 4036318 w 7467600"/>
              <a:gd name="connsiteY519" fmla="*/ 4147013 h 6858000"/>
              <a:gd name="connsiteX520" fmla="*/ 3432098 w 7467600"/>
              <a:gd name="connsiteY520" fmla="*/ 3537312 h 6858000"/>
              <a:gd name="connsiteX521" fmla="*/ 3446761 w 7467600"/>
              <a:gd name="connsiteY521" fmla="*/ 3461278 h 6858000"/>
              <a:gd name="connsiteX522" fmla="*/ 4419733 w 7467600"/>
              <a:gd name="connsiteY522" fmla="*/ 3963555 h 6858000"/>
              <a:gd name="connsiteX523" fmla="*/ 4781371 w 7467600"/>
              <a:gd name="connsiteY523" fmla="*/ 4458604 h 6858000"/>
              <a:gd name="connsiteX524" fmla="*/ 4780440 w 7467600"/>
              <a:gd name="connsiteY524" fmla="*/ 4470290 h 6858000"/>
              <a:gd name="connsiteX525" fmla="*/ 4898954 w 7467600"/>
              <a:gd name="connsiteY525" fmla="*/ 4662092 h 6858000"/>
              <a:gd name="connsiteX526" fmla="*/ 4900699 w 7467600"/>
              <a:gd name="connsiteY526" fmla="*/ 4670867 h 6858000"/>
              <a:gd name="connsiteX527" fmla="*/ 5714511 w 7467600"/>
              <a:gd name="connsiteY527" fmla="*/ 4663483 h 6858000"/>
              <a:gd name="connsiteX528" fmla="*/ 5464793 w 7467600"/>
              <a:gd name="connsiteY528" fmla="*/ 4393556 h 6858000"/>
              <a:gd name="connsiteX529" fmla="*/ 5461897 w 7467600"/>
              <a:gd name="connsiteY529" fmla="*/ 4390879 h 6858000"/>
              <a:gd name="connsiteX530" fmla="*/ 4294126 w 7467600"/>
              <a:gd name="connsiteY530" fmla="*/ 3303048 h 6858000"/>
              <a:gd name="connsiteX531" fmla="*/ 4305321 w 7467600"/>
              <a:gd name="connsiteY531" fmla="*/ 3256953 h 6858000"/>
              <a:gd name="connsiteX532" fmla="*/ 4949299 w 7467600"/>
              <a:gd name="connsiteY532" fmla="*/ 3766336 h 6858000"/>
              <a:gd name="connsiteX533" fmla="*/ 5291452 w 7467600"/>
              <a:gd name="connsiteY533" fmla="*/ 4076801 h 6858000"/>
              <a:gd name="connsiteX534" fmla="*/ 5434998 w 7467600"/>
              <a:gd name="connsiteY534" fmla="*/ 4254100 h 6858000"/>
              <a:gd name="connsiteX535" fmla="*/ 5351015 w 7467600"/>
              <a:gd name="connsiteY535" fmla="*/ 3760989 h 6858000"/>
              <a:gd name="connsiteX536" fmla="*/ 5413780 w 7467600"/>
              <a:gd name="connsiteY536" fmla="*/ 2966265 h 6858000"/>
              <a:gd name="connsiteX537" fmla="*/ 5425627 w 7467600"/>
              <a:gd name="connsiteY537" fmla="*/ 2954192 h 6858000"/>
              <a:gd name="connsiteX538" fmla="*/ 6604735 w 7467600"/>
              <a:gd name="connsiteY538" fmla="*/ 2041381 h 6858000"/>
              <a:gd name="connsiteX539" fmla="*/ 7204487 w 7467600"/>
              <a:gd name="connsiteY539" fmla="*/ 2742112 h 6858000"/>
              <a:gd name="connsiteX540" fmla="*/ 7131592 w 7467600"/>
              <a:gd name="connsiteY540" fmla="*/ 2672096 h 6858000"/>
              <a:gd name="connsiteX541" fmla="*/ 6996344 w 7467600"/>
              <a:gd name="connsiteY541" fmla="*/ 2518310 h 6858000"/>
              <a:gd name="connsiteX542" fmla="*/ 6735495 w 7467600"/>
              <a:gd name="connsiteY542" fmla="*/ 2196890 h 6858000"/>
              <a:gd name="connsiteX543" fmla="*/ 6721901 w 7467600"/>
              <a:gd name="connsiteY543" fmla="*/ 2179274 h 6858000"/>
              <a:gd name="connsiteX544" fmla="*/ 6604735 w 7467600"/>
              <a:gd name="connsiteY544" fmla="*/ 2041381 h 6858000"/>
              <a:gd name="connsiteX545" fmla="*/ 6591670 w 7467600"/>
              <a:gd name="connsiteY545" fmla="*/ 1988277 h 6858000"/>
              <a:gd name="connsiteX546" fmla="*/ 6747349 w 7467600"/>
              <a:gd name="connsiteY546" fmla="*/ 2160069 h 6858000"/>
              <a:gd name="connsiteX547" fmla="*/ 6760943 w 7467600"/>
              <a:gd name="connsiteY547" fmla="*/ 2177686 h 6858000"/>
              <a:gd name="connsiteX548" fmla="*/ 7021065 w 7467600"/>
              <a:gd name="connsiteY548" fmla="*/ 2498102 h 6858000"/>
              <a:gd name="connsiteX549" fmla="*/ 7155223 w 7467600"/>
              <a:gd name="connsiteY549" fmla="*/ 2650386 h 6858000"/>
              <a:gd name="connsiteX550" fmla="*/ 7203167 w 7467600"/>
              <a:gd name="connsiteY550" fmla="*/ 2697288 h 6858000"/>
              <a:gd name="connsiteX551" fmla="*/ 6937703 w 7467600"/>
              <a:gd name="connsiteY551" fmla="*/ 2321981 h 6858000"/>
              <a:gd name="connsiteX552" fmla="*/ 6591670 w 7467600"/>
              <a:gd name="connsiteY552" fmla="*/ 1988277 h 6858000"/>
              <a:gd name="connsiteX553" fmla="*/ 5798671 w 7467600"/>
              <a:gd name="connsiteY553" fmla="*/ 1981601 h 6858000"/>
              <a:gd name="connsiteX554" fmla="*/ 5754709 w 7467600"/>
              <a:gd name="connsiteY554" fmla="*/ 2071454 h 6858000"/>
              <a:gd name="connsiteX555" fmla="*/ 5763044 w 7467600"/>
              <a:gd name="connsiteY555" fmla="*/ 2842206 h 6858000"/>
              <a:gd name="connsiteX556" fmla="*/ 5764974 w 7467600"/>
              <a:gd name="connsiteY556" fmla="*/ 2799609 h 6858000"/>
              <a:gd name="connsiteX557" fmla="*/ 5767665 w 7467600"/>
              <a:gd name="connsiteY557" fmla="*/ 2666409 h 6858000"/>
              <a:gd name="connsiteX558" fmla="*/ 5763055 w 7467600"/>
              <a:gd name="connsiteY558" fmla="*/ 2579705 h 6858000"/>
              <a:gd name="connsiteX559" fmla="*/ 5758079 w 7467600"/>
              <a:gd name="connsiteY559" fmla="*/ 2492508 h 6858000"/>
              <a:gd name="connsiteX560" fmla="*/ 5779325 w 7467600"/>
              <a:gd name="connsiteY560" fmla="*/ 2197069 h 6858000"/>
              <a:gd name="connsiteX561" fmla="*/ 5798671 w 7467600"/>
              <a:gd name="connsiteY561" fmla="*/ 1981601 h 6858000"/>
              <a:gd name="connsiteX562" fmla="*/ 5829202 w 7467600"/>
              <a:gd name="connsiteY562" fmla="*/ 1971679 h 6858000"/>
              <a:gd name="connsiteX563" fmla="*/ 5809558 w 7467600"/>
              <a:gd name="connsiteY563" fmla="*/ 2198043 h 6858000"/>
              <a:gd name="connsiteX564" fmla="*/ 5788653 w 7467600"/>
              <a:gd name="connsiteY564" fmla="*/ 2489430 h 6858000"/>
              <a:gd name="connsiteX565" fmla="*/ 5793439 w 7467600"/>
              <a:gd name="connsiteY565" fmla="*/ 2575235 h 6858000"/>
              <a:gd name="connsiteX566" fmla="*/ 5796837 w 7467600"/>
              <a:gd name="connsiteY566" fmla="*/ 2637633 h 6858000"/>
              <a:gd name="connsiteX567" fmla="*/ 5818614 w 7467600"/>
              <a:gd name="connsiteY567" fmla="*/ 2473055 h 6858000"/>
              <a:gd name="connsiteX568" fmla="*/ 5829202 w 7467600"/>
              <a:gd name="connsiteY568" fmla="*/ 1971679 h 6858000"/>
              <a:gd name="connsiteX569" fmla="*/ 5911389 w 7467600"/>
              <a:gd name="connsiteY569" fmla="*/ 1898371 h 6858000"/>
              <a:gd name="connsiteX570" fmla="*/ 6237627 w 7467600"/>
              <a:gd name="connsiteY570" fmla="*/ 2231921 h 6858000"/>
              <a:gd name="connsiteX571" fmla="*/ 5911389 w 7467600"/>
              <a:gd name="connsiteY571" fmla="*/ 1898371 h 6858000"/>
              <a:gd name="connsiteX572" fmla="*/ 6944437 w 7467600"/>
              <a:gd name="connsiteY572" fmla="*/ 1575402 h 6858000"/>
              <a:gd name="connsiteX573" fmla="*/ 6304730 w 7467600"/>
              <a:gd name="connsiteY573" fmla="*/ 1766654 h 6858000"/>
              <a:gd name="connsiteX574" fmla="*/ 6944437 w 7467600"/>
              <a:gd name="connsiteY574" fmla="*/ 1575402 h 6858000"/>
              <a:gd name="connsiteX575" fmla="*/ 7019523 w 7467600"/>
              <a:gd name="connsiteY575" fmla="*/ 1519450 h 6858000"/>
              <a:gd name="connsiteX576" fmla="*/ 6298091 w 7467600"/>
              <a:gd name="connsiteY576" fmla="*/ 1737122 h 6858000"/>
              <a:gd name="connsiteX577" fmla="*/ 7019523 w 7467600"/>
              <a:gd name="connsiteY577" fmla="*/ 1519450 h 6858000"/>
              <a:gd name="connsiteX578" fmla="*/ 2399523 w 7467600"/>
              <a:gd name="connsiteY578" fmla="*/ 1428234 h 6858000"/>
              <a:gd name="connsiteX579" fmla="*/ 2224982 w 7467600"/>
              <a:gd name="connsiteY579" fmla="*/ 1826201 h 6858000"/>
              <a:gd name="connsiteX580" fmla="*/ 2096099 w 7467600"/>
              <a:gd name="connsiteY580" fmla="*/ 2345900 h 6858000"/>
              <a:gd name="connsiteX581" fmla="*/ 2283317 w 7467600"/>
              <a:gd name="connsiteY581" fmla="*/ 1796925 h 6858000"/>
              <a:gd name="connsiteX582" fmla="*/ 2399523 w 7467600"/>
              <a:gd name="connsiteY582" fmla="*/ 1428234 h 6858000"/>
              <a:gd name="connsiteX583" fmla="*/ 2448558 w 7467600"/>
              <a:gd name="connsiteY583" fmla="*/ 1373435 h 6858000"/>
              <a:gd name="connsiteX584" fmla="*/ 2312521 w 7467600"/>
              <a:gd name="connsiteY584" fmla="*/ 1806140 h 6858000"/>
              <a:gd name="connsiteX585" fmla="*/ 2127533 w 7467600"/>
              <a:gd name="connsiteY585" fmla="*/ 2348380 h 6858000"/>
              <a:gd name="connsiteX586" fmla="*/ 2358080 w 7467600"/>
              <a:gd name="connsiteY586" fmla="*/ 1866134 h 6858000"/>
              <a:gd name="connsiteX587" fmla="*/ 2407436 w 7467600"/>
              <a:gd name="connsiteY587" fmla="*/ 1651070 h 6858000"/>
              <a:gd name="connsiteX588" fmla="*/ 2448558 w 7467600"/>
              <a:gd name="connsiteY588" fmla="*/ 1373435 h 6858000"/>
              <a:gd name="connsiteX589" fmla="*/ 278707 w 7467600"/>
              <a:gd name="connsiteY589" fmla="*/ 1352270 h 6858000"/>
              <a:gd name="connsiteX590" fmla="*/ 321570 w 7467600"/>
              <a:gd name="connsiteY590" fmla="*/ 1861610 h 6858000"/>
              <a:gd name="connsiteX591" fmla="*/ 294281 w 7467600"/>
              <a:gd name="connsiteY591" fmla="*/ 1440658 h 6858000"/>
              <a:gd name="connsiteX592" fmla="*/ 278707 w 7467600"/>
              <a:gd name="connsiteY592" fmla="*/ 1352270 h 6858000"/>
              <a:gd name="connsiteX593" fmla="*/ 1423821 w 7467600"/>
              <a:gd name="connsiteY593" fmla="*/ 1351958 h 6858000"/>
              <a:gd name="connsiteX594" fmla="*/ 1638521 w 7467600"/>
              <a:gd name="connsiteY594" fmla="*/ 1908470 h 6858000"/>
              <a:gd name="connsiteX595" fmla="*/ 1754199 w 7467600"/>
              <a:gd name="connsiteY595" fmla="*/ 2149284 h 6858000"/>
              <a:gd name="connsiteX596" fmla="*/ 1908359 w 7467600"/>
              <a:gd name="connsiteY596" fmla="*/ 2364988 h 6858000"/>
              <a:gd name="connsiteX597" fmla="*/ 1647661 w 7467600"/>
              <a:gd name="connsiteY597" fmla="*/ 1825945 h 6858000"/>
              <a:gd name="connsiteX598" fmla="*/ 1423821 w 7467600"/>
              <a:gd name="connsiteY598" fmla="*/ 1351958 h 6858000"/>
              <a:gd name="connsiteX599" fmla="*/ 1431890 w 7467600"/>
              <a:gd name="connsiteY599" fmla="*/ 1306475 h 6858000"/>
              <a:gd name="connsiteX600" fmla="*/ 1507597 w 7467600"/>
              <a:gd name="connsiteY600" fmla="*/ 1446132 h 6858000"/>
              <a:gd name="connsiteX601" fmla="*/ 1674586 w 7467600"/>
              <a:gd name="connsiteY601" fmla="*/ 1813832 h 6858000"/>
              <a:gd name="connsiteX602" fmla="*/ 1815950 w 7467600"/>
              <a:gd name="connsiteY602" fmla="*/ 2128564 h 6858000"/>
              <a:gd name="connsiteX603" fmla="*/ 1984242 w 7467600"/>
              <a:gd name="connsiteY603" fmla="*/ 2430829 h 6858000"/>
              <a:gd name="connsiteX604" fmla="*/ 2014023 w 7467600"/>
              <a:gd name="connsiteY604" fmla="*/ 2450995 h 6858000"/>
              <a:gd name="connsiteX605" fmla="*/ 1747337 w 7467600"/>
              <a:gd name="connsiteY605" fmla="*/ 1855264 h 6858000"/>
              <a:gd name="connsiteX606" fmla="*/ 1533749 w 7467600"/>
              <a:gd name="connsiteY606" fmla="*/ 1478656 h 6858000"/>
              <a:gd name="connsiteX607" fmla="*/ 1431890 w 7467600"/>
              <a:gd name="connsiteY607" fmla="*/ 1306475 h 6858000"/>
              <a:gd name="connsiteX608" fmla="*/ 5052692 w 7467600"/>
              <a:gd name="connsiteY608" fmla="*/ 1292994 h 6858000"/>
              <a:gd name="connsiteX609" fmla="*/ 5200661 w 7467600"/>
              <a:gd name="connsiteY609" fmla="*/ 1635186 h 6858000"/>
              <a:gd name="connsiteX610" fmla="*/ 5297138 w 7467600"/>
              <a:gd name="connsiteY610" fmla="*/ 1906351 h 6858000"/>
              <a:gd name="connsiteX611" fmla="*/ 5052692 w 7467600"/>
              <a:gd name="connsiteY611" fmla="*/ 1292994 h 6858000"/>
              <a:gd name="connsiteX612" fmla="*/ 5009948 w 7467600"/>
              <a:gd name="connsiteY612" fmla="*/ 1273619 h 6858000"/>
              <a:gd name="connsiteX613" fmla="*/ 5121777 w 7467600"/>
              <a:gd name="connsiteY613" fmla="*/ 1654213 h 6858000"/>
              <a:gd name="connsiteX614" fmla="*/ 5293545 w 7467600"/>
              <a:gd name="connsiteY614" fmla="*/ 2072247 h 6858000"/>
              <a:gd name="connsiteX615" fmla="*/ 5294042 w 7467600"/>
              <a:gd name="connsiteY615" fmla="*/ 2065019 h 6858000"/>
              <a:gd name="connsiteX616" fmla="*/ 5171936 w 7467600"/>
              <a:gd name="connsiteY616" fmla="*/ 1647613 h 6858000"/>
              <a:gd name="connsiteX617" fmla="*/ 5009948 w 7467600"/>
              <a:gd name="connsiteY617" fmla="*/ 1273619 h 6858000"/>
              <a:gd name="connsiteX618" fmla="*/ 655236 w 7467600"/>
              <a:gd name="connsiteY618" fmla="*/ 1268632 h 6858000"/>
              <a:gd name="connsiteX619" fmla="*/ 839521 w 7467600"/>
              <a:gd name="connsiteY619" fmla="*/ 1685315 h 6858000"/>
              <a:gd name="connsiteX620" fmla="*/ 1109416 w 7467600"/>
              <a:gd name="connsiteY620" fmla="*/ 2061663 h 6858000"/>
              <a:gd name="connsiteX621" fmla="*/ 1298300 w 7467600"/>
              <a:gd name="connsiteY621" fmla="*/ 2247742 h 6858000"/>
              <a:gd name="connsiteX622" fmla="*/ 1125871 w 7467600"/>
              <a:gd name="connsiteY622" fmla="*/ 1989513 h 6858000"/>
              <a:gd name="connsiteX623" fmla="*/ 981574 w 7467600"/>
              <a:gd name="connsiteY623" fmla="*/ 1783157 h 6858000"/>
              <a:gd name="connsiteX624" fmla="*/ 922198 w 7467600"/>
              <a:gd name="connsiteY624" fmla="*/ 1677437 h 6858000"/>
              <a:gd name="connsiteX625" fmla="*/ 869293 w 7467600"/>
              <a:gd name="connsiteY625" fmla="*/ 1583214 h 6858000"/>
              <a:gd name="connsiteX626" fmla="*/ 751431 w 7467600"/>
              <a:gd name="connsiteY626" fmla="*/ 1405731 h 6858000"/>
              <a:gd name="connsiteX627" fmla="*/ 655236 w 7467600"/>
              <a:gd name="connsiteY627" fmla="*/ 1268632 h 6858000"/>
              <a:gd name="connsiteX628" fmla="*/ 6516292 w 7467600"/>
              <a:gd name="connsiteY628" fmla="*/ 1263064 h 6858000"/>
              <a:gd name="connsiteX629" fmla="*/ 5736320 w 7467600"/>
              <a:gd name="connsiteY629" fmla="*/ 1501803 h 6858000"/>
              <a:gd name="connsiteX630" fmla="*/ 6516292 w 7467600"/>
              <a:gd name="connsiteY630" fmla="*/ 1263064 h 6858000"/>
              <a:gd name="connsiteX631" fmla="*/ 291466 w 7467600"/>
              <a:gd name="connsiteY631" fmla="*/ 1250369 h 6858000"/>
              <a:gd name="connsiteX632" fmla="*/ 323180 w 7467600"/>
              <a:gd name="connsiteY632" fmla="*/ 1435283 h 6858000"/>
              <a:gd name="connsiteX633" fmla="*/ 349381 w 7467600"/>
              <a:gd name="connsiteY633" fmla="*/ 1875041 h 6858000"/>
              <a:gd name="connsiteX634" fmla="*/ 374363 w 7467600"/>
              <a:gd name="connsiteY634" fmla="*/ 1506494 h 6858000"/>
              <a:gd name="connsiteX635" fmla="*/ 302168 w 7467600"/>
              <a:gd name="connsiteY635" fmla="*/ 1274495 h 6858000"/>
              <a:gd name="connsiteX636" fmla="*/ 291466 w 7467600"/>
              <a:gd name="connsiteY636" fmla="*/ 1250369 h 6858000"/>
              <a:gd name="connsiteX637" fmla="*/ 678222 w 7467600"/>
              <a:gd name="connsiteY637" fmla="*/ 1248670 h 6858000"/>
              <a:gd name="connsiteX638" fmla="*/ 775536 w 7467600"/>
              <a:gd name="connsiteY638" fmla="*/ 1388015 h 6858000"/>
              <a:gd name="connsiteX639" fmla="*/ 894529 w 7467600"/>
              <a:gd name="connsiteY639" fmla="*/ 1567739 h 6858000"/>
              <a:gd name="connsiteX640" fmla="*/ 948000 w 7467600"/>
              <a:gd name="connsiteY640" fmla="*/ 1663088 h 6858000"/>
              <a:gd name="connsiteX641" fmla="*/ 1006812 w 7467600"/>
              <a:gd name="connsiteY641" fmla="*/ 1767683 h 6858000"/>
              <a:gd name="connsiteX642" fmla="*/ 1149133 w 7467600"/>
              <a:gd name="connsiteY642" fmla="*/ 1971513 h 6858000"/>
              <a:gd name="connsiteX643" fmla="*/ 1333952 w 7467600"/>
              <a:gd name="connsiteY643" fmla="*/ 2251620 h 6858000"/>
              <a:gd name="connsiteX644" fmla="*/ 1337329 w 7467600"/>
              <a:gd name="connsiteY644" fmla="*/ 2258350 h 6858000"/>
              <a:gd name="connsiteX645" fmla="*/ 1014726 w 7467600"/>
              <a:gd name="connsiteY645" fmla="*/ 1615556 h 6858000"/>
              <a:gd name="connsiteX646" fmla="*/ 678222 w 7467600"/>
              <a:gd name="connsiteY646" fmla="*/ 1248670 h 6858000"/>
              <a:gd name="connsiteX647" fmla="*/ 6691602 w 7467600"/>
              <a:gd name="connsiteY647" fmla="*/ 1140573 h 6858000"/>
              <a:gd name="connsiteX648" fmla="*/ 6571100 w 7467600"/>
              <a:gd name="connsiteY648" fmla="*/ 1183662 h 6858000"/>
              <a:gd name="connsiteX649" fmla="*/ 6241687 w 7467600"/>
              <a:gd name="connsiteY649" fmla="*/ 1257600 h 6858000"/>
              <a:gd name="connsiteX650" fmla="*/ 5693009 w 7467600"/>
              <a:gd name="connsiteY650" fmla="*/ 1478256 h 6858000"/>
              <a:gd name="connsiteX651" fmla="*/ 6548420 w 7467600"/>
              <a:gd name="connsiteY651" fmla="*/ 1214599 h 6858000"/>
              <a:gd name="connsiteX652" fmla="*/ 6605473 w 7467600"/>
              <a:gd name="connsiteY652" fmla="*/ 1184686 h 6858000"/>
              <a:gd name="connsiteX653" fmla="*/ 6691602 w 7467600"/>
              <a:gd name="connsiteY653" fmla="*/ 1140573 h 6858000"/>
              <a:gd name="connsiteX654" fmla="*/ 4002475 w 7467600"/>
              <a:gd name="connsiteY654" fmla="*/ 1037802 h 6858000"/>
              <a:gd name="connsiteX655" fmla="*/ 4000324 w 7467600"/>
              <a:gd name="connsiteY655" fmla="*/ 1039362 h 6858000"/>
              <a:gd name="connsiteX656" fmla="*/ 4002862 w 7467600"/>
              <a:gd name="connsiteY656" fmla="*/ 1042866 h 6858000"/>
              <a:gd name="connsiteX657" fmla="*/ 4002475 w 7467600"/>
              <a:gd name="connsiteY657" fmla="*/ 1037802 h 6858000"/>
              <a:gd name="connsiteX658" fmla="*/ 506322 w 7467600"/>
              <a:gd name="connsiteY658" fmla="*/ 1020997 h 6858000"/>
              <a:gd name="connsiteX659" fmla="*/ 533068 w 7467600"/>
              <a:gd name="connsiteY659" fmla="*/ 1029409 h 6858000"/>
              <a:gd name="connsiteX660" fmla="*/ 1232525 w 7467600"/>
              <a:gd name="connsiteY660" fmla="*/ 1804675 h 6858000"/>
              <a:gd name="connsiteX661" fmla="*/ 1388858 w 7467600"/>
              <a:gd name="connsiteY661" fmla="*/ 2368011 h 6858000"/>
              <a:gd name="connsiteX662" fmla="*/ 1384098 w 7467600"/>
              <a:gd name="connsiteY662" fmla="*/ 2378125 h 6858000"/>
              <a:gd name="connsiteX663" fmla="*/ 1425393 w 7467600"/>
              <a:gd name="connsiteY663" fmla="*/ 2589124 h 6858000"/>
              <a:gd name="connsiteX664" fmla="*/ 1424001 w 7467600"/>
              <a:gd name="connsiteY664" fmla="*/ 2597541 h 6858000"/>
              <a:gd name="connsiteX665" fmla="*/ 2152729 w 7467600"/>
              <a:gd name="connsiteY665" fmla="*/ 2864487 h 6858000"/>
              <a:gd name="connsiteX666" fmla="*/ 2020609 w 7467600"/>
              <a:gd name="connsiteY666" fmla="*/ 2539671 h 6858000"/>
              <a:gd name="connsiteX667" fmla="*/ 2018920 w 7467600"/>
              <a:gd name="connsiteY667" fmla="*/ 2536309 h 6858000"/>
              <a:gd name="connsiteX668" fmla="*/ 1342441 w 7467600"/>
              <a:gd name="connsiteY668" fmla="*/ 1173017 h 6858000"/>
              <a:gd name="connsiteX669" fmla="*/ 1367925 w 7467600"/>
              <a:gd name="connsiteY669" fmla="*/ 1135648 h 6858000"/>
              <a:gd name="connsiteX670" fmla="*/ 1771401 w 7467600"/>
              <a:gd name="connsiteY670" fmla="*/ 1806673 h 6858000"/>
              <a:gd name="connsiteX671" fmla="*/ 1972385 w 7467600"/>
              <a:gd name="connsiteY671" fmla="*/ 2198735 h 6858000"/>
              <a:gd name="connsiteX672" fmla="*/ 2040892 w 7467600"/>
              <a:gd name="connsiteY672" fmla="*/ 2405205 h 6858000"/>
              <a:gd name="connsiteX673" fmla="*/ 2131689 w 7467600"/>
              <a:gd name="connsiteY673" fmla="*/ 1936926 h 6858000"/>
              <a:gd name="connsiteX674" fmla="*/ 2454820 w 7467600"/>
              <a:gd name="connsiteY674" fmla="*/ 1248808 h 6858000"/>
              <a:gd name="connsiteX675" fmla="*/ 2492512 w 7467600"/>
              <a:gd name="connsiteY675" fmla="*/ 1302920 h 6858000"/>
              <a:gd name="connsiteX676" fmla="*/ 2081216 w 7467600"/>
              <a:gd name="connsiteY676" fmla="*/ 2527513 h 6858000"/>
              <a:gd name="connsiteX677" fmla="*/ 2081211 w 7467600"/>
              <a:gd name="connsiteY677" fmla="*/ 2528916 h 6858000"/>
              <a:gd name="connsiteX678" fmla="*/ 2199067 w 7467600"/>
              <a:gd name="connsiteY678" fmla="*/ 2884061 h 6858000"/>
              <a:gd name="connsiteX679" fmla="*/ 3192586 w 7467600"/>
              <a:gd name="connsiteY679" fmla="*/ 3411496 h 6858000"/>
              <a:gd name="connsiteX680" fmla="*/ 3182620 w 7467600"/>
              <a:gd name="connsiteY680" fmla="*/ 3483279 h 6858000"/>
              <a:gd name="connsiteX681" fmla="*/ 2435119 w 7467600"/>
              <a:gd name="connsiteY681" fmla="*/ 3080173 h 6858000"/>
              <a:gd name="connsiteX682" fmla="*/ 2410152 w 7467600"/>
              <a:gd name="connsiteY682" fmla="*/ 3063751 h 6858000"/>
              <a:gd name="connsiteX683" fmla="*/ 2408099 w 7467600"/>
              <a:gd name="connsiteY683" fmla="*/ 3064403 h 6858000"/>
              <a:gd name="connsiteX684" fmla="*/ 2407218 w 7467600"/>
              <a:gd name="connsiteY684" fmla="*/ 3070324 h 6858000"/>
              <a:gd name="connsiteX685" fmla="*/ 2380138 w 7467600"/>
              <a:gd name="connsiteY685" fmla="*/ 3099341 h 6858000"/>
              <a:gd name="connsiteX686" fmla="*/ 1765923 w 7467600"/>
              <a:gd name="connsiteY686" fmla="*/ 3581043 h 6858000"/>
              <a:gd name="connsiteX687" fmla="*/ 1702258 w 7467600"/>
              <a:gd name="connsiteY687" fmla="*/ 3612286 h 6858000"/>
              <a:gd name="connsiteX688" fmla="*/ 1538370 w 7467600"/>
              <a:gd name="connsiteY688" fmla="*/ 3811804 h 6858000"/>
              <a:gd name="connsiteX689" fmla="*/ 542867 w 7467600"/>
              <a:gd name="connsiteY689" fmla="*/ 4944092 h 6858000"/>
              <a:gd name="connsiteX690" fmla="*/ 515800 w 7467600"/>
              <a:gd name="connsiteY690" fmla="*/ 4862180 h 6858000"/>
              <a:gd name="connsiteX691" fmla="*/ 909145 w 7467600"/>
              <a:gd name="connsiteY691" fmla="*/ 4199225 h 6858000"/>
              <a:gd name="connsiteX692" fmla="*/ 1214067 w 7467600"/>
              <a:gd name="connsiteY692" fmla="*/ 3908561 h 6858000"/>
              <a:gd name="connsiteX693" fmla="*/ 640967 w 7467600"/>
              <a:gd name="connsiteY693" fmla="*/ 4105601 h 6858000"/>
              <a:gd name="connsiteX694" fmla="*/ 112563 w 7467600"/>
              <a:gd name="connsiteY694" fmla="*/ 4396952 h 6858000"/>
              <a:gd name="connsiteX695" fmla="*/ 0 w 7467600"/>
              <a:gd name="connsiteY695" fmla="*/ 4466006 h 6858000"/>
              <a:gd name="connsiteX696" fmla="*/ 0 w 7467600"/>
              <a:gd name="connsiteY696" fmla="*/ 4233763 h 6858000"/>
              <a:gd name="connsiteX697" fmla="*/ 36881 w 7467600"/>
              <a:gd name="connsiteY697" fmla="*/ 4200118 h 6858000"/>
              <a:gd name="connsiteX698" fmla="*/ 910534 w 7467600"/>
              <a:gd name="connsiteY698" fmla="*/ 3629753 h 6858000"/>
              <a:gd name="connsiteX699" fmla="*/ 1578717 w 7467600"/>
              <a:gd name="connsiteY699" fmla="*/ 3575982 h 6858000"/>
              <a:gd name="connsiteX700" fmla="*/ 2338780 w 7467600"/>
              <a:gd name="connsiteY700" fmla="*/ 3033725 h 6858000"/>
              <a:gd name="connsiteX701" fmla="*/ 1807991 w 7467600"/>
              <a:gd name="connsiteY701" fmla="*/ 2807184 h 6858000"/>
              <a:gd name="connsiteX702" fmla="*/ 1416358 w 7467600"/>
              <a:gd name="connsiteY702" fmla="*/ 3112571 h 6858000"/>
              <a:gd name="connsiteX703" fmla="*/ 939066 w 7467600"/>
              <a:gd name="connsiteY703" fmla="*/ 3378798 h 6858000"/>
              <a:gd name="connsiteX704" fmla="*/ 115099 w 7467600"/>
              <a:gd name="connsiteY704" fmla="*/ 3607650 h 6858000"/>
              <a:gd name="connsiteX705" fmla="*/ 97284 w 7467600"/>
              <a:gd name="connsiteY705" fmla="*/ 3520393 h 6858000"/>
              <a:gd name="connsiteX706" fmla="*/ 922050 w 7467600"/>
              <a:gd name="connsiteY706" fmla="*/ 3074867 h 6858000"/>
              <a:gd name="connsiteX707" fmla="*/ 1405265 w 7467600"/>
              <a:gd name="connsiteY707" fmla="*/ 3016319 h 6858000"/>
              <a:gd name="connsiteX708" fmla="*/ 1407512 w 7467600"/>
              <a:gd name="connsiteY708" fmla="*/ 3018001 h 6858000"/>
              <a:gd name="connsiteX709" fmla="*/ 1726266 w 7467600"/>
              <a:gd name="connsiteY709" fmla="*/ 2777274 h 6858000"/>
              <a:gd name="connsiteX710" fmla="*/ 625390 w 7467600"/>
              <a:gd name="connsiteY710" fmla="*/ 2514541 h 6858000"/>
              <a:gd name="connsiteX711" fmla="*/ 619799 w 7467600"/>
              <a:gd name="connsiteY711" fmla="*/ 2527180 h 6858000"/>
              <a:gd name="connsiteX712" fmla="*/ 310030 w 7467600"/>
              <a:gd name="connsiteY712" fmla="*/ 2771818 h 6858000"/>
              <a:gd name="connsiteX713" fmla="*/ 173877 w 7467600"/>
              <a:gd name="connsiteY713" fmla="*/ 2937056 h 6858000"/>
              <a:gd name="connsiteX714" fmla="*/ 77889 w 7467600"/>
              <a:gd name="connsiteY714" fmla="*/ 3138440 h 6858000"/>
              <a:gd name="connsiteX715" fmla="*/ 0 w 7467600"/>
              <a:gd name="connsiteY715" fmla="*/ 3271395 h 6858000"/>
              <a:gd name="connsiteX716" fmla="*/ 0 w 7467600"/>
              <a:gd name="connsiteY716" fmla="*/ 3153002 h 6858000"/>
              <a:gd name="connsiteX717" fmla="*/ 2386 w 7467600"/>
              <a:gd name="connsiteY717" fmla="*/ 3149203 h 6858000"/>
              <a:gd name="connsiteX718" fmla="*/ 89753 w 7467600"/>
              <a:gd name="connsiteY718" fmla="*/ 2987702 h 6858000"/>
              <a:gd name="connsiteX719" fmla="*/ 76869 w 7467600"/>
              <a:gd name="connsiteY719" fmla="*/ 3005404 h 6858000"/>
              <a:gd name="connsiteX720" fmla="*/ 32049 w 7467600"/>
              <a:gd name="connsiteY720" fmla="*/ 3065814 h 6858000"/>
              <a:gd name="connsiteX721" fmla="*/ 0 w 7467600"/>
              <a:gd name="connsiteY721" fmla="*/ 3108744 h 6858000"/>
              <a:gd name="connsiteX722" fmla="*/ 0 w 7467600"/>
              <a:gd name="connsiteY722" fmla="*/ 3058059 h 6858000"/>
              <a:gd name="connsiteX723" fmla="*/ 7610 w 7467600"/>
              <a:gd name="connsiteY723" fmla="*/ 3047889 h 6858000"/>
              <a:gd name="connsiteX724" fmla="*/ 52419 w 7467600"/>
              <a:gd name="connsiteY724" fmla="*/ 2987479 h 6858000"/>
              <a:gd name="connsiteX725" fmla="*/ 59142 w 7467600"/>
              <a:gd name="connsiteY725" fmla="*/ 2978488 h 6858000"/>
              <a:gd name="connsiteX726" fmla="*/ 0 w 7467600"/>
              <a:gd name="connsiteY726" fmla="*/ 3015334 h 6858000"/>
              <a:gd name="connsiteX727" fmla="*/ 0 w 7467600"/>
              <a:gd name="connsiteY727" fmla="*/ 2914286 h 6858000"/>
              <a:gd name="connsiteX728" fmla="*/ 36383 w 7467600"/>
              <a:gd name="connsiteY728" fmla="*/ 2901128 h 6858000"/>
              <a:gd name="connsiteX729" fmla="*/ 156329 w 7467600"/>
              <a:gd name="connsiteY729" fmla="*/ 2840533 h 6858000"/>
              <a:gd name="connsiteX730" fmla="*/ 358355 w 7467600"/>
              <a:gd name="connsiteY730" fmla="*/ 2620471 h 6858000"/>
              <a:gd name="connsiteX731" fmla="*/ 510577 w 7467600"/>
              <a:gd name="connsiteY731" fmla="*/ 2501244 h 6858000"/>
              <a:gd name="connsiteX732" fmla="*/ 211967 w 7467600"/>
              <a:gd name="connsiteY732" fmla="*/ 2479171 h 6858000"/>
              <a:gd name="connsiteX733" fmla="*/ 0 w 7467600"/>
              <a:gd name="connsiteY733" fmla="*/ 2476398 h 6858000"/>
              <a:gd name="connsiteX734" fmla="*/ 0 w 7467600"/>
              <a:gd name="connsiteY734" fmla="*/ 2389189 h 6858000"/>
              <a:gd name="connsiteX735" fmla="*/ 103062 w 7467600"/>
              <a:gd name="connsiteY735" fmla="*/ 2389518 h 6858000"/>
              <a:gd name="connsiteX736" fmla="*/ 510734 w 7467600"/>
              <a:gd name="connsiteY736" fmla="*/ 2416201 h 6858000"/>
              <a:gd name="connsiteX737" fmla="*/ 279257 w 7467600"/>
              <a:gd name="connsiteY737" fmla="*/ 2092102 h 6858000"/>
              <a:gd name="connsiteX738" fmla="*/ 65265 w 7467600"/>
              <a:gd name="connsiteY738" fmla="*/ 2006049 h 6858000"/>
              <a:gd name="connsiteX739" fmla="*/ 0 w 7467600"/>
              <a:gd name="connsiteY739" fmla="*/ 1982532 h 6858000"/>
              <a:gd name="connsiteX740" fmla="*/ 0 w 7467600"/>
              <a:gd name="connsiteY740" fmla="*/ 1912789 h 6858000"/>
              <a:gd name="connsiteX741" fmla="*/ 97460 w 7467600"/>
              <a:gd name="connsiteY741" fmla="*/ 1953725 h 6858000"/>
              <a:gd name="connsiteX742" fmla="*/ 221272 w 7467600"/>
              <a:gd name="connsiteY742" fmla="*/ 1980766 h 6858000"/>
              <a:gd name="connsiteX743" fmla="*/ 116765 w 7467600"/>
              <a:gd name="connsiteY743" fmla="*/ 1911033 h 6858000"/>
              <a:gd name="connsiteX744" fmla="*/ 16405 w 7467600"/>
              <a:gd name="connsiteY744" fmla="*/ 1803412 h 6858000"/>
              <a:gd name="connsiteX745" fmla="*/ 0 w 7467600"/>
              <a:gd name="connsiteY745" fmla="*/ 1784777 h 6858000"/>
              <a:gd name="connsiteX746" fmla="*/ 0 w 7467600"/>
              <a:gd name="connsiteY746" fmla="*/ 1740082 h 6858000"/>
              <a:gd name="connsiteX747" fmla="*/ 39394 w 7467600"/>
              <a:gd name="connsiteY747" fmla="*/ 1784856 h 6858000"/>
              <a:gd name="connsiteX748" fmla="*/ 135813 w 7467600"/>
              <a:gd name="connsiteY748" fmla="*/ 1888838 h 6858000"/>
              <a:gd name="connsiteX749" fmla="*/ 242575 w 7467600"/>
              <a:gd name="connsiteY749" fmla="*/ 1958841 h 6858000"/>
              <a:gd name="connsiteX750" fmla="*/ 82197 w 7467600"/>
              <a:gd name="connsiteY750" fmla="*/ 1754826 h 6858000"/>
              <a:gd name="connsiteX751" fmla="*/ 0 w 7467600"/>
              <a:gd name="connsiteY751" fmla="*/ 1679650 h 6858000"/>
              <a:gd name="connsiteX752" fmla="*/ 0 w 7467600"/>
              <a:gd name="connsiteY752" fmla="*/ 1602463 h 6858000"/>
              <a:gd name="connsiteX753" fmla="*/ 84689 w 7467600"/>
              <a:gd name="connsiteY753" fmla="*/ 1677442 h 6858000"/>
              <a:gd name="connsiteX754" fmla="*/ 298437 w 7467600"/>
              <a:gd name="connsiteY754" fmla="*/ 1968019 h 6858000"/>
              <a:gd name="connsiteX755" fmla="*/ 227269 w 7467600"/>
              <a:gd name="connsiteY755" fmla="*/ 1114064 h 6858000"/>
              <a:gd name="connsiteX756" fmla="*/ 248003 w 7467600"/>
              <a:gd name="connsiteY756" fmla="*/ 1089613 h 6858000"/>
              <a:gd name="connsiteX757" fmla="*/ 427020 w 7467600"/>
              <a:gd name="connsiteY757" fmla="*/ 1619803 h 6858000"/>
              <a:gd name="connsiteX758" fmla="*/ 340345 w 7467600"/>
              <a:gd name="connsiteY758" fmla="*/ 2027739 h 6858000"/>
              <a:gd name="connsiteX759" fmla="*/ 360865 w 7467600"/>
              <a:gd name="connsiteY759" fmla="*/ 2044827 h 6858000"/>
              <a:gd name="connsiteX760" fmla="*/ 560414 w 7467600"/>
              <a:gd name="connsiteY760" fmla="*/ 2421457 h 6858000"/>
              <a:gd name="connsiteX761" fmla="*/ 1359703 w 7467600"/>
              <a:gd name="connsiteY761" fmla="*/ 2578554 h 6858000"/>
              <a:gd name="connsiteX762" fmla="*/ 1359422 w 7467600"/>
              <a:gd name="connsiteY762" fmla="*/ 2577994 h 6858000"/>
              <a:gd name="connsiteX763" fmla="*/ 828701 w 7467600"/>
              <a:gd name="connsiteY763" fmla="*/ 1839520 h 6858000"/>
              <a:gd name="connsiteX764" fmla="*/ 494427 w 7467600"/>
              <a:gd name="connsiteY764" fmla="*/ 1092333 h 6858000"/>
              <a:gd name="connsiteX765" fmla="*/ 506322 w 7467600"/>
              <a:gd name="connsiteY765" fmla="*/ 1020997 h 6858000"/>
              <a:gd name="connsiteX766" fmla="*/ 4570198 w 7467600"/>
              <a:gd name="connsiteY766" fmla="*/ 978081 h 6858000"/>
              <a:gd name="connsiteX767" fmla="*/ 4523691 w 7467600"/>
              <a:gd name="connsiteY767" fmla="*/ 1127776 h 6858000"/>
              <a:gd name="connsiteX768" fmla="*/ 4509875 w 7467600"/>
              <a:gd name="connsiteY768" fmla="*/ 1167552 h 6858000"/>
              <a:gd name="connsiteX769" fmla="*/ 4478168 w 7467600"/>
              <a:gd name="connsiteY769" fmla="*/ 1260735 h 6858000"/>
              <a:gd name="connsiteX770" fmla="*/ 4409309 w 7467600"/>
              <a:gd name="connsiteY770" fmla="*/ 1666996 h 6858000"/>
              <a:gd name="connsiteX771" fmla="*/ 4370031 w 7467600"/>
              <a:gd name="connsiteY771" fmla="*/ 1955666 h 6858000"/>
              <a:gd name="connsiteX772" fmla="*/ 4570198 w 7467600"/>
              <a:gd name="connsiteY772" fmla="*/ 978081 h 6858000"/>
              <a:gd name="connsiteX773" fmla="*/ 4557898 w 7467600"/>
              <a:gd name="connsiteY773" fmla="*/ 900011 h 6858000"/>
              <a:gd name="connsiteX774" fmla="*/ 4344840 w 7467600"/>
              <a:gd name="connsiteY774" fmla="*/ 1922038 h 6858000"/>
              <a:gd name="connsiteX775" fmla="*/ 4378710 w 7467600"/>
              <a:gd name="connsiteY775" fmla="*/ 1665516 h 6858000"/>
              <a:gd name="connsiteX776" fmla="*/ 4448798 w 7467600"/>
              <a:gd name="connsiteY776" fmla="*/ 1253024 h 6858000"/>
              <a:gd name="connsiteX777" fmla="*/ 4480315 w 7467600"/>
              <a:gd name="connsiteY777" fmla="*/ 1158454 h 6858000"/>
              <a:gd name="connsiteX778" fmla="*/ 4494133 w 7467600"/>
              <a:gd name="connsiteY778" fmla="*/ 1118676 h 6858000"/>
              <a:gd name="connsiteX779" fmla="*/ 4557898 w 7467600"/>
              <a:gd name="connsiteY779" fmla="*/ 900011 h 6858000"/>
              <a:gd name="connsiteX780" fmla="*/ 5870151 w 7467600"/>
              <a:gd name="connsiteY780" fmla="*/ 898890 h 6858000"/>
              <a:gd name="connsiteX781" fmla="*/ 5861335 w 7467600"/>
              <a:gd name="connsiteY781" fmla="*/ 899177 h 6858000"/>
              <a:gd name="connsiteX782" fmla="*/ 5843702 w 7467600"/>
              <a:gd name="connsiteY782" fmla="*/ 899748 h 6858000"/>
              <a:gd name="connsiteX783" fmla="*/ 5651107 w 7467600"/>
              <a:gd name="connsiteY783" fmla="*/ 920306 h 6858000"/>
              <a:gd name="connsiteX784" fmla="*/ 5459407 w 7467600"/>
              <a:gd name="connsiteY784" fmla="*/ 940975 h 6858000"/>
              <a:gd name="connsiteX785" fmla="*/ 5374846 w 7467600"/>
              <a:gd name="connsiteY785" fmla="*/ 941988 h 6858000"/>
              <a:gd name="connsiteX786" fmla="*/ 5256105 w 7467600"/>
              <a:gd name="connsiteY786" fmla="*/ 945632 h 6858000"/>
              <a:gd name="connsiteX787" fmla="*/ 5107071 w 7467600"/>
              <a:gd name="connsiteY787" fmla="*/ 969720 h 6858000"/>
              <a:gd name="connsiteX788" fmla="*/ 4998681 w 7467600"/>
              <a:gd name="connsiteY788" fmla="*/ 988771 h 6858000"/>
              <a:gd name="connsiteX789" fmla="*/ 5870151 w 7467600"/>
              <a:gd name="connsiteY789" fmla="*/ 898890 h 6858000"/>
              <a:gd name="connsiteX790" fmla="*/ 5504425 w 7467600"/>
              <a:gd name="connsiteY790" fmla="*/ 848067 h 6858000"/>
              <a:gd name="connsiteX791" fmla="*/ 4968849 w 7467600"/>
              <a:gd name="connsiteY791" fmla="*/ 962318 h 6858000"/>
              <a:gd name="connsiteX792" fmla="*/ 5104039 w 7467600"/>
              <a:gd name="connsiteY792" fmla="*/ 940634 h 6858000"/>
              <a:gd name="connsiteX793" fmla="*/ 5256311 w 7467600"/>
              <a:gd name="connsiteY793" fmla="*/ 916490 h 6858000"/>
              <a:gd name="connsiteX794" fmla="*/ 5377381 w 7467600"/>
              <a:gd name="connsiteY794" fmla="*/ 912671 h 6858000"/>
              <a:gd name="connsiteX795" fmla="*/ 5460148 w 7467600"/>
              <a:gd name="connsiteY795" fmla="*/ 911442 h 6858000"/>
              <a:gd name="connsiteX796" fmla="*/ 5648971 w 7467600"/>
              <a:gd name="connsiteY796" fmla="*/ 891331 h 6858000"/>
              <a:gd name="connsiteX797" fmla="*/ 5844807 w 7467600"/>
              <a:gd name="connsiteY797" fmla="*/ 870718 h 6858000"/>
              <a:gd name="connsiteX798" fmla="*/ 5862975 w 7467600"/>
              <a:gd name="connsiteY798" fmla="*/ 869756 h 6858000"/>
              <a:gd name="connsiteX799" fmla="*/ 5920887 w 7467600"/>
              <a:gd name="connsiteY799" fmla="*/ 865929 h 6858000"/>
              <a:gd name="connsiteX800" fmla="*/ 5504425 w 7467600"/>
              <a:gd name="connsiteY800" fmla="*/ 848067 h 6858000"/>
              <a:gd name="connsiteX801" fmla="*/ 3607114 w 7467600"/>
              <a:gd name="connsiteY801" fmla="*/ 467441 h 6858000"/>
              <a:gd name="connsiteX802" fmla="*/ 3296242 w 7467600"/>
              <a:gd name="connsiteY802" fmla="*/ 807991 h 6858000"/>
              <a:gd name="connsiteX803" fmla="*/ 3174674 w 7467600"/>
              <a:gd name="connsiteY803" fmla="*/ 919759 h 6858000"/>
              <a:gd name="connsiteX804" fmla="*/ 3042978 w 7467600"/>
              <a:gd name="connsiteY804" fmla="*/ 1054894 h 6858000"/>
              <a:gd name="connsiteX805" fmla="*/ 2968914 w 7467600"/>
              <a:gd name="connsiteY805" fmla="*/ 1133756 h 6858000"/>
              <a:gd name="connsiteX806" fmla="*/ 3103823 w 7467600"/>
              <a:gd name="connsiteY806" fmla="*/ 1026814 h 6858000"/>
              <a:gd name="connsiteX807" fmla="*/ 3607114 w 7467600"/>
              <a:gd name="connsiteY807" fmla="*/ 467441 h 6858000"/>
              <a:gd name="connsiteX808" fmla="*/ 3744487 w 7467600"/>
              <a:gd name="connsiteY808" fmla="*/ 383136 h 6858000"/>
              <a:gd name="connsiteX809" fmla="*/ 3970213 w 7467600"/>
              <a:gd name="connsiteY809" fmla="*/ 995559 h 6858000"/>
              <a:gd name="connsiteX810" fmla="*/ 3744487 w 7467600"/>
              <a:gd name="connsiteY810" fmla="*/ 383136 h 6858000"/>
              <a:gd name="connsiteX811" fmla="*/ 3624562 w 7467600"/>
              <a:gd name="connsiteY811" fmla="*/ 367041 h 6858000"/>
              <a:gd name="connsiteX812" fmla="*/ 3489712 w 7467600"/>
              <a:gd name="connsiteY812" fmla="*/ 485386 h 6858000"/>
              <a:gd name="connsiteX813" fmla="*/ 3182994 w 7467600"/>
              <a:gd name="connsiteY813" fmla="*/ 828265 h 6858000"/>
              <a:gd name="connsiteX814" fmla="*/ 2892114 w 7467600"/>
              <a:gd name="connsiteY814" fmla="*/ 1172635 h 6858000"/>
              <a:gd name="connsiteX815" fmla="*/ 3021459 w 7467600"/>
              <a:gd name="connsiteY815" fmla="*/ 1035385 h 6858000"/>
              <a:gd name="connsiteX816" fmla="*/ 3153873 w 7467600"/>
              <a:gd name="connsiteY816" fmla="*/ 898971 h 6858000"/>
              <a:gd name="connsiteX817" fmla="*/ 3276511 w 7467600"/>
              <a:gd name="connsiteY817" fmla="*/ 786423 h 6858000"/>
              <a:gd name="connsiteX818" fmla="*/ 3584154 w 7467600"/>
              <a:gd name="connsiteY818" fmla="*/ 448218 h 6858000"/>
              <a:gd name="connsiteX819" fmla="*/ 3624562 w 7467600"/>
              <a:gd name="connsiteY819" fmla="*/ 367041 h 6858000"/>
              <a:gd name="connsiteX820" fmla="*/ 3766672 w 7467600"/>
              <a:gd name="connsiteY820" fmla="*/ 359429 h 6858000"/>
              <a:gd name="connsiteX821" fmla="*/ 3996338 w 7467600"/>
              <a:gd name="connsiteY821" fmla="*/ 968237 h 6858000"/>
              <a:gd name="connsiteX822" fmla="*/ 3766672 w 7467600"/>
              <a:gd name="connsiteY822" fmla="*/ 359429 h 6858000"/>
              <a:gd name="connsiteX823" fmla="*/ 5805386 w 7467600"/>
              <a:gd name="connsiteY823" fmla="*/ 239240 h 6858000"/>
              <a:gd name="connsiteX824" fmla="*/ 5736947 w 7467600"/>
              <a:gd name="connsiteY824" fmla="*/ 261367 h 6858000"/>
              <a:gd name="connsiteX825" fmla="*/ 5427012 w 7467600"/>
              <a:gd name="connsiteY825" fmla="*/ 311272 h 6858000"/>
              <a:gd name="connsiteX826" fmla="*/ 5147818 w 7467600"/>
              <a:gd name="connsiteY826" fmla="*/ 322112 h 6858000"/>
              <a:gd name="connsiteX827" fmla="*/ 5060854 w 7467600"/>
              <a:gd name="connsiteY827" fmla="*/ 311882 h 6858000"/>
              <a:gd name="connsiteX828" fmla="*/ 4945989 w 7467600"/>
              <a:gd name="connsiteY828" fmla="*/ 300516 h 6858000"/>
              <a:gd name="connsiteX829" fmla="*/ 5410479 w 7467600"/>
              <a:gd name="connsiteY829" fmla="*/ 348434 h 6858000"/>
              <a:gd name="connsiteX830" fmla="*/ 5805386 w 7467600"/>
              <a:gd name="connsiteY830" fmla="*/ 239240 h 6858000"/>
              <a:gd name="connsiteX831" fmla="*/ 5905192 w 7467600"/>
              <a:gd name="connsiteY831" fmla="*/ 163079 h 6858000"/>
              <a:gd name="connsiteX832" fmla="*/ 5865655 w 7467600"/>
              <a:gd name="connsiteY832" fmla="*/ 171901 h 6858000"/>
              <a:gd name="connsiteX833" fmla="*/ 5259740 w 7467600"/>
              <a:gd name="connsiteY833" fmla="*/ 257013 h 6858000"/>
              <a:gd name="connsiteX834" fmla="*/ 5208466 w 7467600"/>
              <a:gd name="connsiteY834" fmla="*/ 257550 h 6858000"/>
              <a:gd name="connsiteX835" fmla="*/ 4980204 w 7467600"/>
              <a:gd name="connsiteY835" fmla="*/ 271903 h 6858000"/>
              <a:gd name="connsiteX836" fmla="*/ 5068068 w 7467600"/>
              <a:gd name="connsiteY836" fmla="*/ 282244 h 6858000"/>
              <a:gd name="connsiteX837" fmla="*/ 5153231 w 7467600"/>
              <a:gd name="connsiteY837" fmla="*/ 292240 h 6858000"/>
              <a:gd name="connsiteX838" fmla="*/ 5426491 w 7467600"/>
              <a:gd name="connsiteY838" fmla="*/ 281128 h 6858000"/>
              <a:gd name="connsiteX839" fmla="*/ 5731212 w 7467600"/>
              <a:gd name="connsiteY839" fmla="*/ 231951 h 6858000"/>
              <a:gd name="connsiteX840" fmla="*/ 5905192 w 7467600"/>
              <a:gd name="connsiteY840" fmla="*/ 163079 h 6858000"/>
              <a:gd name="connsiteX841" fmla="*/ 5944437 w 7467600"/>
              <a:gd name="connsiteY841" fmla="*/ 113829 h 6858000"/>
              <a:gd name="connsiteX842" fmla="*/ 5825032 w 7467600"/>
              <a:gd name="connsiteY842" fmla="*/ 146405 h 6858000"/>
              <a:gd name="connsiteX843" fmla="*/ 4955599 w 7467600"/>
              <a:gd name="connsiteY843" fmla="*/ 247008 h 6858000"/>
              <a:gd name="connsiteX844" fmla="*/ 5210104 w 7467600"/>
              <a:gd name="connsiteY844" fmla="*/ 228123 h 6858000"/>
              <a:gd name="connsiteX845" fmla="*/ 5261015 w 7467600"/>
              <a:gd name="connsiteY845" fmla="*/ 227087 h 6858000"/>
              <a:gd name="connsiteX846" fmla="*/ 5861181 w 7467600"/>
              <a:gd name="connsiteY846" fmla="*/ 143093 h 6858000"/>
              <a:gd name="connsiteX847" fmla="*/ 5961252 w 7467600"/>
              <a:gd name="connsiteY847" fmla="*/ 114820 h 6858000"/>
              <a:gd name="connsiteX848" fmla="*/ 5944437 w 7467600"/>
              <a:gd name="connsiteY848" fmla="*/ 113829 h 6858000"/>
              <a:gd name="connsiteX849" fmla="*/ 3882765 w 7467600"/>
              <a:gd name="connsiteY849" fmla="*/ 0 h 6858000"/>
              <a:gd name="connsiteX850" fmla="*/ 3995099 w 7467600"/>
              <a:gd name="connsiteY850" fmla="*/ 0 h 6858000"/>
              <a:gd name="connsiteX851" fmla="*/ 4163818 w 7467600"/>
              <a:gd name="connsiteY851" fmla="*/ 234104 h 6858000"/>
              <a:gd name="connsiteX852" fmla="*/ 4172099 w 7467600"/>
              <a:gd name="connsiteY852" fmla="*/ 234207 h 6858000"/>
              <a:gd name="connsiteX853" fmla="*/ 4784282 w 7467600"/>
              <a:gd name="connsiteY853" fmla="*/ 276561 h 6858000"/>
              <a:gd name="connsiteX854" fmla="*/ 4801687 w 7467600"/>
              <a:gd name="connsiteY854" fmla="*/ 267764 h 6858000"/>
              <a:gd name="connsiteX855" fmla="*/ 6082788 w 7467600"/>
              <a:gd name="connsiteY855" fmla="*/ 64119 h 6858000"/>
              <a:gd name="connsiteX856" fmla="*/ 6099442 w 7467600"/>
              <a:gd name="connsiteY856" fmla="*/ 82568 h 6858000"/>
              <a:gd name="connsiteX857" fmla="*/ 4804137 w 7467600"/>
              <a:gd name="connsiteY857" fmla="*/ 320931 h 6858000"/>
              <a:gd name="connsiteX858" fmla="*/ 4227047 w 7467600"/>
              <a:gd name="connsiteY858" fmla="*/ 313415 h 6858000"/>
              <a:gd name="connsiteX859" fmla="*/ 4346041 w 7467600"/>
              <a:gd name="connsiteY859" fmla="*/ 456086 h 6858000"/>
              <a:gd name="connsiteX860" fmla="*/ 4870967 w 7467600"/>
              <a:gd name="connsiteY860" fmla="*/ 963061 h 6858000"/>
              <a:gd name="connsiteX861" fmla="*/ 4889647 w 7467600"/>
              <a:gd name="connsiteY861" fmla="*/ 957147 h 6858000"/>
              <a:gd name="connsiteX862" fmla="*/ 5422504 w 7467600"/>
              <a:gd name="connsiteY862" fmla="*/ 805191 h 6858000"/>
              <a:gd name="connsiteX863" fmla="*/ 6087656 w 7467600"/>
              <a:gd name="connsiteY863" fmla="*/ 826703 h 6858000"/>
              <a:gd name="connsiteX864" fmla="*/ 6058717 w 7467600"/>
              <a:gd name="connsiteY864" fmla="*/ 865992 h 6858000"/>
              <a:gd name="connsiteX865" fmla="*/ 4974153 w 7467600"/>
              <a:gd name="connsiteY865" fmla="*/ 1045456 h 6858000"/>
              <a:gd name="connsiteX866" fmla="*/ 5627835 w 7467600"/>
              <a:gd name="connsiteY866" fmla="*/ 1472077 h 6858000"/>
              <a:gd name="connsiteX867" fmla="*/ 5629817 w 7467600"/>
              <a:gd name="connsiteY867" fmla="*/ 1471412 h 6858000"/>
              <a:gd name="connsiteX868" fmla="*/ 5634124 w 7467600"/>
              <a:gd name="connsiteY868" fmla="*/ 1470572 h 6858000"/>
              <a:gd name="connsiteX869" fmla="*/ 5755832 w 7467600"/>
              <a:gd name="connsiteY869" fmla="*/ 1383886 h 6858000"/>
              <a:gd name="connsiteX870" fmla="*/ 6014186 w 7467600"/>
              <a:gd name="connsiteY870" fmla="*/ 1279799 h 6858000"/>
              <a:gd name="connsiteX871" fmla="*/ 6901619 w 7467600"/>
              <a:gd name="connsiteY871" fmla="*/ 1047874 h 6858000"/>
              <a:gd name="connsiteX872" fmla="*/ 6931566 w 7467600"/>
              <a:gd name="connsiteY872" fmla="*/ 1062034 h 6858000"/>
              <a:gd name="connsiteX873" fmla="*/ 5790982 w 7467600"/>
              <a:gd name="connsiteY873" fmla="*/ 1561380 h 6858000"/>
              <a:gd name="connsiteX874" fmla="*/ 6188971 w 7467600"/>
              <a:gd name="connsiteY874" fmla="*/ 1755168 h 6858000"/>
              <a:gd name="connsiteX875" fmla="*/ 6202446 w 7467600"/>
              <a:gd name="connsiteY875" fmla="*/ 1752268 h 6858000"/>
              <a:gd name="connsiteX876" fmla="*/ 7179560 w 7467600"/>
              <a:gd name="connsiteY876" fmla="*/ 1467551 h 6858000"/>
              <a:gd name="connsiteX877" fmla="*/ 7158730 w 7467600"/>
              <a:gd name="connsiteY877" fmla="*/ 1507835 h 6858000"/>
              <a:gd name="connsiteX878" fmla="*/ 6326959 w 7467600"/>
              <a:gd name="connsiteY878" fmla="*/ 1817686 h 6858000"/>
              <a:gd name="connsiteX879" fmla="*/ 6537433 w 7467600"/>
              <a:gd name="connsiteY879" fmla="*/ 1907790 h 6858000"/>
              <a:gd name="connsiteX880" fmla="*/ 6550221 w 7467600"/>
              <a:gd name="connsiteY880" fmla="*/ 1910729 h 6858000"/>
              <a:gd name="connsiteX881" fmla="*/ 6964438 w 7467600"/>
              <a:gd name="connsiteY881" fmla="*/ 2209505 h 6858000"/>
              <a:gd name="connsiteX882" fmla="*/ 7367862 w 7467600"/>
              <a:gd name="connsiteY882" fmla="*/ 2806833 h 6858000"/>
              <a:gd name="connsiteX883" fmla="*/ 7364329 w 7467600"/>
              <a:gd name="connsiteY883" fmla="*/ 2826907 h 6858000"/>
              <a:gd name="connsiteX884" fmla="*/ 7290545 w 7467600"/>
              <a:gd name="connsiteY884" fmla="*/ 2850663 h 6858000"/>
              <a:gd name="connsiteX885" fmla="*/ 6472036 w 7467600"/>
              <a:gd name="connsiteY885" fmla="*/ 1959003 h 6858000"/>
              <a:gd name="connsiteX886" fmla="*/ 5792897 w 7467600"/>
              <a:gd name="connsiteY886" fmla="*/ 1647747 h 6858000"/>
              <a:gd name="connsiteX887" fmla="*/ 5842751 w 7467600"/>
              <a:gd name="connsiteY887" fmla="*/ 1816112 h 6858000"/>
              <a:gd name="connsiteX888" fmla="*/ 5847424 w 7467600"/>
              <a:gd name="connsiteY888" fmla="*/ 1815776 h 6858000"/>
              <a:gd name="connsiteX889" fmla="*/ 6399821 w 7467600"/>
              <a:gd name="connsiteY889" fmla="*/ 2344799 h 6858000"/>
              <a:gd name="connsiteX890" fmla="*/ 6323232 w 7467600"/>
              <a:gd name="connsiteY890" fmla="*/ 2389634 h 6858000"/>
              <a:gd name="connsiteX891" fmla="*/ 5942958 w 7467600"/>
              <a:gd name="connsiteY891" fmla="*/ 2077708 h 6858000"/>
              <a:gd name="connsiteX892" fmla="*/ 5921559 w 7467600"/>
              <a:gd name="connsiteY892" fmla="*/ 2378596 h 6858000"/>
              <a:gd name="connsiteX893" fmla="*/ 5817651 w 7467600"/>
              <a:gd name="connsiteY893" fmla="*/ 3023919 h 6858000"/>
              <a:gd name="connsiteX894" fmla="*/ 5729634 w 7467600"/>
              <a:gd name="connsiteY894" fmla="*/ 3051849 h 6858000"/>
              <a:gd name="connsiteX895" fmla="*/ 5611018 w 7467600"/>
              <a:gd name="connsiteY895" fmla="*/ 2316769 h 6858000"/>
              <a:gd name="connsiteX896" fmla="*/ 5687608 w 7467600"/>
              <a:gd name="connsiteY896" fmla="*/ 2039972 h 6858000"/>
              <a:gd name="connsiteX897" fmla="*/ 5657554 w 7467600"/>
              <a:gd name="connsiteY897" fmla="*/ 1576445 h 6858000"/>
              <a:gd name="connsiteX898" fmla="*/ 5150475 w 7467600"/>
              <a:gd name="connsiteY898" fmla="*/ 1274012 h 6858000"/>
              <a:gd name="connsiteX899" fmla="*/ 5349142 w 7467600"/>
              <a:gd name="connsiteY899" fmla="*/ 2204405 h 6858000"/>
              <a:gd name="connsiteX900" fmla="*/ 5262214 w 7467600"/>
              <a:gd name="connsiteY900" fmla="*/ 2233836 h 6858000"/>
              <a:gd name="connsiteX901" fmla="*/ 4981539 w 7467600"/>
              <a:gd name="connsiteY901" fmla="*/ 1542201 h 6858000"/>
              <a:gd name="connsiteX902" fmla="*/ 4958461 w 7467600"/>
              <a:gd name="connsiteY902" fmla="*/ 1136957 h 6858000"/>
              <a:gd name="connsiteX903" fmla="*/ 4655015 w 7467600"/>
              <a:gd name="connsiteY903" fmla="*/ 891426 h 6858000"/>
              <a:gd name="connsiteX904" fmla="*/ 4348002 w 7467600"/>
              <a:gd name="connsiteY904" fmla="*/ 2205895 h 6858000"/>
              <a:gd name="connsiteX905" fmla="*/ 4262250 w 7467600"/>
              <a:gd name="connsiteY905" fmla="*/ 2219972 h 6858000"/>
              <a:gd name="connsiteX906" fmla="*/ 4550611 w 7467600"/>
              <a:gd name="connsiteY906" fmla="*/ 817540 h 6858000"/>
              <a:gd name="connsiteX907" fmla="*/ 4564418 w 7467600"/>
              <a:gd name="connsiteY907" fmla="*/ 808293 h 6858000"/>
              <a:gd name="connsiteX908" fmla="*/ 4266388 w 7467600"/>
              <a:gd name="connsiteY908" fmla="*/ 500083 h 6858000"/>
              <a:gd name="connsiteX909" fmla="*/ 4032842 w 7467600"/>
              <a:gd name="connsiteY909" fmla="*/ 211809 h 6858000"/>
              <a:gd name="connsiteX910" fmla="*/ 3882765 w 7467600"/>
              <a:gd name="connsiteY910" fmla="*/ 0 h 6858000"/>
              <a:gd name="connsiteX911" fmla="*/ 3721337 w 7467600"/>
              <a:gd name="connsiteY911" fmla="*/ 0 h 6858000"/>
              <a:gd name="connsiteX912" fmla="*/ 3797544 w 7467600"/>
              <a:gd name="connsiteY912" fmla="*/ 0 h 6858000"/>
              <a:gd name="connsiteX913" fmla="*/ 3775734 w 7467600"/>
              <a:gd name="connsiteY913" fmla="*/ 95131 h 6858000"/>
              <a:gd name="connsiteX914" fmla="*/ 3724807 w 7467600"/>
              <a:gd name="connsiteY914" fmla="*/ 272257 h 6858000"/>
              <a:gd name="connsiteX915" fmla="*/ 3726844 w 7467600"/>
              <a:gd name="connsiteY915" fmla="*/ 282988 h 6858000"/>
              <a:gd name="connsiteX916" fmla="*/ 3742664 w 7467600"/>
              <a:gd name="connsiteY916" fmla="*/ 279918 h 6858000"/>
              <a:gd name="connsiteX917" fmla="*/ 4103910 w 7467600"/>
              <a:gd name="connsiteY917" fmla="*/ 1161917 h 6858000"/>
              <a:gd name="connsiteX918" fmla="*/ 4020269 w 7467600"/>
              <a:gd name="connsiteY918" fmla="*/ 1200406 h 6858000"/>
              <a:gd name="connsiteX919" fmla="*/ 3674882 w 7467600"/>
              <a:gd name="connsiteY919" fmla="*/ 488524 h 6858000"/>
              <a:gd name="connsiteX920" fmla="*/ 3132682 w 7467600"/>
              <a:gd name="connsiteY920" fmla="*/ 1072284 h 6858000"/>
              <a:gd name="connsiteX921" fmla="*/ 2716346 w 7467600"/>
              <a:gd name="connsiteY921" fmla="*/ 1276376 h 6858000"/>
              <a:gd name="connsiteX922" fmla="*/ 2716772 w 7467600"/>
              <a:gd name="connsiteY922" fmla="*/ 1255462 h 6858000"/>
              <a:gd name="connsiteX923" fmla="*/ 3471096 w 7467600"/>
              <a:gd name="connsiteY923" fmla="*/ 437072 h 6858000"/>
              <a:gd name="connsiteX924" fmla="*/ 3639057 w 7467600"/>
              <a:gd name="connsiteY924" fmla="*/ 286334 h 6858000"/>
              <a:gd name="connsiteX925" fmla="*/ 3640309 w 7467600"/>
              <a:gd name="connsiteY925" fmla="*/ 284664 h 6858000"/>
              <a:gd name="connsiteX926" fmla="*/ 3646022 w 7467600"/>
              <a:gd name="connsiteY926" fmla="*/ 276711 h 6858000"/>
              <a:gd name="connsiteX927" fmla="*/ 3707943 w 7467600"/>
              <a:gd name="connsiteY927" fmla="*/ 65958 h 6858000"/>
              <a:gd name="connsiteX928" fmla="*/ 3721337 w 7467600"/>
              <a:gd name="connsiteY928" fmla="*/ 0 h 6858000"/>
              <a:gd name="connsiteX929" fmla="*/ 2867960 w 7467600"/>
              <a:gd name="connsiteY929" fmla="*/ 0 h 6858000"/>
              <a:gd name="connsiteX930" fmla="*/ 2926351 w 7467600"/>
              <a:gd name="connsiteY930" fmla="*/ 0 h 6858000"/>
              <a:gd name="connsiteX931" fmla="*/ 2902823 w 7467600"/>
              <a:gd name="connsiteY931" fmla="*/ 262929 h 6858000"/>
              <a:gd name="connsiteX932" fmla="*/ 2940663 w 7467600"/>
              <a:gd name="connsiteY932" fmla="*/ 140884 h 6858000"/>
              <a:gd name="connsiteX933" fmla="*/ 2947039 w 7467600"/>
              <a:gd name="connsiteY933" fmla="*/ 122524 h 6858000"/>
              <a:gd name="connsiteX934" fmla="*/ 2984316 w 7467600"/>
              <a:gd name="connsiteY934" fmla="*/ 0 h 6858000"/>
              <a:gd name="connsiteX935" fmla="*/ 3016114 w 7467600"/>
              <a:gd name="connsiteY935" fmla="*/ 0 h 6858000"/>
              <a:gd name="connsiteX936" fmla="*/ 2979949 w 7467600"/>
              <a:gd name="connsiteY936" fmla="*/ 119274 h 6858000"/>
              <a:gd name="connsiteX937" fmla="*/ 3023879 w 7467600"/>
              <a:gd name="connsiteY937" fmla="*/ 0 h 6858000"/>
              <a:gd name="connsiteX938" fmla="*/ 3105400 w 7467600"/>
              <a:gd name="connsiteY938" fmla="*/ 0 h 6858000"/>
              <a:gd name="connsiteX939" fmla="*/ 3094669 w 7467600"/>
              <a:gd name="connsiteY939" fmla="*/ 30308 h 6858000"/>
              <a:gd name="connsiteX940" fmla="*/ 2901945 w 7467600"/>
              <a:gd name="connsiteY940" fmla="*/ 466538 h 6858000"/>
              <a:gd name="connsiteX941" fmla="*/ 2815209 w 7467600"/>
              <a:gd name="connsiteY941" fmla="*/ 497361 h 6858000"/>
              <a:gd name="connsiteX942" fmla="*/ 2844845 w 7467600"/>
              <a:gd name="connsiteY942" fmla="*/ 127638 h 6858000"/>
              <a:gd name="connsiteX943" fmla="*/ 2867960 w 7467600"/>
              <a:gd name="connsiteY943" fmla="*/ 0 h 6858000"/>
              <a:gd name="connsiteX944" fmla="*/ 1057230 w 7467600"/>
              <a:gd name="connsiteY944" fmla="*/ 0 h 6858000"/>
              <a:gd name="connsiteX945" fmla="*/ 1111003 w 7467600"/>
              <a:gd name="connsiteY945" fmla="*/ 0 h 6858000"/>
              <a:gd name="connsiteX946" fmla="*/ 1125553 w 7467600"/>
              <a:gd name="connsiteY946" fmla="*/ 52588 h 6858000"/>
              <a:gd name="connsiteX947" fmla="*/ 1304276 w 7467600"/>
              <a:gd name="connsiteY947" fmla="*/ 476275 h 6858000"/>
              <a:gd name="connsiteX948" fmla="*/ 1492066 w 7467600"/>
              <a:gd name="connsiteY948" fmla="*/ 886333 h 6858000"/>
              <a:gd name="connsiteX949" fmla="*/ 1423698 w 7467600"/>
              <a:gd name="connsiteY949" fmla="*/ 710817 h 6858000"/>
              <a:gd name="connsiteX950" fmla="*/ 1357609 w 7467600"/>
              <a:gd name="connsiteY950" fmla="*/ 532892 h 6858000"/>
              <a:gd name="connsiteX951" fmla="*/ 1309550 w 7467600"/>
              <a:gd name="connsiteY951" fmla="*/ 374031 h 6858000"/>
              <a:gd name="connsiteX952" fmla="*/ 1193673 w 7467600"/>
              <a:gd name="connsiteY952" fmla="*/ 49533 h 6858000"/>
              <a:gd name="connsiteX953" fmla="*/ 1164391 w 7467600"/>
              <a:gd name="connsiteY953" fmla="*/ 0 h 6858000"/>
              <a:gd name="connsiteX954" fmla="*/ 1200666 w 7467600"/>
              <a:gd name="connsiteY954" fmla="*/ 0 h 6858000"/>
              <a:gd name="connsiteX955" fmla="*/ 1223408 w 7467600"/>
              <a:gd name="connsiteY955" fmla="*/ 38996 h 6858000"/>
              <a:gd name="connsiteX956" fmla="*/ 1339635 w 7467600"/>
              <a:gd name="connsiteY956" fmla="*/ 365517 h 6858000"/>
              <a:gd name="connsiteX957" fmla="*/ 1387469 w 7467600"/>
              <a:gd name="connsiteY957" fmla="*/ 523079 h 6858000"/>
              <a:gd name="connsiteX958" fmla="*/ 1452685 w 7467600"/>
              <a:gd name="connsiteY958" fmla="*/ 699806 h 6858000"/>
              <a:gd name="connsiteX959" fmla="*/ 1492092 w 7467600"/>
              <a:gd name="connsiteY959" fmla="*/ 800424 h 6858000"/>
              <a:gd name="connsiteX960" fmla="*/ 1455302 w 7467600"/>
              <a:gd name="connsiteY960" fmla="*/ 632913 h 6858000"/>
              <a:gd name="connsiteX961" fmla="*/ 1222336 w 7467600"/>
              <a:gd name="connsiteY961" fmla="*/ 9480 h 6858000"/>
              <a:gd name="connsiteX962" fmla="*/ 1214634 w 7467600"/>
              <a:gd name="connsiteY962" fmla="*/ 0 h 6858000"/>
              <a:gd name="connsiteX963" fmla="*/ 1289827 w 7467600"/>
              <a:gd name="connsiteY963" fmla="*/ 0 h 6858000"/>
              <a:gd name="connsiteX964" fmla="*/ 1321076 w 7467600"/>
              <a:gd name="connsiteY964" fmla="*/ 59722 h 6858000"/>
              <a:gd name="connsiteX965" fmla="*/ 1512579 w 7467600"/>
              <a:gd name="connsiteY965" fmla="*/ 626441 h 6858000"/>
              <a:gd name="connsiteX966" fmla="*/ 1506076 w 7467600"/>
              <a:gd name="connsiteY966" fmla="*/ 1089289 h 6858000"/>
              <a:gd name="connsiteX967" fmla="*/ 1486346 w 7467600"/>
              <a:gd name="connsiteY967" fmla="*/ 1079919 h 6858000"/>
              <a:gd name="connsiteX968" fmla="*/ 1070511 w 7467600"/>
              <a:gd name="connsiteY968" fmla="*/ 48609 h 6858000"/>
              <a:gd name="connsiteX969" fmla="*/ 1057230 w 7467600"/>
              <a:gd name="connsiteY969" fmla="*/ 0 h 6858000"/>
              <a:gd name="connsiteX970" fmla="*/ 43151 w 7467600"/>
              <a:gd name="connsiteY970" fmla="*/ 0 h 6858000"/>
              <a:gd name="connsiteX971" fmla="*/ 95283 w 7467600"/>
              <a:gd name="connsiteY971" fmla="*/ 0 h 6858000"/>
              <a:gd name="connsiteX972" fmla="*/ 300708 w 7467600"/>
              <a:gd name="connsiteY972" fmla="*/ 154571 h 6858000"/>
              <a:gd name="connsiteX973" fmla="*/ 530414 w 7467600"/>
              <a:gd name="connsiteY973" fmla="*/ 354673 h 6858000"/>
              <a:gd name="connsiteX974" fmla="*/ 333785 w 7467600"/>
              <a:gd name="connsiteY974" fmla="*/ 161564 h 6858000"/>
              <a:gd name="connsiteX975" fmla="*/ 147005 w 7467600"/>
              <a:gd name="connsiteY975" fmla="*/ 0 h 6858000"/>
              <a:gd name="connsiteX976" fmla="*/ 272509 w 7467600"/>
              <a:gd name="connsiteY976" fmla="*/ 0 h 6858000"/>
              <a:gd name="connsiteX977" fmla="*/ 326276 w 7467600"/>
              <a:gd name="connsiteY977" fmla="*/ 45847 h 6858000"/>
              <a:gd name="connsiteX978" fmla="*/ 823759 w 7467600"/>
              <a:gd name="connsiteY978" fmla="*/ 574145 h 6858000"/>
              <a:gd name="connsiteX979" fmla="*/ 811254 w 7467600"/>
              <a:gd name="connsiteY979" fmla="*/ 665546 h 6858000"/>
              <a:gd name="connsiteX980" fmla="*/ 154042 w 7467600"/>
              <a:gd name="connsiteY980" fmla="*/ 261522 h 6858000"/>
              <a:gd name="connsiteX981" fmla="*/ 13550 w 7467600"/>
              <a:gd name="connsiteY981" fmla="*/ 158423 h 6858000"/>
              <a:gd name="connsiteX982" fmla="*/ 0 w 7467600"/>
              <a:gd name="connsiteY982" fmla="*/ 146618 h 6858000"/>
              <a:gd name="connsiteX983" fmla="*/ 0 w 7467600"/>
              <a:gd name="connsiteY983" fmla="*/ 59161 h 6858000"/>
              <a:gd name="connsiteX984" fmla="*/ 45427 w 7467600"/>
              <a:gd name="connsiteY984" fmla="*/ 101078 h 6858000"/>
              <a:gd name="connsiteX985" fmla="*/ 630103 w 7467600"/>
              <a:gd name="connsiteY985" fmla="*/ 485885 h 6858000"/>
              <a:gd name="connsiteX986" fmla="*/ 532040 w 7467600"/>
              <a:gd name="connsiteY986" fmla="*/ 399359 h 6858000"/>
              <a:gd name="connsiteX987" fmla="*/ 517618 w 7467600"/>
              <a:gd name="connsiteY987" fmla="*/ 385726 h 6858000"/>
              <a:gd name="connsiteX988" fmla="*/ 285074 w 7467600"/>
              <a:gd name="connsiteY988" fmla="*/ 182755 h 6858000"/>
              <a:gd name="connsiteX989" fmla="*/ 43151 w 7467600"/>
              <a:gd name="connsiteY98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427076 w 7467600"/>
              <a:gd name="connsiteY131" fmla="*/ 5142684 h 6858000"/>
              <a:gd name="connsiteX132" fmla="*/ 7312201 w 7467600"/>
              <a:gd name="connsiteY132" fmla="*/ 5128278 h 6858000"/>
              <a:gd name="connsiteX133" fmla="*/ 1903353 w 7467600"/>
              <a:gd name="connsiteY133" fmla="*/ 5044827 h 6858000"/>
              <a:gd name="connsiteX134" fmla="*/ 1936931 w 7467600"/>
              <a:gd name="connsiteY134" fmla="*/ 5093954 h 6858000"/>
              <a:gd name="connsiteX135" fmla="*/ 2195868 w 7467600"/>
              <a:gd name="connsiteY135" fmla="*/ 5396574 h 6858000"/>
              <a:gd name="connsiteX136" fmla="*/ 2088852 w 7467600"/>
              <a:gd name="connsiteY136" fmla="*/ 5166123 h 6858000"/>
              <a:gd name="connsiteX137" fmla="*/ 1958241 w 7467600"/>
              <a:gd name="connsiteY137" fmla="*/ 5067955 h 6858000"/>
              <a:gd name="connsiteX138" fmla="*/ 1903353 w 7467600"/>
              <a:gd name="connsiteY138" fmla="*/ 5044827 h 6858000"/>
              <a:gd name="connsiteX139" fmla="*/ 1979378 w 7467600"/>
              <a:gd name="connsiteY139" fmla="*/ 4769504 h 6858000"/>
              <a:gd name="connsiteX140" fmla="*/ 2882120 w 7467600"/>
              <a:gd name="connsiteY140" fmla="*/ 5064547 h 6858000"/>
              <a:gd name="connsiteX141" fmla="*/ 2793103 w 7467600"/>
              <a:gd name="connsiteY141" fmla="*/ 5039699 h 6858000"/>
              <a:gd name="connsiteX142" fmla="*/ 2770041 w 7467600"/>
              <a:gd name="connsiteY142" fmla="*/ 5033634 h 6858000"/>
              <a:gd name="connsiteX143" fmla="*/ 1979378 w 7467600"/>
              <a:gd name="connsiteY143" fmla="*/ 4769504 h 6858000"/>
              <a:gd name="connsiteX144" fmla="*/ 1927410 w 7467600"/>
              <a:gd name="connsiteY144" fmla="*/ 4716164 h 6858000"/>
              <a:gd name="connsiteX145" fmla="*/ 1959587 w 7467600"/>
              <a:gd name="connsiteY145" fmla="*/ 4728849 h 6858000"/>
              <a:gd name="connsiteX146" fmla="*/ 2777707 w 7467600"/>
              <a:gd name="connsiteY146" fmla="*/ 5003991 h 6858000"/>
              <a:gd name="connsiteX147" fmla="*/ 2800768 w 7467600"/>
              <a:gd name="connsiteY147" fmla="*/ 5010056 h 6858000"/>
              <a:gd name="connsiteX148" fmla="*/ 2879408 w 7467600"/>
              <a:gd name="connsiteY148" fmla="*/ 5031590 h 6858000"/>
              <a:gd name="connsiteX149" fmla="*/ 2862295 w 7467600"/>
              <a:gd name="connsiteY149" fmla="*/ 5022958 h 6858000"/>
              <a:gd name="connsiteX150" fmla="*/ 2813343 w 7467600"/>
              <a:gd name="connsiteY150" fmla="*/ 4998369 h 6858000"/>
              <a:gd name="connsiteX151" fmla="*/ 2646245 w 7467600"/>
              <a:gd name="connsiteY151" fmla="*/ 4930999 h 6858000"/>
              <a:gd name="connsiteX152" fmla="*/ 1999243 w 7467600"/>
              <a:gd name="connsiteY152" fmla="*/ 4730524 h 6858000"/>
              <a:gd name="connsiteX153" fmla="*/ 1979527 w 7467600"/>
              <a:gd name="connsiteY153" fmla="*/ 4726651 h 6858000"/>
              <a:gd name="connsiteX154" fmla="*/ 1927410 w 7467600"/>
              <a:gd name="connsiteY154" fmla="*/ 4716164 h 6858000"/>
              <a:gd name="connsiteX155" fmla="*/ 1997014 w 7467600"/>
              <a:gd name="connsiteY155" fmla="*/ 4698007 h 6858000"/>
              <a:gd name="connsiteX156" fmla="*/ 2005458 w 7467600"/>
              <a:gd name="connsiteY156" fmla="*/ 4699540 h 6858000"/>
              <a:gd name="connsiteX157" fmla="*/ 2657186 w 7467600"/>
              <a:gd name="connsiteY157" fmla="*/ 4901687 h 6858000"/>
              <a:gd name="connsiteX158" fmla="*/ 2826662 w 7467600"/>
              <a:gd name="connsiteY158" fmla="*/ 4970362 h 6858000"/>
              <a:gd name="connsiteX159" fmla="*/ 2876100 w 7467600"/>
              <a:gd name="connsiteY159" fmla="*/ 4995397 h 6858000"/>
              <a:gd name="connsiteX160" fmla="*/ 3042600 w 7467600"/>
              <a:gd name="connsiteY160" fmla="*/ 5059532 h 6858000"/>
              <a:gd name="connsiteX161" fmla="*/ 1997014 w 7467600"/>
              <a:gd name="connsiteY161" fmla="*/ 4698007 h 6858000"/>
              <a:gd name="connsiteX162" fmla="*/ 2305292 w 7467600"/>
              <a:gd name="connsiteY162" fmla="*/ 4219492 h 6858000"/>
              <a:gd name="connsiteX163" fmla="*/ 3360922 w 7467600"/>
              <a:gd name="connsiteY163" fmla="*/ 4529373 h 6858000"/>
              <a:gd name="connsiteX164" fmla="*/ 3492420 w 7467600"/>
              <a:gd name="connsiteY164" fmla="*/ 4510145 h 6858000"/>
              <a:gd name="connsiteX165" fmla="*/ 3364086 w 7467600"/>
              <a:gd name="connsiteY165" fmla="*/ 4480340 h 6858000"/>
              <a:gd name="connsiteX166" fmla="*/ 3225818 w 7467600"/>
              <a:gd name="connsiteY166" fmla="*/ 4411822 h 6858000"/>
              <a:gd name="connsiteX167" fmla="*/ 3129696 w 7467600"/>
              <a:gd name="connsiteY167" fmla="*/ 4360704 h 6858000"/>
              <a:gd name="connsiteX168" fmla="*/ 2814545 w 7467600"/>
              <a:gd name="connsiteY168" fmla="*/ 4282955 h 6858000"/>
              <a:gd name="connsiteX169" fmla="*/ 2305292 w 7467600"/>
              <a:gd name="connsiteY169" fmla="*/ 4219492 h 6858000"/>
              <a:gd name="connsiteX170" fmla="*/ 2626982 w 7467600"/>
              <a:gd name="connsiteY170" fmla="*/ 4206450 h 6858000"/>
              <a:gd name="connsiteX171" fmla="*/ 2490617 w 7467600"/>
              <a:gd name="connsiteY171" fmla="*/ 4206951 h 6858000"/>
              <a:gd name="connsiteX172" fmla="*/ 2819869 w 7467600"/>
              <a:gd name="connsiteY172" fmla="*/ 4252936 h 6858000"/>
              <a:gd name="connsiteX173" fmla="*/ 3143018 w 7467600"/>
              <a:gd name="connsiteY173" fmla="*/ 4332698 h 6858000"/>
              <a:gd name="connsiteX174" fmla="*/ 3241520 w 7467600"/>
              <a:gd name="connsiteY174" fmla="*/ 4385112 h 6858000"/>
              <a:gd name="connsiteX175" fmla="*/ 3374575 w 7467600"/>
              <a:gd name="connsiteY175" fmla="*/ 4451517 h 6858000"/>
              <a:gd name="connsiteX176" fmla="*/ 3505221 w 7467600"/>
              <a:gd name="connsiteY176" fmla="*/ 4480757 h 6858000"/>
              <a:gd name="connsiteX177" fmla="*/ 2626982 w 7467600"/>
              <a:gd name="connsiteY177" fmla="*/ 4206450 h 6858000"/>
              <a:gd name="connsiteX178" fmla="*/ 1310106 w 7467600"/>
              <a:gd name="connsiteY178" fmla="*/ 3943217 h 6858000"/>
              <a:gd name="connsiteX179" fmla="*/ 854994 w 7467600"/>
              <a:gd name="connsiteY179" fmla="*/ 4399136 h 6858000"/>
              <a:gd name="connsiteX180" fmla="*/ 742462 w 7467600"/>
              <a:gd name="connsiteY180" fmla="*/ 4594648 h 6858000"/>
              <a:gd name="connsiteX181" fmla="*/ 820602 w 7467600"/>
              <a:gd name="connsiteY181" fmla="*/ 4485915 h 6858000"/>
              <a:gd name="connsiteX182" fmla="*/ 878295 w 7467600"/>
              <a:gd name="connsiteY182" fmla="*/ 4403594 h 6858000"/>
              <a:gd name="connsiteX183" fmla="*/ 1240607 w 7467600"/>
              <a:gd name="connsiteY183" fmla="*/ 4010401 h 6858000"/>
              <a:gd name="connsiteX184" fmla="*/ 1310106 w 7467600"/>
              <a:gd name="connsiteY184" fmla="*/ 3943217 h 6858000"/>
              <a:gd name="connsiteX185" fmla="*/ 1423113 w 7467600"/>
              <a:gd name="connsiteY185" fmla="*/ 3874565 h 6858000"/>
              <a:gd name="connsiteX186" fmla="*/ 1260565 w 7467600"/>
              <a:gd name="connsiteY186" fmla="*/ 4031982 h 6858000"/>
              <a:gd name="connsiteX187" fmla="*/ 901900 w 7467600"/>
              <a:gd name="connsiteY187" fmla="*/ 4421236 h 6858000"/>
              <a:gd name="connsiteX188" fmla="*/ 845044 w 7467600"/>
              <a:gd name="connsiteY188" fmla="*/ 4502436 h 6858000"/>
              <a:gd name="connsiteX189" fmla="*/ 685926 w 7467600"/>
              <a:gd name="connsiteY189" fmla="*/ 4703069 h 6858000"/>
              <a:gd name="connsiteX190" fmla="*/ 684248 w 7467600"/>
              <a:gd name="connsiteY190" fmla="*/ 4706721 h 6858000"/>
              <a:gd name="connsiteX191" fmla="*/ 1423113 w 7467600"/>
              <a:gd name="connsiteY191" fmla="*/ 3874565 h 6858000"/>
              <a:gd name="connsiteX192" fmla="*/ 3316479 w 7467600"/>
              <a:gd name="connsiteY192" fmla="*/ 3872136 h 6858000"/>
              <a:gd name="connsiteX193" fmla="*/ 3546806 w 7467600"/>
              <a:gd name="connsiteY193" fmla="*/ 4356139 h 6858000"/>
              <a:gd name="connsiteX194" fmla="*/ 3364433 w 7467600"/>
              <a:gd name="connsiteY194" fmla="*/ 3953121 h 6858000"/>
              <a:gd name="connsiteX195" fmla="*/ 3316479 w 7467600"/>
              <a:gd name="connsiteY195" fmla="*/ 3872136 h 6858000"/>
              <a:gd name="connsiteX196" fmla="*/ 3291335 w 7467600"/>
              <a:gd name="connsiteY196" fmla="*/ 3767420 h 6858000"/>
              <a:gd name="connsiteX197" fmla="*/ 3390805 w 7467600"/>
              <a:gd name="connsiteY197" fmla="*/ 3937163 h 6858000"/>
              <a:gd name="connsiteX198" fmla="*/ 3579062 w 7467600"/>
              <a:gd name="connsiteY198" fmla="*/ 4359040 h 6858000"/>
              <a:gd name="connsiteX199" fmla="*/ 3467355 w 7467600"/>
              <a:gd name="connsiteY199" fmla="*/ 3988130 h 6858000"/>
              <a:gd name="connsiteX200" fmla="*/ 3310753 w 7467600"/>
              <a:gd name="connsiteY200" fmla="*/ 3787140 h 6858000"/>
              <a:gd name="connsiteX201" fmla="*/ 3291335 w 7467600"/>
              <a:gd name="connsiteY201" fmla="*/ 3767420 h 6858000"/>
              <a:gd name="connsiteX202" fmla="*/ 1635889 w 7467600"/>
              <a:gd name="connsiteY202" fmla="*/ 3709494 h 6858000"/>
              <a:gd name="connsiteX203" fmla="*/ 1634800 w 7467600"/>
              <a:gd name="connsiteY203" fmla="*/ 3731111 h 6858000"/>
              <a:gd name="connsiteX204" fmla="*/ 1635889 w 7467600"/>
              <a:gd name="connsiteY204" fmla="*/ 3709494 h 6858000"/>
              <a:gd name="connsiteX205" fmla="*/ 1510397 w 7467600"/>
              <a:gd name="connsiteY205" fmla="*/ 3684705 h 6858000"/>
              <a:gd name="connsiteX206" fmla="*/ 1146550 w 7467600"/>
              <a:gd name="connsiteY206" fmla="*/ 3802012 h 6858000"/>
              <a:gd name="connsiteX207" fmla="*/ 698834 w 7467600"/>
              <a:gd name="connsiteY207" fmla="*/ 3952272 h 6858000"/>
              <a:gd name="connsiteX208" fmla="*/ 34256 w 7467600"/>
              <a:gd name="connsiteY208" fmla="*/ 4347603 h 6858000"/>
              <a:gd name="connsiteX209" fmla="*/ 527241 w 7467600"/>
              <a:gd name="connsiteY209" fmla="*/ 4065078 h 6858000"/>
              <a:gd name="connsiteX210" fmla="*/ 1510397 w 7467600"/>
              <a:gd name="connsiteY210" fmla="*/ 3684705 h 6858000"/>
              <a:gd name="connsiteX211" fmla="*/ 1313114 w 7467600"/>
              <a:gd name="connsiteY211" fmla="*/ 3655216 h 6858000"/>
              <a:gd name="connsiteX212" fmla="*/ 1109304 w 7467600"/>
              <a:gd name="connsiteY212" fmla="*/ 3669030 h 6858000"/>
              <a:gd name="connsiteX213" fmla="*/ 8129 w 7467600"/>
              <a:gd name="connsiteY213" fmla="*/ 4330519 h 6858000"/>
              <a:gd name="connsiteX214" fmla="*/ 687572 w 7467600"/>
              <a:gd name="connsiteY214" fmla="*/ 3925629 h 6858000"/>
              <a:gd name="connsiteX215" fmla="*/ 1138365 w 7467600"/>
              <a:gd name="connsiteY215" fmla="*/ 3774515 h 6858000"/>
              <a:gd name="connsiteX216" fmla="*/ 1505579 w 7467600"/>
              <a:gd name="connsiteY216" fmla="*/ 3655526 h 6858000"/>
              <a:gd name="connsiteX217" fmla="*/ 1313114 w 7467600"/>
              <a:gd name="connsiteY217" fmla="*/ 3655216 h 6858000"/>
              <a:gd name="connsiteX218" fmla="*/ 3655073 w 7467600"/>
              <a:gd name="connsiteY218" fmla="*/ 3650884 h 6858000"/>
              <a:gd name="connsiteX219" fmla="*/ 3989938 w 7467600"/>
              <a:gd name="connsiteY219" fmla="*/ 3991685 h 6858000"/>
              <a:gd name="connsiteX220" fmla="*/ 4393907 w 7467600"/>
              <a:gd name="connsiteY220" fmla="*/ 4261258 h 6858000"/>
              <a:gd name="connsiteX221" fmla="*/ 4648051 w 7467600"/>
              <a:gd name="connsiteY221" fmla="*/ 4374051 h 6858000"/>
              <a:gd name="connsiteX222" fmla="*/ 4383389 w 7467600"/>
              <a:gd name="connsiteY222" fmla="*/ 4184369 h 6858000"/>
              <a:gd name="connsiteX223" fmla="*/ 4165508 w 7467600"/>
              <a:gd name="connsiteY223" fmla="*/ 4035196 h 6858000"/>
              <a:gd name="connsiteX224" fmla="*/ 4068162 w 7467600"/>
              <a:gd name="connsiteY224" fmla="*/ 3953394 h 6858000"/>
              <a:gd name="connsiteX225" fmla="*/ 3981416 w 7467600"/>
              <a:gd name="connsiteY225" fmla="*/ 3880482 h 6858000"/>
              <a:gd name="connsiteX226" fmla="*/ 3800147 w 7467600"/>
              <a:gd name="connsiteY226" fmla="*/ 3749872 h 6858000"/>
              <a:gd name="connsiteX227" fmla="*/ 3655073 w 7467600"/>
              <a:gd name="connsiteY227" fmla="*/ 3650884 h 6858000"/>
              <a:gd name="connsiteX228" fmla="*/ 3670252 w 7467600"/>
              <a:gd name="connsiteY228" fmla="*/ 3622798 h 6858000"/>
              <a:gd name="connsiteX229" fmla="*/ 3817258 w 7467600"/>
              <a:gd name="connsiteY229" fmla="*/ 3723577 h 6858000"/>
              <a:gd name="connsiteX230" fmla="*/ 4000461 w 7467600"/>
              <a:gd name="connsiteY230" fmla="*/ 3855966 h 6858000"/>
              <a:gd name="connsiteX231" fmla="*/ 4088180 w 7467600"/>
              <a:gd name="connsiteY231" fmla="*/ 3929774 h 6858000"/>
              <a:gd name="connsiteX232" fmla="*/ 4184555 w 7467600"/>
              <a:gd name="connsiteY232" fmla="*/ 4010683 h 6858000"/>
              <a:gd name="connsiteX233" fmla="*/ 4399563 w 7467600"/>
              <a:gd name="connsiteY233" fmla="*/ 4158106 h 6858000"/>
              <a:gd name="connsiteX234" fmla="*/ 4684469 w 7467600"/>
              <a:gd name="connsiteY234" fmla="*/ 4364680 h 6858000"/>
              <a:gd name="connsiteX235" fmla="*/ 4690271 w 7467600"/>
              <a:gd name="connsiteY235" fmla="*/ 4370034 h 6858000"/>
              <a:gd name="connsiteX236" fmla="*/ 4136093 w 7467600"/>
              <a:gd name="connsiteY236" fmla="*/ 3858466 h 6858000"/>
              <a:gd name="connsiteX237" fmla="*/ 3670252 w 7467600"/>
              <a:gd name="connsiteY237" fmla="*/ 3622798 h 6858000"/>
              <a:gd name="connsiteX238" fmla="*/ 4440129 w 7467600"/>
              <a:gd name="connsiteY238" fmla="*/ 3448571 h 6858000"/>
              <a:gd name="connsiteX239" fmla="*/ 4856525 w 7467600"/>
              <a:gd name="connsiteY239" fmla="*/ 3915351 h 6858000"/>
              <a:gd name="connsiteX240" fmla="*/ 5059055 w 7467600"/>
              <a:gd name="connsiteY240" fmla="*/ 4108918 h 6858000"/>
              <a:gd name="connsiteX241" fmla="*/ 5290070 w 7467600"/>
              <a:gd name="connsiteY241" fmla="*/ 4263619 h 6858000"/>
              <a:gd name="connsiteX242" fmla="*/ 4834991 w 7467600"/>
              <a:gd name="connsiteY242" fmla="*/ 3830985 h 6858000"/>
              <a:gd name="connsiteX243" fmla="*/ 4440129 w 7467600"/>
              <a:gd name="connsiteY243" fmla="*/ 3448571 h 6858000"/>
              <a:gd name="connsiteX244" fmla="*/ 4441737 w 7467600"/>
              <a:gd name="connsiteY244" fmla="*/ 3399734 h 6858000"/>
              <a:gd name="connsiteX245" fmla="*/ 4431236 w 7467600"/>
              <a:gd name="connsiteY245" fmla="*/ 3400954 h 6858000"/>
              <a:gd name="connsiteX246" fmla="*/ 4557150 w 7467600"/>
              <a:gd name="connsiteY246" fmla="*/ 3510023 h 6858000"/>
              <a:gd name="connsiteX247" fmla="*/ 4856936 w 7467600"/>
              <a:gd name="connsiteY247" fmla="*/ 3809146 h 6858000"/>
              <a:gd name="connsiteX248" fmla="*/ 5111996 w 7467600"/>
              <a:gd name="connsiteY248" fmla="*/ 4065759 h 6858000"/>
              <a:gd name="connsiteX249" fmla="*/ 5388878 w 7467600"/>
              <a:gd name="connsiteY249" fmla="*/ 4300185 h 6858000"/>
              <a:gd name="connsiteX250" fmla="*/ 5425556 w 7467600"/>
              <a:gd name="connsiteY250" fmla="*/ 4308967 h 6858000"/>
              <a:gd name="connsiteX251" fmla="*/ 4943646 w 7467600"/>
              <a:gd name="connsiteY251" fmla="*/ 3822916 h 6858000"/>
              <a:gd name="connsiteX252" fmla="*/ 4594837 w 7467600"/>
              <a:gd name="connsiteY252" fmla="*/ 3532274 h 6858000"/>
              <a:gd name="connsiteX253" fmla="*/ 4441737 w 7467600"/>
              <a:gd name="connsiteY253" fmla="*/ 3399734 h 6858000"/>
              <a:gd name="connsiteX254" fmla="*/ 5425834 w 7467600"/>
              <a:gd name="connsiteY254" fmla="*/ 3162785 h 6858000"/>
              <a:gd name="connsiteX255" fmla="*/ 5401644 w 7467600"/>
              <a:gd name="connsiteY255" fmla="*/ 3617847 h 6858000"/>
              <a:gd name="connsiteX256" fmla="*/ 5467256 w 7467600"/>
              <a:gd name="connsiteY256" fmla="*/ 4175494 h 6858000"/>
              <a:gd name="connsiteX257" fmla="*/ 5448069 w 7467600"/>
              <a:gd name="connsiteY257" fmla="*/ 3567554 h 6858000"/>
              <a:gd name="connsiteX258" fmla="*/ 5425834 w 7467600"/>
              <a:gd name="connsiteY258" fmla="*/ 3162785 h 6858000"/>
              <a:gd name="connsiteX259" fmla="*/ 1318687 w 7467600"/>
              <a:gd name="connsiteY259" fmla="*/ 3113840 h 6858000"/>
              <a:gd name="connsiteX260" fmla="*/ 1066793 w 7467600"/>
              <a:gd name="connsiteY260" fmla="*/ 3212171 h 6858000"/>
              <a:gd name="connsiteX261" fmla="*/ 993319 w 7467600"/>
              <a:gd name="connsiteY261" fmla="*/ 3247648 h 6858000"/>
              <a:gd name="connsiteX262" fmla="*/ 853081 w 7467600"/>
              <a:gd name="connsiteY262" fmla="*/ 3312410 h 6858000"/>
              <a:gd name="connsiteX263" fmla="*/ 805957 w 7467600"/>
              <a:gd name="connsiteY263" fmla="*/ 3330443 h 6858000"/>
              <a:gd name="connsiteX264" fmla="*/ 1318687 w 7467600"/>
              <a:gd name="connsiteY264" fmla="*/ 3113840 h 6858000"/>
              <a:gd name="connsiteX265" fmla="*/ 5453702 w 7467600"/>
              <a:gd name="connsiteY265" fmla="*/ 3090882 h 6858000"/>
              <a:gd name="connsiteX266" fmla="*/ 5480135 w 7467600"/>
              <a:gd name="connsiteY266" fmla="*/ 3565802 h 6858000"/>
              <a:gd name="connsiteX267" fmla="*/ 5499023 w 7467600"/>
              <a:gd name="connsiteY267" fmla="*/ 4166310 h 6858000"/>
              <a:gd name="connsiteX268" fmla="*/ 5547022 w 7467600"/>
              <a:gd name="connsiteY268" fmla="*/ 3607838 h 6858000"/>
              <a:gd name="connsiteX269" fmla="*/ 5515964 w 7467600"/>
              <a:gd name="connsiteY269" fmla="*/ 3378541 h 6858000"/>
              <a:gd name="connsiteX270" fmla="*/ 5453702 w 7467600"/>
              <a:gd name="connsiteY270" fmla="*/ 3090882 h 6858000"/>
              <a:gd name="connsiteX271" fmla="*/ 1238695 w 7467600"/>
              <a:gd name="connsiteY271" fmla="*/ 3076820 h 6858000"/>
              <a:gd name="connsiteX272" fmla="*/ 716371 w 7467600"/>
              <a:gd name="connsiteY272" fmla="*/ 3293249 h 6858000"/>
              <a:gd name="connsiteX273" fmla="*/ 579522 w 7467600"/>
              <a:gd name="connsiteY273" fmla="*/ 3371759 h 6858000"/>
              <a:gd name="connsiteX274" fmla="*/ 600288 w 7467600"/>
              <a:gd name="connsiteY274" fmla="*/ 3365555 h 6858000"/>
              <a:gd name="connsiteX275" fmla="*/ 840692 w 7467600"/>
              <a:gd name="connsiteY275" fmla="*/ 3284921 h 6858000"/>
              <a:gd name="connsiteX276" fmla="*/ 979248 w 7467600"/>
              <a:gd name="connsiteY276" fmla="*/ 3221003 h 6858000"/>
              <a:gd name="connsiteX277" fmla="*/ 1053282 w 7467600"/>
              <a:gd name="connsiteY277" fmla="*/ 3185247 h 6858000"/>
              <a:gd name="connsiteX278" fmla="*/ 1320603 w 7467600"/>
              <a:gd name="connsiteY278" fmla="*/ 3081281 h 6858000"/>
              <a:gd name="connsiteX279" fmla="*/ 1238695 w 7467600"/>
              <a:gd name="connsiteY279" fmla="*/ 3076820 h 6858000"/>
              <a:gd name="connsiteX280" fmla="*/ 5425627 w 7467600"/>
              <a:gd name="connsiteY280" fmla="*/ 2954192 h 6858000"/>
              <a:gd name="connsiteX281" fmla="*/ 5470770 w 7467600"/>
              <a:gd name="connsiteY281" fmla="*/ 3005435 h 6858000"/>
              <a:gd name="connsiteX282" fmla="*/ 5519779 w 7467600"/>
              <a:gd name="connsiteY282" fmla="*/ 4359223 h 6858000"/>
              <a:gd name="connsiteX283" fmla="*/ 5520293 w 7467600"/>
              <a:gd name="connsiteY283" fmla="*/ 4360602 h 6858000"/>
              <a:gd name="connsiteX284" fmla="*/ 5767221 w 7467600"/>
              <a:gd name="connsiteY284" fmla="*/ 4665564 h 6858000"/>
              <a:gd name="connsiteX285" fmla="*/ 6937169 w 7467600"/>
              <a:gd name="connsiteY285" fmla="*/ 4815941 h 6858000"/>
              <a:gd name="connsiteX286" fmla="*/ 6953922 w 7467600"/>
              <a:gd name="connsiteY286" fmla="*/ 4890068 h 6858000"/>
              <a:gd name="connsiteX287" fmla="*/ 6071359 w 7467600"/>
              <a:gd name="connsiteY287" fmla="*/ 4770770 h 6858000"/>
              <a:gd name="connsiteX288" fmla="*/ 6038839 w 7467600"/>
              <a:gd name="connsiteY288" fmla="*/ 4764474 h 6858000"/>
              <a:gd name="connsiteX289" fmla="*/ 6038706 w 7467600"/>
              <a:gd name="connsiteY289" fmla="*/ 4763847 h 6858000"/>
              <a:gd name="connsiteX290" fmla="*/ 6037784 w 7467600"/>
              <a:gd name="connsiteY290" fmla="*/ 4764270 h 6858000"/>
              <a:gd name="connsiteX291" fmla="*/ 6038839 w 7467600"/>
              <a:gd name="connsiteY291" fmla="*/ 4764474 h 6858000"/>
              <a:gd name="connsiteX292" fmla="*/ 6040338 w 7467600"/>
              <a:gd name="connsiteY292" fmla="*/ 4771418 h 6858000"/>
              <a:gd name="connsiteX293" fmla="*/ 6024488 w 7467600"/>
              <a:gd name="connsiteY293" fmla="*/ 4809903 h 6858000"/>
              <a:gd name="connsiteX294" fmla="*/ 5599771 w 7467600"/>
              <a:gd name="connsiteY294" fmla="*/ 5509652 h 6858000"/>
              <a:gd name="connsiteX295" fmla="*/ 5548843 w 7467600"/>
              <a:gd name="connsiteY295" fmla="*/ 5563845 h 6858000"/>
              <a:gd name="connsiteX296" fmla="*/ 5940952 w 7467600"/>
              <a:gd name="connsiteY296" fmla="*/ 6250028 h 6858000"/>
              <a:gd name="connsiteX297" fmla="*/ 6043441 w 7467600"/>
              <a:gd name="connsiteY297" fmla="*/ 6665847 h 6858000"/>
              <a:gd name="connsiteX298" fmla="*/ 6093432 w 7467600"/>
              <a:gd name="connsiteY298" fmla="*/ 6858000 h 6858000"/>
              <a:gd name="connsiteX299" fmla="*/ 6034344 w 7467600"/>
              <a:gd name="connsiteY299" fmla="*/ 6858000 h 6858000"/>
              <a:gd name="connsiteX300" fmla="*/ 6026679 w 7467600"/>
              <a:gd name="connsiteY300" fmla="*/ 6836959 h 6858000"/>
              <a:gd name="connsiteX301" fmla="*/ 5800441 w 7467600"/>
              <a:gd name="connsiteY301" fmla="*/ 6335286 h 6858000"/>
              <a:gd name="connsiteX302" fmla="*/ 5526562 w 7467600"/>
              <a:gd name="connsiteY302" fmla="*/ 5705388 h 6858000"/>
              <a:gd name="connsiteX303" fmla="*/ 5519640 w 7467600"/>
              <a:gd name="connsiteY303" fmla="*/ 5683774 h 6858000"/>
              <a:gd name="connsiteX304" fmla="*/ 5844559 w 7467600"/>
              <a:gd name="connsiteY304" fmla="*/ 6553349 h 6858000"/>
              <a:gd name="connsiteX305" fmla="*/ 5975994 w 7467600"/>
              <a:gd name="connsiteY305" fmla="*/ 6858000 h 6858000"/>
              <a:gd name="connsiteX306" fmla="*/ 5898547 w 7467600"/>
              <a:gd name="connsiteY306" fmla="*/ 6858000 h 6858000"/>
              <a:gd name="connsiteX307" fmla="*/ 5682041 w 7467600"/>
              <a:gd name="connsiteY307" fmla="*/ 6355860 h 6858000"/>
              <a:gd name="connsiteX308" fmla="*/ 5461758 w 7467600"/>
              <a:gd name="connsiteY308" fmla="*/ 5820220 h 6858000"/>
              <a:gd name="connsiteX309" fmla="*/ 5237282 w 7467600"/>
              <a:gd name="connsiteY309" fmla="*/ 6579086 h 6858000"/>
              <a:gd name="connsiteX310" fmla="*/ 5115009 w 7467600"/>
              <a:gd name="connsiteY310" fmla="*/ 6858000 h 6858000"/>
              <a:gd name="connsiteX311" fmla="*/ 5028074 w 7467600"/>
              <a:gd name="connsiteY311" fmla="*/ 6858000 h 6858000"/>
              <a:gd name="connsiteX312" fmla="*/ 5079508 w 7467600"/>
              <a:gd name="connsiteY312" fmla="*/ 6749074 h 6858000"/>
              <a:gd name="connsiteX313" fmla="*/ 5371846 w 7467600"/>
              <a:gd name="connsiteY313" fmla="*/ 5924413 h 6858000"/>
              <a:gd name="connsiteX314" fmla="*/ 5270512 w 7467600"/>
              <a:gd name="connsiteY314" fmla="*/ 6138975 h 6858000"/>
              <a:gd name="connsiteX315" fmla="*/ 5062409 w 7467600"/>
              <a:gd name="connsiteY315" fmla="*/ 6653544 h 6858000"/>
              <a:gd name="connsiteX316" fmla="*/ 5036628 w 7467600"/>
              <a:gd name="connsiteY316" fmla="*/ 6754247 h 6858000"/>
              <a:gd name="connsiteX317" fmla="*/ 5009112 w 7467600"/>
              <a:gd name="connsiteY317" fmla="*/ 6858000 h 6858000"/>
              <a:gd name="connsiteX318" fmla="*/ 4976679 w 7467600"/>
              <a:gd name="connsiteY318" fmla="*/ 6858000 h 6858000"/>
              <a:gd name="connsiteX319" fmla="*/ 5006537 w 7467600"/>
              <a:gd name="connsiteY319" fmla="*/ 6747068 h 6858000"/>
              <a:gd name="connsiteX320" fmla="*/ 5032723 w 7467600"/>
              <a:gd name="connsiteY320" fmla="*/ 6644957 h 6858000"/>
              <a:gd name="connsiteX321" fmla="*/ 5242949 w 7467600"/>
              <a:gd name="connsiteY321" fmla="*/ 6125175 h 6858000"/>
              <a:gd name="connsiteX322" fmla="*/ 5286321 w 7467600"/>
              <a:gd name="connsiteY322" fmla="*/ 6033555 h 6858000"/>
              <a:gd name="connsiteX323" fmla="*/ 5008210 w 7467600"/>
              <a:gd name="connsiteY323" fmla="*/ 6649194 h 6858000"/>
              <a:gd name="connsiteX324" fmla="*/ 4986321 w 7467600"/>
              <a:gd name="connsiteY324" fmla="*/ 6765687 h 6858000"/>
              <a:gd name="connsiteX325" fmla="*/ 4973474 w 7467600"/>
              <a:gd name="connsiteY325" fmla="*/ 6858000 h 6858000"/>
              <a:gd name="connsiteX326" fmla="*/ 4907178 w 7467600"/>
              <a:gd name="connsiteY326" fmla="*/ 6858000 h 6858000"/>
              <a:gd name="connsiteX327" fmla="*/ 4910810 w 7467600"/>
              <a:gd name="connsiteY327" fmla="*/ 6829660 h 6858000"/>
              <a:gd name="connsiteX328" fmla="*/ 4987461 w 7467600"/>
              <a:gd name="connsiteY328" fmla="*/ 6432994 h 6858000"/>
              <a:gd name="connsiteX329" fmla="*/ 5179262 w 7467600"/>
              <a:gd name="connsiteY329" fmla="*/ 6035044 h 6858000"/>
              <a:gd name="connsiteX330" fmla="*/ 4689678 w 7467600"/>
              <a:gd name="connsiteY330" fmla="*/ 6440241 h 6858000"/>
              <a:gd name="connsiteX331" fmla="*/ 4477543 w 7467600"/>
              <a:gd name="connsiteY331" fmla="*/ 6674836 h 6858000"/>
              <a:gd name="connsiteX332" fmla="*/ 4329957 w 7467600"/>
              <a:gd name="connsiteY332" fmla="*/ 6858000 h 6858000"/>
              <a:gd name="connsiteX333" fmla="*/ 4218595 w 7467600"/>
              <a:gd name="connsiteY333" fmla="*/ 6858000 h 6858000"/>
              <a:gd name="connsiteX334" fmla="*/ 4368888 w 7467600"/>
              <a:gd name="connsiteY334" fmla="*/ 6668412 h 6858000"/>
              <a:gd name="connsiteX335" fmla="*/ 4563091 w 7467600"/>
              <a:gd name="connsiteY335" fmla="*/ 6442508 h 6858000"/>
              <a:gd name="connsiteX336" fmla="*/ 5387324 w 7467600"/>
              <a:gd name="connsiteY336" fmla="*/ 5705830 h 6858000"/>
              <a:gd name="connsiteX337" fmla="*/ 5073620 w 7467600"/>
              <a:gd name="connsiteY337" fmla="*/ 5955437 h 6858000"/>
              <a:gd name="connsiteX338" fmla="*/ 4689789 w 7467600"/>
              <a:gd name="connsiteY338" fmla="*/ 6268382 h 6858000"/>
              <a:gd name="connsiteX339" fmla="*/ 4418722 w 7467600"/>
              <a:gd name="connsiteY339" fmla="*/ 6570886 h 6858000"/>
              <a:gd name="connsiteX340" fmla="*/ 4214944 w 7467600"/>
              <a:gd name="connsiteY340" fmla="*/ 6858000 h 6858000"/>
              <a:gd name="connsiteX341" fmla="*/ 4177898 w 7467600"/>
              <a:gd name="connsiteY341" fmla="*/ 6858000 h 6858000"/>
              <a:gd name="connsiteX342" fmla="*/ 4391597 w 7467600"/>
              <a:gd name="connsiteY342" fmla="*/ 6556370 h 6858000"/>
              <a:gd name="connsiteX343" fmla="*/ 4668889 w 7467600"/>
              <a:gd name="connsiteY343" fmla="*/ 6246399 h 6858000"/>
              <a:gd name="connsiteX344" fmla="*/ 5055427 w 7467600"/>
              <a:gd name="connsiteY344" fmla="*/ 5931476 h 6858000"/>
              <a:gd name="connsiteX345" fmla="*/ 5371814 w 7467600"/>
              <a:gd name="connsiteY345" fmla="*/ 5678975 h 6858000"/>
              <a:gd name="connsiteX346" fmla="*/ 4987918 w 7467600"/>
              <a:gd name="connsiteY346" fmla="*/ 5838701 h 6858000"/>
              <a:gd name="connsiteX347" fmla="*/ 4317146 w 7467600"/>
              <a:gd name="connsiteY347" fmla="*/ 6587716 h 6858000"/>
              <a:gd name="connsiteX348" fmla="*/ 4171627 w 7467600"/>
              <a:gd name="connsiteY348" fmla="*/ 6858000 h 6858000"/>
              <a:gd name="connsiteX349" fmla="*/ 4081585 w 7467600"/>
              <a:gd name="connsiteY349" fmla="*/ 6858000 h 6858000"/>
              <a:gd name="connsiteX350" fmla="*/ 4238603 w 7467600"/>
              <a:gd name="connsiteY350" fmla="*/ 6559341 h 6858000"/>
              <a:gd name="connsiteX351" fmla="*/ 4778333 w 7467600"/>
              <a:gd name="connsiteY351" fmla="*/ 5873626 h 6858000"/>
              <a:gd name="connsiteX352" fmla="*/ 5414185 w 7467600"/>
              <a:gd name="connsiteY352" fmla="*/ 5573882 h 6858000"/>
              <a:gd name="connsiteX353" fmla="*/ 5959648 w 7467600"/>
              <a:gd name="connsiteY353" fmla="*/ 4760797 h 6858000"/>
              <a:gd name="connsiteX354" fmla="*/ 5355019 w 7467600"/>
              <a:gd name="connsiteY354" fmla="*/ 4734672 h 6858000"/>
              <a:gd name="connsiteX355" fmla="*/ 5083565 w 7467600"/>
              <a:gd name="connsiteY355" fmla="*/ 5179121 h 6858000"/>
              <a:gd name="connsiteX356" fmla="*/ 4713577 w 7467600"/>
              <a:gd name="connsiteY356" fmla="*/ 5616803 h 6858000"/>
              <a:gd name="connsiteX357" fmla="*/ 3989559 w 7467600"/>
              <a:gd name="connsiteY357" fmla="*/ 6145945 h 6858000"/>
              <a:gd name="connsiteX358" fmla="*/ 3939824 w 7467600"/>
              <a:gd name="connsiteY358" fmla="*/ 6066900 h 6858000"/>
              <a:gd name="connsiteX359" fmla="*/ 4584537 w 7467600"/>
              <a:gd name="connsiteY359" fmla="*/ 5324826 h 6858000"/>
              <a:gd name="connsiteX360" fmla="*/ 5037105 w 7467600"/>
              <a:gd name="connsiteY360" fmla="*/ 5088765 h 6858000"/>
              <a:gd name="connsiteX361" fmla="*/ 5039930 w 7467600"/>
              <a:gd name="connsiteY361" fmla="*/ 5089585 h 6858000"/>
              <a:gd name="connsiteX362" fmla="*/ 5263764 w 7467600"/>
              <a:gd name="connsiteY362" fmla="*/ 4735525 h 6858000"/>
              <a:gd name="connsiteX363" fmla="*/ 4086300 w 7467600"/>
              <a:gd name="connsiteY363" fmla="*/ 4884599 h 6858000"/>
              <a:gd name="connsiteX364" fmla="*/ 4085485 w 7467600"/>
              <a:gd name="connsiteY364" fmla="*/ 4899070 h 6858000"/>
              <a:gd name="connsiteX365" fmla="*/ 3871915 w 7467600"/>
              <a:gd name="connsiteY365" fmla="*/ 5253645 h 6858000"/>
              <a:gd name="connsiteX366" fmla="*/ 3799374 w 7467600"/>
              <a:gd name="connsiteY366" fmla="*/ 5466127 h 6858000"/>
              <a:gd name="connsiteX367" fmla="*/ 3498850 w 7467600"/>
              <a:gd name="connsiteY367" fmla="*/ 6661888 h 6858000"/>
              <a:gd name="connsiteX368" fmla="*/ 3399216 w 7467600"/>
              <a:gd name="connsiteY368" fmla="*/ 6858000 h 6858000"/>
              <a:gd name="connsiteX369" fmla="*/ 3303688 w 7467600"/>
              <a:gd name="connsiteY369" fmla="*/ 6858000 h 6858000"/>
              <a:gd name="connsiteX370" fmla="*/ 3391774 w 7467600"/>
              <a:gd name="connsiteY370" fmla="*/ 6697181 h 6858000"/>
              <a:gd name="connsiteX371" fmla="*/ 3735540 w 7467600"/>
              <a:gd name="connsiteY371" fmla="*/ 5546923 h 6858000"/>
              <a:gd name="connsiteX372" fmla="*/ 3729438 w 7467600"/>
              <a:gd name="connsiteY372" fmla="*/ 5569058 h 6858000"/>
              <a:gd name="connsiteX373" fmla="*/ 3707782 w 7467600"/>
              <a:gd name="connsiteY373" fmla="*/ 5644908 h 6858000"/>
              <a:gd name="connsiteX374" fmla="*/ 3583827 w 7467600"/>
              <a:gd name="connsiteY374" fmla="*/ 6039215 h 6858000"/>
              <a:gd name="connsiteX375" fmla="*/ 3547861 w 7467600"/>
              <a:gd name="connsiteY375" fmla="*/ 6129609 h 6858000"/>
              <a:gd name="connsiteX376" fmla="*/ 3490905 w 7467600"/>
              <a:gd name="connsiteY376" fmla="*/ 6277660 h 6858000"/>
              <a:gd name="connsiteX377" fmla="*/ 3455859 w 7467600"/>
              <a:gd name="connsiteY377" fmla="*/ 6391301 h 6858000"/>
              <a:gd name="connsiteX378" fmla="*/ 3429112 w 7467600"/>
              <a:gd name="connsiteY378" fmla="*/ 6479469 h 6858000"/>
              <a:gd name="connsiteX379" fmla="*/ 3304862 w 7467600"/>
              <a:gd name="connsiteY379" fmla="*/ 6796476 h 6858000"/>
              <a:gd name="connsiteX380" fmla="*/ 3276071 w 7467600"/>
              <a:gd name="connsiteY380" fmla="*/ 6858000 h 6858000"/>
              <a:gd name="connsiteX381" fmla="*/ 3240805 w 7467600"/>
              <a:gd name="connsiteY381" fmla="*/ 6858000 h 6858000"/>
              <a:gd name="connsiteX382" fmla="*/ 3275917 w 7467600"/>
              <a:gd name="connsiteY382" fmla="*/ 6783192 h 6858000"/>
              <a:gd name="connsiteX383" fmla="*/ 3399358 w 7467600"/>
              <a:gd name="connsiteY383" fmla="*/ 6469011 h 6858000"/>
              <a:gd name="connsiteX384" fmla="*/ 3425650 w 7467600"/>
              <a:gd name="connsiteY384" fmla="*/ 6381333 h 6858000"/>
              <a:gd name="connsiteX385" fmla="*/ 3460661 w 7467600"/>
              <a:gd name="connsiteY385" fmla="*/ 6266763 h 6858000"/>
              <a:gd name="connsiteX386" fmla="*/ 3518021 w 7467600"/>
              <a:gd name="connsiteY386" fmla="*/ 6117298 h 6858000"/>
              <a:gd name="connsiteX387" fmla="*/ 3554035 w 7467600"/>
              <a:gd name="connsiteY387" fmla="*/ 6027832 h 6858000"/>
              <a:gd name="connsiteX388" fmla="*/ 3677174 w 7467600"/>
              <a:gd name="connsiteY388" fmla="*/ 5636351 h 6858000"/>
              <a:gd name="connsiteX389" fmla="*/ 3698819 w 7467600"/>
              <a:gd name="connsiteY389" fmla="*/ 5560503 h 6858000"/>
              <a:gd name="connsiteX390" fmla="*/ 3702094 w 7467600"/>
              <a:gd name="connsiteY390" fmla="*/ 5549194 h 6858000"/>
              <a:gd name="connsiteX391" fmla="*/ 3398355 w 7467600"/>
              <a:gd name="connsiteY391" fmla="*/ 6094603 h 6858000"/>
              <a:gd name="connsiteX392" fmla="*/ 3193941 w 7467600"/>
              <a:gd name="connsiteY392" fmla="*/ 6798775 h 6858000"/>
              <a:gd name="connsiteX393" fmla="*/ 3184140 w 7467600"/>
              <a:gd name="connsiteY393" fmla="*/ 6858000 h 6858000"/>
              <a:gd name="connsiteX394" fmla="*/ 3099978 w 7467600"/>
              <a:gd name="connsiteY394" fmla="*/ 6858000 h 6858000"/>
              <a:gd name="connsiteX395" fmla="*/ 3101556 w 7467600"/>
              <a:gd name="connsiteY395" fmla="*/ 6843337 h 6858000"/>
              <a:gd name="connsiteX396" fmla="*/ 3370162 w 7467600"/>
              <a:gd name="connsiteY396" fmla="*/ 5785550 h 6858000"/>
              <a:gd name="connsiteX397" fmla="*/ 3746477 w 7467600"/>
              <a:gd name="connsiteY397" fmla="*/ 5377889 h 6858000"/>
              <a:gd name="connsiteX398" fmla="*/ 3863399 w 7467600"/>
              <a:gd name="connsiteY398" fmla="*/ 5087257 h 6858000"/>
              <a:gd name="connsiteX399" fmla="*/ 3968712 w 7467600"/>
              <a:gd name="connsiteY399" fmla="*/ 4913989 h 6858000"/>
              <a:gd name="connsiteX400" fmla="*/ 2792390 w 7467600"/>
              <a:gd name="connsiteY400" fmla="*/ 5382974 h 6858000"/>
              <a:gd name="connsiteX401" fmla="*/ 2714982 w 7467600"/>
              <a:gd name="connsiteY401" fmla="*/ 5427051 h 6858000"/>
              <a:gd name="connsiteX402" fmla="*/ 2813361 w 7467600"/>
              <a:gd name="connsiteY402" fmla="*/ 6023912 h 6858000"/>
              <a:gd name="connsiteX403" fmla="*/ 2688430 w 7467600"/>
              <a:gd name="connsiteY403" fmla="*/ 6801564 h 6858000"/>
              <a:gd name="connsiteX404" fmla="*/ 2629626 w 7467600"/>
              <a:gd name="connsiteY404" fmla="*/ 6763394 h 6858000"/>
              <a:gd name="connsiteX405" fmla="*/ 2565328 w 7467600"/>
              <a:gd name="connsiteY405" fmla="*/ 5516399 h 6858000"/>
              <a:gd name="connsiteX406" fmla="*/ 1922999 w 7467600"/>
              <a:gd name="connsiteY406" fmla="*/ 5980343 h 6858000"/>
              <a:gd name="connsiteX407" fmla="*/ 1950261 w 7467600"/>
              <a:gd name="connsiteY407" fmla="*/ 6405858 h 6858000"/>
              <a:gd name="connsiteX408" fmla="*/ 2365554 w 7467600"/>
              <a:gd name="connsiteY408" fmla="*/ 6759107 h 6858000"/>
              <a:gd name="connsiteX409" fmla="*/ 2424142 w 7467600"/>
              <a:gd name="connsiteY409" fmla="*/ 6858000 h 6858000"/>
              <a:gd name="connsiteX410" fmla="*/ 2395994 w 7467600"/>
              <a:gd name="connsiteY410" fmla="*/ 6858000 h 6858000"/>
              <a:gd name="connsiteX411" fmla="*/ 2392863 w 7467600"/>
              <a:gd name="connsiteY411" fmla="*/ 6852964 h 6858000"/>
              <a:gd name="connsiteX412" fmla="*/ 2017589 w 7467600"/>
              <a:gd name="connsiteY412" fmla="*/ 6493982 h 6858000"/>
              <a:gd name="connsiteX413" fmla="*/ 2147336 w 7467600"/>
              <a:gd name="connsiteY413" fmla="*/ 6594052 h 6858000"/>
              <a:gd name="connsiteX414" fmla="*/ 2207047 w 7467600"/>
              <a:gd name="connsiteY414" fmla="*/ 6654540 h 6858000"/>
              <a:gd name="connsiteX415" fmla="*/ 2299106 w 7467600"/>
              <a:gd name="connsiteY415" fmla="*/ 6778931 h 6858000"/>
              <a:gd name="connsiteX416" fmla="*/ 2314430 w 7467600"/>
              <a:gd name="connsiteY416" fmla="*/ 6801144 h 6858000"/>
              <a:gd name="connsiteX417" fmla="*/ 2352406 w 7467600"/>
              <a:gd name="connsiteY417" fmla="*/ 6858000 h 6858000"/>
              <a:gd name="connsiteX418" fmla="*/ 2314492 w 7467600"/>
              <a:gd name="connsiteY418" fmla="*/ 6858000 h 6858000"/>
              <a:gd name="connsiteX419" fmla="*/ 2288095 w 7467600"/>
              <a:gd name="connsiteY419" fmla="*/ 6818030 h 6858000"/>
              <a:gd name="connsiteX420" fmla="*/ 2272768 w 7467600"/>
              <a:gd name="connsiteY420" fmla="*/ 6795822 h 6858000"/>
              <a:gd name="connsiteX421" fmla="*/ 2182715 w 7467600"/>
              <a:gd name="connsiteY421" fmla="*/ 6675071 h 6858000"/>
              <a:gd name="connsiteX422" fmla="*/ 2032061 w 7467600"/>
              <a:gd name="connsiteY422" fmla="*/ 6541380 h 6858000"/>
              <a:gd name="connsiteX423" fmla="*/ 2257220 w 7467600"/>
              <a:gd name="connsiteY423" fmla="*/ 6826257 h 6858000"/>
              <a:gd name="connsiteX424" fmla="*/ 2281324 w 7467600"/>
              <a:gd name="connsiteY424" fmla="*/ 6858000 h 6858000"/>
              <a:gd name="connsiteX425" fmla="*/ 2242860 w 7467600"/>
              <a:gd name="connsiteY425" fmla="*/ 6858000 h 6858000"/>
              <a:gd name="connsiteX426" fmla="*/ 2232818 w 7467600"/>
              <a:gd name="connsiteY426" fmla="*/ 6844926 h 6858000"/>
              <a:gd name="connsiteX427" fmla="*/ 1990172 w 7467600"/>
              <a:gd name="connsiteY427" fmla="*/ 6542121 h 6858000"/>
              <a:gd name="connsiteX428" fmla="*/ 2124090 w 7467600"/>
              <a:gd name="connsiteY428" fmla="*/ 6761017 h 6858000"/>
              <a:gd name="connsiteX429" fmla="*/ 2200380 w 7467600"/>
              <a:gd name="connsiteY429" fmla="*/ 6858000 h 6858000"/>
              <a:gd name="connsiteX430" fmla="*/ 2147507 w 7467600"/>
              <a:gd name="connsiteY430" fmla="*/ 6858000 h 6858000"/>
              <a:gd name="connsiteX431" fmla="*/ 2070668 w 7467600"/>
              <a:gd name="connsiteY431" fmla="*/ 6761520 h 6858000"/>
              <a:gd name="connsiteX432" fmla="*/ 1975142 w 7467600"/>
              <a:gd name="connsiteY432" fmla="*/ 6585570 h 6858000"/>
              <a:gd name="connsiteX433" fmla="*/ 2050035 w 7467600"/>
              <a:gd name="connsiteY433" fmla="*/ 6813345 h 6858000"/>
              <a:gd name="connsiteX434" fmla="*/ 2063025 w 7467600"/>
              <a:gd name="connsiteY434" fmla="*/ 6858000 h 6858000"/>
              <a:gd name="connsiteX435" fmla="*/ 2021675 w 7467600"/>
              <a:gd name="connsiteY435" fmla="*/ 6858000 h 6858000"/>
              <a:gd name="connsiteX436" fmla="*/ 2019308 w 7467600"/>
              <a:gd name="connsiteY436" fmla="*/ 6847118 h 6858000"/>
              <a:gd name="connsiteX437" fmla="*/ 1938835 w 7467600"/>
              <a:gd name="connsiteY437" fmla="*/ 6551160 h 6858000"/>
              <a:gd name="connsiteX438" fmla="*/ 1953230 w 7467600"/>
              <a:gd name="connsiteY438" fmla="*/ 6759699 h 6858000"/>
              <a:gd name="connsiteX439" fmla="*/ 1956763 w 7467600"/>
              <a:gd name="connsiteY439" fmla="*/ 6778191 h 6858000"/>
              <a:gd name="connsiteX440" fmla="*/ 1967925 w 7467600"/>
              <a:gd name="connsiteY440" fmla="*/ 6858000 h 6858000"/>
              <a:gd name="connsiteX441" fmla="*/ 1936622 w 7467600"/>
              <a:gd name="connsiteY441" fmla="*/ 6858000 h 6858000"/>
              <a:gd name="connsiteX442" fmla="*/ 1926261 w 7467600"/>
              <a:gd name="connsiteY442" fmla="*/ 6784064 h 6858000"/>
              <a:gd name="connsiteX443" fmla="*/ 1922724 w 7467600"/>
              <a:gd name="connsiteY443" fmla="*/ 6765577 h 6858000"/>
              <a:gd name="connsiteX444" fmla="*/ 1904650 w 7467600"/>
              <a:gd name="connsiteY444" fmla="*/ 6639616 h 6858000"/>
              <a:gd name="connsiteX445" fmla="*/ 1885273 w 7467600"/>
              <a:gd name="connsiteY445" fmla="*/ 6858000 h 6858000"/>
              <a:gd name="connsiteX446" fmla="*/ 1854363 w 7467600"/>
              <a:gd name="connsiteY446" fmla="*/ 6858000 h 6858000"/>
              <a:gd name="connsiteX447" fmla="*/ 1880391 w 7467600"/>
              <a:gd name="connsiteY447" fmla="*/ 6603796 h 6858000"/>
              <a:gd name="connsiteX448" fmla="*/ 1818273 w 7467600"/>
              <a:gd name="connsiteY448" fmla="*/ 6715729 h 6858000"/>
              <a:gd name="connsiteX449" fmla="*/ 1794691 w 7467600"/>
              <a:gd name="connsiteY449" fmla="*/ 6843239 h 6858000"/>
              <a:gd name="connsiteX450" fmla="*/ 1794914 w 7467600"/>
              <a:gd name="connsiteY450" fmla="*/ 6858000 h 6858000"/>
              <a:gd name="connsiteX451" fmla="*/ 1746128 w 7467600"/>
              <a:gd name="connsiteY451" fmla="*/ 6858000 h 6858000"/>
              <a:gd name="connsiteX452" fmla="*/ 1753934 w 7467600"/>
              <a:gd name="connsiteY452" fmla="*/ 6724796 h 6858000"/>
              <a:gd name="connsiteX453" fmla="*/ 1792053 w 7467600"/>
              <a:gd name="connsiteY453" fmla="*/ 6572396 h 6858000"/>
              <a:gd name="connsiteX454" fmla="*/ 1862248 w 7467600"/>
              <a:gd name="connsiteY454" fmla="*/ 6266397 h 6858000"/>
              <a:gd name="connsiteX455" fmla="*/ 1862250 w 7467600"/>
              <a:gd name="connsiteY455" fmla="*/ 6033531 h 6858000"/>
              <a:gd name="connsiteX456" fmla="*/ 1211999 w 7467600"/>
              <a:gd name="connsiteY456" fmla="*/ 6683610 h 6858000"/>
              <a:gd name="connsiteX457" fmla="*/ 1213266 w 7467600"/>
              <a:gd name="connsiteY457" fmla="*/ 6691947 h 6858000"/>
              <a:gd name="connsiteX458" fmla="*/ 1203370 w 7467600"/>
              <a:gd name="connsiteY458" fmla="*/ 6850676 h 6858000"/>
              <a:gd name="connsiteX459" fmla="*/ 1203671 w 7467600"/>
              <a:gd name="connsiteY459" fmla="*/ 6858000 h 6858000"/>
              <a:gd name="connsiteX460" fmla="*/ 1143180 w 7467600"/>
              <a:gd name="connsiteY460" fmla="*/ 6858000 h 6858000"/>
              <a:gd name="connsiteX461" fmla="*/ 1142176 w 7467600"/>
              <a:gd name="connsiteY461" fmla="*/ 6766045 h 6858000"/>
              <a:gd name="connsiteX462" fmla="*/ 1067484 w 7467600"/>
              <a:gd name="connsiteY462" fmla="*/ 6858000 h 6858000"/>
              <a:gd name="connsiteX463" fmla="*/ 953928 w 7467600"/>
              <a:gd name="connsiteY463" fmla="*/ 6858000 h 6858000"/>
              <a:gd name="connsiteX464" fmla="*/ 959715 w 7467600"/>
              <a:gd name="connsiteY464" fmla="*/ 6850185 h 6858000"/>
              <a:gd name="connsiteX465" fmla="*/ 1483788 w 7467600"/>
              <a:gd name="connsiteY465" fmla="*/ 6259174 h 6858000"/>
              <a:gd name="connsiteX466" fmla="*/ 1100671 w 7467600"/>
              <a:gd name="connsiteY466" fmla="*/ 6252137 h 6858000"/>
              <a:gd name="connsiteX467" fmla="*/ 1090144 w 7467600"/>
              <a:gd name="connsiteY467" fmla="*/ 6256748 h 6858000"/>
              <a:gd name="connsiteX468" fmla="*/ 1095872 w 7467600"/>
              <a:gd name="connsiteY468" fmla="*/ 6271892 h 6858000"/>
              <a:gd name="connsiteX469" fmla="*/ 262785 w 7467600"/>
              <a:gd name="connsiteY469" fmla="*/ 6845450 h 6858000"/>
              <a:gd name="connsiteX470" fmla="*/ 209968 w 7467600"/>
              <a:gd name="connsiteY470" fmla="*/ 6770713 h 6858000"/>
              <a:gd name="connsiteX471" fmla="*/ 873460 w 7467600"/>
              <a:gd name="connsiteY471" fmla="*/ 6253768 h 6858000"/>
              <a:gd name="connsiteX472" fmla="*/ 192686 w 7467600"/>
              <a:gd name="connsiteY472" fmla="*/ 5849257 h 6858000"/>
              <a:gd name="connsiteX473" fmla="*/ 4696 w 7467600"/>
              <a:gd name="connsiteY473" fmla="*/ 5697668 h 6858000"/>
              <a:gd name="connsiteX474" fmla="*/ 0 w 7467600"/>
              <a:gd name="connsiteY474" fmla="*/ 5689984 h 6858000"/>
              <a:gd name="connsiteX475" fmla="*/ 0 w 7467600"/>
              <a:gd name="connsiteY475" fmla="*/ 5513472 h 6858000"/>
              <a:gd name="connsiteX476" fmla="*/ 174101 w 7467600"/>
              <a:gd name="connsiteY476" fmla="*/ 5620277 h 6858000"/>
              <a:gd name="connsiteX477" fmla="*/ 891800 w 7467600"/>
              <a:gd name="connsiteY477" fmla="*/ 6036935 h 6858000"/>
              <a:gd name="connsiteX478" fmla="*/ 1072219 w 7467600"/>
              <a:gd name="connsiteY478" fmla="*/ 6169443 h 6858000"/>
              <a:gd name="connsiteX479" fmla="*/ 1074117 w 7467600"/>
              <a:gd name="connsiteY479" fmla="*/ 6170301 h 6858000"/>
              <a:gd name="connsiteX480" fmla="*/ 1083114 w 7467600"/>
              <a:gd name="connsiteY480" fmla="*/ 6174131 h 6858000"/>
              <a:gd name="connsiteX481" fmla="*/ 1543010 w 7467600"/>
              <a:gd name="connsiteY481" fmla="*/ 6191140 h 6858000"/>
              <a:gd name="connsiteX482" fmla="*/ 1551080 w 7467600"/>
              <a:gd name="connsiteY482" fmla="*/ 6195006 h 6858000"/>
              <a:gd name="connsiteX483" fmla="*/ 2345443 w 7467600"/>
              <a:gd name="connsiteY483" fmla="*/ 5549882 h 6858000"/>
              <a:gd name="connsiteX484" fmla="*/ 1721499 w 7467600"/>
              <a:gd name="connsiteY484" fmla="*/ 5599969 h 6858000"/>
              <a:gd name="connsiteX485" fmla="*/ 767716 w 7467600"/>
              <a:gd name="connsiteY485" fmla="*/ 5472768 h 6858000"/>
              <a:gd name="connsiteX486" fmla="*/ 722147 w 7467600"/>
              <a:gd name="connsiteY486" fmla="*/ 5393091 h 6858000"/>
              <a:gd name="connsiteX487" fmla="*/ 1485552 w 7467600"/>
              <a:gd name="connsiteY487" fmla="*/ 5313202 h 6858000"/>
              <a:gd name="connsiteX488" fmla="*/ 2143004 w 7467600"/>
              <a:gd name="connsiteY488" fmla="*/ 5402420 h 6858000"/>
              <a:gd name="connsiteX489" fmla="*/ 1933391 w 7467600"/>
              <a:gd name="connsiteY489" fmla="*/ 5156971 h 6858000"/>
              <a:gd name="connsiteX490" fmla="*/ 1827118 w 7467600"/>
              <a:gd name="connsiteY490" fmla="*/ 4968410 h 6858000"/>
              <a:gd name="connsiteX491" fmla="*/ 1837349 w 7467600"/>
              <a:gd name="connsiteY491" fmla="*/ 4956357 h 6858000"/>
              <a:gd name="connsiteX492" fmla="*/ 2162835 w 7467600"/>
              <a:gd name="connsiteY492" fmla="*/ 5187853 h 6858000"/>
              <a:gd name="connsiteX493" fmla="*/ 2257167 w 7467600"/>
              <a:gd name="connsiteY493" fmla="*/ 5462123 h 6858000"/>
              <a:gd name="connsiteX494" fmla="*/ 2261598 w 7467600"/>
              <a:gd name="connsiteY494" fmla="*/ 5467998 h 6858000"/>
              <a:gd name="connsiteX495" fmla="*/ 2437177 w 7467600"/>
              <a:gd name="connsiteY495" fmla="*/ 5479608 h 6858000"/>
              <a:gd name="connsiteX496" fmla="*/ 2445247 w 7467600"/>
              <a:gd name="connsiteY496" fmla="*/ 5483476 h 6858000"/>
              <a:gd name="connsiteX497" fmla="*/ 2743626 w 7467600"/>
              <a:gd name="connsiteY497" fmla="*/ 5304819 h 6858000"/>
              <a:gd name="connsiteX498" fmla="*/ 3048102 w 7467600"/>
              <a:gd name="connsiteY498" fmla="*/ 5150595 h 6858000"/>
              <a:gd name="connsiteX499" fmla="*/ 1799414 w 7467600"/>
              <a:gd name="connsiteY499" fmla="*/ 4694732 h 6858000"/>
              <a:gd name="connsiteX500" fmla="*/ 1771735 w 7467600"/>
              <a:gd name="connsiteY500" fmla="*/ 4619929 h 6858000"/>
              <a:gd name="connsiteX501" fmla="*/ 3104273 w 7467600"/>
              <a:gd name="connsiteY501" fmla="*/ 5076159 h 6858000"/>
              <a:gd name="connsiteX502" fmla="*/ 3113245 w 7467600"/>
              <a:gd name="connsiteY502" fmla="*/ 5090705 h 6858000"/>
              <a:gd name="connsiteX503" fmla="*/ 3126294 w 7467600"/>
              <a:gd name="connsiteY503" fmla="*/ 5114400 h 6858000"/>
              <a:gd name="connsiteX504" fmla="*/ 3937433 w 7467600"/>
              <a:gd name="connsiteY504" fmla="*/ 4830473 h 6858000"/>
              <a:gd name="connsiteX505" fmla="*/ 3590475 w 7467600"/>
              <a:gd name="connsiteY505" fmla="*/ 4597974 h 6858000"/>
              <a:gd name="connsiteX506" fmla="*/ 3100264 w 7467600"/>
              <a:gd name="connsiteY506" fmla="*/ 4579845 h 6858000"/>
              <a:gd name="connsiteX507" fmla="*/ 2183576 w 7467600"/>
              <a:gd name="connsiteY507" fmla="*/ 4227150 h 6858000"/>
              <a:gd name="connsiteX508" fmla="*/ 2151029 w 7467600"/>
              <a:gd name="connsiteY508" fmla="*/ 4146947 h 6858000"/>
              <a:gd name="connsiteX509" fmla="*/ 3563434 w 7467600"/>
              <a:gd name="connsiteY509" fmla="*/ 4469115 h 6858000"/>
              <a:gd name="connsiteX510" fmla="*/ 3177952 w 7467600"/>
              <a:gd name="connsiteY510" fmla="*/ 3657386 h 6858000"/>
              <a:gd name="connsiteX511" fmla="*/ 3189263 w 7467600"/>
              <a:gd name="connsiteY511" fmla="*/ 3625726 h 6858000"/>
              <a:gd name="connsiteX512" fmla="*/ 3560912 w 7467600"/>
              <a:gd name="connsiteY512" fmla="*/ 4079863 h 6858000"/>
              <a:gd name="connsiteX513" fmla="*/ 3626636 w 7467600"/>
              <a:gd name="connsiteY513" fmla="*/ 4512230 h 6858000"/>
              <a:gd name="connsiteX514" fmla="*/ 3653088 w 7467600"/>
              <a:gd name="connsiteY514" fmla="*/ 4521417 h 6858000"/>
              <a:gd name="connsiteX515" fmla="*/ 3988128 w 7467600"/>
              <a:gd name="connsiteY515" fmla="*/ 4817267 h 6858000"/>
              <a:gd name="connsiteX516" fmla="*/ 4830582 w 7467600"/>
              <a:gd name="connsiteY516" fmla="*/ 4676000 h 6858000"/>
              <a:gd name="connsiteX517" fmla="*/ 4830100 w 7467600"/>
              <a:gd name="connsiteY517" fmla="*/ 4675554 h 6858000"/>
              <a:gd name="connsiteX518" fmla="*/ 4036318 w 7467600"/>
              <a:gd name="connsiteY518" fmla="*/ 4147013 h 6858000"/>
              <a:gd name="connsiteX519" fmla="*/ 3432098 w 7467600"/>
              <a:gd name="connsiteY519" fmla="*/ 3537312 h 6858000"/>
              <a:gd name="connsiteX520" fmla="*/ 3446761 w 7467600"/>
              <a:gd name="connsiteY520" fmla="*/ 3461278 h 6858000"/>
              <a:gd name="connsiteX521" fmla="*/ 4419733 w 7467600"/>
              <a:gd name="connsiteY521" fmla="*/ 3963555 h 6858000"/>
              <a:gd name="connsiteX522" fmla="*/ 4781371 w 7467600"/>
              <a:gd name="connsiteY522" fmla="*/ 4458604 h 6858000"/>
              <a:gd name="connsiteX523" fmla="*/ 4780440 w 7467600"/>
              <a:gd name="connsiteY523" fmla="*/ 4470290 h 6858000"/>
              <a:gd name="connsiteX524" fmla="*/ 4898954 w 7467600"/>
              <a:gd name="connsiteY524" fmla="*/ 4662092 h 6858000"/>
              <a:gd name="connsiteX525" fmla="*/ 4900699 w 7467600"/>
              <a:gd name="connsiteY525" fmla="*/ 4670867 h 6858000"/>
              <a:gd name="connsiteX526" fmla="*/ 5714511 w 7467600"/>
              <a:gd name="connsiteY526" fmla="*/ 4663483 h 6858000"/>
              <a:gd name="connsiteX527" fmla="*/ 5464793 w 7467600"/>
              <a:gd name="connsiteY527" fmla="*/ 4393556 h 6858000"/>
              <a:gd name="connsiteX528" fmla="*/ 5461897 w 7467600"/>
              <a:gd name="connsiteY528" fmla="*/ 4390879 h 6858000"/>
              <a:gd name="connsiteX529" fmla="*/ 4294126 w 7467600"/>
              <a:gd name="connsiteY529" fmla="*/ 3303048 h 6858000"/>
              <a:gd name="connsiteX530" fmla="*/ 4305321 w 7467600"/>
              <a:gd name="connsiteY530" fmla="*/ 3256953 h 6858000"/>
              <a:gd name="connsiteX531" fmla="*/ 4949299 w 7467600"/>
              <a:gd name="connsiteY531" fmla="*/ 3766336 h 6858000"/>
              <a:gd name="connsiteX532" fmla="*/ 5291452 w 7467600"/>
              <a:gd name="connsiteY532" fmla="*/ 4076801 h 6858000"/>
              <a:gd name="connsiteX533" fmla="*/ 5434998 w 7467600"/>
              <a:gd name="connsiteY533" fmla="*/ 4254100 h 6858000"/>
              <a:gd name="connsiteX534" fmla="*/ 5351015 w 7467600"/>
              <a:gd name="connsiteY534" fmla="*/ 3760989 h 6858000"/>
              <a:gd name="connsiteX535" fmla="*/ 5413780 w 7467600"/>
              <a:gd name="connsiteY535" fmla="*/ 2966265 h 6858000"/>
              <a:gd name="connsiteX536" fmla="*/ 5425627 w 7467600"/>
              <a:gd name="connsiteY536" fmla="*/ 2954192 h 6858000"/>
              <a:gd name="connsiteX537" fmla="*/ 6604735 w 7467600"/>
              <a:gd name="connsiteY537" fmla="*/ 2041381 h 6858000"/>
              <a:gd name="connsiteX538" fmla="*/ 7204487 w 7467600"/>
              <a:gd name="connsiteY538" fmla="*/ 2742112 h 6858000"/>
              <a:gd name="connsiteX539" fmla="*/ 7131592 w 7467600"/>
              <a:gd name="connsiteY539" fmla="*/ 2672096 h 6858000"/>
              <a:gd name="connsiteX540" fmla="*/ 6996344 w 7467600"/>
              <a:gd name="connsiteY540" fmla="*/ 2518310 h 6858000"/>
              <a:gd name="connsiteX541" fmla="*/ 6735495 w 7467600"/>
              <a:gd name="connsiteY541" fmla="*/ 2196890 h 6858000"/>
              <a:gd name="connsiteX542" fmla="*/ 6721901 w 7467600"/>
              <a:gd name="connsiteY542" fmla="*/ 2179274 h 6858000"/>
              <a:gd name="connsiteX543" fmla="*/ 6604735 w 7467600"/>
              <a:gd name="connsiteY543" fmla="*/ 2041381 h 6858000"/>
              <a:gd name="connsiteX544" fmla="*/ 6591670 w 7467600"/>
              <a:gd name="connsiteY544" fmla="*/ 1988277 h 6858000"/>
              <a:gd name="connsiteX545" fmla="*/ 6747349 w 7467600"/>
              <a:gd name="connsiteY545" fmla="*/ 2160069 h 6858000"/>
              <a:gd name="connsiteX546" fmla="*/ 6760943 w 7467600"/>
              <a:gd name="connsiteY546" fmla="*/ 2177686 h 6858000"/>
              <a:gd name="connsiteX547" fmla="*/ 7021065 w 7467600"/>
              <a:gd name="connsiteY547" fmla="*/ 2498102 h 6858000"/>
              <a:gd name="connsiteX548" fmla="*/ 7155223 w 7467600"/>
              <a:gd name="connsiteY548" fmla="*/ 2650386 h 6858000"/>
              <a:gd name="connsiteX549" fmla="*/ 7203167 w 7467600"/>
              <a:gd name="connsiteY549" fmla="*/ 2697288 h 6858000"/>
              <a:gd name="connsiteX550" fmla="*/ 6937703 w 7467600"/>
              <a:gd name="connsiteY550" fmla="*/ 2321981 h 6858000"/>
              <a:gd name="connsiteX551" fmla="*/ 6591670 w 7467600"/>
              <a:gd name="connsiteY551" fmla="*/ 1988277 h 6858000"/>
              <a:gd name="connsiteX552" fmla="*/ 5798671 w 7467600"/>
              <a:gd name="connsiteY552" fmla="*/ 1981601 h 6858000"/>
              <a:gd name="connsiteX553" fmla="*/ 5754709 w 7467600"/>
              <a:gd name="connsiteY553" fmla="*/ 2071454 h 6858000"/>
              <a:gd name="connsiteX554" fmla="*/ 5763044 w 7467600"/>
              <a:gd name="connsiteY554" fmla="*/ 2842206 h 6858000"/>
              <a:gd name="connsiteX555" fmla="*/ 5764974 w 7467600"/>
              <a:gd name="connsiteY555" fmla="*/ 2799609 h 6858000"/>
              <a:gd name="connsiteX556" fmla="*/ 5767665 w 7467600"/>
              <a:gd name="connsiteY556" fmla="*/ 2666409 h 6858000"/>
              <a:gd name="connsiteX557" fmla="*/ 5763055 w 7467600"/>
              <a:gd name="connsiteY557" fmla="*/ 2579705 h 6858000"/>
              <a:gd name="connsiteX558" fmla="*/ 5758079 w 7467600"/>
              <a:gd name="connsiteY558" fmla="*/ 2492508 h 6858000"/>
              <a:gd name="connsiteX559" fmla="*/ 5779325 w 7467600"/>
              <a:gd name="connsiteY559" fmla="*/ 2197069 h 6858000"/>
              <a:gd name="connsiteX560" fmla="*/ 5798671 w 7467600"/>
              <a:gd name="connsiteY560" fmla="*/ 1981601 h 6858000"/>
              <a:gd name="connsiteX561" fmla="*/ 5829202 w 7467600"/>
              <a:gd name="connsiteY561" fmla="*/ 1971679 h 6858000"/>
              <a:gd name="connsiteX562" fmla="*/ 5809558 w 7467600"/>
              <a:gd name="connsiteY562" fmla="*/ 2198043 h 6858000"/>
              <a:gd name="connsiteX563" fmla="*/ 5788653 w 7467600"/>
              <a:gd name="connsiteY563" fmla="*/ 2489430 h 6858000"/>
              <a:gd name="connsiteX564" fmla="*/ 5793439 w 7467600"/>
              <a:gd name="connsiteY564" fmla="*/ 2575235 h 6858000"/>
              <a:gd name="connsiteX565" fmla="*/ 5796837 w 7467600"/>
              <a:gd name="connsiteY565" fmla="*/ 2637633 h 6858000"/>
              <a:gd name="connsiteX566" fmla="*/ 5818614 w 7467600"/>
              <a:gd name="connsiteY566" fmla="*/ 2473055 h 6858000"/>
              <a:gd name="connsiteX567" fmla="*/ 5829202 w 7467600"/>
              <a:gd name="connsiteY567" fmla="*/ 1971679 h 6858000"/>
              <a:gd name="connsiteX568" fmla="*/ 5911389 w 7467600"/>
              <a:gd name="connsiteY568" fmla="*/ 1898371 h 6858000"/>
              <a:gd name="connsiteX569" fmla="*/ 6237627 w 7467600"/>
              <a:gd name="connsiteY569" fmla="*/ 2231921 h 6858000"/>
              <a:gd name="connsiteX570" fmla="*/ 5911389 w 7467600"/>
              <a:gd name="connsiteY570" fmla="*/ 1898371 h 6858000"/>
              <a:gd name="connsiteX571" fmla="*/ 6944437 w 7467600"/>
              <a:gd name="connsiteY571" fmla="*/ 1575402 h 6858000"/>
              <a:gd name="connsiteX572" fmla="*/ 6304730 w 7467600"/>
              <a:gd name="connsiteY572" fmla="*/ 1766654 h 6858000"/>
              <a:gd name="connsiteX573" fmla="*/ 6944437 w 7467600"/>
              <a:gd name="connsiteY573" fmla="*/ 1575402 h 6858000"/>
              <a:gd name="connsiteX574" fmla="*/ 7019523 w 7467600"/>
              <a:gd name="connsiteY574" fmla="*/ 1519450 h 6858000"/>
              <a:gd name="connsiteX575" fmla="*/ 6298091 w 7467600"/>
              <a:gd name="connsiteY575" fmla="*/ 1737122 h 6858000"/>
              <a:gd name="connsiteX576" fmla="*/ 7019523 w 7467600"/>
              <a:gd name="connsiteY576" fmla="*/ 1519450 h 6858000"/>
              <a:gd name="connsiteX577" fmla="*/ 2399523 w 7467600"/>
              <a:gd name="connsiteY577" fmla="*/ 1428234 h 6858000"/>
              <a:gd name="connsiteX578" fmla="*/ 2224982 w 7467600"/>
              <a:gd name="connsiteY578" fmla="*/ 1826201 h 6858000"/>
              <a:gd name="connsiteX579" fmla="*/ 2096099 w 7467600"/>
              <a:gd name="connsiteY579" fmla="*/ 2345900 h 6858000"/>
              <a:gd name="connsiteX580" fmla="*/ 2283317 w 7467600"/>
              <a:gd name="connsiteY580" fmla="*/ 1796925 h 6858000"/>
              <a:gd name="connsiteX581" fmla="*/ 2399523 w 7467600"/>
              <a:gd name="connsiteY581" fmla="*/ 1428234 h 6858000"/>
              <a:gd name="connsiteX582" fmla="*/ 2448558 w 7467600"/>
              <a:gd name="connsiteY582" fmla="*/ 1373435 h 6858000"/>
              <a:gd name="connsiteX583" fmla="*/ 2312521 w 7467600"/>
              <a:gd name="connsiteY583" fmla="*/ 1806140 h 6858000"/>
              <a:gd name="connsiteX584" fmla="*/ 2127533 w 7467600"/>
              <a:gd name="connsiteY584" fmla="*/ 2348380 h 6858000"/>
              <a:gd name="connsiteX585" fmla="*/ 2358080 w 7467600"/>
              <a:gd name="connsiteY585" fmla="*/ 1866134 h 6858000"/>
              <a:gd name="connsiteX586" fmla="*/ 2407436 w 7467600"/>
              <a:gd name="connsiteY586" fmla="*/ 1651070 h 6858000"/>
              <a:gd name="connsiteX587" fmla="*/ 2448558 w 7467600"/>
              <a:gd name="connsiteY587" fmla="*/ 1373435 h 6858000"/>
              <a:gd name="connsiteX588" fmla="*/ 278707 w 7467600"/>
              <a:gd name="connsiteY588" fmla="*/ 1352270 h 6858000"/>
              <a:gd name="connsiteX589" fmla="*/ 321570 w 7467600"/>
              <a:gd name="connsiteY589" fmla="*/ 1861610 h 6858000"/>
              <a:gd name="connsiteX590" fmla="*/ 294281 w 7467600"/>
              <a:gd name="connsiteY590" fmla="*/ 1440658 h 6858000"/>
              <a:gd name="connsiteX591" fmla="*/ 278707 w 7467600"/>
              <a:gd name="connsiteY591" fmla="*/ 1352270 h 6858000"/>
              <a:gd name="connsiteX592" fmla="*/ 1423821 w 7467600"/>
              <a:gd name="connsiteY592" fmla="*/ 1351958 h 6858000"/>
              <a:gd name="connsiteX593" fmla="*/ 1638521 w 7467600"/>
              <a:gd name="connsiteY593" fmla="*/ 1908470 h 6858000"/>
              <a:gd name="connsiteX594" fmla="*/ 1754199 w 7467600"/>
              <a:gd name="connsiteY594" fmla="*/ 2149284 h 6858000"/>
              <a:gd name="connsiteX595" fmla="*/ 1908359 w 7467600"/>
              <a:gd name="connsiteY595" fmla="*/ 2364988 h 6858000"/>
              <a:gd name="connsiteX596" fmla="*/ 1647661 w 7467600"/>
              <a:gd name="connsiteY596" fmla="*/ 1825945 h 6858000"/>
              <a:gd name="connsiteX597" fmla="*/ 1423821 w 7467600"/>
              <a:gd name="connsiteY597" fmla="*/ 1351958 h 6858000"/>
              <a:gd name="connsiteX598" fmla="*/ 1431890 w 7467600"/>
              <a:gd name="connsiteY598" fmla="*/ 1306475 h 6858000"/>
              <a:gd name="connsiteX599" fmla="*/ 1507597 w 7467600"/>
              <a:gd name="connsiteY599" fmla="*/ 1446132 h 6858000"/>
              <a:gd name="connsiteX600" fmla="*/ 1674586 w 7467600"/>
              <a:gd name="connsiteY600" fmla="*/ 1813832 h 6858000"/>
              <a:gd name="connsiteX601" fmla="*/ 1815950 w 7467600"/>
              <a:gd name="connsiteY601" fmla="*/ 2128564 h 6858000"/>
              <a:gd name="connsiteX602" fmla="*/ 1984242 w 7467600"/>
              <a:gd name="connsiteY602" fmla="*/ 2430829 h 6858000"/>
              <a:gd name="connsiteX603" fmla="*/ 2014023 w 7467600"/>
              <a:gd name="connsiteY603" fmla="*/ 2450995 h 6858000"/>
              <a:gd name="connsiteX604" fmla="*/ 1747337 w 7467600"/>
              <a:gd name="connsiteY604" fmla="*/ 1855264 h 6858000"/>
              <a:gd name="connsiteX605" fmla="*/ 1533749 w 7467600"/>
              <a:gd name="connsiteY605" fmla="*/ 1478656 h 6858000"/>
              <a:gd name="connsiteX606" fmla="*/ 1431890 w 7467600"/>
              <a:gd name="connsiteY606" fmla="*/ 1306475 h 6858000"/>
              <a:gd name="connsiteX607" fmla="*/ 5052692 w 7467600"/>
              <a:gd name="connsiteY607" fmla="*/ 1292994 h 6858000"/>
              <a:gd name="connsiteX608" fmla="*/ 5200661 w 7467600"/>
              <a:gd name="connsiteY608" fmla="*/ 1635186 h 6858000"/>
              <a:gd name="connsiteX609" fmla="*/ 5297138 w 7467600"/>
              <a:gd name="connsiteY609" fmla="*/ 1906351 h 6858000"/>
              <a:gd name="connsiteX610" fmla="*/ 5052692 w 7467600"/>
              <a:gd name="connsiteY610" fmla="*/ 1292994 h 6858000"/>
              <a:gd name="connsiteX611" fmla="*/ 5009948 w 7467600"/>
              <a:gd name="connsiteY611" fmla="*/ 1273619 h 6858000"/>
              <a:gd name="connsiteX612" fmla="*/ 5121777 w 7467600"/>
              <a:gd name="connsiteY612" fmla="*/ 1654213 h 6858000"/>
              <a:gd name="connsiteX613" fmla="*/ 5293545 w 7467600"/>
              <a:gd name="connsiteY613" fmla="*/ 2072247 h 6858000"/>
              <a:gd name="connsiteX614" fmla="*/ 5294042 w 7467600"/>
              <a:gd name="connsiteY614" fmla="*/ 2065019 h 6858000"/>
              <a:gd name="connsiteX615" fmla="*/ 5171936 w 7467600"/>
              <a:gd name="connsiteY615" fmla="*/ 1647613 h 6858000"/>
              <a:gd name="connsiteX616" fmla="*/ 5009948 w 7467600"/>
              <a:gd name="connsiteY616" fmla="*/ 1273619 h 6858000"/>
              <a:gd name="connsiteX617" fmla="*/ 655236 w 7467600"/>
              <a:gd name="connsiteY617" fmla="*/ 1268632 h 6858000"/>
              <a:gd name="connsiteX618" fmla="*/ 839521 w 7467600"/>
              <a:gd name="connsiteY618" fmla="*/ 1685315 h 6858000"/>
              <a:gd name="connsiteX619" fmla="*/ 1109416 w 7467600"/>
              <a:gd name="connsiteY619" fmla="*/ 2061663 h 6858000"/>
              <a:gd name="connsiteX620" fmla="*/ 1298300 w 7467600"/>
              <a:gd name="connsiteY620" fmla="*/ 2247742 h 6858000"/>
              <a:gd name="connsiteX621" fmla="*/ 1125871 w 7467600"/>
              <a:gd name="connsiteY621" fmla="*/ 1989513 h 6858000"/>
              <a:gd name="connsiteX622" fmla="*/ 981574 w 7467600"/>
              <a:gd name="connsiteY622" fmla="*/ 1783157 h 6858000"/>
              <a:gd name="connsiteX623" fmla="*/ 922198 w 7467600"/>
              <a:gd name="connsiteY623" fmla="*/ 1677437 h 6858000"/>
              <a:gd name="connsiteX624" fmla="*/ 869293 w 7467600"/>
              <a:gd name="connsiteY624" fmla="*/ 1583214 h 6858000"/>
              <a:gd name="connsiteX625" fmla="*/ 751431 w 7467600"/>
              <a:gd name="connsiteY625" fmla="*/ 1405731 h 6858000"/>
              <a:gd name="connsiteX626" fmla="*/ 655236 w 7467600"/>
              <a:gd name="connsiteY626" fmla="*/ 1268632 h 6858000"/>
              <a:gd name="connsiteX627" fmla="*/ 6516292 w 7467600"/>
              <a:gd name="connsiteY627" fmla="*/ 1263064 h 6858000"/>
              <a:gd name="connsiteX628" fmla="*/ 5736320 w 7467600"/>
              <a:gd name="connsiteY628" fmla="*/ 1501803 h 6858000"/>
              <a:gd name="connsiteX629" fmla="*/ 6516292 w 7467600"/>
              <a:gd name="connsiteY629" fmla="*/ 1263064 h 6858000"/>
              <a:gd name="connsiteX630" fmla="*/ 291466 w 7467600"/>
              <a:gd name="connsiteY630" fmla="*/ 1250369 h 6858000"/>
              <a:gd name="connsiteX631" fmla="*/ 323180 w 7467600"/>
              <a:gd name="connsiteY631" fmla="*/ 1435283 h 6858000"/>
              <a:gd name="connsiteX632" fmla="*/ 349381 w 7467600"/>
              <a:gd name="connsiteY632" fmla="*/ 1875041 h 6858000"/>
              <a:gd name="connsiteX633" fmla="*/ 374363 w 7467600"/>
              <a:gd name="connsiteY633" fmla="*/ 1506494 h 6858000"/>
              <a:gd name="connsiteX634" fmla="*/ 302168 w 7467600"/>
              <a:gd name="connsiteY634" fmla="*/ 1274495 h 6858000"/>
              <a:gd name="connsiteX635" fmla="*/ 291466 w 7467600"/>
              <a:gd name="connsiteY635" fmla="*/ 1250369 h 6858000"/>
              <a:gd name="connsiteX636" fmla="*/ 678222 w 7467600"/>
              <a:gd name="connsiteY636" fmla="*/ 1248670 h 6858000"/>
              <a:gd name="connsiteX637" fmla="*/ 775536 w 7467600"/>
              <a:gd name="connsiteY637" fmla="*/ 1388015 h 6858000"/>
              <a:gd name="connsiteX638" fmla="*/ 894529 w 7467600"/>
              <a:gd name="connsiteY638" fmla="*/ 1567739 h 6858000"/>
              <a:gd name="connsiteX639" fmla="*/ 948000 w 7467600"/>
              <a:gd name="connsiteY639" fmla="*/ 1663088 h 6858000"/>
              <a:gd name="connsiteX640" fmla="*/ 1006812 w 7467600"/>
              <a:gd name="connsiteY640" fmla="*/ 1767683 h 6858000"/>
              <a:gd name="connsiteX641" fmla="*/ 1149133 w 7467600"/>
              <a:gd name="connsiteY641" fmla="*/ 1971513 h 6858000"/>
              <a:gd name="connsiteX642" fmla="*/ 1333952 w 7467600"/>
              <a:gd name="connsiteY642" fmla="*/ 2251620 h 6858000"/>
              <a:gd name="connsiteX643" fmla="*/ 1337329 w 7467600"/>
              <a:gd name="connsiteY643" fmla="*/ 2258350 h 6858000"/>
              <a:gd name="connsiteX644" fmla="*/ 1014726 w 7467600"/>
              <a:gd name="connsiteY644" fmla="*/ 1615556 h 6858000"/>
              <a:gd name="connsiteX645" fmla="*/ 678222 w 7467600"/>
              <a:gd name="connsiteY645" fmla="*/ 1248670 h 6858000"/>
              <a:gd name="connsiteX646" fmla="*/ 6691602 w 7467600"/>
              <a:gd name="connsiteY646" fmla="*/ 1140573 h 6858000"/>
              <a:gd name="connsiteX647" fmla="*/ 6571100 w 7467600"/>
              <a:gd name="connsiteY647" fmla="*/ 1183662 h 6858000"/>
              <a:gd name="connsiteX648" fmla="*/ 6241687 w 7467600"/>
              <a:gd name="connsiteY648" fmla="*/ 1257600 h 6858000"/>
              <a:gd name="connsiteX649" fmla="*/ 5693009 w 7467600"/>
              <a:gd name="connsiteY649" fmla="*/ 1478256 h 6858000"/>
              <a:gd name="connsiteX650" fmla="*/ 6548420 w 7467600"/>
              <a:gd name="connsiteY650" fmla="*/ 1214599 h 6858000"/>
              <a:gd name="connsiteX651" fmla="*/ 6605473 w 7467600"/>
              <a:gd name="connsiteY651" fmla="*/ 1184686 h 6858000"/>
              <a:gd name="connsiteX652" fmla="*/ 6691602 w 7467600"/>
              <a:gd name="connsiteY652" fmla="*/ 1140573 h 6858000"/>
              <a:gd name="connsiteX653" fmla="*/ 4002475 w 7467600"/>
              <a:gd name="connsiteY653" fmla="*/ 1037802 h 6858000"/>
              <a:gd name="connsiteX654" fmla="*/ 4000324 w 7467600"/>
              <a:gd name="connsiteY654" fmla="*/ 1039362 h 6858000"/>
              <a:gd name="connsiteX655" fmla="*/ 4002862 w 7467600"/>
              <a:gd name="connsiteY655" fmla="*/ 1042866 h 6858000"/>
              <a:gd name="connsiteX656" fmla="*/ 4002475 w 7467600"/>
              <a:gd name="connsiteY656" fmla="*/ 1037802 h 6858000"/>
              <a:gd name="connsiteX657" fmla="*/ 506322 w 7467600"/>
              <a:gd name="connsiteY657" fmla="*/ 1020997 h 6858000"/>
              <a:gd name="connsiteX658" fmla="*/ 533068 w 7467600"/>
              <a:gd name="connsiteY658" fmla="*/ 1029409 h 6858000"/>
              <a:gd name="connsiteX659" fmla="*/ 1232525 w 7467600"/>
              <a:gd name="connsiteY659" fmla="*/ 1804675 h 6858000"/>
              <a:gd name="connsiteX660" fmla="*/ 1388858 w 7467600"/>
              <a:gd name="connsiteY660" fmla="*/ 2368011 h 6858000"/>
              <a:gd name="connsiteX661" fmla="*/ 1384098 w 7467600"/>
              <a:gd name="connsiteY661" fmla="*/ 2378125 h 6858000"/>
              <a:gd name="connsiteX662" fmla="*/ 1425393 w 7467600"/>
              <a:gd name="connsiteY662" fmla="*/ 2589124 h 6858000"/>
              <a:gd name="connsiteX663" fmla="*/ 1424001 w 7467600"/>
              <a:gd name="connsiteY663" fmla="*/ 2597541 h 6858000"/>
              <a:gd name="connsiteX664" fmla="*/ 2152729 w 7467600"/>
              <a:gd name="connsiteY664" fmla="*/ 2864487 h 6858000"/>
              <a:gd name="connsiteX665" fmla="*/ 2020609 w 7467600"/>
              <a:gd name="connsiteY665" fmla="*/ 2539671 h 6858000"/>
              <a:gd name="connsiteX666" fmla="*/ 2018920 w 7467600"/>
              <a:gd name="connsiteY666" fmla="*/ 2536309 h 6858000"/>
              <a:gd name="connsiteX667" fmla="*/ 1342441 w 7467600"/>
              <a:gd name="connsiteY667" fmla="*/ 1173017 h 6858000"/>
              <a:gd name="connsiteX668" fmla="*/ 1367925 w 7467600"/>
              <a:gd name="connsiteY668" fmla="*/ 1135648 h 6858000"/>
              <a:gd name="connsiteX669" fmla="*/ 1771401 w 7467600"/>
              <a:gd name="connsiteY669" fmla="*/ 1806673 h 6858000"/>
              <a:gd name="connsiteX670" fmla="*/ 1972385 w 7467600"/>
              <a:gd name="connsiteY670" fmla="*/ 2198735 h 6858000"/>
              <a:gd name="connsiteX671" fmla="*/ 2040892 w 7467600"/>
              <a:gd name="connsiteY671" fmla="*/ 2405205 h 6858000"/>
              <a:gd name="connsiteX672" fmla="*/ 2131689 w 7467600"/>
              <a:gd name="connsiteY672" fmla="*/ 1936926 h 6858000"/>
              <a:gd name="connsiteX673" fmla="*/ 2454820 w 7467600"/>
              <a:gd name="connsiteY673" fmla="*/ 1248808 h 6858000"/>
              <a:gd name="connsiteX674" fmla="*/ 2492512 w 7467600"/>
              <a:gd name="connsiteY674" fmla="*/ 1302920 h 6858000"/>
              <a:gd name="connsiteX675" fmla="*/ 2081216 w 7467600"/>
              <a:gd name="connsiteY675" fmla="*/ 2527513 h 6858000"/>
              <a:gd name="connsiteX676" fmla="*/ 2081211 w 7467600"/>
              <a:gd name="connsiteY676" fmla="*/ 2528916 h 6858000"/>
              <a:gd name="connsiteX677" fmla="*/ 2199067 w 7467600"/>
              <a:gd name="connsiteY677" fmla="*/ 2884061 h 6858000"/>
              <a:gd name="connsiteX678" fmla="*/ 3192586 w 7467600"/>
              <a:gd name="connsiteY678" fmla="*/ 3411496 h 6858000"/>
              <a:gd name="connsiteX679" fmla="*/ 3182620 w 7467600"/>
              <a:gd name="connsiteY679" fmla="*/ 3483279 h 6858000"/>
              <a:gd name="connsiteX680" fmla="*/ 2435119 w 7467600"/>
              <a:gd name="connsiteY680" fmla="*/ 3080173 h 6858000"/>
              <a:gd name="connsiteX681" fmla="*/ 2410152 w 7467600"/>
              <a:gd name="connsiteY681" fmla="*/ 3063751 h 6858000"/>
              <a:gd name="connsiteX682" fmla="*/ 2408099 w 7467600"/>
              <a:gd name="connsiteY682" fmla="*/ 3064403 h 6858000"/>
              <a:gd name="connsiteX683" fmla="*/ 2407218 w 7467600"/>
              <a:gd name="connsiteY683" fmla="*/ 3070324 h 6858000"/>
              <a:gd name="connsiteX684" fmla="*/ 2380138 w 7467600"/>
              <a:gd name="connsiteY684" fmla="*/ 3099341 h 6858000"/>
              <a:gd name="connsiteX685" fmla="*/ 1765923 w 7467600"/>
              <a:gd name="connsiteY685" fmla="*/ 3581043 h 6858000"/>
              <a:gd name="connsiteX686" fmla="*/ 1702258 w 7467600"/>
              <a:gd name="connsiteY686" fmla="*/ 3612286 h 6858000"/>
              <a:gd name="connsiteX687" fmla="*/ 1538370 w 7467600"/>
              <a:gd name="connsiteY687" fmla="*/ 3811804 h 6858000"/>
              <a:gd name="connsiteX688" fmla="*/ 542867 w 7467600"/>
              <a:gd name="connsiteY688" fmla="*/ 4944092 h 6858000"/>
              <a:gd name="connsiteX689" fmla="*/ 515800 w 7467600"/>
              <a:gd name="connsiteY689" fmla="*/ 4862180 h 6858000"/>
              <a:gd name="connsiteX690" fmla="*/ 909145 w 7467600"/>
              <a:gd name="connsiteY690" fmla="*/ 4199225 h 6858000"/>
              <a:gd name="connsiteX691" fmla="*/ 1214067 w 7467600"/>
              <a:gd name="connsiteY691" fmla="*/ 3908561 h 6858000"/>
              <a:gd name="connsiteX692" fmla="*/ 640967 w 7467600"/>
              <a:gd name="connsiteY692" fmla="*/ 4105601 h 6858000"/>
              <a:gd name="connsiteX693" fmla="*/ 112563 w 7467600"/>
              <a:gd name="connsiteY693" fmla="*/ 4396952 h 6858000"/>
              <a:gd name="connsiteX694" fmla="*/ 0 w 7467600"/>
              <a:gd name="connsiteY694" fmla="*/ 4466006 h 6858000"/>
              <a:gd name="connsiteX695" fmla="*/ 0 w 7467600"/>
              <a:gd name="connsiteY695" fmla="*/ 4233763 h 6858000"/>
              <a:gd name="connsiteX696" fmla="*/ 36881 w 7467600"/>
              <a:gd name="connsiteY696" fmla="*/ 4200118 h 6858000"/>
              <a:gd name="connsiteX697" fmla="*/ 910534 w 7467600"/>
              <a:gd name="connsiteY697" fmla="*/ 3629753 h 6858000"/>
              <a:gd name="connsiteX698" fmla="*/ 1578717 w 7467600"/>
              <a:gd name="connsiteY698" fmla="*/ 3575982 h 6858000"/>
              <a:gd name="connsiteX699" fmla="*/ 2338780 w 7467600"/>
              <a:gd name="connsiteY699" fmla="*/ 3033725 h 6858000"/>
              <a:gd name="connsiteX700" fmla="*/ 1807991 w 7467600"/>
              <a:gd name="connsiteY700" fmla="*/ 2807184 h 6858000"/>
              <a:gd name="connsiteX701" fmla="*/ 1416358 w 7467600"/>
              <a:gd name="connsiteY701" fmla="*/ 3112571 h 6858000"/>
              <a:gd name="connsiteX702" fmla="*/ 939066 w 7467600"/>
              <a:gd name="connsiteY702" fmla="*/ 3378798 h 6858000"/>
              <a:gd name="connsiteX703" fmla="*/ 115099 w 7467600"/>
              <a:gd name="connsiteY703" fmla="*/ 3607650 h 6858000"/>
              <a:gd name="connsiteX704" fmla="*/ 97284 w 7467600"/>
              <a:gd name="connsiteY704" fmla="*/ 3520393 h 6858000"/>
              <a:gd name="connsiteX705" fmla="*/ 922050 w 7467600"/>
              <a:gd name="connsiteY705" fmla="*/ 3074867 h 6858000"/>
              <a:gd name="connsiteX706" fmla="*/ 1405265 w 7467600"/>
              <a:gd name="connsiteY706" fmla="*/ 3016319 h 6858000"/>
              <a:gd name="connsiteX707" fmla="*/ 1407512 w 7467600"/>
              <a:gd name="connsiteY707" fmla="*/ 3018001 h 6858000"/>
              <a:gd name="connsiteX708" fmla="*/ 1726266 w 7467600"/>
              <a:gd name="connsiteY708" fmla="*/ 2777274 h 6858000"/>
              <a:gd name="connsiteX709" fmla="*/ 625390 w 7467600"/>
              <a:gd name="connsiteY709" fmla="*/ 2514541 h 6858000"/>
              <a:gd name="connsiteX710" fmla="*/ 619799 w 7467600"/>
              <a:gd name="connsiteY710" fmla="*/ 2527180 h 6858000"/>
              <a:gd name="connsiteX711" fmla="*/ 310030 w 7467600"/>
              <a:gd name="connsiteY711" fmla="*/ 2771818 h 6858000"/>
              <a:gd name="connsiteX712" fmla="*/ 173877 w 7467600"/>
              <a:gd name="connsiteY712" fmla="*/ 2937056 h 6858000"/>
              <a:gd name="connsiteX713" fmla="*/ 77889 w 7467600"/>
              <a:gd name="connsiteY713" fmla="*/ 3138440 h 6858000"/>
              <a:gd name="connsiteX714" fmla="*/ 0 w 7467600"/>
              <a:gd name="connsiteY714" fmla="*/ 3271395 h 6858000"/>
              <a:gd name="connsiteX715" fmla="*/ 0 w 7467600"/>
              <a:gd name="connsiteY715" fmla="*/ 3153002 h 6858000"/>
              <a:gd name="connsiteX716" fmla="*/ 2386 w 7467600"/>
              <a:gd name="connsiteY716" fmla="*/ 3149203 h 6858000"/>
              <a:gd name="connsiteX717" fmla="*/ 89753 w 7467600"/>
              <a:gd name="connsiteY717" fmla="*/ 2987702 h 6858000"/>
              <a:gd name="connsiteX718" fmla="*/ 76869 w 7467600"/>
              <a:gd name="connsiteY718" fmla="*/ 3005404 h 6858000"/>
              <a:gd name="connsiteX719" fmla="*/ 32049 w 7467600"/>
              <a:gd name="connsiteY719" fmla="*/ 3065814 h 6858000"/>
              <a:gd name="connsiteX720" fmla="*/ 0 w 7467600"/>
              <a:gd name="connsiteY720" fmla="*/ 3108744 h 6858000"/>
              <a:gd name="connsiteX721" fmla="*/ 0 w 7467600"/>
              <a:gd name="connsiteY721" fmla="*/ 3058059 h 6858000"/>
              <a:gd name="connsiteX722" fmla="*/ 7610 w 7467600"/>
              <a:gd name="connsiteY722" fmla="*/ 3047889 h 6858000"/>
              <a:gd name="connsiteX723" fmla="*/ 52419 w 7467600"/>
              <a:gd name="connsiteY723" fmla="*/ 2987479 h 6858000"/>
              <a:gd name="connsiteX724" fmla="*/ 59142 w 7467600"/>
              <a:gd name="connsiteY724" fmla="*/ 2978488 h 6858000"/>
              <a:gd name="connsiteX725" fmla="*/ 0 w 7467600"/>
              <a:gd name="connsiteY725" fmla="*/ 3015334 h 6858000"/>
              <a:gd name="connsiteX726" fmla="*/ 0 w 7467600"/>
              <a:gd name="connsiteY726" fmla="*/ 2914286 h 6858000"/>
              <a:gd name="connsiteX727" fmla="*/ 36383 w 7467600"/>
              <a:gd name="connsiteY727" fmla="*/ 2901128 h 6858000"/>
              <a:gd name="connsiteX728" fmla="*/ 156329 w 7467600"/>
              <a:gd name="connsiteY728" fmla="*/ 2840533 h 6858000"/>
              <a:gd name="connsiteX729" fmla="*/ 358355 w 7467600"/>
              <a:gd name="connsiteY729" fmla="*/ 2620471 h 6858000"/>
              <a:gd name="connsiteX730" fmla="*/ 510577 w 7467600"/>
              <a:gd name="connsiteY730" fmla="*/ 2501244 h 6858000"/>
              <a:gd name="connsiteX731" fmla="*/ 211967 w 7467600"/>
              <a:gd name="connsiteY731" fmla="*/ 2479171 h 6858000"/>
              <a:gd name="connsiteX732" fmla="*/ 0 w 7467600"/>
              <a:gd name="connsiteY732" fmla="*/ 2476398 h 6858000"/>
              <a:gd name="connsiteX733" fmla="*/ 0 w 7467600"/>
              <a:gd name="connsiteY733" fmla="*/ 2389189 h 6858000"/>
              <a:gd name="connsiteX734" fmla="*/ 103062 w 7467600"/>
              <a:gd name="connsiteY734" fmla="*/ 2389518 h 6858000"/>
              <a:gd name="connsiteX735" fmla="*/ 510734 w 7467600"/>
              <a:gd name="connsiteY735" fmla="*/ 2416201 h 6858000"/>
              <a:gd name="connsiteX736" fmla="*/ 279257 w 7467600"/>
              <a:gd name="connsiteY736" fmla="*/ 2092102 h 6858000"/>
              <a:gd name="connsiteX737" fmla="*/ 65265 w 7467600"/>
              <a:gd name="connsiteY737" fmla="*/ 2006049 h 6858000"/>
              <a:gd name="connsiteX738" fmla="*/ 0 w 7467600"/>
              <a:gd name="connsiteY738" fmla="*/ 1982532 h 6858000"/>
              <a:gd name="connsiteX739" fmla="*/ 0 w 7467600"/>
              <a:gd name="connsiteY739" fmla="*/ 1912789 h 6858000"/>
              <a:gd name="connsiteX740" fmla="*/ 97460 w 7467600"/>
              <a:gd name="connsiteY740" fmla="*/ 1953725 h 6858000"/>
              <a:gd name="connsiteX741" fmla="*/ 221272 w 7467600"/>
              <a:gd name="connsiteY741" fmla="*/ 1980766 h 6858000"/>
              <a:gd name="connsiteX742" fmla="*/ 116765 w 7467600"/>
              <a:gd name="connsiteY742" fmla="*/ 1911033 h 6858000"/>
              <a:gd name="connsiteX743" fmla="*/ 16405 w 7467600"/>
              <a:gd name="connsiteY743" fmla="*/ 1803412 h 6858000"/>
              <a:gd name="connsiteX744" fmla="*/ 0 w 7467600"/>
              <a:gd name="connsiteY744" fmla="*/ 1784777 h 6858000"/>
              <a:gd name="connsiteX745" fmla="*/ 0 w 7467600"/>
              <a:gd name="connsiteY745" fmla="*/ 1740082 h 6858000"/>
              <a:gd name="connsiteX746" fmla="*/ 39394 w 7467600"/>
              <a:gd name="connsiteY746" fmla="*/ 1784856 h 6858000"/>
              <a:gd name="connsiteX747" fmla="*/ 135813 w 7467600"/>
              <a:gd name="connsiteY747" fmla="*/ 1888838 h 6858000"/>
              <a:gd name="connsiteX748" fmla="*/ 242575 w 7467600"/>
              <a:gd name="connsiteY748" fmla="*/ 1958841 h 6858000"/>
              <a:gd name="connsiteX749" fmla="*/ 82197 w 7467600"/>
              <a:gd name="connsiteY749" fmla="*/ 1754826 h 6858000"/>
              <a:gd name="connsiteX750" fmla="*/ 0 w 7467600"/>
              <a:gd name="connsiteY750" fmla="*/ 1679650 h 6858000"/>
              <a:gd name="connsiteX751" fmla="*/ 0 w 7467600"/>
              <a:gd name="connsiteY751" fmla="*/ 1602463 h 6858000"/>
              <a:gd name="connsiteX752" fmla="*/ 84689 w 7467600"/>
              <a:gd name="connsiteY752" fmla="*/ 1677442 h 6858000"/>
              <a:gd name="connsiteX753" fmla="*/ 298437 w 7467600"/>
              <a:gd name="connsiteY753" fmla="*/ 1968019 h 6858000"/>
              <a:gd name="connsiteX754" fmla="*/ 227269 w 7467600"/>
              <a:gd name="connsiteY754" fmla="*/ 1114064 h 6858000"/>
              <a:gd name="connsiteX755" fmla="*/ 248003 w 7467600"/>
              <a:gd name="connsiteY755" fmla="*/ 1089613 h 6858000"/>
              <a:gd name="connsiteX756" fmla="*/ 427020 w 7467600"/>
              <a:gd name="connsiteY756" fmla="*/ 1619803 h 6858000"/>
              <a:gd name="connsiteX757" fmla="*/ 340345 w 7467600"/>
              <a:gd name="connsiteY757" fmla="*/ 2027739 h 6858000"/>
              <a:gd name="connsiteX758" fmla="*/ 360865 w 7467600"/>
              <a:gd name="connsiteY758" fmla="*/ 2044827 h 6858000"/>
              <a:gd name="connsiteX759" fmla="*/ 560414 w 7467600"/>
              <a:gd name="connsiteY759" fmla="*/ 2421457 h 6858000"/>
              <a:gd name="connsiteX760" fmla="*/ 1359703 w 7467600"/>
              <a:gd name="connsiteY760" fmla="*/ 2578554 h 6858000"/>
              <a:gd name="connsiteX761" fmla="*/ 1359422 w 7467600"/>
              <a:gd name="connsiteY761" fmla="*/ 2577994 h 6858000"/>
              <a:gd name="connsiteX762" fmla="*/ 828701 w 7467600"/>
              <a:gd name="connsiteY762" fmla="*/ 1839520 h 6858000"/>
              <a:gd name="connsiteX763" fmla="*/ 494427 w 7467600"/>
              <a:gd name="connsiteY763" fmla="*/ 1092333 h 6858000"/>
              <a:gd name="connsiteX764" fmla="*/ 506322 w 7467600"/>
              <a:gd name="connsiteY764" fmla="*/ 1020997 h 6858000"/>
              <a:gd name="connsiteX765" fmla="*/ 4570198 w 7467600"/>
              <a:gd name="connsiteY765" fmla="*/ 978081 h 6858000"/>
              <a:gd name="connsiteX766" fmla="*/ 4523691 w 7467600"/>
              <a:gd name="connsiteY766" fmla="*/ 1127776 h 6858000"/>
              <a:gd name="connsiteX767" fmla="*/ 4509875 w 7467600"/>
              <a:gd name="connsiteY767" fmla="*/ 1167552 h 6858000"/>
              <a:gd name="connsiteX768" fmla="*/ 4478168 w 7467600"/>
              <a:gd name="connsiteY768" fmla="*/ 1260735 h 6858000"/>
              <a:gd name="connsiteX769" fmla="*/ 4409309 w 7467600"/>
              <a:gd name="connsiteY769" fmla="*/ 1666996 h 6858000"/>
              <a:gd name="connsiteX770" fmla="*/ 4370031 w 7467600"/>
              <a:gd name="connsiteY770" fmla="*/ 1955666 h 6858000"/>
              <a:gd name="connsiteX771" fmla="*/ 4570198 w 7467600"/>
              <a:gd name="connsiteY771" fmla="*/ 978081 h 6858000"/>
              <a:gd name="connsiteX772" fmla="*/ 4557898 w 7467600"/>
              <a:gd name="connsiteY772" fmla="*/ 900011 h 6858000"/>
              <a:gd name="connsiteX773" fmla="*/ 4344840 w 7467600"/>
              <a:gd name="connsiteY773" fmla="*/ 1922038 h 6858000"/>
              <a:gd name="connsiteX774" fmla="*/ 4378710 w 7467600"/>
              <a:gd name="connsiteY774" fmla="*/ 1665516 h 6858000"/>
              <a:gd name="connsiteX775" fmla="*/ 4448798 w 7467600"/>
              <a:gd name="connsiteY775" fmla="*/ 1253024 h 6858000"/>
              <a:gd name="connsiteX776" fmla="*/ 4480315 w 7467600"/>
              <a:gd name="connsiteY776" fmla="*/ 1158454 h 6858000"/>
              <a:gd name="connsiteX777" fmla="*/ 4494133 w 7467600"/>
              <a:gd name="connsiteY777" fmla="*/ 1118676 h 6858000"/>
              <a:gd name="connsiteX778" fmla="*/ 4557898 w 7467600"/>
              <a:gd name="connsiteY778" fmla="*/ 900011 h 6858000"/>
              <a:gd name="connsiteX779" fmla="*/ 5870151 w 7467600"/>
              <a:gd name="connsiteY779" fmla="*/ 898890 h 6858000"/>
              <a:gd name="connsiteX780" fmla="*/ 5861335 w 7467600"/>
              <a:gd name="connsiteY780" fmla="*/ 899177 h 6858000"/>
              <a:gd name="connsiteX781" fmla="*/ 5843702 w 7467600"/>
              <a:gd name="connsiteY781" fmla="*/ 899748 h 6858000"/>
              <a:gd name="connsiteX782" fmla="*/ 5651107 w 7467600"/>
              <a:gd name="connsiteY782" fmla="*/ 920306 h 6858000"/>
              <a:gd name="connsiteX783" fmla="*/ 5459407 w 7467600"/>
              <a:gd name="connsiteY783" fmla="*/ 940975 h 6858000"/>
              <a:gd name="connsiteX784" fmla="*/ 5374846 w 7467600"/>
              <a:gd name="connsiteY784" fmla="*/ 941988 h 6858000"/>
              <a:gd name="connsiteX785" fmla="*/ 5256105 w 7467600"/>
              <a:gd name="connsiteY785" fmla="*/ 945632 h 6858000"/>
              <a:gd name="connsiteX786" fmla="*/ 5107071 w 7467600"/>
              <a:gd name="connsiteY786" fmla="*/ 969720 h 6858000"/>
              <a:gd name="connsiteX787" fmla="*/ 4998681 w 7467600"/>
              <a:gd name="connsiteY787" fmla="*/ 988771 h 6858000"/>
              <a:gd name="connsiteX788" fmla="*/ 5870151 w 7467600"/>
              <a:gd name="connsiteY788" fmla="*/ 898890 h 6858000"/>
              <a:gd name="connsiteX789" fmla="*/ 5504425 w 7467600"/>
              <a:gd name="connsiteY789" fmla="*/ 848067 h 6858000"/>
              <a:gd name="connsiteX790" fmla="*/ 4968849 w 7467600"/>
              <a:gd name="connsiteY790" fmla="*/ 962318 h 6858000"/>
              <a:gd name="connsiteX791" fmla="*/ 5104039 w 7467600"/>
              <a:gd name="connsiteY791" fmla="*/ 940634 h 6858000"/>
              <a:gd name="connsiteX792" fmla="*/ 5256311 w 7467600"/>
              <a:gd name="connsiteY792" fmla="*/ 916490 h 6858000"/>
              <a:gd name="connsiteX793" fmla="*/ 5377381 w 7467600"/>
              <a:gd name="connsiteY793" fmla="*/ 912671 h 6858000"/>
              <a:gd name="connsiteX794" fmla="*/ 5460148 w 7467600"/>
              <a:gd name="connsiteY794" fmla="*/ 911442 h 6858000"/>
              <a:gd name="connsiteX795" fmla="*/ 5648971 w 7467600"/>
              <a:gd name="connsiteY795" fmla="*/ 891331 h 6858000"/>
              <a:gd name="connsiteX796" fmla="*/ 5844807 w 7467600"/>
              <a:gd name="connsiteY796" fmla="*/ 870718 h 6858000"/>
              <a:gd name="connsiteX797" fmla="*/ 5862975 w 7467600"/>
              <a:gd name="connsiteY797" fmla="*/ 869756 h 6858000"/>
              <a:gd name="connsiteX798" fmla="*/ 5920887 w 7467600"/>
              <a:gd name="connsiteY798" fmla="*/ 865929 h 6858000"/>
              <a:gd name="connsiteX799" fmla="*/ 5504425 w 7467600"/>
              <a:gd name="connsiteY799" fmla="*/ 848067 h 6858000"/>
              <a:gd name="connsiteX800" fmla="*/ 3607114 w 7467600"/>
              <a:gd name="connsiteY800" fmla="*/ 467441 h 6858000"/>
              <a:gd name="connsiteX801" fmla="*/ 3296242 w 7467600"/>
              <a:gd name="connsiteY801" fmla="*/ 807991 h 6858000"/>
              <a:gd name="connsiteX802" fmla="*/ 3174674 w 7467600"/>
              <a:gd name="connsiteY802" fmla="*/ 919759 h 6858000"/>
              <a:gd name="connsiteX803" fmla="*/ 3042978 w 7467600"/>
              <a:gd name="connsiteY803" fmla="*/ 1054894 h 6858000"/>
              <a:gd name="connsiteX804" fmla="*/ 2968914 w 7467600"/>
              <a:gd name="connsiteY804" fmla="*/ 1133756 h 6858000"/>
              <a:gd name="connsiteX805" fmla="*/ 3103823 w 7467600"/>
              <a:gd name="connsiteY805" fmla="*/ 1026814 h 6858000"/>
              <a:gd name="connsiteX806" fmla="*/ 3607114 w 7467600"/>
              <a:gd name="connsiteY806" fmla="*/ 467441 h 6858000"/>
              <a:gd name="connsiteX807" fmla="*/ 3744487 w 7467600"/>
              <a:gd name="connsiteY807" fmla="*/ 383136 h 6858000"/>
              <a:gd name="connsiteX808" fmla="*/ 3970213 w 7467600"/>
              <a:gd name="connsiteY808" fmla="*/ 995559 h 6858000"/>
              <a:gd name="connsiteX809" fmla="*/ 3744487 w 7467600"/>
              <a:gd name="connsiteY809" fmla="*/ 383136 h 6858000"/>
              <a:gd name="connsiteX810" fmla="*/ 3624562 w 7467600"/>
              <a:gd name="connsiteY810" fmla="*/ 367041 h 6858000"/>
              <a:gd name="connsiteX811" fmla="*/ 3489712 w 7467600"/>
              <a:gd name="connsiteY811" fmla="*/ 485386 h 6858000"/>
              <a:gd name="connsiteX812" fmla="*/ 3182994 w 7467600"/>
              <a:gd name="connsiteY812" fmla="*/ 828265 h 6858000"/>
              <a:gd name="connsiteX813" fmla="*/ 2892114 w 7467600"/>
              <a:gd name="connsiteY813" fmla="*/ 1172635 h 6858000"/>
              <a:gd name="connsiteX814" fmla="*/ 3021459 w 7467600"/>
              <a:gd name="connsiteY814" fmla="*/ 1035385 h 6858000"/>
              <a:gd name="connsiteX815" fmla="*/ 3153873 w 7467600"/>
              <a:gd name="connsiteY815" fmla="*/ 898971 h 6858000"/>
              <a:gd name="connsiteX816" fmla="*/ 3276511 w 7467600"/>
              <a:gd name="connsiteY816" fmla="*/ 786423 h 6858000"/>
              <a:gd name="connsiteX817" fmla="*/ 3584154 w 7467600"/>
              <a:gd name="connsiteY817" fmla="*/ 448218 h 6858000"/>
              <a:gd name="connsiteX818" fmla="*/ 3624562 w 7467600"/>
              <a:gd name="connsiteY818" fmla="*/ 367041 h 6858000"/>
              <a:gd name="connsiteX819" fmla="*/ 3766672 w 7467600"/>
              <a:gd name="connsiteY819" fmla="*/ 359429 h 6858000"/>
              <a:gd name="connsiteX820" fmla="*/ 3996338 w 7467600"/>
              <a:gd name="connsiteY820" fmla="*/ 968237 h 6858000"/>
              <a:gd name="connsiteX821" fmla="*/ 3766672 w 7467600"/>
              <a:gd name="connsiteY821" fmla="*/ 359429 h 6858000"/>
              <a:gd name="connsiteX822" fmla="*/ 5805386 w 7467600"/>
              <a:gd name="connsiteY822" fmla="*/ 239240 h 6858000"/>
              <a:gd name="connsiteX823" fmla="*/ 5736947 w 7467600"/>
              <a:gd name="connsiteY823" fmla="*/ 261367 h 6858000"/>
              <a:gd name="connsiteX824" fmla="*/ 5427012 w 7467600"/>
              <a:gd name="connsiteY824" fmla="*/ 311272 h 6858000"/>
              <a:gd name="connsiteX825" fmla="*/ 5147818 w 7467600"/>
              <a:gd name="connsiteY825" fmla="*/ 322112 h 6858000"/>
              <a:gd name="connsiteX826" fmla="*/ 5060854 w 7467600"/>
              <a:gd name="connsiteY826" fmla="*/ 311882 h 6858000"/>
              <a:gd name="connsiteX827" fmla="*/ 4945989 w 7467600"/>
              <a:gd name="connsiteY827" fmla="*/ 300516 h 6858000"/>
              <a:gd name="connsiteX828" fmla="*/ 5410479 w 7467600"/>
              <a:gd name="connsiteY828" fmla="*/ 348434 h 6858000"/>
              <a:gd name="connsiteX829" fmla="*/ 5805386 w 7467600"/>
              <a:gd name="connsiteY829" fmla="*/ 239240 h 6858000"/>
              <a:gd name="connsiteX830" fmla="*/ 5905192 w 7467600"/>
              <a:gd name="connsiteY830" fmla="*/ 163079 h 6858000"/>
              <a:gd name="connsiteX831" fmla="*/ 5865655 w 7467600"/>
              <a:gd name="connsiteY831" fmla="*/ 171901 h 6858000"/>
              <a:gd name="connsiteX832" fmla="*/ 5259740 w 7467600"/>
              <a:gd name="connsiteY832" fmla="*/ 257013 h 6858000"/>
              <a:gd name="connsiteX833" fmla="*/ 5208466 w 7467600"/>
              <a:gd name="connsiteY833" fmla="*/ 257550 h 6858000"/>
              <a:gd name="connsiteX834" fmla="*/ 4980204 w 7467600"/>
              <a:gd name="connsiteY834" fmla="*/ 271903 h 6858000"/>
              <a:gd name="connsiteX835" fmla="*/ 5068068 w 7467600"/>
              <a:gd name="connsiteY835" fmla="*/ 282244 h 6858000"/>
              <a:gd name="connsiteX836" fmla="*/ 5153231 w 7467600"/>
              <a:gd name="connsiteY836" fmla="*/ 292240 h 6858000"/>
              <a:gd name="connsiteX837" fmla="*/ 5426491 w 7467600"/>
              <a:gd name="connsiteY837" fmla="*/ 281128 h 6858000"/>
              <a:gd name="connsiteX838" fmla="*/ 5731212 w 7467600"/>
              <a:gd name="connsiteY838" fmla="*/ 231951 h 6858000"/>
              <a:gd name="connsiteX839" fmla="*/ 5905192 w 7467600"/>
              <a:gd name="connsiteY839" fmla="*/ 163079 h 6858000"/>
              <a:gd name="connsiteX840" fmla="*/ 5944437 w 7467600"/>
              <a:gd name="connsiteY840" fmla="*/ 113829 h 6858000"/>
              <a:gd name="connsiteX841" fmla="*/ 5825032 w 7467600"/>
              <a:gd name="connsiteY841" fmla="*/ 146405 h 6858000"/>
              <a:gd name="connsiteX842" fmla="*/ 4955599 w 7467600"/>
              <a:gd name="connsiteY842" fmla="*/ 247008 h 6858000"/>
              <a:gd name="connsiteX843" fmla="*/ 5210104 w 7467600"/>
              <a:gd name="connsiteY843" fmla="*/ 228123 h 6858000"/>
              <a:gd name="connsiteX844" fmla="*/ 5261015 w 7467600"/>
              <a:gd name="connsiteY844" fmla="*/ 227087 h 6858000"/>
              <a:gd name="connsiteX845" fmla="*/ 5861181 w 7467600"/>
              <a:gd name="connsiteY845" fmla="*/ 143093 h 6858000"/>
              <a:gd name="connsiteX846" fmla="*/ 5961252 w 7467600"/>
              <a:gd name="connsiteY846" fmla="*/ 114820 h 6858000"/>
              <a:gd name="connsiteX847" fmla="*/ 5944437 w 7467600"/>
              <a:gd name="connsiteY847" fmla="*/ 113829 h 6858000"/>
              <a:gd name="connsiteX848" fmla="*/ 3882765 w 7467600"/>
              <a:gd name="connsiteY848" fmla="*/ 0 h 6858000"/>
              <a:gd name="connsiteX849" fmla="*/ 3995099 w 7467600"/>
              <a:gd name="connsiteY849" fmla="*/ 0 h 6858000"/>
              <a:gd name="connsiteX850" fmla="*/ 4163818 w 7467600"/>
              <a:gd name="connsiteY850" fmla="*/ 234104 h 6858000"/>
              <a:gd name="connsiteX851" fmla="*/ 4172099 w 7467600"/>
              <a:gd name="connsiteY851" fmla="*/ 234207 h 6858000"/>
              <a:gd name="connsiteX852" fmla="*/ 4784282 w 7467600"/>
              <a:gd name="connsiteY852" fmla="*/ 276561 h 6858000"/>
              <a:gd name="connsiteX853" fmla="*/ 4801687 w 7467600"/>
              <a:gd name="connsiteY853" fmla="*/ 267764 h 6858000"/>
              <a:gd name="connsiteX854" fmla="*/ 6082788 w 7467600"/>
              <a:gd name="connsiteY854" fmla="*/ 64119 h 6858000"/>
              <a:gd name="connsiteX855" fmla="*/ 6099442 w 7467600"/>
              <a:gd name="connsiteY855" fmla="*/ 82568 h 6858000"/>
              <a:gd name="connsiteX856" fmla="*/ 4804137 w 7467600"/>
              <a:gd name="connsiteY856" fmla="*/ 320931 h 6858000"/>
              <a:gd name="connsiteX857" fmla="*/ 4227047 w 7467600"/>
              <a:gd name="connsiteY857" fmla="*/ 313415 h 6858000"/>
              <a:gd name="connsiteX858" fmla="*/ 4346041 w 7467600"/>
              <a:gd name="connsiteY858" fmla="*/ 456086 h 6858000"/>
              <a:gd name="connsiteX859" fmla="*/ 4870967 w 7467600"/>
              <a:gd name="connsiteY859" fmla="*/ 963061 h 6858000"/>
              <a:gd name="connsiteX860" fmla="*/ 4889647 w 7467600"/>
              <a:gd name="connsiteY860" fmla="*/ 957147 h 6858000"/>
              <a:gd name="connsiteX861" fmla="*/ 5422504 w 7467600"/>
              <a:gd name="connsiteY861" fmla="*/ 805191 h 6858000"/>
              <a:gd name="connsiteX862" fmla="*/ 6087656 w 7467600"/>
              <a:gd name="connsiteY862" fmla="*/ 826703 h 6858000"/>
              <a:gd name="connsiteX863" fmla="*/ 6058717 w 7467600"/>
              <a:gd name="connsiteY863" fmla="*/ 865992 h 6858000"/>
              <a:gd name="connsiteX864" fmla="*/ 4974153 w 7467600"/>
              <a:gd name="connsiteY864" fmla="*/ 1045456 h 6858000"/>
              <a:gd name="connsiteX865" fmla="*/ 5627835 w 7467600"/>
              <a:gd name="connsiteY865" fmla="*/ 1472077 h 6858000"/>
              <a:gd name="connsiteX866" fmla="*/ 5629817 w 7467600"/>
              <a:gd name="connsiteY866" fmla="*/ 1471412 h 6858000"/>
              <a:gd name="connsiteX867" fmla="*/ 5634124 w 7467600"/>
              <a:gd name="connsiteY867" fmla="*/ 1470572 h 6858000"/>
              <a:gd name="connsiteX868" fmla="*/ 5755832 w 7467600"/>
              <a:gd name="connsiteY868" fmla="*/ 1383886 h 6858000"/>
              <a:gd name="connsiteX869" fmla="*/ 6014186 w 7467600"/>
              <a:gd name="connsiteY869" fmla="*/ 1279799 h 6858000"/>
              <a:gd name="connsiteX870" fmla="*/ 6901619 w 7467600"/>
              <a:gd name="connsiteY870" fmla="*/ 1047874 h 6858000"/>
              <a:gd name="connsiteX871" fmla="*/ 6931566 w 7467600"/>
              <a:gd name="connsiteY871" fmla="*/ 1062034 h 6858000"/>
              <a:gd name="connsiteX872" fmla="*/ 5790982 w 7467600"/>
              <a:gd name="connsiteY872" fmla="*/ 1561380 h 6858000"/>
              <a:gd name="connsiteX873" fmla="*/ 6188971 w 7467600"/>
              <a:gd name="connsiteY873" fmla="*/ 1755168 h 6858000"/>
              <a:gd name="connsiteX874" fmla="*/ 6202446 w 7467600"/>
              <a:gd name="connsiteY874" fmla="*/ 1752268 h 6858000"/>
              <a:gd name="connsiteX875" fmla="*/ 7179560 w 7467600"/>
              <a:gd name="connsiteY875" fmla="*/ 1467551 h 6858000"/>
              <a:gd name="connsiteX876" fmla="*/ 7158730 w 7467600"/>
              <a:gd name="connsiteY876" fmla="*/ 1507835 h 6858000"/>
              <a:gd name="connsiteX877" fmla="*/ 6326959 w 7467600"/>
              <a:gd name="connsiteY877" fmla="*/ 1817686 h 6858000"/>
              <a:gd name="connsiteX878" fmla="*/ 6537433 w 7467600"/>
              <a:gd name="connsiteY878" fmla="*/ 1907790 h 6858000"/>
              <a:gd name="connsiteX879" fmla="*/ 6550221 w 7467600"/>
              <a:gd name="connsiteY879" fmla="*/ 1910729 h 6858000"/>
              <a:gd name="connsiteX880" fmla="*/ 6964438 w 7467600"/>
              <a:gd name="connsiteY880" fmla="*/ 2209505 h 6858000"/>
              <a:gd name="connsiteX881" fmla="*/ 7367862 w 7467600"/>
              <a:gd name="connsiteY881" fmla="*/ 2806833 h 6858000"/>
              <a:gd name="connsiteX882" fmla="*/ 7364329 w 7467600"/>
              <a:gd name="connsiteY882" fmla="*/ 2826907 h 6858000"/>
              <a:gd name="connsiteX883" fmla="*/ 7290545 w 7467600"/>
              <a:gd name="connsiteY883" fmla="*/ 2850663 h 6858000"/>
              <a:gd name="connsiteX884" fmla="*/ 6472036 w 7467600"/>
              <a:gd name="connsiteY884" fmla="*/ 1959003 h 6858000"/>
              <a:gd name="connsiteX885" fmla="*/ 5792897 w 7467600"/>
              <a:gd name="connsiteY885" fmla="*/ 1647747 h 6858000"/>
              <a:gd name="connsiteX886" fmla="*/ 5842751 w 7467600"/>
              <a:gd name="connsiteY886" fmla="*/ 1816112 h 6858000"/>
              <a:gd name="connsiteX887" fmla="*/ 5847424 w 7467600"/>
              <a:gd name="connsiteY887" fmla="*/ 1815776 h 6858000"/>
              <a:gd name="connsiteX888" fmla="*/ 6399821 w 7467600"/>
              <a:gd name="connsiteY888" fmla="*/ 2344799 h 6858000"/>
              <a:gd name="connsiteX889" fmla="*/ 6323232 w 7467600"/>
              <a:gd name="connsiteY889" fmla="*/ 2389634 h 6858000"/>
              <a:gd name="connsiteX890" fmla="*/ 5942958 w 7467600"/>
              <a:gd name="connsiteY890" fmla="*/ 2077708 h 6858000"/>
              <a:gd name="connsiteX891" fmla="*/ 5921559 w 7467600"/>
              <a:gd name="connsiteY891" fmla="*/ 2378596 h 6858000"/>
              <a:gd name="connsiteX892" fmla="*/ 5817651 w 7467600"/>
              <a:gd name="connsiteY892" fmla="*/ 3023919 h 6858000"/>
              <a:gd name="connsiteX893" fmla="*/ 5729634 w 7467600"/>
              <a:gd name="connsiteY893" fmla="*/ 3051849 h 6858000"/>
              <a:gd name="connsiteX894" fmla="*/ 5611018 w 7467600"/>
              <a:gd name="connsiteY894" fmla="*/ 2316769 h 6858000"/>
              <a:gd name="connsiteX895" fmla="*/ 5687608 w 7467600"/>
              <a:gd name="connsiteY895" fmla="*/ 2039972 h 6858000"/>
              <a:gd name="connsiteX896" fmla="*/ 5657554 w 7467600"/>
              <a:gd name="connsiteY896" fmla="*/ 1576445 h 6858000"/>
              <a:gd name="connsiteX897" fmla="*/ 5150475 w 7467600"/>
              <a:gd name="connsiteY897" fmla="*/ 1274012 h 6858000"/>
              <a:gd name="connsiteX898" fmla="*/ 5349142 w 7467600"/>
              <a:gd name="connsiteY898" fmla="*/ 2204405 h 6858000"/>
              <a:gd name="connsiteX899" fmla="*/ 5262214 w 7467600"/>
              <a:gd name="connsiteY899" fmla="*/ 2233836 h 6858000"/>
              <a:gd name="connsiteX900" fmla="*/ 4981539 w 7467600"/>
              <a:gd name="connsiteY900" fmla="*/ 1542201 h 6858000"/>
              <a:gd name="connsiteX901" fmla="*/ 4958461 w 7467600"/>
              <a:gd name="connsiteY901" fmla="*/ 1136957 h 6858000"/>
              <a:gd name="connsiteX902" fmla="*/ 4655015 w 7467600"/>
              <a:gd name="connsiteY902" fmla="*/ 891426 h 6858000"/>
              <a:gd name="connsiteX903" fmla="*/ 4348002 w 7467600"/>
              <a:gd name="connsiteY903" fmla="*/ 2205895 h 6858000"/>
              <a:gd name="connsiteX904" fmla="*/ 4262250 w 7467600"/>
              <a:gd name="connsiteY904" fmla="*/ 2219972 h 6858000"/>
              <a:gd name="connsiteX905" fmla="*/ 4550611 w 7467600"/>
              <a:gd name="connsiteY905" fmla="*/ 817540 h 6858000"/>
              <a:gd name="connsiteX906" fmla="*/ 4564418 w 7467600"/>
              <a:gd name="connsiteY906" fmla="*/ 808293 h 6858000"/>
              <a:gd name="connsiteX907" fmla="*/ 4266388 w 7467600"/>
              <a:gd name="connsiteY907" fmla="*/ 500083 h 6858000"/>
              <a:gd name="connsiteX908" fmla="*/ 4032842 w 7467600"/>
              <a:gd name="connsiteY908" fmla="*/ 211809 h 6858000"/>
              <a:gd name="connsiteX909" fmla="*/ 3882765 w 7467600"/>
              <a:gd name="connsiteY909" fmla="*/ 0 h 6858000"/>
              <a:gd name="connsiteX910" fmla="*/ 3721337 w 7467600"/>
              <a:gd name="connsiteY910" fmla="*/ 0 h 6858000"/>
              <a:gd name="connsiteX911" fmla="*/ 3797544 w 7467600"/>
              <a:gd name="connsiteY911" fmla="*/ 0 h 6858000"/>
              <a:gd name="connsiteX912" fmla="*/ 3775734 w 7467600"/>
              <a:gd name="connsiteY912" fmla="*/ 95131 h 6858000"/>
              <a:gd name="connsiteX913" fmla="*/ 3724807 w 7467600"/>
              <a:gd name="connsiteY913" fmla="*/ 272257 h 6858000"/>
              <a:gd name="connsiteX914" fmla="*/ 3726844 w 7467600"/>
              <a:gd name="connsiteY914" fmla="*/ 282988 h 6858000"/>
              <a:gd name="connsiteX915" fmla="*/ 3742664 w 7467600"/>
              <a:gd name="connsiteY915" fmla="*/ 279918 h 6858000"/>
              <a:gd name="connsiteX916" fmla="*/ 4103910 w 7467600"/>
              <a:gd name="connsiteY916" fmla="*/ 1161917 h 6858000"/>
              <a:gd name="connsiteX917" fmla="*/ 4020269 w 7467600"/>
              <a:gd name="connsiteY917" fmla="*/ 1200406 h 6858000"/>
              <a:gd name="connsiteX918" fmla="*/ 3674882 w 7467600"/>
              <a:gd name="connsiteY918" fmla="*/ 488524 h 6858000"/>
              <a:gd name="connsiteX919" fmla="*/ 3132682 w 7467600"/>
              <a:gd name="connsiteY919" fmla="*/ 1072284 h 6858000"/>
              <a:gd name="connsiteX920" fmla="*/ 2716346 w 7467600"/>
              <a:gd name="connsiteY920" fmla="*/ 1276376 h 6858000"/>
              <a:gd name="connsiteX921" fmla="*/ 2716772 w 7467600"/>
              <a:gd name="connsiteY921" fmla="*/ 1255462 h 6858000"/>
              <a:gd name="connsiteX922" fmla="*/ 3471096 w 7467600"/>
              <a:gd name="connsiteY922" fmla="*/ 437072 h 6858000"/>
              <a:gd name="connsiteX923" fmla="*/ 3639057 w 7467600"/>
              <a:gd name="connsiteY923" fmla="*/ 286334 h 6858000"/>
              <a:gd name="connsiteX924" fmla="*/ 3640309 w 7467600"/>
              <a:gd name="connsiteY924" fmla="*/ 284664 h 6858000"/>
              <a:gd name="connsiteX925" fmla="*/ 3646022 w 7467600"/>
              <a:gd name="connsiteY925" fmla="*/ 276711 h 6858000"/>
              <a:gd name="connsiteX926" fmla="*/ 3707943 w 7467600"/>
              <a:gd name="connsiteY926" fmla="*/ 65958 h 6858000"/>
              <a:gd name="connsiteX927" fmla="*/ 3721337 w 7467600"/>
              <a:gd name="connsiteY927" fmla="*/ 0 h 6858000"/>
              <a:gd name="connsiteX928" fmla="*/ 2867960 w 7467600"/>
              <a:gd name="connsiteY928" fmla="*/ 0 h 6858000"/>
              <a:gd name="connsiteX929" fmla="*/ 2926351 w 7467600"/>
              <a:gd name="connsiteY929" fmla="*/ 0 h 6858000"/>
              <a:gd name="connsiteX930" fmla="*/ 2902823 w 7467600"/>
              <a:gd name="connsiteY930" fmla="*/ 262929 h 6858000"/>
              <a:gd name="connsiteX931" fmla="*/ 2940663 w 7467600"/>
              <a:gd name="connsiteY931" fmla="*/ 140884 h 6858000"/>
              <a:gd name="connsiteX932" fmla="*/ 2947039 w 7467600"/>
              <a:gd name="connsiteY932" fmla="*/ 122524 h 6858000"/>
              <a:gd name="connsiteX933" fmla="*/ 2984316 w 7467600"/>
              <a:gd name="connsiteY933" fmla="*/ 0 h 6858000"/>
              <a:gd name="connsiteX934" fmla="*/ 3016114 w 7467600"/>
              <a:gd name="connsiteY934" fmla="*/ 0 h 6858000"/>
              <a:gd name="connsiteX935" fmla="*/ 2979949 w 7467600"/>
              <a:gd name="connsiteY935" fmla="*/ 119274 h 6858000"/>
              <a:gd name="connsiteX936" fmla="*/ 3023879 w 7467600"/>
              <a:gd name="connsiteY936" fmla="*/ 0 h 6858000"/>
              <a:gd name="connsiteX937" fmla="*/ 3105400 w 7467600"/>
              <a:gd name="connsiteY937" fmla="*/ 0 h 6858000"/>
              <a:gd name="connsiteX938" fmla="*/ 3094669 w 7467600"/>
              <a:gd name="connsiteY938" fmla="*/ 30308 h 6858000"/>
              <a:gd name="connsiteX939" fmla="*/ 2901945 w 7467600"/>
              <a:gd name="connsiteY939" fmla="*/ 466538 h 6858000"/>
              <a:gd name="connsiteX940" fmla="*/ 2815209 w 7467600"/>
              <a:gd name="connsiteY940" fmla="*/ 497361 h 6858000"/>
              <a:gd name="connsiteX941" fmla="*/ 2844845 w 7467600"/>
              <a:gd name="connsiteY941" fmla="*/ 127638 h 6858000"/>
              <a:gd name="connsiteX942" fmla="*/ 2867960 w 7467600"/>
              <a:gd name="connsiteY942" fmla="*/ 0 h 6858000"/>
              <a:gd name="connsiteX943" fmla="*/ 1057230 w 7467600"/>
              <a:gd name="connsiteY943" fmla="*/ 0 h 6858000"/>
              <a:gd name="connsiteX944" fmla="*/ 1111003 w 7467600"/>
              <a:gd name="connsiteY944" fmla="*/ 0 h 6858000"/>
              <a:gd name="connsiteX945" fmla="*/ 1125553 w 7467600"/>
              <a:gd name="connsiteY945" fmla="*/ 52588 h 6858000"/>
              <a:gd name="connsiteX946" fmla="*/ 1304276 w 7467600"/>
              <a:gd name="connsiteY946" fmla="*/ 476275 h 6858000"/>
              <a:gd name="connsiteX947" fmla="*/ 1492066 w 7467600"/>
              <a:gd name="connsiteY947" fmla="*/ 886333 h 6858000"/>
              <a:gd name="connsiteX948" fmla="*/ 1423698 w 7467600"/>
              <a:gd name="connsiteY948" fmla="*/ 710817 h 6858000"/>
              <a:gd name="connsiteX949" fmla="*/ 1357609 w 7467600"/>
              <a:gd name="connsiteY949" fmla="*/ 532892 h 6858000"/>
              <a:gd name="connsiteX950" fmla="*/ 1309550 w 7467600"/>
              <a:gd name="connsiteY950" fmla="*/ 374031 h 6858000"/>
              <a:gd name="connsiteX951" fmla="*/ 1193673 w 7467600"/>
              <a:gd name="connsiteY951" fmla="*/ 49533 h 6858000"/>
              <a:gd name="connsiteX952" fmla="*/ 1164391 w 7467600"/>
              <a:gd name="connsiteY952" fmla="*/ 0 h 6858000"/>
              <a:gd name="connsiteX953" fmla="*/ 1200666 w 7467600"/>
              <a:gd name="connsiteY953" fmla="*/ 0 h 6858000"/>
              <a:gd name="connsiteX954" fmla="*/ 1223408 w 7467600"/>
              <a:gd name="connsiteY954" fmla="*/ 38996 h 6858000"/>
              <a:gd name="connsiteX955" fmla="*/ 1339635 w 7467600"/>
              <a:gd name="connsiteY955" fmla="*/ 365517 h 6858000"/>
              <a:gd name="connsiteX956" fmla="*/ 1387469 w 7467600"/>
              <a:gd name="connsiteY956" fmla="*/ 523079 h 6858000"/>
              <a:gd name="connsiteX957" fmla="*/ 1452685 w 7467600"/>
              <a:gd name="connsiteY957" fmla="*/ 699806 h 6858000"/>
              <a:gd name="connsiteX958" fmla="*/ 1492092 w 7467600"/>
              <a:gd name="connsiteY958" fmla="*/ 800424 h 6858000"/>
              <a:gd name="connsiteX959" fmla="*/ 1455302 w 7467600"/>
              <a:gd name="connsiteY959" fmla="*/ 632913 h 6858000"/>
              <a:gd name="connsiteX960" fmla="*/ 1222336 w 7467600"/>
              <a:gd name="connsiteY960" fmla="*/ 9480 h 6858000"/>
              <a:gd name="connsiteX961" fmla="*/ 1214634 w 7467600"/>
              <a:gd name="connsiteY961" fmla="*/ 0 h 6858000"/>
              <a:gd name="connsiteX962" fmla="*/ 1289827 w 7467600"/>
              <a:gd name="connsiteY962" fmla="*/ 0 h 6858000"/>
              <a:gd name="connsiteX963" fmla="*/ 1321076 w 7467600"/>
              <a:gd name="connsiteY963" fmla="*/ 59722 h 6858000"/>
              <a:gd name="connsiteX964" fmla="*/ 1512579 w 7467600"/>
              <a:gd name="connsiteY964" fmla="*/ 626441 h 6858000"/>
              <a:gd name="connsiteX965" fmla="*/ 1506076 w 7467600"/>
              <a:gd name="connsiteY965" fmla="*/ 1089289 h 6858000"/>
              <a:gd name="connsiteX966" fmla="*/ 1486346 w 7467600"/>
              <a:gd name="connsiteY966" fmla="*/ 1079919 h 6858000"/>
              <a:gd name="connsiteX967" fmla="*/ 1070511 w 7467600"/>
              <a:gd name="connsiteY967" fmla="*/ 48609 h 6858000"/>
              <a:gd name="connsiteX968" fmla="*/ 1057230 w 7467600"/>
              <a:gd name="connsiteY968" fmla="*/ 0 h 6858000"/>
              <a:gd name="connsiteX969" fmla="*/ 43151 w 7467600"/>
              <a:gd name="connsiteY969" fmla="*/ 0 h 6858000"/>
              <a:gd name="connsiteX970" fmla="*/ 95283 w 7467600"/>
              <a:gd name="connsiteY970" fmla="*/ 0 h 6858000"/>
              <a:gd name="connsiteX971" fmla="*/ 300708 w 7467600"/>
              <a:gd name="connsiteY971" fmla="*/ 154571 h 6858000"/>
              <a:gd name="connsiteX972" fmla="*/ 530414 w 7467600"/>
              <a:gd name="connsiteY972" fmla="*/ 354673 h 6858000"/>
              <a:gd name="connsiteX973" fmla="*/ 333785 w 7467600"/>
              <a:gd name="connsiteY973" fmla="*/ 161564 h 6858000"/>
              <a:gd name="connsiteX974" fmla="*/ 147005 w 7467600"/>
              <a:gd name="connsiteY974" fmla="*/ 0 h 6858000"/>
              <a:gd name="connsiteX975" fmla="*/ 272509 w 7467600"/>
              <a:gd name="connsiteY975" fmla="*/ 0 h 6858000"/>
              <a:gd name="connsiteX976" fmla="*/ 326276 w 7467600"/>
              <a:gd name="connsiteY976" fmla="*/ 45847 h 6858000"/>
              <a:gd name="connsiteX977" fmla="*/ 823759 w 7467600"/>
              <a:gd name="connsiteY977" fmla="*/ 574145 h 6858000"/>
              <a:gd name="connsiteX978" fmla="*/ 811254 w 7467600"/>
              <a:gd name="connsiteY978" fmla="*/ 665546 h 6858000"/>
              <a:gd name="connsiteX979" fmla="*/ 154042 w 7467600"/>
              <a:gd name="connsiteY979" fmla="*/ 261522 h 6858000"/>
              <a:gd name="connsiteX980" fmla="*/ 13550 w 7467600"/>
              <a:gd name="connsiteY980" fmla="*/ 158423 h 6858000"/>
              <a:gd name="connsiteX981" fmla="*/ 0 w 7467600"/>
              <a:gd name="connsiteY981" fmla="*/ 146618 h 6858000"/>
              <a:gd name="connsiteX982" fmla="*/ 0 w 7467600"/>
              <a:gd name="connsiteY982" fmla="*/ 59161 h 6858000"/>
              <a:gd name="connsiteX983" fmla="*/ 45427 w 7467600"/>
              <a:gd name="connsiteY983" fmla="*/ 101078 h 6858000"/>
              <a:gd name="connsiteX984" fmla="*/ 630103 w 7467600"/>
              <a:gd name="connsiteY984" fmla="*/ 485885 h 6858000"/>
              <a:gd name="connsiteX985" fmla="*/ 532040 w 7467600"/>
              <a:gd name="connsiteY985" fmla="*/ 399359 h 6858000"/>
              <a:gd name="connsiteX986" fmla="*/ 517618 w 7467600"/>
              <a:gd name="connsiteY986" fmla="*/ 385726 h 6858000"/>
              <a:gd name="connsiteX987" fmla="*/ 285074 w 7467600"/>
              <a:gd name="connsiteY987" fmla="*/ 182755 h 6858000"/>
              <a:gd name="connsiteX988" fmla="*/ 43151 w 7467600"/>
              <a:gd name="connsiteY98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467600 w 7467600"/>
              <a:gd name="connsiteY130" fmla="*/ 5158623 h 6858000"/>
              <a:gd name="connsiteX131" fmla="*/ 7312201 w 7467600"/>
              <a:gd name="connsiteY131" fmla="*/ 5128278 h 6858000"/>
              <a:gd name="connsiteX132" fmla="*/ 1903353 w 7467600"/>
              <a:gd name="connsiteY132" fmla="*/ 5044827 h 6858000"/>
              <a:gd name="connsiteX133" fmla="*/ 1936931 w 7467600"/>
              <a:gd name="connsiteY133" fmla="*/ 5093954 h 6858000"/>
              <a:gd name="connsiteX134" fmla="*/ 2195868 w 7467600"/>
              <a:gd name="connsiteY134" fmla="*/ 5396574 h 6858000"/>
              <a:gd name="connsiteX135" fmla="*/ 2088852 w 7467600"/>
              <a:gd name="connsiteY135" fmla="*/ 5166123 h 6858000"/>
              <a:gd name="connsiteX136" fmla="*/ 1958241 w 7467600"/>
              <a:gd name="connsiteY136" fmla="*/ 5067955 h 6858000"/>
              <a:gd name="connsiteX137" fmla="*/ 1903353 w 7467600"/>
              <a:gd name="connsiteY137" fmla="*/ 5044827 h 6858000"/>
              <a:gd name="connsiteX138" fmla="*/ 1979378 w 7467600"/>
              <a:gd name="connsiteY138" fmla="*/ 4769504 h 6858000"/>
              <a:gd name="connsiteX139" fmla="*/ 2882120 w 7467600"/>
              <a:gd name="connsiteY139" fmla="*/ 5064547 h 6858000"/>
              <a:gd name="connsiteX140" fmla="*/ 2793103 w 7467600"/>
              <a:gd name="connsiteY140" fmla="*/ 5039699 h 6858000"/>
              <a:gd name="connsiteX141" fmla="*/ 2770041 w 7467600"/>
              <a:gd name="connsiteY141" fmla="*/ 5033634 h 6858000"/>
              <a:gd name="connsiteX142" fmla="*/ 1979378 w 7467600"/>
              <a:gd name="connsiteY142" fmla="*/ 4769504 h 6858000"/>
              <a:gd name="connsiteX143" fmla="*/ 1927410 w 7467600"/>
              <a:gd name="connsiteY143" fmla="*/ 4716164 h 6858000"/>
              <a:gd name="connsiteX144" fmla="*/ 1959587 w 7467600"/>
              <a:gd name="connsiteY144" fmla="*/ 4728849 h 6858000"/>
              <a:gd name="connsiteX145" fmla="*/ 2777707 w 7467600"/>
              <a:gd name="connsiteY145" fmla="*/ 5003991 h 6858000"/>
              <a:gd name="connsiteX146" fmla="*/ 2800768 w 7467600"/>
              <a:gd name="connsiteY146" fmla="*/ 5010056 h 6858000"/>
              <a:gd name="connsiteX147" fmla="*/ 2879408 w 7467600"/>
              <a:gd name="connsiteY147" fmla="*/ 5031590 h 6858000"/>
              <a:gd name="connsiteX148" fmla="*/ 2862295 w 7467600"/>
              <a:gd name="connsiteY148" fmla="*/ 5022958 h 6858000"/>
              <a:gd name="connsiteX149" fmla="*/ 2813343 w 7467600"/>
              <a:gd name="connsiteY149" fmla="*/ 4998369 h 6858000"/>
              <a:gd name="connsiteX150" fmla="*/ 2646245 w 7467600"/>
              <a:gd name="connsiteY150" fmla="*/ 4930999 h 6858000"/>
              <a:gd name="connsiteX151" fmla="*/ 1999243 w 7467600"/>
              <a:gd name="connsiteY151" fmla="*/ 4730524 h 6858000"/>
              <a:gd name="connsiteX152" fmla="*/ 1979527 w 7467600"/>
              <a:gd name="connsiteY152" fmla="*/ 4726651 h 6858000"/>
              <a:gd name="connsiteX153" fmla="*/ 1927410 w 7467600"/>
              <a:gd name="connsiteY153" fmla="*/ 4716164 h 6858000"/>
              <a:gd name="connsiteX154" fmla="*/ 1997014 w 7467600"/>
              <a:gd name="connsiteY154" fmla="*/ 4698007 h 6858000"/>
              <a:gd name="connsiteX155" fmla="*/ 2005458 w 7467600"/>
              <a:gd name="connsiteY155" fmla="*/ 4699540 h 6858000"/>
              <a:gd name="connsiteX156" fmla="*/ 2657186 w 7467600"/>
              <a:gd name="connsiteY156" fmla="*/ 4901687 h 6858000"/>
              <a:gd name="connsiteX157" fmla="*/ 2826662 w 7467600"/>
              <a:gd name="connsiteY157" fmla="*/ 4970362 h 6858000"/>
              <a:gd name="connsiteX158" fmla="*/ 2876100 w 7467600"/>
              <a:gd name="connsiteY158" fmla="*/ 4995397 h 6858000"/>
              <a:gd name="connsiteX159" fmla="*/ 3042600 w 7467600"/>
              <a:gd name="connsiteY159" fmla="*/ 5059532 h 6858000"/>
              <a:gd name="connsiteX160" fmla="*/ 1997014 w 7467600"/>
              <a:gd name="connsiteY160" fmla="*/ 4698007 h 6858000"/>
              <a:gd name="connsiteX161" fmla="*/ 2305292 w 7467600"/>
              <a:gd name="connsiteY161" fmla="*/ 4219492 h 6858000"/>
              <a:gd name="connsiteX162" fmla="*/ 3360922 w 7467600"/>
              <a:gd name="connsiteY162" fmla="*/ 4529373 h 6858000"/>
              <a:gd name="connsiteX163" fmla="*/ 3492420 w 7467600"/>
              <a:gd name="connsiteY163" fmla="*/ 4510145 h 6858000"/>
              <a:gd name="connsiteX164" fmla="*/ 3364086 w 7467600"/>
              <a:gd name="connsiteY164" fmla="*/ 4480340 h 6858000"/>
              <a:gd name="connsiteX165" fmla="*/ 3225818 w 7467600"/>
              <a:gd name="connsiteY165" fmla="*/ 4411822 h 6858000"/>
              <a:gd name="connsiteX166" fmla="*/ 3129696 w 7467600"/>
              <a:gd name="connsiteY166" fmla="*/ 4360704 h 6858000"/>
              <a:gd name="connsiteX167" fmla="*/ 2814545 w 7467600"/>
              <a:gd name="connsiteY167" fmla="*/ 4282955 h 6858000"/>
              <a:gd name="connsiteX168" fmla="*/ 2305292 w 7467600"/>
              <a:gd name="connsiteY168" fmla="*/ 4219492 h 6858000"/>
              <a:gd name="connsiteX169" fmla="*/ 2626982 w 7467600"/>
              <a:gd name="connsiteY169" fmla="*/ 4206450 h 6858000"/>
              <a:gd name="connsiteX170" fmla="*/ 2490617 w 7467600"/>
              <a:gd name="connsiteY170" fmla="*/ 4206951 h 6858000"/>
              <a:gd name="connsiteX171" fmla="*/ 2819869 w 7467600"/>
              <a:gd name="connsiteY171" fmla="*/ 4252936 h 6858000"/>
              <a:gd name="connsiteX172" fmla="*/ 3143018 w 7467600"/>
              <a:gd name="connsiteY172" fmla="*/ 4332698 h 6858000"/>
              <a:gd name="connsiteX173" fmla="*/ 3241520 w 7467600"/>
              <a:gd name="connsiteY173" fmla="*/ 4385112 h 6858000"/>
              <a:gd name="connsiteX174" fmla="*/ 3374575 w 7467600"/>
              <a:gd name="connsiteY174" fmla="*/ 4451517 h 6858000"/>
              <a:gd name="connsiteX175" fmla="*/ 3505221 w 7467600"/>
              <a:gd name="connsiteY175" fmla="*/ 4480757 h 6858000"/>
              <a:gd name="connsiteX176" fmla="*/ 2626982 w 7467600"/>
              <a:gd name="connsiteY176" fmla="*/ 4206450 h 6858000"/>
              <a:gd name="connsiteX177" fmla="*/ 1310106 w 7467600"/>
              <a:gd name="connsiteY177" fmla="*/ 3943217 h 6858000"/>
              <a:gd name="connsiteX178" fmla="*/ 854994 w 7467600"/>
              <a:gd name="connsiteY178" fmla="*/ 4399136 h 6858000"/>
              <a:gd name="connsiteX179" fmla="*/ 742462 w 7467600"/>
              <a:gd name="connsiteY179" fmla="*/ 4594648 h 6858000"/>
              <a:gd name="connsiteX180" fmla="*/ 820602 w 7467600"/>
              <a:gd name="connsiteY180" fmla="*/ 4485915 h 6858000"/>
              <a:gd name="connsiteX181" fmla="*/ 878295 w 7467600"/>
              <a:gd name="connsiteY181" fmla="*/ 4403594 h 6858000"/>
              <a:gd name="connsiteX182" fmla="*/ 1240607 w 7467600"/>
              <a:gd name="connsiteY182" fmla="*/ 4010401 h 6858000"/>
              <a:gd name="connsiteX183" fmla="*/ 1310106 w 7467600"/>
              <a:gd name="connsiteY183" fmla="*/ 3943217 h 6858000"/>
              <a:gd name="connsiteX184" fmla="*/ 1423113 w 7467600"/>
              <a:gd name="connsiteY184" fmla="*/ 3874565 h 6858000"/>
              <a:gd name="connsiteX185" fmla="*/ 1260565 w 7467600"/>
              <a:gd name="connsiteY185" fmla="*/ 4031982 h 6858000"/>
              <a:gd name="connsiteX186" fmla="*/ 901900 w 7467600"/>
              <a:gd name="connsiteY186" fmla="*/ 4421236 h 6858000"/>
              <a:gd name="connsiteX187" fmla="*/ 845044 w 7467600"/>
              <a:gd name="connsiteY187" fmla="*/ 4502436 h 6858000"/>
              <a:gd name="connsiteX188" fmla="*/ 685926 w 7467600"/>
              <a:gd name="connsiteY188" fmla="*/ 4703069 h 6858000"/>
              <a:gd name="connsiteX189" fmla="*/ 684248 w 7467600"/>
              <a:gd name="connsiteY189" fmla="*/ 4706721 h 6858000"/>
              <a:gd name="connsiteX190" fmla="*/ 1423113 w 7467600"/>
              <a:gd name="connsiteY190" fmla="*/ 3874565 h 6858000"/>
              <a:gd name="connsiteX191" fmla="*/ 3316479 w 7467600"/>
              <a:gd name="connsiteY191" fmla="*/ 3872136 h 6858000"/>
              <a:gd name="connsiteX192" fmla="*/ 3546806 w 7467600"/>
              <a:gd name="connsiteY192" fmla="*/ 4356139 h 6858000"/>
              <a:gd name="connsiteX193" fmla="*/ 3364433 w 7467600"/>
              <a:gd name="connsiteY193" fmla="*/ 3953121 h 6858000"/>
              <a:gd name="connsiteX194" fmla="*/ 3316479 w 7467600"/>
              <a:gd name="connsiteY194" fmla="*/ 3872136 h 6858000"/>
              <a:gd name="connsiteX195" fmla="*/ 3291335 w 7467600"/>
              <a:gd name="connsiteY195" fmla="*/ 3767420 h 6858000"/>
              <a:gd name="connsiteX196" fmla="*/ 3390805 w 7467600"/>
              <a:gd name="connsiteY196" fmla="*/ 3937163 h 6858000"/>
              <a:gd name="connsiteX197" fmla="*/ 3579062 w 7467600"/>
              <a:gd name="connsiteY197" fmla="*/ 4359040 h 6858000"/>
              <a:gd name="connsiteX198" fmla="*/ 3467355 w 7467600"/>
              <a:gd name="connsiteY198" fmla="*/ 3988130 h 6858000"/>
              <a:gd name="connsiteX199" fmla="*/ 3310753 w 7467600"/>
              <a:gd name="connsiteY199" fmla="*/ 3787140 h 6858000"/>
              <a:gd name="connsiteX200" fmla="*/ 3291335 w 7467600"/>
              <a:gd name="connsiteY200" fmla="*/ 3767420 h 6858000"/>
              <a:gd name="connsiteX201" fmla="*/ 1635889 w 7467600"/>
              <a:gd name="connsiteY201" fmla="*/ 3709494 h 6858000"/>
              <a:gd name="connsiteX202" fmla="*/ 1634800 w 7467600"/>
              <a:gd name="connsiteY202" fmla="*/ 3731111 h 6858000"/>
              <a:gd name="connsiteX203" fmla="*/ 1635889 w 7467600"/>
              <a:gd name="connsiteY203" fmla="*/ 3709494 h 6858000"/>
              <a:gd name="connsiteX204" fmla="*/ 1510397 w 7467600"/>
              <a:gd name="connsiteY204" fmla="*/ 3684705 h 6858000"/>
              <a:gd name="connsiteX205" fmla="*/ 1146550 w 7467600"/>
              <a:gd name="connsiteY205" fmla="*/ 3802012 h 6858000"/>
              <a:gd name="connsiteX206" fmla="*/ 698834 w 7467600"/>
              <a:gd name="connsiteY206" fmla="*/ 3952272 h 6858000"/>
              <a:gd name="connsiteX207" fmla="*/ 34256 w 7467600"/>
              <a:gd name="connsiteY207" fmla="*/ 4347603 h 6858000"/>
              <a:gd name="connsiteX208" fmla="*/ 527241 w 7467600"/>
              <a:gd name="connsiteY208" fmla="*/ 4065078 h 6858000"/>
              <a:gd name="connsiteX209" fmla="*/ 1510397 w 7467600"/>
              <a:gd name="connsiteY209" fmla="*/ 3684705 h 6858000"/>
              <a:gd name="connsiteX210" fmla="*/ 1313114 w 7467600"/>
              <a:gd name="connsiteY210" fmla="*/ 3655216 h 6858000"/>
              <a:gd name="connsiteX211" fmla="*/ 1109304 w 7467600"/>
              <a:gd name="connsiteY211" fmla="*/ 3669030 h 6858000"/>
              <a:gd name="connsiteX212" fmla="*/ 8129 w 7467600"/>
              <a:gd name="connsiteY212" fmla="*/ 4330519 h 6858000"/>
              <a:gd name="connsiteX213" fmla="*/ 687572 w 7467600"/>
              <a:gd name="connsiteY213" fmla="*/ 3925629 h 6858000"/>
              <a:gd name="connsiteX214" fmla="*/ 1138365 w 7467600"/>
              <a:gd name="connsiteY214" fmla="*/ 3774515 h 6858000"/>
              <a:gd name="connsiteX215" fmla="*/ 1505579 w 7467600"/>
              <a:gd name="connsiteY215" fmla="*/ 3655526 h 6858000"/>
              <a:gd name="connsiteX216" fmla="*/ 1313114 w 7467600"/>
              <a:gd name="connsiteY216" fmla="*/ 3655216 h 6858000"/>
              <a:gd name="connsiteX217" fmla="*/ 3655073 w 7467600"/>
              <a:gd name="connsiteY217" fmla="*/ 3650884 h 6858000"/>
              <a:gd name="connsiteX218" fmla="*/ 3989938 w 7467600"/>
              <a:gd name="connsiteY218" fmla="*/ 3991685 h 6858000"/>
              <a:gd name="connsiteX219" fmla="*/ 4393907 w 7467600"/>
              <a:gd name="connsiteY219" fmla="*/ 4261258 h 6858000"/>
              <a:gd name="connsiteX220" fmla="*/ 4648051 w 7467600"/>
              <a:gd name="connsiteY220" fmla="*/ 4374051 h 6858000"/>
              <a:gd name="connsiteX221" fmla="*/ 4383389 w 7467600"/>
              <a:gd name="connsiteY221" fmla="*/ 4184369 h 6858000"/>
              <a:gd name="connsiteX222" fmla="*/ 4165508 w 7467600"/>
              <a:gd name="connsiteY222" fmla="*/ 4035196 h 6858000"/>
              <a:gd name="connsiteX223" fmla="*/ 4068162 w 7467600"/>
              <a:gd name="connsiteY223" fmla="*/ 3953394 h 6858000"/>
              <a:gd name="connsiteX224" fmla="*/ 3981416 w 7467600"/>
              <a:gd name="connsiteY224" fmla="*/ 3880482 h 6858000"/>
              <a:gd name="connsiteX225" fmla="*/ 3800147 w 7467600"/>
              <a:gd name="connsiteY225" fmla="*/ 3749872 h 6858000"/>
              <a:gd name="connsiteX226" fmla="*/ 3655073 w 7467600"/>
              <a:gd name="connsiteY226" fmla="*/ 3650884 h 6858000"/>
              <a:gd name="connsiteX227" fmla="*/ 3670252 w 7467600"/>
              <a:gd name="connsiteY227" fmla="*/ 3622798 h 6858000"/>
              <a:gd name="connsiteX228" fmla="*/ 3817258 w 7467600"/>
              <a:gd name="connsiteY228" fmla="*/ 3723577 h 6858000"/>
              <a:gd name="connsiteX229" fmla="*/ 4000461 w 7467600"/>
              <a:gd name="connsiteY229" fmla="*/ 3855966 h 6858000"/>
              <a:gd name="connsiteX230" fmla="*/ 4088180 w 7467600"/>
              <a:gd name="connsiteY230" fmla="*/ 3929774 h 6858000"/>
              <a:gd name="connsiteX231" fmla="*/ 4184555 w 7467600"/>
              <a:gd name="connsiteY231" fmla="*/ 4010683 h 6858000"/>
              <a:gd name="connsiteX232" fmla="*/ 4399563 w 7467600"/>
              <a:gd name="connsiteY232" fmla="*/ 4158106 h 6858000"/>
              <a:gd name="connsiteX233" fmla="*/ 4684469 w 7467600"/>
              <a:gd name="connsiteY233" fmla="*/ 4364680 h 6858000"/>
              <a:gd name="connsiteX234" fmla="*/ 4690271 w 7467600"/>
              <a:gd name="connsiteY234" fmla="*/ 4370034 h 6858000"/>
              <a:gd name="connsiteX235" fmla="*/ 4136093 w 7467600"/>
              <a:gd name="connsiteY235" fmla="*/ 3858466 h 6858000"/>
              <a:gd name="connsiteX236" fmla="*/ 3670252 w 7467600"/>
              <a:gd name="connsiteY236" fmla="*/ 3622798 h 6858000"/>
              <a:gd name="connsiteX237" fmla="*/ 4440129 w 7467600"/>
              <a:gd name="connsiteY237" fmla="*/ 3448571 h 6858000"/>
              <a:gd name="connsiteX238" fmla="*/ 4856525 w 7467600"/>
              <a:gd name="connsiteY238" fmla="*/ 3915351 h 6858000"/>
              <a:gd name="connsiteX239" fmla="*/ 5059055 w 7467600"/>
              <a:gd name="connsiteY239" fmla="*/ 4108918 h 6858000"/>
              <a:gd name="connsiteX240" fmla="*/ 5290070 w 7467600"/>
              <a:gd name="connsiteY240" fmla="*/ 4263619 h 6858000"/>
              <a:gd name="connsiteX241" fmla="*/ 4834991 w 7467600"/>
              <a:gd name="connsiteY241" fmla="*/ 3830985 h 6858000"/>
              <a:gd name="connsiteX242" fmla="*/ 4440129 w 7467600"/>
              <a:gd name="connsiteY242" fmla="*/ 3448571 h 6858000"/>
              <a:gd name="connsiteX243" fmla="*/ 4441737 w 7467600"/>
              <a:gd name="connsiteY243" fmla="*/ 3399734 h 6858000"/>
              <a:gd name="connsiteX244" fmla="*/ 4431236 w 7467600"/>
              <a:gd name="connsiteY244" fmla="*/ 3400954 h 6858000"/>
              <a:gd name="connsiteX245" fmla="*/ 4557150 w 7467600"/>
              <a:gd name="connsiteY245" fmla="*/ 3510023 h 6858000"/>
              <a:gd name="connsiteX246" fmla="*/ 4856936 w 7467600"/>
              <a:gd name="connsiteY246" fmla="*/ 3809146 h 6858000"/>
              <a:gd name="connsiteX247" fmla="*/ 5111996 w 7467600"/>
              <a:gd name="connsiteY247" fmla="*/ 4065759 h 6858000"/>
              <a:gd name="connsiteX248" fmla="*/ 5388878 w 7467600"/>
              <a:gd name="connsiteY248" fmla="*/ 4300185 h 6858000"/>
              <a:gd name="connsiteX249" fmla="*/ 5425556 w 7467600"/>
              <a:gd name="connsiteY249" fmla="*/ 4308967 h 6858000"/>
              <a:gd name="connsiteX250" fmla="*/ 4943646 w 7467600"/>
              <a:gd name="connsiteY250" fmla="*/ 3822916 h 6858000"/>
              <a:gd name="connsiteX251" fmla="*/ 4594837 w 7467600"/>
              <a:gd name="connsiteY251" fmla="*/ 3532274 h 6858000"/>
              <a:gd name="connsiteX252" fmla="*/ 4441737 w 7467600"/>
              <a:gd name="connsiteY252" fmla="*/ 3399734 h 6858000"/>
              <a:gd name="connsiteX253" fmla="*/ 5425834 w 7467600"/>
              <a:gd name="connsiteY253" fmla="*/ 3162785 h 6858000"/>
              <a:gd name="connsiteX254" fmla="*/ 5401644 w 7467600"/>
              <a:gd name="connsiteY254" fmla="*/ 3617847 h 6858000"/>
              <a:gd name="connsiteX255" fmla="*/ 5467256 w 7467600"/>
              <a:gd name="connsiteY255" fmla="*/ 4175494 h 6858000"/>
              <a:gd name="connsiteX256" fmla="*/ 5448069 w 7467600"/>
              <a:gd name="connsiteY256" fmla="*/ 3567554 h 6858000"/>
              <a:gd name="connsiteX257" fmla="*/ 5425834 w 7467600"/>
              <a:gd name="connsiteY257" fmla="*/ 3162785 h 6858000"/>
              <a:gd name="connsiteX258" fmla="*/ 1318687 w 7467600"/>
              <a:gd name="connsiteY258" fmla="*/ 3113840 h 6858000"/>
              <a:gd name="connsiteX259" fmla="*/ 1066793 w 7467600"/>
              <a:gd name="connsiteY259" fmla="*/ 3212171 h 6858000"/>
              <a:gd name="connsiteX260" fmla="*/ 993319 w 7467600"/>
              <a:gd name="connsiteY260" fmla="*/ 3247648 h 6858000"/>
              <a:gd name="connsiteX261" fmla="*/ 853081 w 7467600"/>
              <a:gd name="connsiteY261" fmla="*/ 3312410 h 6858000"/>
              <a:gd name="connsiteX262" fmla="*/ 805957 w 7467600"/>
              <a:gd name="connsiteY262" fmla="*/ 3330443 h 6858000"/>
              <a:gd name="connsiteX263" fmla="*/ 1318687 w 7467600"/>
              <a:gd name="connsiteY263" fmla="*/ 3113840 h 6858000"/>
              <a:gd name="connsiteX264" fmla="*/ 5453702 w 7467600"/>
              <a:gd name="connsiteY264" fmla="*/ 3090882 h 6858000"/>
              <a:gd name="connsiteX265" fmla="*/ 5480135 w 7467600"/>
              <a:gd name="connsiteY265" fmla="*/ 3565802 h 6858000"/>
              <a:gd name="connsiteX266" fmla="*/ 5499023 w 7467600"/>
              <a:gd name="connsiteY266" fmla="*/ 4166310 h 6858000"/>
              <a:gd name="connsiteX267" fmla="*/ 5547022 w 7467600"/>
              <a:gd name="connsiteY267" fmla="*/ 3607838 h 6858000"/>
              <a:gd name="connsiteX268" fmla="*/ 5515964 w 7467600"/>
              <a:gd name="connsiteY268" fmla="*/ 3378541 h 6858000"/>
              <a:gd name="connsiteX269" fmla="*/ 5453702 w 7467600"/>
              <a:gd name="connsiteY269" fmla="*/ 3090882 h 6858000"/>
              <a:gd name="connsiteX270" fmla="*/ 1238695 w 7467600"/>
              <a:gd name="connsiteY270" fmla="*/ 3076820 h 6858000"/>
              <a:gd name="connsiteX271" fmla="*/ 716371 w 7467600"/>
              <a:gd name="connsiteY271" fmla="*/ 3293249 h 6858000"/>
              <a:gd name="connsiteX272" fmla="*/ 579522 w 7467600"/>
              <a:gd name="connsiteY272" fmla="*/ 3371759 h 6858000"/>
              <a:gd name="connsiteX273" fmla="*/ 600288 w 7467600"/>
              <a:gd name="connsiteY273" fmla="*/ 3365555 h 6858000"/>
              <a:gd name="connsiteX274" fmla="*/ 840692 w 7467600"/>
              <a:gd name="connsiteY274" fmla="*/ 3284921 h 6858000"/>
              <a:gd name="connsiteX275" fmla="*/ 979248 w 7467600"/>
              <a:gd name="connsiteY275" fmla="*/ 3221003 h 6858000"/>
              <a:gd name="connsiteX276" fmla="*/ 1053282 w 7467600"/>
              <a:gd name="connsiteY276" fmla="*/ 3185247 h 6858000"/>
              <a:gd name="connsiteX277" fmla="*/ 1320603 w 7467600"/>
              <a:gd name="connsiteY277" fmla="*/ 3081281 h 6858000"/>
              <a:gd name="connsiteX278" fmla="*/ 1238695 w 7467600"/>
              <a:gd name="connsiteY278" fmla="*/ 3076820 h 6858000"/>
              <a:gd name="connsiteX279" fmla="*/ 5425627 w 7467600"/>
              <a:gd name="connsiteY279" fmla="*/ 2954192 h 6858000"/>
              <a:gd name="connsiteX280" fmla="*/ 5470770 w 7467600"/>
              <a:gd name="connsiteY280" fmla="*/ 3005435 h 6858000"/>
              <a:gd name="connsiteX281" fmla="*/ 5519779 w 7467600"/>
              <a:gd name="connsiteY281" fmla="*/ 4359223 h 6858000"/>
              <a:gd name="connsiteX282" fmla="*/ 5520293 w 7467600"/>
              <a:gd name="connsiteY282" fmla="*/ 4360602 h 6858000"/>
              <a:gd name="connsiteX283" fmla="*/ 5767221 w 7467600"/>
              <a:gd name="connsiteY283" fmla="*/ 4665564 h 6858000"/>
              <a:gd name="connsiteX284" fmla="*/ 6937169 w 7467600"/>
              <a:gd name="connsiteY284" fmla="*/ 4815941 h 6858000"/>
              <a:gd name="connsiteX285" fmla="*/ 6953922 w 7467600"/>
              <a:gd name="connsiteY285" fmla="*/ 4890068 h 6858000"/>
              <a:gd name="connsiteX286" fmla="*/ 6071359 w 7467600"/>
              <a:gd name="connsiteY286" fmla="*/ 4770770 h 6858000"/>
              <a:gd name="connsiteX287" fmla="*/ 6038839 w 7467600"/>
              <a:gd name="connsiteY287" fmla="*/ 4764474 h 6858000"/>
              <a:gd name="connsiteX288" fmla="*/ 6038706 w 7467600"/>
              <a:gd name="connsiteY288" fmla="*/ 4763847 h 6858000"/>
              <a:gd name="connsiteX289" fmla="*/ 6037784 w 7467600"/>
              <a:gd name="connsiteY289" fmla="*/ 4764270 h 6858000"/>
              <a:gd name="connsiteX290" fmla="*/ 6038839 w 7467600"/>
              <a:gd name="connsiteY290" fmla="*/ 4764474 h 6858000"/>
              <a:gd name="connsiteX291" fmla="*/ 6040338 w 7467600"/>
              <a:gd name="connsiteY291" fmla="*/ 4771418 h 6858000"/>
              <a:gd name="connsiteX292" fmla="*/ 6024488 w 7467600"/>
              <a:gd name="connsiteY292" fmla="*/ 4809903 h 6858000"/>
              <a:gd name="connsiteX293" fmla="*/ 5599771 w 7467600"/>
              <a:gd name="connsiteY293" fmla="*/ 5509652 h 6858000"/>
              <a:gd name="connsiteX294" fmla="*/ 5548843 w 7467600"/>
              <a:gd name="connsiteY294" fmla="*/ 5563845 h 6858000"/>
              <a:gd name="connsiteX295" fmla="*/ 5940952 w 7467600"/>
              <a:gd name="connsiteY295" fmla="*/ 6250028 h 6858000"/>
              <a:gd name="connsiteX296" fmla="*/ 6043441 w 7467600"/>
              <a:gd name="connsiteY296" fmla="*/ 6665847 h 6858000"/>
              <a:gd name="connsiteX297" fmla="*/ 6093432 w 7467600"/>
              <a:gd name="connsiteY297" fmla="*/ 6858000 h 6858000"/>
              <a:gd name="connsiteX298" fmla="*/ 6034344 w 7467600"/>
              <a:gd name="connsiteY298" fmla="*/ 6858000 h 6858000"/>
              <a:gd name="connsiteX299" fmla="*/ 6026679 w 7467600"/>
              <a:gd name="connsiteY299" fmla="*/ 6836959 h 6858000"/>
              <a:gd name="connsiteX300" fmla="*/ 5800441 w 7467600"/>
              <a:gd name="connsiteY300" fmla="*/ 6335286 h 6858000"/>
              <a:gd name="connsiteX301" fmla="*/ 5526562 w 7467600"/>
              <a:gd name="connsiteY301" fmla="*/ 5705388 h 6858000"/>
              <a:gd name="connsiteX302" fmla="*/ 5519640 w 7467600"/>
              <a:gd name="connsiteY302" fmla="*/ 5683774 h 6858000"/>
              <a:gd name="connsiteX303" fmla="*/ 5844559 w 7467600"/>
              <a:gd name="connsiteY303" fmla="*/ 6553349 h 6858000"/>
              <a:gd name="connsiteX304" fmla="*/ 5975994 w 7467600"/>
              <a:gd name="connsiteY304" fmla="*/ 6858000 h 6858000"/>
              <a:gd name="connsiteX305" fmla="*/ 5898547 w 7467600"/>
              <a:gd name="connsiteY305" fmla="*/ 6858000 h 6858000"/>
              <a:gd name="connsiteX306" fmla="*/ 5682041 w 7467600"/>
              <a:gd name="connsiteY306" fmla="*/ 6355860 h 6858000"/>
              <a:gd name="connsiteX307" fmla="*/ 5461758 w 7467600"/>
              <a:gd name="connsiteY307" fmla="*/ 5820220 h 6858000"/>
              <a:gd name="connsiteX308" fmla="*/ 5237282 w 7467600"/>
              <a:gd name="connsiteY308" fmla="*/ 6579086 h 6858000"/>
              <a:gd name="connsiteX309" fmla="*/ 5115009 w 7467600"/>
              <a:gd name="connsiteY309" fmla="*/ 6858000 h 6858000"/>
              <a:gd name="connsiteX310" fmla="*/ 5028074 w 7467600"/>
              <a:gd name="connsiteY310" fmla="*/ 6858000 h 6858000"/>
              <a:gd name="connsiteX311" fmla="*/ 5079508 w 7467600"/>
              <a:gd name="connsiteY311" fmla="*/ 6749074 h 6858000"/>
              <a:gd name="connsiteX312" fmla="*/ 5371846 w 7467600"/>
              <a:gd name="connsiteY312" fmla="*/ 5924413 h 6858000"/>
              <a:gd name="connsiteX313" fmla="*/ 5270512 w 7467600"/>
              <a:gd name="connsiteY313" fmla="*/ 6138975 h 6858000"/>
              <a:gd name="connsiteX314" fmla="*/ 5062409 w 7467600"/>
              <a:gd name="connsiteY314" fmla="*/ 6653544 h 6858000"/>
              <a:gd name="connsiteX315" fmla="*/ 5036628 w 7467600"/>
              <a:gd name="connsiteY315" fmla="*/ 6754247 h 6858000"/>
              <a:gd name="connsiteX316" fmla="*/ 5009112 w 7467600"/>
              <a:gd name="connsiteY316" fmla="*/ 6858000 h 6858000"/>
              <a:gd name="connsiteX317" fmla="*/ 4976679 w 7467600"/>
              <a:gd name="connsiteY317" fmla="*/ 6858000 h 6858000"/>
              <a:gd name="connsiteX318" fmla="*/ 5006537 w 7467600"/>
              <a:gd name="connsiteY318" fmla="*/ 6747068 h 6858000"/>
              <a:gd name="connsiteX319" fmla="*/ 5032723 w 7467600"/>
              <a:gd name="connsiteY319" fmla="*/ 6644957 h 6858000"/>
              <a:gd name="connsiteX320" fmla="*/ 5242949 w 7467600"/>
              <a:gd name="connsiteY320" fmla="*/ 6125175 h 6858000"/>
              <a:gd name="connsiteX321" fmla="*/ 5286321 w 7467600"/>
              <a:gd name="connsiteY321" fmla="*/ 6033555 h 6858000"/>
              <a:gd name="connsiteX322" fmla="*/ 5008210 w 7467600"/>
              <a:gd name="connsiteY322" fmla="*/ 6649194 h 6858000"/>
              <a:gd name="connsiteX323" fmla="*/ 4986321 w 7467600"/>
              <a:gd name="connsiteY323" fmla="*/ 6765687 h 6858000"/>
              <a:gd name="connsiteX324" fmla="*/ 4973474 w 7467600"/>
              <a:gd name="connsiteY324" fmla="*/ 6858000 h 6858000"/>
              <a:gd name="connsiteX325" fmla="*/ 4907178 w 7467600"/>
              <a:gd name="connsiteY325" fmla="*/ 6858000 h 6858000"/>
              <a:gd name="connsiteX326" fmla="*/ 4910810 w 7467600"/>
              <a:gd name="connsiteY326" fmla="*/ 6829660 h 6858000"/>
              <a:gd name="connsiteX327" fmla="*/ 4987461 w 7467600"/>
              <a:gd name="connsiteY327" fmla="*/ 6432994 h 6858000"/>
              <a:gd name="connsiteX328" fmla="*/ 5179262 w 7467600"/>
              <a:gd name="connsiteY328" fmla="*/ 6035044 h 6858000"/>
              <a:gd name="connsiteX329" fmla="*/ 4689678 w 7467600"/>
              <a:gd name="connsiteY329" fmla="*/ 6440241 h 6858000"/>
              <a:gd name="connsiteX330" fmla="*/ 4477543 w 7467600"/>
              <a:gd name="connsiteY330" fmla="*/ 6674836 h 6858000"/>
              <a:gd name="connsiteX331" fmla="*/ 4329957 w 7467600"/>
              <a:gd name="connsiteY331" fmla="*/ 6858000 h 6858000"/>
              <a:gd name="connsiteX332" fmla="*/ 4218595 w 7467600"/>
              <a:gd name="connsiteY332" fmla="*/ 6858000 h 6858000"/>
              <a:gd name="connsiteX333" fmla="*/ 4368888 w 7467600"/>
              <a:gd name="connsiteY333" fmla="*/ 6668412 h 6858000"/>
              <a:gd name="connsiteX334" fmla="*/ 4563091 w 7467600"/>
              <a:gd name="connsiteY334" fmla="*/ 6442508 h 6858000"/>
              <a:gd name="connsiteX335" fmla="*/ 5387324 w 7467600"/>
              <a:gd name="connsiteY335" fmla="*/ 5705830 h 6858000"/>
              <a:gd name="connsiteX336" fmla="*/ 5073620 w 7467600"/>
              <a:gd name="connsiteY336" fmla="*/ 5955437 h 6858000"/>
              <a:gd name="connsiteX337" fmla="*/ 4689789 w 7467600"/>
              <a:gd name="connsiteY337" fmla="*/ 6268382 h 6858000"/>
              <a:gd name="connsiteX338" fmla="*/ 4418722 w 7467600"/>
              <a:gd name="connsiteY338" fmla="*/ 6570886 h 6858000"/>
              <a:gd name="connsiteX339" fmla="*/ 4214944 w 7467600"/>
              <a:gd name="connsiteY339" fmla="*/ 6858000 h 6858000"/>
              <a:gd name="connsiteX340" fmla="*/ 4177898 w 7467600"/>
              <a:gd name="connsiteY340" fmla="*/ 6858000 h 6858000"/>
              <a:gd name="connsiteX341" fmla="*/ 4391597 w 7467600"/>
              <a:gd name="connsiteY341" fmla="*/ 6556370 h 6858000"/>
              <a:gd name="connsiteX342" fmla="*/ 4668889 w 7467600"/>
              <a:gd name="connsiteY342" fmla="*/ 6246399 h 6858000"/>
              <a:gd name="connsiteX343" fmla="*/ 5055427 w 7467600"/>
              <a:gd name="connsiteY343" fmla="*/ 5931476 h 6858000"/>
              <a:gd name="connsiteX344" fmla="*/ 5371814 w 7467600"/>
              <a:gd name="connsiteY344" fmla="*/ 5678975 h 6858000"/>
              <a:gd name="connsiteX345" fmla="*/ 4987918 w 7467600"/>
              <a:gd name="connsiteY345" fmla="*/ 5838701 h 6858000"/>
              <a:gd name="connsiteX346" fmla="*/ 4317146 w 7467600"/>
              <a:gd name="connsiteY346" fmla="*/ 6587716 h 6858000"/>
              <a:gd name="connsiteX347" fmla="*/ 4171627 w 7467600"/>
              <a:gd name="connsiteY347" fmla="*/ 6858000 h 6858000"/>
              <a:gd name="connsiteX348" fmla="*/ 4081585 w 7467600"/>
              <a:gd name="connsiteY348" fmla="*/ 6858000 h 6858000"/>
              <a:gd name="connsiteX349" fmla="*/ 4238603 w 7467600"/>
              <a:gd name="connsiteY349" fmla="*/ 6559341 h 6858000"/>
              <a:gd name="connsiteX350" fmla="*/ 4778333 w 7467600"/>
              <a:gd name="connsiteY350" fmla="*/ 5873626 h 6858000"/>
              <a:gd name="connsiteX351" fmla="*/ 5414185 w 7467600"/>
              <a:gd name="connsiteY351" fmla="*/ 5573882 h 6858000"/>
              <a:gd name="connsiteX352" fmla="*/ 5959648 w 7467600"/>
              <a:gd name="connsiteY352" fmla="*/ 4760797 h 6858000"/>
              <a:gd name="connsiteX353" fmla="*/ 5355019 w 7467600"/>
              <a:gd name="connsiteY353" fmla="*/ 4734672 h 6858000"/>
              <a:gd name="connsiteX354" fmla="*/ 5083565 w 7467600"/>
              <a:gd name="connsiteY354" fmla="*/ 5179121 h 6858000"/>
              <a:gd name="connsiteX355" fmla="*/ 4713577 w 7467600"/>
              <a:gd name="connsiteY355" fmla="*/ 5616803 h 6858000"/>
              <a:gd name="connsiteX356" fmla="*/ 3989559 w 7467600"/>
              <a:gd name="connsiteY356" fmla="*/ 6145945 h 6858000"/>
              <a:gd name="connsiteX357" fmla="*/ 3939824 w 7467600"/>
              <a:gd name="connsiteY357" fmla="*/ 6066900 h 6858000"/>
              <a:gd name="connsiteX358" fmla="*/ 4584537 w 7467600"/>
              <a:gd name="connsiteY358" fmla="*/ 5324826 h 6858000"/>
              <a:gd name="connsiteX359" fmla="*/ 5037105 w 7467600"/>
              <a:gd name="connsiteY359" fmla="*/ 5088765 h 6858000"/>
              <a:gd name="connsiteX360" fmla="*/ 5039930 w 7467600"/>
              <a:gd name="connsiteY360" fmla="*/ 5089585 h 6858000"/>
              <a:gd name="connsiteX361" fmla="*/ 5263764 w 7467600"/>
              <a:gd name="connsiteY361" fmla="*/ 4735525 h 6858000"/>
              <a:gd name="connsiteX362" fmla="*/ 4086300 w 7467600"/>
              <a:gd name="connsiteY362" fmla="*/ 4884599 h 6858000"/>
              <a:gd name="connsiteX363" fmla="*/ 4085485 w 7467600"/>
              <a:gd name="connsiteY363" fmla="*/ 4899070 h 6858000"/>
              <a:gd name="connsiteX364" fmla="*/ 3871915 w 7467600"/>
              <a:gd name="connsiteY364" fmla="*/ 5253645 h 6858000"/>
              <a:gd name="connsiteX365" fmla="*/ 3799374 w 7467600"/>
              <a:gd name="connsiteY365" fmla="*/ 5466127 h 6858000"/>
              <a:gd name="connsiteX366" fmla="*/ 3498850 w 7467600"/>
              <a:gd name="connsiteY366" fmla="*/ 6661888 h 6858000"/>
              <a:gd name="connsiteX367" fmla="*/ 3399216 w 7467600"/>
              <a:gd name="connsiteY367" fmla="*/ 6858000 h 6858000"/>
              <a:gd name="connsiteX368" fmla="*/ 3303688 w 7467600"/>
              <a:gd name="connsiteY368" fmla="*/ 6858000 h 6858000"/>
              <a:gd name="connsiteX369" fmla="*/ 3391774 w 7467600"/>
              <a:gd name="connsiteY369" fmla="*/ 6697181 h 6858000"/>
              <a:gd name="connsiteX370" fmla="*/ 3735540 w 7467600"/>
              <a:gd name="connsiteY370" fmla="*/ 5546923 h 6858000"/>
              <a:gd name="connsiteX371" fmla="*/ 3729438 w 7467600"/>
              <a:gd name="connsiteY371" fmla="*/ 5569058 h 6858000"/>
              <a:gd name="connsiteX372" fmla="*/ 3707782 w 7467600"/>
              <a:gd name="connsiteY372" fmla="*/ 5644908 h 6858000"/>
              <a:gd name="connsiteX373" fmla="*/ 3583827 w 7467600"/>
              <a:gd name="connsiteY373" fmla="*/ 6039215 h 6858000"/>
              <a:gd name="connsiteX374" fmla="*/ 3547861 w 7467600"/>
              <a:gd name="connsiteY374" fmla="*/ 6129609 h 6858000"/>
              <a:gd name="connsiteX375" fmla="*/ 3490905 w 7467600"/>
              <a:gd name="connsiteY375" fmla="*/ 6277660 h 6858000"/>
              <a:gd name="connsiteX376" fmla="*/ 3455859 w 7467600"/>
              <a:gd name="connsiteY376" fmla="*/ 6391301 h 6858000"/>
              <a:gd name="connsiteX377" fmla="*/ 3429112 w 7467600"/>
              <a:gd name="connsiteY377" fmla="*/ 6479469 h 6858000"/>
              <a:gd name="connsiteX378" fmla="*/ 3304862 w 7467600"/>
              <a:gd name="connsiteY378" fmla="*/ 6796476 h 6858000"/>
              <a:gd name="connsiteX379" fmla="*/ 3276071 w 7467600"/>
              <a:gd name="connsiteY379" fmla="*/ 6858000 h 6858000"/>
              <a:gd name="connsiteX380" fmla="*/ 3240805 w 7467600"/>
              <a:gd name="connsiteY380" fmla="*/ 6858000 h 6858000"/>
              <a:gd name="connsiteX381" fmla="*/ 3275917 w 7467600"/>
              <a:gd name="connsiteY381" fmla="*/ 6783192 h 6858000"/>
              <a:gd name="connsiteX382" fmla="*/ 3399358 w 7467600"/>
              <a:gd name="connsiteY382" fmla="*/ 6469011 h 6858000"/>
              <a:gd name="connsiteX383" fmla="*/ 3425650 w 7467600"/>
              <a:gd name="connsiteY383" fmla="*/ 6381333 h 6858000"/>
              <a:gd name="connsiteX384" fmla="*/ 3460661 w 7467600"/>
              <a:gd name="connsiteY384" fmla="*/ 6266763 h 6858000"/>
              <a:gd name="connsiteX385" fmla="*/ 3518021 w 7467600"/>
              <a:gd name="connsiteY385" fmla="*/ 6117298 h 6858000"/>
              <a:gd name="connsiteX386" fmla="*/ 3554035 w 7467600"/>
              <a:gd name="connsiteY386" fmla="*/ 6027832 h 6858000"/>
              <a:gd name="connsiteX387" fmla="*/ 3677174 w 7467600"/>
              <a:gd name="connsiteY387" fmla="*/ 5636351 h 6858000"/>
              <a:gd name="connsiteX388" fmla="*/ 3698819 w 7467600"/>
              <a:gd name="connsiteY388" fmla="*/ 5560503 h 6858000"/>
              <a:gd name="connsiteX389" fmla="*/ 3702094 w 7467600"/>
              <a:gd name="connsiteY389" fmla="*/ 5549194 h 6858000"/>
              <a:gd name="connsiteX390" fmla="*/ 3398355 w 7467600"/>
              <a:gd name="connsiteY390" fmla="*/ 6094603 h 6858000"/>
              <a:gd name="connsiteX391" fmla="*/ 3193941 w 7467600"/>
              <a:gd name="connsiteY391" fmla="*/ 6798775 h 6858000"/>
              <a:gd name="connsiteX392" fmla="*/ 3184140 w 7467600"/>
              <a:gd name="connsiteY392" fmla="*/ 6858000 h 6858000"/>
              <a:gd name="connsiteX393" fmla="*/ 3099978 w 7467600"/>
              <a:gd name="connsiteY393" fmla="*/ 6858000 h 6858000"/>
              <a:gd name="connsiteX394" fmla="*/ 3101556 w 7467600"/>
              <a:gd name="connsiteY394" fmla="*/ 6843337 h 6858000"/>
              <a:gd name="connsiteX395" fmla="*/ 3370162 w 7467600"/>
              <a:gd name="connsiteY395" fmla="*/ 5785550 h 6858000"/>
              <a:gd name="connsiteX396" fmla="*/ 3746477 w 7467600"/>
              <a:gd name="connsiteY396" fmla="*/ 5377889 h 6858000"/>
              <a:gd name="connsiteX397" fmla="*/ 3863399 w 7467600"/>
              <a:gd name="connsiteY397" fmla="*/ 5087257 h 6858000"/>
              <a:gd name="connsiteX398" fmla="*/ 3968712 w 7467600"/>
              <a:gd name="connsiteY398" fmla="*/ 4913989 h 6858000"/>
              <a:gd name="connsiteX399" fmla="*/ 2792390 w 7467600"/>
              <a:gd name="connsiteY399" fmla="*/ 5382974 h 6858000"/>
              <a:gd name="connsiteX400" fmla="*/ 2714982 w 7467600"/>
              <a:gd name="connsiteY400" fmla="*/ 5427051 h 6858000"/>
              <a:gd name="connsiteX401" fmla="*/ 2813361 w 7467600"/>
              <a:gd name="connsiteY401" fmla="*/ 6023912 h 6858000"/>
              <a:gd name="connsiteX402" fmla="*/ 2688430 w 7467600"/>
              <a:gd name="connsiteY402" fmla="*/ 6801564 h 6858000"/>
              <a:gd name="connsiteX403" fmla="*/ 2629626 w 7467600"/>
              <a:gd name="connsiteY403" fmla="*/ 6763394 h 6858000"/>
              <a:gd name="connsiteX404" fmla="*/ 2565328 w 7467600"/>
              <a:gd name="connsiteY404" fmla="*/ 5516399 h 6858000"/>
              <a:gd name="connsiteX405" fmla="*/ 1922999 w 7467600"/>
              <a:gd name="connsiteY405" fmla="*/ 5980343 h 6858000"/>
              <a:gd name="connsiteX406" fmla="*/ 1950261 w 7467600"/>
              <a:gd name="connsiteY406" fmla="*/ 6405858 h 6858000"/>
              <a:gd name="connsiteX407" fmla="*/ 2365554 w 7467600"/>
              <a:gd name="connsiteY407" fmla="*/ 6759107 h 6858000"/>
              <a:gd name="connsiteX408" fmla="*/ 2424142 w 7467600"/>
              <a:gd name="connsiteY408" fmla="*/ 6858000 h 6858000"/>
              <a:gd name="connsiteX409" fmla="*/ 2395994 w 7467600"/>
              <a:gd name="connsiteY409" fmla="*/ 6858000 h 6858000"/>
              <a:gd name="connsiteX410" fmla="*/ 2392863 w 7467600"/>
              <a:gd name="connsiteY410" fmla="*/ 6852964 h 6858000"/>
              <a:gd name="connsiteX411" fmla="*/ 2017589 w 7467600"/>
              <a:gd name="connsiteY411" fmla="*/ 6493982 h 6858000"/>
              <a:gd name="connsiteX412" fmla="*/ 2147336 w 7467600"/>
              <a:gd name="connsiteY412" fmla="*/ 6594052 h 6858000"/>
              <a:gd name="connsiteX413" fmla="*/ 2207047 w 7467600"/>
              <a:gd name="connsiteY413" fmla="*/ 6654540 h 6858000"/>
              <a:gd name="connsiteX414" fmla="*/ 2299106 w 7467600"/>
              <a:gd name="connsiteY414" fmla="*/ 6778931 h 6858000"/>
              <a:gd name="connsiteX415" fmla="*/ 2314430 w 7467600"/>
              <a:gd name="connsiteY415" fmla="*/ 6801144 h 6858000"/>
              <a:gd name="connsiteX416" fmla="*/ 2352406 w 7467600"/>
              <a:gd name="connsiteY416" fmla="*/ 6858000 h 6858000"/>
              <a:gd name="connsiteX417" fmla="*/ 2314492 w 7467600"/>
              <a:gd name="connsiteY417" fmla="*/ 6858000 h 6858000"/>
              <a:gd name="connsiteX418" fmla="*/ 2288095 w 7467600"/>
              <a:gd name="connsiteY418" fmla="*/ 6818030 h 6858000"/>
              <a:gd name="connsiteX419" fmla="*/ 2272768 w 7467600"/>
              <a:gd name="connsiteY419" fmla="*/ 6795822 h 6858000"/>
              <a:gd name="connsiteX420" fmla="*/ 2182715 w 7467600"/>
              <a:gd name="connsiteY420" fmla="*/ 6675071 h 6858000"/>
              <a:gd name="connsiteX421" fmla="*/ 2032061 w 7467600"/>
              <a:gd name="connsiteY421" fmla="*/ 6541380 h 6858000"/>
              <a:gd name="connsiteX422" fmla="*/ 2257220 w 7467600"/>
              <a:gd name="connsiteY422" fmla="*/ 6826257 h 6858000"/>
              <a:gd name="connsiteX423" fmla="*/ 2281324 w 7467600"/>
              <a:gd name="connsiteY423" fmla="*/ 6858000 h 6858000"/>
              <a:gd name="connsiteX424" fmla="*/ 2242860 w 7467600"/>
              <a:gd name="connsiteY424" fmla="*/ 6858000 h 6858000"/>
              <a:gd name="connsiteX425" fmla="*/ 2232818 w 7467600"/>
              <a:gd name="connsiteY425" fmla="*/ 6844926 h 6858000"/>
              <a:gd name="connsiteX426" fmla="*/ 1990172 w 7467600"/>
              <a:gd name="connsiteY426" fmla="*/ 6542121 h 6858000"/>
              <a:gd name="connsiteX427" fmla="*/ 2124090 w 7467600"/>
              <a:gd name="connsiteY427" fmla="*/ 6761017 h 6858000"/>
              <a:gd name="connsiteX428" fmla="*/ 2200380 w 7467600"/>
              <a:gd name="connsiteY428" fmla="*/ 6858000 h 6858000"/>
              <a:gd name="connsiteX429" fmla="*/ 2147507 w 7467600"/>
              <a:gd name="connsiteY429" fmla="*/ 6858000 h 6858000"/>
              <a:gd name="connsiteX430" fmla="*/ 2070668 w 7467600"/>
              <a:gd name="connsiteY430" fmla="*/ 6761520 h 6858000"/>
              <a:gd name="connsiteX431" fmla="*/ 1975142 w 7467600"/>
              <a:gd name="connsiteY431" fmla="*/ 6585570 h 6858000"/>
              <a:gd name="connsiteX432" fmla="*/ 2050035 w 7467600"/>
              <a:gd name="connsiteY432" fmla="*/ 6813345 h 6858000"/>
              <a:gd name="connsiteX433" fmla="*/ 2063025 w 7467600"/>
              <a:gd name="connsiteY433" fmla="*/ 6858000 h 6858000"/>
              <a:gd name="connsiteX434" fmla="*/ 2021675 w 7467600"/>
              <a:gd name="connsiteY434" fmla="*/ 6858000 h 6858000"/>
              <a:gd name="connsiteX435" fmla="*/ 2019308 w 7467600"/>
              <a:gd name="connsiteY435" fmla="*/ 6847118 h 6858000"/>
              <a:gd name="connsiteX436" fmla="*/ 1938835 w 7467600"/>
              <a:gd name="connsiteY436" fmla="*/ 6551160 h 6858000"/>
              <a:gd name="connsiteX437" fmla="*/ 1953230 w 7467600"/>
              <a:gd name="connsiteY437" fmla="*/ 6759699 h 6858000"/>
              <a:gd name="connsiteX438" fmla="*/ 1956763 w 7467600"/>
              <a:gd name="connsiteY438" fmla="*/ 6778191 h 6858000"/>
              <a:gd name="connsiteX439" fmla="*/ 1967925 w 7467600"/>
              <a:gd name="connsiteY439" fmla="*/ 6858000 h 6858000"/>
              <a:gd name="connsiteX440" fmla="*/ 1936622 w 7467600"/>
              <a:gd name="connsiteY440" fmla="*/ 6858000 h 6858000"/>
              <a:gd name="connsiteX441" fmla="*/ 1926261 w 7467600"/>
              <a:gd name="connsiteY441" fmla="*/ 6784064 h 6858000"/>
              <a:gd name="connsiteX442" fmla="*/ 1922724 w 7467600"/>
              <a:gd name="connsiteY442" fmla="*/ 6765577 h 6858000"/>
              <a:gd name="connsiteX443" fmla="*/ 1904650 w 7467600"/>
              <a:gd name="connsiteY443" fmla="*/ 6639616 h 6858000"/>
              <a:gd name="connsiteX444" fmla="*/ 1885273 w 7467600"/>
              <a:gd name="connsiteY444" fmla="*/ 6858000 h 6858000"/>
              <a:gd name="connsiteX445" fmla="*/ 1854363 w 7467600"/>
              <a:gd name="connsiteY445" fmla="*/ 6858000 h 6858000"/>
              <a:gd name="connsiteX446" fmla="*/ 1880391 w 7467600"/>
              <a:gd name="connsiteY446" fmla="*/ 6603796 h 6858000"/>
              <a:gd name="connsiteX447" fmla="*/ 1818273 w 7467600"/>
              <a:gd name="connsiteY447" fmla="*/ 6715729 h 6858000"/>
              <a:gd name="connsiteX448" fmla="*/ 1794691 w 7467600"/>
              <a:gd name="connsiteY448" fmla="*/ 6843239 h 6858000"/>
              <a:gd name="connsiteX449" fmla="*/ 1794914 w 7467600"/>
              <a:gd name="connsiteY449" fmla="*/ 6858000 h 6858000"/>
              <a:gd name="connsiteX450" fmla="*/ 1746128 w 7467600"/>
              <a:gd name="connsiteY450" fmla="*/ 6858000 h 6858000"/>
              <a:gd name="connsiteX451" fmla="*/ 1753934 w 7467600"/>
              <a:gd name="connsiteY451" fmla="*/ 6724796 h 6858000"/>
              <a:gd name="connsiteX452" fmla="*/ 1792053 w 7467600"/>
              <a:gd name="connsiteY452" fmla="*/ 6572396 h 6858000"/>
              <a:gd name="connsiteX453" fmla="*/ 1862248 w 7467600"/>
              <a:gd name="connsiteY453" fmla="*/ 6266397 h 6858000"/>
              <a:gd name="connsiteX454" fmla="*/ 1862250 w 7467600"/>
              <a:gd name="connsiteY454" fmla="*/ 6033531 h 6858000"/>
              <a:gd name="connsiteX455" fmla="*/ 1211999 w 7467600"/>
              <a:gd name="connsiteY455" fmla="*/ 6683610 h 6858000"/>
              <a:gd name="connsiteX456" fmla="*/ 1213266 w 7467600"/>
              <a:gd name="connsiteY456" fmla="*/ 6691947 h 6858000"/>
              <a:gd name="connsiteX457" fmla="*/ 1203370 w 7467600"/>
              <a:gd name="connsiteY457" fmla="*/ 6850676 h 6858000"/>
              <a:gd name="connsiteX458" fmla="*/ 1203671 w 7467600"/>
              <a:gd name="connsiteY458" fmla="*/ 6858000 h 6858000"/>
              <a:gd name="connsiteX459" fmla="*/ 1143180 w 7467600"/>
              <a:gd name="connsiteY459" fmla="*/ 6858000 h 6858000"/>
              <a:gd name="connsiteX460" fmla="*/ 1142176 w 7467600"/>
              <a:gd name="connsiteY460" fmla="*/ 6766045 h 6858000"/>
              <a:gd name="connsiteX461" fmla="*/ 1067484 w 7467600"/>
              <a:gd name="connsiteY461" fmla="*/ 6858000 h 6858000"/>
              <a:gd name="connsiteX462" fmla="*/ 953928 w 7467600"/>
              <a:gd name="connsiteY462" fmla="*/ 6858000 h 6858000"/>
              <a:gd name="connsiteX463" fmla="*/ 959715 w 7467600"/>
              <a:gd name="connsiteY463" fmla="*/ 6850185 h 6858000"/>
              <a:gd name="connsiteX464" fmla="*/ 1483788 w 7467600"/>
              <a:gd name="connsiteY464" fmla="*/ 6259174 h 6858000"/>
              <a:gd name="connsiteX465" fmla="*/ 1100671 w 7467600"/>
              <a:gd name="connsiteY465" fmla="*/ 6252137 h 6858000"/>
              <a:gd name="connsiteX466" fmla="*/ 1090144 w 7467600"/>
              <a:gd name="connsiteY466" fmla="*/ 6256748 h 6858000"/>
              <a:gd name="connsiteX467" fmla="*/ 1095872 w 7467600"/>
              <a:gd name="connsiteY467" fmla="*/ 6271892 h 6858000"/>
              <a:gd name="connsiteX468" fmla="*/ 262785 w 7467600"/>
              <a:gd name="connsiteY468" fmla="*/ 6845450 h 6858000"/>
              <a:gd name="connsiteX469" fmla="*/ 209968 w 7467600"/>
              <a:gd name="connsiteY469" fmla="*/ 6770713 h 6858000"/>
              <a:gd name="connsiteX470" fmla="*/ 873460 w 7467600"/>
              <a:gd name="connsiteY470" fmla="*/ 6253768 h 6858000"/>
              <a:gd name="connsiteX471" fmla="*/ 192686 w 7467600"/>
              <a:gd name="connsiteY471" fmla="*/ 5849257 h 6858000"/>
              <a:gd name="connsiteX472" fmla="*/ 4696 w 7467600"/>
              <a:gd name="connsiteY472" fmla="*/ 5697668 h 6858000"/>
              <a:gd name="connsiteX473" fmla="*/ 0 w 7467600"/>
              <a:gd name="connsiteY473" fmla="*/ 5689984 h 6858000"/>
              <a:gd name="connsiteX474" fmla="*/ 0 w 7467600"/>
              <a:gd name="connsiteY474" fmla="*/ 5513472 h 6858000"/>
              <a:gd name="connsiteX475" fmla="*/ 174101 w 7467600"/>
              <a:gd name="connsiteY475" fmla="*/ 5620277 h 6858000"/>
              <a:gd name="connsiteX476" fmla="*/ 891800 w 7467600"/>
              <a:gd name="connsiteY476" fmla="*/ 6036935 h 6858000"/>
              <a:gd name="connsiteX477" fmla="*/ 1072219 w 7467600"/>
              <a:gd name="connsiteY477" fmla="*/ 6169443 h 6858000"/>
              <a:gd name="connsiteX478" fmla="*/ 1074117 w 7467600"/>
              <a:gd name="connsiteY478" fmla="*/ 6170301 h 6858000"/>
              <a:gd name="connsiteX479" fmla="*/ 1083114 w 7467600"/>
              <a:gd name="connsiteY479" fmla="*/ 6174131 h 6858000"/>
              <a:gd name="connsiteX480" fmla="*/ 1543010 w 7467600"/>
              <a:gd name="connsiteY480" fmla="*/ 6191140 h 6858000"/>
              <a:gd name="connsiteX481" fmla="*/ 1551080 w 7467600"/>
              <a:gd name="connsiteY481" fmla="*/ 6195006 h 6858000"/>
              <a:gd name="connsiteX482" fmla="*/ 2345443 w 7467600"/>
              <a:gd name="connsiteY482" fmla="*/ 5549882 h 6858000"/>
              <a:gd name="connsiteX483" fmla="*/ 1721499 w 7467600"/>
              <a:gd name="connsiteY483" fmla="*/ 5599969 h 6858000"/>
              <a:gd name="connsiteX484" fmla="*/ 767716 w 7467600"/>
              <a:gd name="connsiteY484" fmla="*/ 5472768 h 6858000"/>
              <a:gd name="connsiteX485" fmla="*/ 722147 w 7467600"/>
              <a:gd name="connsiteY485" fmla="*/ 5393091 h 6858000"/>
              <a:gd name="connsiteX486" fmla="*/ 1485552 w 7467600"/>
              <a:gd name="connsiteY486" fmla="*/ 5313202 h 6858000"/>
              <a:gd name="connsiteX487" fmla="*/ 2143004 w 7467600"/>
              <a:gd name="connsiteY487" fmla="*/ 5402420 h 6858000"/>
              <a:gd name="connsiteX488" fmla="*/ 1933391 w 7467600"/>
              <a:gd name="connsiteY488" fmla="*/ 5156971 h 6858000"/>
              <a:gd name="connsiteX489" fmla="*/ 1827118 w 7467600"/>
              <a:gd name="connsiteY489" fmla="*/ 4968410 h 6858000"/>
              <a:gd name="connsiteX490" fmla="*/ 1837349 w 7467600"/>
              <a:gd name="connsiteY490" fmla="*/ 4956357 h 6858000"/>
              <a:gd name="connsiteX491" fmla="*/ 2162835 w 7467600"/>
              <a:gd name="connsiteY491" fmla="*/ 5187853 h 6858000"/>
              <a:gd name="connsiteX492" fmla="*/ 2257167 w 7467600"/>
              <a:gd name="connsiteY492" fmla="*/ 5462123 h 6858000"/>
              <a:gd name="connsiteX493" fmla="*/ 2261598 w 7467600"/>
              <a:gd name="connsiteY493" fmla="*/ 5467998 h 6858000"/>
              <a:gd name="connsiteX494" fmla="*/ 2437177 w 7467600"/>
              <a:gd name="connsiteY494" fmla="*/ 5479608 h 6858000"/>
              <a:gd name="connsiteX495" fmla="*/ 2445247 w 7467600"/>
              <a:gd name="connsiteY495" fmla="*/ 5483476 h 6858000"/>
              <a:gd name="connsiteX496" fmla="*/ 2743626 w 7467600"/>
              <a:gd name="connsiteY496" fmla="*/ 5304819 h 6858000"/>
              <a:gd name="connsiteX497" fmla="*/ 3048102 w 7467600"/>
              <a:gd name="connsiteY497" fmla="*/ 5150595 h 6858000"/>
              <a:gd name="connsiteX498" fmla="*/ 1799414 w 7467600"/>
              <a:gd name="connsiteY498" fmla="*/ 4694732 h 6858000"/>
              <a:gd name="connsiteX499" fmla="*/ 1771735 w 7467600"/>
              <a:gd name="connsiteY499" fmla="*/ 4619929 h 6858000"/>
              <a:gd name="connsiteX500" fmla="*/ 3104273 w 7467600"/>
              <a:gd name="connsiteY500" fmla="*/ 5076159 h 6858000"/>
              <a:gd name="connsiteX501" fmla="*/ 3113245 w 7467600"/>
              <a:gd name="connsiteY501" fmla="*/ 5090705 h 6858000"/>
              <a:gd name="connsiteX502" fmla="*/ 3126294 w 7467600"/>
              <a:gd name="connsiteY502" fmla="*/ 5114400 h 6858000"/>
              <a:gd name="connsiteX503" fmla="*/ 3937433 w 7467600"/>
              <a:gd name="connsiteY503" fmla="*/ 4830473 h 6858000"/>
              <a:gd name="connsiteX504" fmla="*/ 3590475 w 7467600"/>
              <a:gd name="connsiteY504" fmla="*/ 4597974 h 6858000"/>
              <a:gd name="connsiteX505" fmla="*/ 3100264 w 7467600"/>
              <a:gd name="connsiteY505" fmla="*/ 4579845 h 6858000"/>
              <a:gd name="connsiteX506" fmla="*/ 2183576 w 7467600"/>
              <a:gd name="connsiteY506" fmla="*/ 4227150 h 6858000"/>
              <a:gd name="connsiteX507" fmla="*/ 2151029 w 7467600"/>
              <a:gd name="connsiteY507" fmla="*/ 4146947 h 6858000"/>
              <a:gd name="connsiteX508" fmla="*/ 3563434 w 7467600"/>
              <a:gd name="connsiteY508" fmla="*/ 4469115 h 6858000"/>
              <a:gd name="connsiteX509" fmla="*/ 3177952 w 7467600"/>
              <a:gd name="connsiteY509" fmla="*/ 3657386 h 6858000"/>
              <a:gd name="connsiteX510" fmla="*/ 3189263 w 7467600"/>
              <a:gd name="connsiteY510" fmla="*/ 3625726 h 6858000"/>
              <a:gd name="connsiteX511" fmla="*/ 3560912 w 7467600"/>
              <a:gd name="connsiteY511" fmla="*/ 4079863 h 6858000"/>
              <a:gd name="connsiteX512" fmla="*/ 3626636 w 7467600"/>
              <a:gd name="connsiteY512" fmla="*/ 4512230 h 6858000"/>
              <a:gd name="connsiteX513" fmla="*/ 3653088 w 7467600"/>
              <a:gd name="connsiteY513" fmla="*/ 4521417 h 6858000"/>
              <a:gd name="connsiteX514" fmla="*/ 3988128 w 7467600"/>
              <a:gd name="connsiteY514" fmla="*/ 4817267 h 6858000"/>
              <a:gd name="connsiteX515" fmla="*/ 4830582 w 7467600"/>
              <a:gd name="connsiteY515" fmla="*/ 4676000 h 6858000"/>
              <a:gd name="connsiteX516" fmla="*/ 4830100 w 7467600"/>
              <a:gd name="connsiteY516" fmla="*/ 4675554 h 6858000"/>
              <a:gd name="connsiteX517" fmla="*/ 4036318 w 7467600"/>
              <a:gd name="connsiteY517" fmla="*/ 4147013 h 6858000"/>
              <a:gd name="connsiteX518" fmla="*/ 3432098 w 7467600"/>
              <a:gd name="connsiteY518" fmla="*/ 3537312 h 6858000"/>
              <a:gd name="connsiteX519" fmla="*/ 3446761 w 7467600"/>
              <a:gd name="connsiteY519" fmla="*/ 3461278 h 6858000"/>
              <a:gd name="connsiteX520" fmla="*/ 4419733 w 7467600"/>
              <a:gd name="connsiteY520" fmla="*/ 3963555 h 6858000"/>
              <a:gd name="connsiteX521" fmla="*/ 4781371 w 7467600"/>
              <a:gd name="connsiteY521" fmla="*/ 4458604 h 6858000"/>
              <a:gd name="connsiteX522" fmla="*/ 4780440 w 7467600"/>
              <a:gd name="connsiteY522" fmla="*/ 4470290 h 6858000"/>
              <a:gd name="connsiteX523" fmla="*/ 4898954 w 7467600"/>
              <a:gd name="connsiteY523" fmla="*/ 4662092 h 6858000"/>
              <a:gd name="connsiteX524" fmla="*/ 4900699 w 7467600"/>
              <a:gd name="connsiteY524" fmla="*/ 4670867 h 6858000"/>
              <a:gd name="connsiteX525" fmla="*/ 5714511 w 7467600"/>
              <a:gd name="connsiteY525" fmla="*/ 4663483 h 6858000"/>
              <a:gd name="connsiteX526" fmla="*/ 5464793 w 7467600"/>
              <a:gd name="connsiteY526" fmla="*/ 4393556 h 6858000"/>
              <a:gd name="connsiteX527" fmla="*/ 5461897 w 7467600"/>
              <a:gd name="connsiteY527" fmla="*/ 4390879 h 6858000"/>
              <a:gd name="connsiteX528" fmla="*/ 4294126 w 7467600"/>
              <a:gd name="connsiteY528" fmla="*/ 3303048 h 6858000"/>
              <a:gd name="connsiteX529" fmla="*/ 4305321 w 7467600"/>
              <a:gd name="connsiteY529" fmla="*/ 3256953 h 6858000"/>
              <a:gd name="connsiteX530" fmla="*/ 4949299 w 7467600"/>
              <a:gd name="connsiteY530" fmla="*/ 3766336 h 6858000"/>
              <a:gd name="connsiteX531" fmla="*/ 5291452 w 7467600"/>
              <a:gd name="connsiteY531" fmla="*/ 4076801 h 6858000"/>
              <a:gd name="connsiteX532" fmla="*/ 5434998 w 7467600"/>
              <a:gd name="connsiteY532" fmla="*/ 4254100 h 6858000"/>
              <a:gd name="connsiteX533" fmla="*/ 5351015 w 7467600"/>
              <a:gd name="connsiteY533" fmla="*/ 3760989 h 6858000"/>
              <a:gd name="connsiteX534" fmla="*/ 5413780 w 7467600"/>
              <a:gd name="connsiteY534" fmla="*/ 2966265 h 6858000"/>
              <a:gd name="connsiteX535" fmla="*/ 5425627 w 7467600"/>
              <a:gd name="connsiteY535" fmla="*/ 2954192 h 6858000"/>
              <a:gd name="connsiteX536" fmla="*/ 6604735 w 7467600"/>
              <a:gd name="connsiteY536" fmla="*/ 2041381 h 6858000"/>
              <a:gd name="connsiteX537" fmla="*/ 7204487 w 7467600"/>
              <a:gd name="connsiteY537" fmla="*/ 2742112 h 6858000"/>
              <a:gd name="connsiteX538" fmla="*/ 7131592 w 7467600"/>
              <a:gd name="connsiteY538" fmla="*/ 2672096 h 6858000"/>
              <a:gd name="connsiteX539" fmla="*/ 6996344 w 7467600"/>
              <a:gd name="connsiteY539" fmla="*/ 2518310 h 6858000"/>
              <a:gd name="connsiteX540" fmla="*/ 6735495 w 7467600"/>
              <a:gd name="connsiteY540" fmla="*/ 2196890 h 6858000"/>
              <a:gd name="connsiteX541" fmla="*/ 6721901 w 7467600"/>
              <a:gd name="connsiteY541" fmla="*/ 2179274 h 6858000"/>
              <a:gd name="connsiteX542" fmla="*/ 6604735 w 7467600"/>
              <a:gd name="connsiteY542" fmla="*/ 2041381 h 6858000"/>
              <a:gd name="connsiteX543" fmla="*/ 6591670 w 7467600"/>
              <a:gd name="connsiteY543" fmla="*/ 1988277 h 6858000"/>
              <a:gd name="connsiteX544" fmla="*/ 6747349 w 7467600"/>
              <a:gd name="connsiteY544" fmla="*/ 2160069 h 6858000"/>
              <a:gd name="connsiteX545" fmla="*/ 6760943 w 7467600"/>
              <a:gd name="connsiteY545" fmla="*/ 2177686 h 6858000"/>
              <a:gd name="connsiteX546" fmla="*/ 7021065 w 7467600"/>
              <a:gd name="connsiteY546" fmla="*/ 2498102 h 6858000"/>
              <a:gd name="connsiteX547" fmla="*/ 7155223 w 7467600"/>
              <a:gd name="connsiteY547" fmla="*/ 2650386 h 6858000"/>
              <a:gd name="connsiteX548" fmla="*/ 7203167 w 7467600"/>
              <a:gd name="connsiteY548" fmla="*/ 2697288 h 6858000"/>
              <a:gd name="connsiteX549" fmla="*/ 6937703 w 7467600"/>
              <a:gd name="connsiteY549" fmla="*/ 2321981 h 6858000"/>
              <a:gd name="connsiteX550" fmla="*/ 6591670 w 7467600"/>
              <a:gd name="connsiteY550" fmla="*/ 1988277 h 6858000"/>
              <a:gd name="connsiteX551" fmla="*/ 5798671 w 7467600"/>
              <a:gd name="connsiteY551" fmla="*/ 1981601 h 6858000"/>
              <a:gd name="connsiteX552" fmla="*/ 5754709 w 7467600"/>
              <a:gd name="connsiteY552" fmla="*/ 2071454 h 6858000"/>
              <a:gd name="connsiteX553" fmla="*/ 5763044 w 7467600"/>
              <a:gd name="connsiteY553" fmla="*/ 2842206 h 6858000"/>
              <a:gd name="connsiteX554" fmla="*/ 5764974 w 7467600"/>
              <a:gd name="connsiteY554" fmla="*/ 2799609 h 6858000"/>
              <a:gd name="connsiteX555" fmla="*/ 5767665 w 7467600"/>
              <a:gd name="connsiteY555" fmla="*/ 2666409 h 6858000"/>
              <a:gd name="connsiteX556" fmla="*/ 5763055 w 7467600"/>
              <a:gd name="connsiteY556" fmla="*/ 2579705 h 6858000"/>
              <a:gd name="connsiteX557" fmla="*/ 5758079 w 7467600"/>
              <a:gd name="connsiteY557" fmla="*/ 2492508 h 6858000"/>
              <a:gd name="connsiteX558" fmla="*/ 5779325 w 7467600"/>
              <a:gd name="connsiteY558" fmla="*/ 2197069 h 6858000"/>
              <a:gd name="connsiteX559" fmla="*/ 5798671 w 7467600"/>
              <a:gd name="connsiteY559" fmla="*/ 1981601 h 6858000"/>
              <a:gd name="connsiteX560" fmla="*/ 5829202 w 7467600"/>
              <a:gd name="connsiteY560" fmla="*/ 1971679 h 6858000"/>
              <a:gd name="connsiteX561" fmla="*/ 5809558 w 7467600"/>
              <a:gd name="connsiteY561" fmla="*/ 2198043 h 6858000"/>
              <a:gd name="connsiteX562" fmla="*/ 5788653 w 7467600"/>
              <a:gd name="connsiteY562" fmla="*/ 2489430 h 6858000"/>
              <a:gd name="connsiteX563" fmla="*/ 5793439 w 7467600"/>
              <a:gd name="connsiteY563" fmla="*/ 2575235 h 6858000"/>
              <a:gd name="connsiteX564" fmla="*/ 5796837 w 7467600"/>
              <a:gd name="connsiteY564" fmla="*/ 2637633 h 6858000"/>
              <a:gd name="connsiteX565" fmla="*/ 5818614 w 7467600"/>
              <a:gd name="connsiteY565" fmla="*/ 2473055 h 6858000"/>
              <a:gd name="connsiteX566" fmla="*/ 5829202 w 7467600"/>
              <a:gd name="connsiteY566" fmla="*/ 1971679 h 6858000"/>
              <a:gd name="connsiteX567" fmla="*/ 5911389 w 7467600"/>
              <a:gd name="connsiteY567" fmla="*/ 1898371 h 6858000"/>
              <a:gd name="connsiteX568" fmla="*/ 6237627 w 7467600"/>
              <a:gd name="connsiteY568" fmla="*/ 2231921 h 6858000"/>
              <a:gd name="connsiteX569" fmla="*/ 5911389 w 7467600"/>
              <a:gd name="connsiteY569" fmla="*/ 1898371 h 6858000"/>
              <a:gd name="connsiteX570" fmla="*/ 6944437 w 7467600"/>
              <a:gd name="connsiteY570" fmla="*/ 1575402 h 6858000"/>
              <a:gd name="connsiteX571" fmla="*/ 6304730 w 7467600"/>
              <a:gd name="connsiteY571" fmla="*/ 1766654 h 6858000"/>
              <a:gd name="connsiteX572" fmla="*/ 6944437 w 7467600"/>
              <a:gd name="connsiteY572" fmla="*/ 1575402 h 6858000"/>
              <a:gd name="connsiteX573" fmla="*/ 7019523 w 7467600"/>
              <a:gd name="connsiteY573" fmla="*/ 1519450 h 6858000"/>
              <a:gd name="connsiteX574" fmla="*/ 6298091 w 7467600"/>
              <a:gd name="connsiteY574" fmla="*/ 1737122 h 6858000"/>
              <a:gd name="connsiteX575" fmla="*/ 7019523 w 7467600"/>
              <a:gd name="connsiteY575" fmla="*/ 1519450 h 6858000"/>
              <a:gd name="connsiteX576" fmla="*/ 2399523 w 7467600"/>
              <a:gd name="connsiteY576" fmla="*/ 1428234 h 6858000"/>
              <a:gd name="connsiteX577" fmla="*/ 2224982 w 7467600"/>
              <a:gd name="connsiteY577" fmla="*/ 1826201 h 6858000"/>
              <a:gd name="connsiteX578" fmla="*/ 2096099 w 7467600"/>
              <a:gd name="connsiteY578" fmla="*/ 2345900 h 6858000"/>
              <a:gd name="connsiteX579" fmla="*/ 2283317 w 7467600"/>
              <a:gd name="connsiteY579" fmla="*/ 1796925 h 6858000"/>
              <a:gd name="connsiteX580" fmla="*/ 2399523 w 7467600"/>
              <a:gd name="connsiteY580" fmla="*/ 1428234 h 6858000"/>
              <a:gd name="connsiteX581" fmla="*/ 2448558 w 7467600"/>
              <a:gd name="connsiteY581" fmla="*/ 1373435 h 6858000"/>
              <a:gd name="connsiteX582" fmla="*/ 2312521 w 7467600"/>
              <a:gd name="connsiteY582" fmla="*/ 1806140 h 6858000"/>
              <a:gd name="connsiteX583" fmla="*/ 2127533 w 7467600"/>
              <a:gd name="connsiteY583" fmla="*/ 2348380 h 6858000"/>
              <a:gd name="connsiteX584" fmla="*/ 2358080 w 7467600"/>
              <a:gd name="connsiteY584" fmla="*/ 1866134 h 6858000"/>
              <a:gd name="connsiteX585" fmla="*/ 2407436 w 7467600"/>
              <a:gd name="connsiteY585" fmla="*/ 1651070 h 6858000"/>
              <a:gd name="connsiteX586" fmla="*/ 2448558 w 7467600"/>
              <a:gd name="connsiteY586" fmla="*/ 1373435 h 6858000"/>
              <a:gd name="connsiteX587" fmla="*/ 278707 w 7467600"/>
              <a:gd name="connsiteY587" fmla="*/ 1352270 h 6858000"/>
              <a:gd name="connsiteX588" fmla="*/ 321570 w 7467600"/>
              <a:gd name="connsiteY588" fmla="*/ 1861610 h 6858000"/>
              <a:gd name="connsiteX589" fmla="*/ 294281 w 7467600"/>
              <a:gd name="connsiteY589" fmla="*/ 1440658 h 6858000"/>
              <a:gd name="connsiteX590" fmla="*/ 278707 w 7467600"/>
              <a:gd name="connsiteY590" fmla="*/ 1352270 h 6858000"/>
              <a:gd name="connsiteX591" fmla="*/ 1423821 w 7467600"/>
              <a:gd name="connsiteY591" fmla="*/ 1351958 h 6858000"/>
              <a:gd name="connsiteX592" fmla="*/ 1638521 w 7467600"/>
              <a:gd name="connsiteY592" fmla="*/ 1908470 h 6858000"/>
              <a:gd name="connsiteX593" fmla="*/ 1754199 w 7467600"/>
              <a:gd name="connsiteY593" fmla="*/ 2149284 h 6858000"/>
              <a:gd name="connsiteX594" fmla="*/ 1908359 w 7467600"/>
              <a:gd name="connsiteY594" fmla="*/ 2364988 h 6858000"/>
              <a:gd name="connsiteX595" fmla="*/ 1647661 w 7467600"/>
              <a:gd name="connsiteY595" fmla="*/ 1825945 h 6858000"/>
              <a:gd name="connsiteX596" fmla="*/ 1423821 w 7467600"/>
              <a:gd name="connsiteY596" fmla="*/ 1351958 h 6858000"/>
              <a:gd name="connsiteX597" fmla="*/ 1431890 w 7467600"/>
              <a:gd name="connsiteY597" fmla="*/ 1306475 h 6858000"/>
              <a:gd name="connsiteX598" fmla="*/ 1507597 w 7467600"/>
              <a:gd name="connsiteY598" fmla="*/ 1446132 h 6858000"/>
              <a:gd name="connsiteX599" fmla="*/ 1674586 w 7467600"/>
              <a:gd name="connsiteY599" fmla="*/ 1813832 h 6858000"/>
              <a:gd name="connsiteX600" fmla="*/ 1815950 w 7467600"/>
              <a:gd name="connsiteY600" fmla="*/ 2128564 h 6858000"/>
              <a:gd name="connsiteX601" fmla="*/ 1984242 w 7467600"/>
              <a:gd name="connsiteY601" fmla="*/ 2430829 h 6858000"/>
              <a:gd name="connsiteX602" fmla="*/ 2014023 w 7467600"/>
              <a:gd name="connsiteY602" fmla="*/ 2450995 h 6858000"/>
              <a:gd name="connsiteX603" fmla="*/ 1747337 w 7467600"/>
              <a:gd name="connsiteY603" fmla="*/ 1855264 h 6858000"/>
              <a:gd name="connsiteX604" fmla="*/ 1533749 w 7467600"/>
              <a:gd name="connsiteY604" fmla="*/ 1478656 h 6858000"/>
              <a:gd name="connsiteX605" fmla="*/ 1431890 w 7467600"/>
              <a:gd name="connsiteY605" fmla="*/ 1306475 h 6858000"/>
              <a:gd name="connsiteX606" fmla="*/ 5052692 w 7467600"/>
              <a:gd name="connsiteY606" fmla="*/ 1292994 h 6858000"/>
              <a:gd name="connsiteX607" fmla="*/ 5200661 w 7467600"/>
              <a:gd name="connsiteY607" fmla="*/ 1635186 h 6858000"/>
              <a:gd name="connsiteX608" fmla="*/ 5297138 w 7467600"/>
              <a:gd name="connsiteY608" fmla="*/ 1906351 h 6858000"/>
              <a:gd name="connsiteX609" fmla="*/ 5052692 w 7467600"/>
              <a:gd name="connsiteY609" fmla="*/ 1292994 h 6858000"/>
              <a:gd name="connsiteX610" fmla="*/ 5009948 w 7467600"/>
              <a:gd name="connsiteY610" fmla="*/ 1273619 h 6858000"/>
              <a:gd name="connsiteX611" fmla="*/ 5121777 w 7467600"/>
              <a:gd name="connsiteY611" fmla="*/ 1654213 h 6858000"/>
              <a:gd name="connsiteX612" fmla="*/ 5293545 w 7467600"/>
              <a:gd name="connsiteY612" fmla="*/ 2072247 h 6858000"/>
              <a:gd name="connsiteX613" fmla="*/ 5294042 w 7467600"/>
              <a:gd name="connsiteY613" fmla="*/ 2065019 h 6858000"/>
              <a:gd name="connsiteX614" fmla="*/ 5171936 w 7467600"/>
              <a:gd name="connsiteY614" fmla="*/ 1647613 h 6858000"/>
              <a:gd name="connsiteX615" fmla="*/ 5009948 w 7467600"/>
              <a:gd name="connsiteY615" fmla="*/ 1273619 h 6858000"/>
              <a:gd name="connsiteX616" fmla="*/ 655236 w 7467600"/>
              <a:gd name="connsiteY616" fmla="*/ 1268632 h 6858000"/>
              <a:gd name="connsiteX617" fmla="*/ 839521 w 7467600"/>
              <a:gd name="connsiteY617" fmla="*/ 1685315 h 6858000"/>
              <a:gd name="connsiteX618" fmla="*/ 1109416 w 7467600"/>
              <a:gd name="connsiteY618" fmla="*/ 2061663 h 6858000"/>
              <a:gd name="connsiteX619" fmla="*/ 1298300 w 7467600"/>
              <a:gd name="connsiteY619" fmla="*/ 2247742 h 6858000"/>
              <a:gd name="connsiteX620" fmla="*/ 1125871 w 7467600"/>
              <a:gd name="connsiteY620" fmla="*/ 1989513 h 6858000"/>
              <a:gd name="connsiteX621" fmla="*/ 981574 w 7467600"/>
              <a:gd name="connsiteY621" fmla="*/ 1783157 h 6858000"/>
              <a:gd name="connsiteX622" fmla="*/ 922198 w 7467600"/>
              <a:gd name="connsiteY622" fmla="*/ 1677437 h 6858000"/>
              <a:gd name="connsiteX623" fmla="*/ 869293 w 7467600"/>
              <a:gd name="connsiteY623" fmla="*/ 1583214 h 6858000"/>
              <a:gd name="connsiteX624" fmla="*/ 751431 w 7467600"/>
              <a:gd name="connsiteY624" fmla="*/ 1405731 h 6858000"/>
              <a:gd name="connsiteX625" fmla="*/ 655236 w 7467600"/>
              <a:gd name="connsiteY625" fmla="*/ 1268632 h 6858000"/>
              <a:gd name="connsiteX626" fmla="*/ 6516292 w 7467600"/>
              <a:gd name="connsiteY626" fmla="*/ 1263064 h 6858000"/>
              <a:gd name="connsiteX627" fmla="*/ 5736320 w 7467600"/>
              <a:gd name="connsiteY627" fmla="*/ 1501803 h 6858000"/>
              <a:gd name="connsiteX628" fmla="*/ 6516292 w 7467600"/>
              <a:gd name="connsiteY628" fmla="*/ 1263064 h 6858000"/>
              <a:gd name="connsiteX629" fmla="*/ 291466 w 7467600"/>
              <a:gd name="connsiteY629" fmla="*/ 1250369 h 6858000"/>
              <a:gd name="connsiteX630" fmla="*/ 323180 w 7467600"/>
              <a:gd name="connsiteY630" fmla="*/ 1435283 h 6858000"/>
              <a:gd name="connsiteX631" fmla="*/ 349381 w 7467600"/>
              <a:gd name="connsiteY631" fmla="*/ 1875041 h 6858000"/>
              <a:gd name="connsiteX632" fmla="*/ 374363 w 7467600"/>
              <a:gd name="connsiteY632" fmla="*/ 1506494 h 6858000"/>
              <a:gd name="connsiteX633" fmla="*/ 302168 w 7467600"/>
              <a:gd name="connsiteY633" fmla="*/ 1274495 h 6858000"/>
              <a:gd name="connsiteX634" fmla="*/ 291466 w 7467600"/>
              <a:gd name="connsiteY634" fmla="*/ 1250369 h 6858000"/>
              <a:gd name="connsiteX635" fmla="*/ 678222 w 7467600"/>
              <a:gd name="connsiteY635" fmla="*/ 1248670 h 6858000"/>
              <a:gd name="connsiteX636" fmla="*/ 775536 w 7467600"/>
              <a:gd name="connsiteY636" fmla="*/ 1388015 h 6858000"/>
              <a:gd name="connsiteX637" fmla="*/ 894529 w 7467600"/>
              <a:gd name="connsiteY637" fmla="*/ 1567739 h 6858000"/>
              <a:gd name="connsiteX638" fmla="*/ 948000 w 7467600"/>
              <a:gd name="connsiteY638" fmla="*/ 1663088 h 6858000"/>
              <a:gd name="connsiteX639" fmla="*/ 1006812 w 7467600"/>
              <a:gd name="connsiteY639" fmla="*/ 1767683 h 6858000"/>
              <a:gd name="connsiteX640" fmla="*/ 1149133 w 7467600"/>
              <a:gd name="connsiteY640" fmla="*/ 1971513 h 6858000"/>
              <a:gd name="connsiteX641" fmla="*/ 1333952 w 7467600"/>
              <a:gd name="connsiteY641" fmla="*/ 2251620 h 6858000"/>
              <a:gd name="connsiteX642" fmla="*/ 1337329 w 7467600"/>
              <a:gd name="connsiteY642" fmla="*/ 2258350 h 6858000"/>
              <a:gd name="connsiteX643" fmla="*/ 1014726 w 7467600"/>
              <a:gd name="connsiteY643" fmla="*/ 1615556 h 6858000"/>
              <a:gd name="connsiteX644" fmla="*/ 678222 w 7467600"/>
              <a:gd name="connsiteY644" fmla="*/ 1248670 h 6858000"/>
              <a:gd name="connsiteX645" fmla="*/ 6691602 w 7467600"/>
              <a:gd name="connsiteY645" fmla="*/ 1140573 h 6858000"/>
              <a:gd name="connsiteX646" fmla="*/ 6571100 w 7467600"/>
              <a:gd name="connsiteY646" fmla="*/ 1183662 h 6858000"/>
              <a:gd name="connsiteX647" fmla="*/ 6241687 w 7467600"/>
              <a:gd name="connsiteY647" fmla="*/ 1257600 h 6858000"/>
              <a:gd name="connsiteX648" fmla="*/ 5693009 w 7467600"/>
              <a:gd name="connsiteY648" fmla="*/ 1478256 h 6858000"/>
              <a:gd name="connsiteX649" fmla="*/ 6548420 w 7467600"/>
              <a:gd name="connsiteY649" fmla="*/ 1214599 h 6858000"/>
              <a:gd name="connsiteX650" fmla="*/ 6605473 w 7467600"/>
              <a:gd name="connsiteY650" fmla="*/ 1184686 h 6858000"/>
              <a:gd name="connsiteX651" fmla="*/ 6691602 w 7467600"/>
              <a:gd name="connsiteY651" fmla="*/ 1140573 h 6858000"/>
              <a:gd name="connsiteX652" fmla="*/ 4002475 w 7467600"/>
              <a:gd name="connsiteY652" fmla="*/ 1037802 h 6858000"/>
              <a:gd name="connsiteX653" fmla="*/ 4000324 w 7467600"/>
              <a:gd name="connsiteY653" fmla="*/ 1039362 h 6858000"/>
              <a:gd name="connsiteX654" fmla="*/ 4002862 w 7467600"/>
              <a:gd name="connsiteY654" fmla="*/ 1042866 h 6858000"/>
              <a:gd name="connsiteX655" fmla="*/ 4002475 w 7467600"/>
              <a:gd name="connsiteY655" fmla="*/ 1037802 h 6858000"/>
              <a:gd name="connsiteX656" fmla="*/ 506322 w 7467600"/>
              <a:gd name="connsiteY656" fmla="*/ 1020997 h 6858000"/>
              <a:gd name="connsiteX657" fmla="*/ 533068 w 7467600"/>
              <a:gd name="connsiteY657" fmla="*/ 1029409 h 6858000"/>
              <a:gd name="connsiteX658" fmla="*/ 1232525 w 7467600"/>
              <a:gd name="connsiteY658" fmla="*/ 1804675 h 6858000"/>
              <a:gd name="connsiteX659" fmla="*/ 1388858 w 7467600"/>
              <a:gd name="connsiteY659" fmla="*/ 2368011 h 6858000"/>
              <a:gd name="connsiteX660" fmla="*/ 1384098 w 7467600"/>
              <a:gd name="connsiteY660" fmla="*/ 2378125 h 6858000"/>
              <a:gd name="connsiteX661" fmla="*/ 1425393 w 7467600"/>
              <a:gd name="connsiteY661" fmla="*/ 2589124 h 6858000"/>
              <a:gd name="connsiteX662" fmla="*/ 1424001 w 7467600"/>
              <a:gd name="connsiteY662" fmla="*/ 2597541 h 6858000"/>
              <a:gd name="connsiteX663" fmla="*/ 2152729 w 7467600"/>
              <a:gd name="connsiteY663" fmla="*/ 2864487 h 6858000"/>
              <a:gd name="connsiteX664" fmla="*/ 2020609 w 7467600"/>
              <a:gd name="connsiteY664" fmla="*/ 2539671 h 6858000"/>
              <a:gd name="connsiteX665" fmla="*/ 2018920 w 7467600"/>
              <a:gd name="connsiteY665" fmla="*/ 2536309 h 6858000"/>
              <a:gd name="connsiteX666" fmla="*/ 1342441 w 7467600"/>
              <a:gd name="connsiteY666" fmla="*/ 1173017 h 6858000"/>
              <a:gd name="connsiteX667" fmla="*/ 1367925 w 7467600"/>
              <a:gd name="connsiteY667" fmla="*/ 1135648 h 6858000"/>
              <a:gd name="connsiteX668" fmla="*/ 1771401 w 7467600"/>
              <a:gd name="connsiteY668" fmla="*/ 1806673 h 6858000"/>
              <a:gd name="connsiteX669" fmla="*/ 1972385 w 7467600"/>
              <a:gd name="connsiteY669" fmla="*/ 2198735 h 6858000"/>
              <a:gd name="connsiteX670" fmla="*/ 2040892 w 7467600"/>
              <a:gd name="connsiteY670" fmla="*/ 2405205 h 6858000"/>
              <a:gd name="connsiteX671" fmla="*/ 2131689 w 7467600"/>
              <a:gd name="connsiteY671" fmla="*/ 1936926 h 6858000"/>
              <a:gd name="connsiteX672" fmla="*/ 2454820 w 7467600"/>
              <a:gd name="connsiteY672" fmla="*/ 1248808 h 6858000"/>
              <a:gd name="connsiteX673" fmla="*/ 2492512 w 7467600"/>
              <a:gd name="connsiteY673" fmla="*/ 1302920 h 6858000"/>
              <a:gd name="connsiteX674" fmla="*/ 2081216 w 7467600"/>
              <a:gd name="connsiteY674" fmla="*/ 2527513 h 6858000"/>
              <a:gd name="connsiteX675" fmla="*/ 2081211 w 7467600"/>
              <a:gd name="connsiteY675" fmla="*/ 2528916 h 6858000"/>
              <a:gd name="connsiteX676" fmla="*/ 2199067 w 7467600"/>
              <a:gd name="connsiteY676" fmla="*/ 2884061 h 6858000"/>
              <a:gd name="connsiteX677" fmla="*/ 3192586 w 7467600"/>
              <a:gd name="connsiteY677" fmla="*/ 3411496 h 6858000"/>
              <a:gd name="connsiteX678" fmla="*/ 3182620 w 7467600"/>
              <a:gd name="connsiteY678" fmla="*/ 3483279 h 6858000"/>
              <a:gd name="connsiteX679" fmla="*/ 2435119 w 7467600"/>
              <a:gd name="connsiteY679" fmla="*/ 3080173 h 6858000"/>
              <a:gd name="connsiteX680" fmla="*/ 2410152 w 7467600"/>
              <a:gd name="connsiteY680" fmla="*/ 3063751 h 6858000"/>
              <a:gd name="connsiteX681" fmla="*/ 2408099 w 7467600"/>
              <a:gd name="connsiteY681" fmla="*/ 3064403 h 6858000"/>
              <a:gd name="connsiteX682" fmla="*/ 2407218 w 7467600"/>
              <a:gd name="connsiteY682" fmla="*/ 3070324 h 6858000"/>
              <a:gd name="connsiteX683" fmla="*/ 2380138 w 7467600"/>
              <a:gd name="connsiteY683" fmla="*/ 3099341 h 6858000"/>
              <a:gd name="connsiteX684" fmla="*/ 1765923 w 7467600"/>
              <a:gd name="connsiteY684" fmla="*/ 3581043 h 6858000"/>
              <a:gd name="connsiteX685" fmla="*/ 1702258 w 7467600"/>
              <a:gd name="connsiteY685" fmla="*/ 3612286 h 6858000"/>
              <a:gd name="connsiteX686" fmla="*/ 1538370 w 7467600"/>
              <a:gd name="connsiteY686" fmla="*/ 3811804 h 6858000"/>
              <a:gd name="connsiteX687" fmla="*/ 542867 w 7467600"/>
              <a:gd name="connsiteY687" fmla="*/ 4944092 h 6858000"/>
              <a:gd name="connsiteX688" fmla="*/ 515800 w 7467600"/>
              <a:gd name="connsiteY688" fmla="*/ 4862180 h 6858000"/>
              <a:gd name="connsiteX689" fmla="*/ 909145 w 7467600"/>
              <a:gd name="connsiteY689" fmla="*/ 4199225 h 6858000"/>
              <a:gd name="connsiteX690" fmla="*/ 1214067 w 7467600"/>
              <a:gd name="connsiteY690" fmla="*/ 3908561 h 6858000"/>
              <a:gd name="connsiteX691" fmla="*/ 640967 w 7467600"/>
              <a:gd name="connsiteY691" fmla="*/ 4105601 h 6858000"/>
              <a:gd name="connsiteX692" fmla="*/ 112563 w 7467600"/>
              <a:gd name="connsiteY692" fmla="*/ 4396952 h 6858000"/>
              <a:gd name="connsiteX693" fmla="*/ 0 w 7467600"/>
              <a:gd name="connsiteY693" fmla="*/ 4466006 h 6858000"/>
              <a:gd name="connsiteX694" fmla="*/ 0 w 7467600"/>
              <a:gd name="connsiteY694" fmla="*/ 4233763 h 6858000"/>
              <a:gd name="connsiteX695" fmla="*/ 36881 w 7467600"/>
              <a:gd name="connsiteY695" fmla="*/ 4200118 h 6858000"/>
              <a:gd name="connsiteX696" fmla="*/ 910534 w 7467600"/>
              <a:gd name="connsiteY696" fmla="*/ 3629753 h 6858000"/>
              <a:gd name="connsiteX697" fmla="*/ 1578717 w 7467600"/>
              <a:gd name="connsiteY697" fmla="*/ 3575982 h 6858000"/>
              <a:gd name="connsiteX698" fmla="*/ 2338780 w 7467600"/>
              <a:gd name="connsiteY698" fmla="*/ 3033725 h 6858000"/>
              <a:gd name="connsiteX699" fmla="*/ 1807991 w 7467600"/>
              <a:gd name="connsiteY699" fmla="*/ 2807184 h 6858000"/>
              <a:gd name="connsiteX700" fmla="*/ 1416358 w 7467600"/>
              <a:gd name="connsiteY700" fmla="*/ 3112571 h 6858000"/>
              <a:gd name="connsiteX701" fmla="*/ 939066 w 7467600"/>
              <a:gd name="connsiteY701" fmla="*/ 3378798 h 6858000"/>
              <a:gd name="connsiteX702" fmla="*/ 115099 w 7467600"/>
              <a:gd name="connsiteY702" fmla="*/ 3607650 h 6858000"/>
              <a:gd name="connsiteX703" fmla="*/ 97284 w 7467600"/>
              <a:gd name="connsiteY703" fmla="*/ 3520393 h 6858000"/>
              <a:gd name="connsiteX704" fmla="*/ 922050 w 7467600"/>
              <a:gd name="connsiteY704" fmla="*/ 3074867 h 6858000"/>
              <a:gd name="connsiteX705" fmla="*/ 1405265 w 7467600"/>
              <a:gd name="connsiteY705" fmla="*/ 3016319 h 6858000"/>
              <a:gd name="connsiteX706" fmla="*/ 1407512 w 7467600"/>
              <a:gd name="connsiteY706" fmla="*/ 3018001 h 6858000"/>
              <a:gd name="connsiteX707" fmla="*/ 1726266 w 7467600"/>
              <a:gd name="connsiteY707" fmla="*/ 2777274 h 6858000"/>
              <a:gd name="connsiteX708" fmla="*/ 625390 w 7467600"/>
              <a:gd name="connsiteY708" fmla="*/ 2514541 h 6858000"/>
              <a:gd name="connsiteX709" fmla="*/ 619799 w 7467600"/>
              <a:gd name="connsiteY709" fmla="*/ 2527180 h 6858000"/>
              <a:gd name="connsiteX710" fmla="*/ 310030 w 7467600"/>
              <a:gd name="connsiteY710" fmla="*/ 2771818 h 6858000"/>
              <a:gd name="connsiteX711" fmla="*/ 173877 w 7467600"/>
              <a:gd name="connsiteY711" fmla="*/ 2937056 h 6858000"/>
              <a:gd name="connsiteX712" fmla="*/ 77889 w 7467600"/>
              <a:gd name="connsiteY712" fmla="*/ 3138440 h 6858000"/>
              <a:gd name="connsiteX713" fmla="*/ 0 w 7467600"/>
              <a:gd name="connsiteY713" fmla="*/ 3271395 h 6858000"/>
              <a:gd name="connsiteX714" fmla="*/ 0 w 7467600"/>
              <a:gd name="connsiteY714" fmla="*/ 3153002 h 6858000"/>
              <a:gd name="connsiteX715" fmla="*/ 2386 w 7467600"/>
              <a:gd name="connsiteY715" fmla="*/ 3149203 h 6858000"/>
              <a:gd name="connsiteX716" fmla="*/ 89753 w 7467600"/>
              <a:gd name="connsiteY716" fmla="*/ 2987702 h 6858000"/>
              <a:gd name="connsiteX717" fmla="*/ 76869 w 7467600"/>
              <a:gd name="connsiteY717" fmla="*/ 3005404 h 6858000"/>
              <a:gd name="connsiteX718" fmla="*/ 32049 w 7467600"/>
              <a:gd name="connsiteY718" fmla="*/ 3065814 h 6858000"/>
              <a:gd name="connsiteX719" fmla="*/ 0 w 7467600"/>
              <a:gd name="connsiteY719" fmla="*/ 3108744 h 6858000"/>
              <a:gd name="connsiteX720" fmla="*/ 0 w 7467600"/>
              <a:gd name="connsiteY720" fmla="*/ 3058059 h 6858000"/>
              <a:gd name="connsiteX721" fmla="*/ 7610 w 7467600"/>
              <a:gd name="connsiteY721" fmla="*/ 3047889 h 6858000"/>
              <a:gd name="connsiteX722" fmla="*/ 52419 w 7467600"/>
              <a:gd name="connsiteY722" fmla="*/ 2987479 h 6858000"/>
              <a:gd name="connsiteX723" fmla="*/ 59142 w 7467600"/>
              <a:gd name="connsiteY723" fmla="*/ 2978488 h 6858000"/>
              <a:gd name="connsiteX724" fmla="*/ 0 w 7467600"/>
              <a:gd name="connsiteY724" fmla="*/ 3015334 h 6858000"/>
              <a:gd name="connsiteX725" fmla="*/ 0 w 7467600"/>
              <a:gd name="connsiteY725" fmla="*/ 2914286 h 6858000"/>
              <a:gd name="connsiteX726" fmla="*/ 36383 w 7467600"/>
              <a:gd name="connsiteY726" fmla="*/ 2901128 h 6858000"/>
              <a:gd name="connsiteX727" fmla="*/ 156329 w 7467600"/>
              <a:gd name="connsiteY727" fmla="*/ 2840533 h 6858000"/>
              <a:gd name="connsiteX728" fmla="*/ 358355 w 7467600"/>
              <a:gd name="connsiteY728" fmla="*/ 2620471 h 6858000"/>
              <a:gd name="connsiteX729" fmla="*/ 510577 w 7467600"/>
              <a:gd name="connsiteY729" fmla="*/ 2501244 h 6858000"/>
              <a:gd name="connsiteX730" fmla="*/ 211967 w 7467600"/>
              <a:gd name="connsiteY730" fmla="*/ 2479171 h 6858000"/>
              <a:gd name="connsiteX731" fmla="*/ 0 w 7467600"/>
              <a:gd name="connsiteY731" fmla="*/ 2476398 h 6858000"/>
              <a:gd name="connsiteX732" fmla="*/ 0 w 7467600"/>
              <a:gd name="connsiteY732" fmla="*/ 2389189 h 6858000"/>
              <a:gd name="connsiteX733" fmla="*/ 103062 w 7467600"/>
              <a:gd name="connsiteY733" fmla="*/ 2389518 h 6858000"/>
              <a:gd name="connsiteX734" fmla="*/ 510734 w 7467600"/>
              <a:gd name="connsiteY734" fmla="*/ 2416201 h 6858000"/>
              <a:gd name="connsiteX735" fmla="*/ 279257 w 7467600"/>
              <a:gd name="connsiteY735" fmla="*/ 2092102 h 6858000"/>
              <a:gd name="connsiteX736" fmla="*/ 65265 w 7467600"/>
              <a:gd name="connsiteY736" fmla="*/ 2006049 h 6858000"/>
              <a:gd name="connsiteX737" fmla="*/ 0 w 7467600"/>
              <a:gd name="connsiteY737" fmla="*/ 1982532 h 6858000"/>
              <a:gd name="connsiteX738" fmla="*/ 0 w 7467600"/>
              <a:gd name="connsiteY738" fmla="*/ 1912789 h 6858000"/>
              <a:gd name="connsiteX739" fmla="*/ 97460 w 7467600"/>
              <a:gd name="connsiteY739" fmla="*/ 1953725 h 6858000"/>
              <a:gd name="connsiteX740" fmla="*/ 221272 w 7467600"/>
              <a:gd name="connsiteY740" fmla="*/ 1980766 h 6858000"/>
              <a:gd name="connsiteX741" fmla="*/ 116765 w 7467600"/>
              <a:gd name="connsiteY741" fmla="*/ 1911033 h 6858000"/>
              <a:gd name="connsiteX742" fmla="*/ 16405 w 7467600"/>
              <a:gd name="connsiteY742" fmla="*/ 1803412 h 6858000"/>
              <a:gd name="connsiteX743" fmla="*/ 0 w 7467600"/>
              <a:gd name="connsiteY743" fmla="*/ 1784777 h 6858000"/>
              <a:gd name="connsiteX744" fmla="*/ 0 w 7467600"/>
              <a:gd name="connsiteY744" fmla="*/ 1740082 h 6858000"/>
              <a:gd name="connsiteX745" fmla="*/ 39394 w 7467600"/>
              <a:gd name="connsiteY745" fmla="*/ 1784856 h 6858000"/>
              <a:gd name="connsiteX746" fmla="*/ 135813 w 7467600"/>
              <a:gd name="connsiteY746" fmla="*/ 1888838 h 6858000"/>
              <a:gd name="connsiteX747" fmla="*/ 242575 w 7467600"/>
              <a:gd name="connsiteY747" fmla="*/ 1958841 h 6858000"/>
              <a:gd name="connsiteX748" fmla="*/ 82197 w 7467600"/>
              <a:gd name="connsiteY748" fmla="*/ 1754826 h 6858000"/>
              <a:gd name="connsiteX749" fmla="*/ 0 w 7467600"/>
              <a:gd name="connsiteY749" fmla="*/ 1679650 h 6858000"/>
              <a:gd name="connsiteX750" fmla="*/ 0 w 7467600"/>
              <a:gd name="connsiteY750" fmla="*/ 1602463 h 6858000"/>
              <a:gd name="connsiteX751" fmla="*/ 84689 w 7467600"/>
              <a:gd name="connsiteY751" fmla="*/ 1677442 h 6858000"/>
              <a:gd name="connsiteX752" fmla="*/ 298437 w 7467600"/>
              <a:gd name="connsiteY752" fmla="*/ 1968019 h 6858000"/>
              <a:gd name="connsiteX753" fmla="*/ 227269 w 7467600"/>
              <a:gd name="connsiteY753" fmla="*/ 1114064 h 6858000"/>
              <a:gd name="connsiteX754" fmla="*/ 248003 w 7467600"/>
              <a:gd name="connsiteY754" fmla="*/ 1089613 h 6858000"/>
              <a:gd name="connsiteX755" fmla="*/ 427020 w 7467600"/>
              <a:gd name="connsiteY755" fmla="*/ 1619803 h 6858000"/>
              <a:gd name="connsiteX756" fmla="*/ 340345 w 7467600"/>
              <a:gd name="connsiteY756" fmla="*/ 2027739 h 6858000"/>
              <a:gd name="connsiteX757" fmla="*/ 360865 w 7467600"/>
              <a:gd name="connsiteY757" fmla="*/ 2044827 h 6858000"/>
              <a:gd name="connsiteX758" fmla="*/ 560414 w 7467600"/>
              <a:gd name="connsiteY758" fmla="*/ 2421457 h 6858000"/>
              <a:gd name="connsiteX759" fmla="*/ 1359703 w 7467600"/>
              <a:gd name="connsiteY759" fmla="*/ 2578554 h 6858000"/>
              <a:gd name="connsiteX760" fmla="*/ 1359422 w 7467600"/>
              <a:gd name="connsiteY760" fmla="*/ 2577994 h 6858000"/>
              <a:gd name="connsiteX761" fmla="*/ 828701 w 7467600"/>
              <a:gd name="connsiteY761" fmla="*/ 1839520 h 6858000"/>
              <a:gd name="connsiteX762" fmla="*/ 494427 w 7467600"/>
              <a:gd name="connsiteY762" fmla="*/ 1092333 h 6858000"/>
              <a:gd name="connsiteX763" fmla="*/ 506322 w 7467600"/>
              <a:gd name="connsiteY763" fmla="*/ 1020997 h 6858000"/>
              <a:gd name="connsiteX764" fmla="*/ 4570198 w 7467600"/>
              <a:gd name="connsiteY764" fmla="*/ 978081 h 6858000"/>
              <a:gd name="connsiteX765" fmla="*/ 4523691 w 7467600"/>
              <a:gd name="connsiteY765" fmla="*/ 1127776 h 6858000"/>
              <a:gd name="connsiteX766" fmla="*/ 4509875 w 7467600"/>
              <a:gd name="connsiteY766" fmla="*/ 1167552 h 6858000"/>
              <a:gd name="connsiteX767" fmla="*/ 4478168 w 7467600"/>
              <a:gd name="connsiteY767" fmla="*/ 1260735 h 6858000"/>
              <a:gd name="connsiteX768" fmla="*/ 4409309 w 7467600"/>
              <a:gd name="connsiteY768" fmla="*/ 1666996 h 6858000"/>
              <a:gd name="connsiteX769" fmla="*/ 4370031 w 7467600"/>
              <a:gd name="connsiteY769" fmla="*/ 1955666 h 6858000"/>
              <a:gd name="connsiteX770" fmla="*/ 4570198 w 7467600"/>
              <a:gd name="connsiteY770" fmla="*/ 978081 h 6858000"/>
              <a:gd name="connsiteX771" fmla="*/ 4557898 w 7467600"/>
              <a:gd name="connsiteY771" fmla="*/ 900011 h 6858000"/>
              <a:gd name="connsiteX772" fmla="*/ 4344840 w 7467600"/>
              <a:gd name="connsiteY772" fmla="*/ 1922038 h 6858000"/>
              <a:gd name="connsiteX773" fmla="*/ 4378710 w 7467600"/>
              <a:gd name="connsiteY773" fmla="*/ 1665516 h 6858000"/>
              <a:gd name="connsiteX774" fmla="*/ 4448798 w 7467600"/>
              <a:gd name="connsiteY774" fmla="*/ 1253024 h 6858000"/>
              <a:gd name="connsiteX775" fmla="*/ 4480315 w 7467600"/>
              <a:gd name="connsiteY775" fmla="*/ 1158454 h 6858000"/>
              <a:gd name="connsiteX776" fmla="*/ 4494133 w 7467600"/>
              <a:gd name="connsiteY776" fmla="*/ 1118676 h 6858000"/>
              <a:gd name="connsiteX777" fmla="*/ 4557898 w 7467600"/>
              <a:gd name="connsiteY777" fmla="*/ 900011 h 6858000"/>
              <a:gd name="connsiteX778" fmla="*/ 5870151 w 7467600"/>
              <a:gd name="connsiteY778" fmla="*/ 898890 h 6858000"/>
              <a:gd name="connsiteX779" fmla="*/ 5861335 w 7467600"/>
              <a:gd name="connsiteY779" fmla="*/ 899177 h 6858000"/>
              <a:gd name="connsiteX780" fmla="*/ 5843702 w 7467600"/>
              <a:gd name="connsiteY780" fmla="*/ 899748 h 6858000"/>
              <a:gd name="connsiteX781" fmla="*/ 5651107 w 7467600"/>
              <a:gd name="connsiteY781" fmla="*/ 920306 h 6858000"/>
              <a:gd name="connsiteX782" fmla="*/ 5459407 w 7467600"/>
              <a:gd name="connsiteY782" fmla="*/ 940975 h 6858000"/>
              <a:gd name="connsiteX783" fmla="*/ 5374846 w 7467600"/>
              <a:gd name="connsiteY783" fmla="*/ 941988 h 6858000"/>
              <a:gd name="connsiteX784" fmla="*/ 5256105 w 7467600"/>
              <a:gd name="connsiteY784" fmla="*/ 945632 h 6858000"/>
              <a:gd name="connsiteX785" fmla="*/ 5107071 w 7467600"/>
              <a:gd name="connsiteY785" fmla="*/ 969720 h 6858000"/>
              <a:gd name="connsiteX786" fmla="*/ 4998681 w 7467600"/>
              <a:gd name="connsiteY786" fmla="*/ 988771 h 6858000"/>
              <a:gd name="connsiteX787" fmla="*/ 5870151 w 7467600"/>
              <a:gd name="connsiteY787" fmla="*/ 898890 h 6858000"/>
              <a:gd name="connsiteX788" fmla="*/ 5504425 w 7467600"/>
              <a:gd name="connsiteY788" fmla="*/ 848067 h 6858000"/>
              <a:gd name="connsiteX789" fmla="*/ 4968849 w 7467600"/>
              <a:gd name="connsiteY789" fmla="*/ 962318 h 6858000"/>
              <a:gd name="connsiteX790" fmla="*/ 5104039 w 7467600"/>
              <a:gd name="connsiteY790" fmla="*/ 940634 h 6858000"/>
              <a:gd name="connsiteX791" fmla="*/ 5256311 w 7467600"/>
              <a:gd name="connsiteY791" fmla="*/ 916490 h 6858000"/>
              <a:gd name="connsiteX792" fmla="*/ 5377381 w 7467600"/>
              <a:gd name="connsiteY792" fmla="*/ 912671 h 6858000"/>
              <a:gd name="connsiteX793" fmla="*/ 5460148 w 7467600"/>
              <a:gd name="connsiteY793" fmla="*/ 911442 h 6858000"/>
              <a:gd name="connsiteX794" fmla="*/ 5648971 w 7467600"/>
              <a:gd name="connsiteY794" fmla="*/ 891331 h 6858000"/>
              <a:gd name="connsiteX795" fmla="*/ 5844807 w 7467600"/>
              <a:gd name="connsiteY795" fmla="*/ 870718 h 6858000"/>
              <a:gd name="connsiteX796" fmla="*/ 5862975 w 7467600"/>
              <a:gd name="connsiteY796" fmla="*/ 869756 h 6858000"/>
              <a:gd name="connsiteX797" fmla="*/ 5920887 w 7467600"/>
              <a:gd name="connsiteY797" fmla="*/ 865929 h 6858000"/>
              <a:gd name="connsiteX798" fmla="*/ 5504425 w 7467600"/>
              <a:gd name="connsiteY798" fmla="*/ 848067 h 6858000"/>
              <a:gd name="connsiteX799" fmla="*/ 3607114 w 7467600"/>
              <a:gd name="connsiteY799" fmla="*/ 467441 h 6858000"/>
              <a:gd name="connsiteX800" fmla="*/ 3296242 w 7467600"/>
              <a:gd name="connsiteY800" fmla="*/ 807991 h 6858000"/>
              <a:gd name="connsiteX801" fmla="*/ 3174674 w 7467600"/>
              <a:gd name="connsiteY801" fmla="*/ 919759 h 6858000"/>
              <a:gd name="connsiteX802" fmla="*/ 3042978 w 7467600"/>
              <a:gd name="connsiteY802" fmla="*/ 1054894 h 6858000"/>
              <a:gd name="connsiteX803" fmla="*/ 2968914 w 7467600"/>
              <a:gd name="connsiteY803" fmla="*/ 1133756 h 6858000"/>
              <a:gd name="connsiteX804" fmla="*/ 3103823 w 7467600"/>
              <a:gd name="connsiteY804" fmla="*/ 1026814 h 6858000"/>
              <a:gd name="connsiteX805" fmla="*/ 3607114 w 7467600"/>
              <a:gd name="connsiteY805" fmla="*/ 467441 h 6858000"/>
              <a:gd name="connsiteX806" fmla="*/ 3744487 w 7467600"/>
              <a:gd name="connsiteY806" fmla="*/ 383136 h 6858000"/>
              <a:gd name="connsiteX807" fmla="*/ 3970213 w 7467600"/>
              <a:gd name="connsiteY807" fmla="*/ 995559 h 6858000"/>
              <a:gd name="connsiteX808" fmla="*/ 3744487 w 7467600"/>
              <a:gd name="connsiteY808" fmla="*/ 383136 h 6858000"/>
              <a:gd name="connsiteX809" fmla="*/ 3624562 w 7467600"/>
              <a:gd name="connsiteY809" fmla="*/ 367041 h 6858000"/>
              <a:gd name="connsiteX810" fmla="*/ 3489712 w 7467600"/>
              <a:gd name="connsiteY810" fmla="*/ 485386 h 6858000"/>
              <a:gd name="connsiteX811" fmla="*/ 3182994 w 7467600"/>
              <a:gd name="connsiteY811" fmla="*/ 828265 h 6858000"/>
              <a:gd name="connsiteX812" fmla="*/ 2892114 w 7467600"/>
              <a:gd name="connsiteY812" fmla="*/ 1172635 h 6858000"/>
              <a:gd name="connsiteX813" fmla="*/ 3021459 w 7467600"/>
              <a:gd name="connsiteY813" fmla="*/ 1035385 h 6858000"/>
              <a:gd name="connsiteX814" fmla="*/ 3153873 w 7467600"/>
              <a:gd name="connsiteY814" fmla="*/ 898971 h 6858000"/>
              <a:gd name="connsiteX815" fmla="*/ 3276511 w 7467600"/>
              <a:gd name="connsiteY815" fmla="*/ 786423 h 6858000"/>
              <a:gd name="connsiteX816" fmla="*/ 3584154 w 7467600"/>
              <a:gd name="connsiteY816" fmla="*/ 448218 h 6858000"/>
              <a:gd name="connsiteX817" fmla="*/ 3624562 w 7467600"/>
              <a:gd name="connsiteY817" fmla="*/ 367041 h 6858000"/>
              <a:gd name="connsiteX818" fmla="*/ 3766672 w 7467600"/>
              <a:gd name="connsiteY818" fmla="*/ 359429 h 6858000"/>
              <a:gd name="connsiteX819" fmla="*/ 3996338 w 7467600"/>
              <a:gd name="connsiteY819" fmla="*/ 968237 h 6858000"/>
              <a:gd name="connsiteX820" fmla="*/ 3766672 w 7467600"/>
              <a:gd name="connsiteY820" fmla="*/ 359429 h 6858000"/>
              <a:gd name="connsiteX821" fmla="*/ 5805386 w 7467600"/>
              <a:gd name="connsiteY821" fmla="*/ 239240 h 6858000"/>
              <a:gd name="connsiteX822" fmla="*/ 5736947 w 7467600"/>
              <a:gd name="connsiteY822" fmla="*/ 261367 h 6858000"/>
              <a:gd name="connsiteX823" fmla="*/ 5427012 w 7467600"/>
              <a:gd name="connsiteY823" fmla="*/ 311272 h 6858000"/>
              <a:gd name="connsiteX824" fmla="*/ 5147818 w 7467600"/>
              <a:gd name="connsiteY824" fmla="*/ 322112 h 6858000"/>
              <a:gd name="connsiteX825" fmla="*/ 5060854 w 7467600"/>
              <a:gd name="connsiteY825" fmla="*/ 311882 h 6858000"/>
              <a:gd name="connsiteX826" fmla="*/ 4945989 w 7467600"/>
              <a:gd name="connsiteY826" fmla="*/ 300516 h 6858000"/>
              <a:gd name="connsiteX827" fmla="*/ 5410479 w 7467600"/>
              <a:gd name="connsiteY827" fmla="*/ 348434 h 6858000"/>
              <a:gd name="connsiteX828" fmla="*/ 5805386 w 7467600"/>
              <a:gd name="connsiteY828" fmla="*/ 239240 h 6858000"/>
              <a:gd name="connsiteX829" fmla="*/ 5905192 w 7467600"/>
              <a:gd name="connsiteY829" fmla="*/ 163079 h 6858000"/>
              <a:gd name="connsiteX830" fmla="*/ 5865655 w 7467600"/>
              <a:gd name="connsiteY830" fmla="*/ 171901 h 6858000"/>
              <a:gd name="connsiteX831" fmla="*/ 5259740 w 7467600"/>
              <a:gd name="connsiteY831" fmla="*/ 257013 h 6858000"/>
              <a:gd name="connsiteX832" fmla="*/ 5208466 w 7467600"/>
              <a:gd name="connsiteY832" fmla="*/ 257550 h 6858000"/>
              <a:gd name="connsiteX833" fmla="*/ 4980204 w 7467600"/>
              <a:gd name="connsiteY833" fmla="*/ 271903 h 6858000"/>
              <a:gd name="connsiteX834" fmla="*/ 5068068 w 7467600"/>
              <a:gd name="connsiteY834" fmla="*/ 282244 h 6858000"/>
              <a:gd name="connsiteX835" fmla="*/ 5153231 w 7467600"/>
              <a:gd name="connsiteY835" fmla="*/ 292240 h 6858000"/>
              <a:gd name="connsiteX836" fmla="*/ 5426491 w 7467600"/>
              <a:gd name="connsiteY836" fmla="*/ 281128 h 6858000"/>
              <a:gd name="connsiteX837" fmla="*/ 5731212 w 7467600"/>
              <a:gd name="connsiteY837" fmla="*/ 231951 h 6858000"/>
              <a:gd name="connsiteX838" fmla="*/ 5905192 w 7467600"/>
              <a:gd name="connsiteY838" fmla="*/ 163079 h 6858000"/>
              <a:gd name="connsiteX839" fmla="*/ 5944437 w 7467600"/>
              <a:gd name="connsiteY839" fmla="*/ 113829 h 6858000"/>
              <a:gd name="connsiteX840" fmla="*/ 5825032 w 7467600"/>
              <a:gd name="connsiteY840" fmla="*/ 146405 h 6858000"/>
              <a:gd name="connsiteX841" fmla="*/ 4955599 w 7467600"/>
              <a:gd name="connsiteY841" fmla="*/ 247008 h 6858000"/>
              <a:gd name="connsiteX842" fmla="*/ 5210104 w 7467600"/>
              <a:gd name="connsiteY842" fmla="*/ 228123 h 6858000"/>
              <a:gd name="connsiteX843" fmla="*/ 5261015 w 7467600"/>
              <a:gd name="connsiteY843" fmla="*/ 227087 h 6858000"/>
              <a:gd name="connsiteX844" fmla="*/ 5861181 w 7467600"/>
              <a:gd name="connsiteY844" fmla="*/ 143093 h 6858000"/>
              <a:gd name="connsiteX845" fmla="*/ 5961252 w 7467600"/>
              <a:gd name="connsiteY845" fmla="*/ 114820 h 6858000"/>
              <a:gd name="connsiteX846" fmla="*/ 5944437 w 7467600"/>
              <a:gd name="connsiteY846" fmla="*/ 113829 h 6858000"/>
              <a:gd name="connsiteX847" fmla="*/ 3882765 w 7467600"/>
              <a:gd name="connsiteY847" fmla="*/ 0 h 6858000"/>
              <a:gd name="connsiteX848" fmla="*/ 3995099 w 7467600"/>
              <a:gd name="connsiteY848" fmla="*/ 0 h 6858000"/>
              <a:gd name="connsiteX849" fmla="*/ 4163818 w 7467600"/>
              <a:gd name="connsiteY849" fmla="*/ 234104 h 6858000"/>
              <a:gd name="connsiteX850" fmla="*/ 4172099 w 7467600"/>
              <a:gd name="connsiteY850" fmla="*/ 234207 h 6858000"/>
              <a:gd name="connsiteX851" fmla="*/ 4784282 w 7467600"/>
              <a:gd name="connsiteY851" fmla="*/ 276561 h 6858000"/>
              <a:gd name="connsiteX852" fmla="*/ 4801687 w 7467600"/>
              <a:gd name="connsiteY852" fmla="*/ 267764 h 6858000"/>
              <a:gd name="connsiteX853" fmla="*/ 6082788 w 7467600"/>
              <a:gd name="connsiteY853" fmla="*/ 64119 h 6858000"/>
              <a:gd name="connsiteX854" fmla="*/ 6099442 w 7467600"/>
              <a:gd name="connsiteY854" fmla="*/ 82568 h 6858000"/>
              <a:gd name="connsiteX855" fmla="*/ 4804137 w 7467600"/>
              <a:gd name="connsiteY855" fmla="*/ 320931 h 6858000"/>
              <a:gd name="connsiteX856" fmla="*/ 4227047 w 7467600"/>
              <a:gd name="connsiteY856" fmla="*/ 313415 h 6858000"/>
              <a:gd name="connsiteX857" fmla="*/ 4346041 w 7467600"/>
              <a:gd name="connsiteY857" fmla="*/ 456086 h 6858000"/>
              <a:gd name="connsiteX858" fmla="*/ 4870967 w 7467600"/>
              <a:gd name="connsiteY858" fmla="*/ 963061 h 6858000"/>
              <a:gd name="connsiteX859" fmla="*/ 4889647 w 7467600"/>
              <a:gd name="connsiteY859" fmla="*/ 957147 h 6858000"/>
              <a:gd name="connsiteX860" fmla="*/ 5422504 w 7467600"/>
              <a:gd name="connsiteY860" fmla="*/ 805191 h 6858000"/>
              <a:gd name="connsiteX861" fmla="*/ 6087656 w 7467600"/>
              <a:gd name="connsiteY861" fmla="*/ 826703 h 6858000"/>
              <a:gd name="connsiteX862" fmla="*/ 6058717 w 7467600"/>
              <a:gd name="connsiteY862" fmla="*/ 865992 h 6858000"/>
              <a:gd name="connsiteX863" fmla="*/ 4974153 w 7467600"/>
              <a:gd name="connsiteY863" fmla="*/ 1045456 h 6858000"/>
              <a:gd name="connsiteX864" fmla="*/ 5627835 w 7467600"/>
              <a:gd name="connsiteY864" fmla="*/ 1472077 h 6858000"/>
              <a:gd name="connsiteX865" fmla="*/ 5629817 w 7467600"/>
              <a:gd name="connsiteY865" fmla="*/ 1471412 h 6858000"/>
              <a:gd name="connsiteX866" fmla="*/ 5634124 w 7467600"/>
              <a:gd name="connsiteY866" fmla="*/ 1470572 h 6858000"/>
              <a:gd name="connsiteX867" fmla="*/ 5755832 w 7467600"/>
              <a:gd name="connsiteY867" fmla="*/ 1383886 h 6858000"/>
              <a:gd name="connsiteX868" fmla="*/ 6014186 w 7467600"/>
              <a:gd name="connsiteY868" fmla="*/ 1279799 h 6858000"/>
              <a:gd name="connsiteX869" fmla="*/ 6901619 w 7467600"/>
              <a:gd name="connsiteY869" fmla="*/ 1047874 h 6858000"/>
              <a:gd name="connsiteX870" fmla="*/ 6931566 w 7467600"/>
              <a:gd name="connsiteY870" fmla="*/ 1062034 h 6858000"/>
              <a:gd name="connsiteX871" fmla="*/ 5790982 w 7467600"/>
              <a:gd name="connsiteY871" fmla="*/ 1561380 h 6858000"/>
              <a:gd name="connsiteX872" fmla="*/ 6188971 w 7467600"/>
              <a:gd name="connsiteY872" fmla="*/ 1755168 h 6858000"/>
              <a:gd name="connsiteX873" fmla="*/ 6202446 w 7467600"/>
              <a:gd name="connsiteY873" fmla="*/ 1752268 h 6858000"/>
              <a:gd name="connsiteX874" fmla="*/ 7179560 w 7467600"/>
              <a:gd name="connsiteY874" fmla="*/ 1467551 h 6858000"/>
              <a:gd name="connsiteX875" fmla="*/ 7158730 w 7467600"/>
              <a:gd name="connsiteY875" fmla="*/ 1507835 h 6858000"/>
              <a:gd name="connsiteX876" fmla="*/ 6326959 w 7467600"/>
              <a:gd name="connsiteY876" fmla="*/ 1817686 h 6858000"/>
              <a:gd name="connsiteX877" fmla="*/ 6537433 w 7467600"/>
              <a:gd name="connsiteY877" fmla="*/ 1907790 h 6858000"/>
              <a:gd name="connsiteX878" fmla="*/ 6550221 w 7467600"/>
              <a:gd name="connsiteY878" fmla="*/ 1910729 h 6858000"/>
              <a:gd name="connsiteX879" fmla="*/ 6964438 w 7467600"/>
              <a:gd name="connsiteY879" fmla="*/ 2209505 h 6858000"/>
              <a:gd name="connsiteX880" fmla="*/ 7367862 w 7467600"/>
              <a:gd name="connsiteY880" fmla="*/ 2806833 h 6858000"/>
              <a:gd name="connsiteX881" fmla="*/ 7364329 w 7467600"/>
              <a:gd name="connsiteY881" fmla="*/ 2826907 h 6858000"/>
              <a:gd name="connsiteX882" fmla="*/ 7290545 w 7467600"/>
              <a:gd name="connsiteY882" fmla="*/ 2850663 h 6858000"/>
              <a:gd name="connsiteX883" fmla="*/ 6472036 w 7467600"/>
              <a:gd name="connsiteY883" fmla="*/ 1959003 h 6858000"/>
              <a:gd name="connsiteX884" fmla="*/ 5792897 w 7467600"/>
              <a:gd name="connsiteY884" fmla="*/ 1647747 h 6858000"/>
              <a:gd name="connsiteX885" fmla="*/ 5842751 w 7467600"/>
              <a:gd name="connsiteY885" fmla="*/ 1816112 h 6858000"/>
              <a:gd name="connsiteX886" fmla="*/ 5847424 w 7467600"/>
              <a:gd name="connsiteY886" fmla="*/ 1815776 h 6858000"/>
              <a:gd name="connsiteX887" fmla="*/ 6399821 w 7467600"/>
              <a:gd name="connsiteY887" fmla="*/ 2344799 h 6858000"/>
              <a:gd name="connsiteX888" fmla="*/ 6323232 w 7467600"/>
              <a:gd name="connsiteY888" fmla="*/ 2389634 h 6858000"/>
              <a:gd name="connsiteX889" fmla="*/ 5942958 w 7467600"/>
              <a:gd name="connsiteY889" fmla="*/ 2077708 h 6858000"/>
              <a:gd name="connsiteX890" fmla="*/ 5921559 w 7467600"/>
              <a:gd name="connsiteY890" fmla="*/ 2378596 h 6858000"/>
              <a:gd name="connsiteX891" fmla="*/ 5817651 w 7467600"/>
              <a:gd name="connsiteY891" fmla="*/ 3023919 h 6858000"/>
              <a:gd name="connsiteX892" fmla="*/ 5729634 w 7467600"/>
              <a:gd name="connsiteY892" fmla="*/ 3051849 h 6858000"/>
              <a:gd name="connsiteX893" fmla="*/ 5611018 w 7467600"/>
              <a:gd name="connsiteY893" fmla="*/ 2316769 h 6858000"/>
              <a:gd name="connsiteX894" fmla="*/ 5687608 w 7467600"/>
              <a:gd name="connsiteY894" fmla="*/ 2039972 h 6858000"/>
              <a:gd name="connsiteX895" fmla="*/ 5657554 w 7467600"/>
              <a:gd name="connsiteY895" fmla="*/ 1576445 h 6858000"/>
              <a:gd name="connsiteX896" fmla="*/ 5150475 w 7467600"/>
              <a:gd name="connsiteY896" fmla="*/ 1274012 h 6858000"/>
              <a:gd name="connsiteX897" fmla="*/ 5349142 w 7467600"/>
              <a:gd name="connsiteY897" fmla="*/ 2204405 h 6858000"/>
              <a:gd name="connsiteX898" fmla="*/ 5262214 w 7467600"/>
              <a:gd name="connsiteY898" fmla="*/ 2233836 h 6858000"/>
              <a:gd name="connsiteX899" fmla="*/ 4981539 w 7467600"/>
              <a:gd name="connsiteY899" fmla="*/ 1542201 h 6858000"/>
              <a:gd name="connsiteX900" fmla="*/ 4958461 w 7467600"/>
              <a:gd name="connsiteY900" fmla="*/ 1136957 h 6858000"/>
              <a:gd name="connsiteX901" fmla="*/ 4655015 w 7467600"/>
              <a:gd name="connsiteY901" fmla="*/ 891426 h 6858000"/>
              <a:gd name="connsiteX902" fmla="*/ 4348002 w 7467600"/>
              <a:gd name="connsiteY902" fmla="*/ 2205895 h 6858000"/>
              <a:gd name="connsiteX903" fmla="*/ 4262250 w 7467600"/>
              <a:gd name="connsiteY903" fmla="*/ 2219972 h 6858000"/>
              <a:gd name="connsiteX904" fmla="*/ 4550611 w 7467600"/>
              <a:gd name="connsiteY904" fmla="*/ 817540 h 6858000"/>
              <a:gd name="connsiteX905" fmla="*/ 4564418 w 7467600"/>
              <a:gd name="connsiteY905" fmla="*/ 808293 h 6858000"/>
              <a:gd name="connsiteX906" fmla="*/ 4266388 w 7467600"/>
              <a:gd name="connsiteY906" fmla="*/ 500083 h 6858000"/>
              <a:gd name="connsiteX907" fmla="*/ 4032842 w 7467600"/>
              <a:gd name="connsiteY907" fmla="*/ 211809 h 6858000"/>
              <a:gd name="connsiteX908" fmla="*/ 3882765 w 7467600"/>
              <a:gd name="connsiteY908" fmla="*/ 0 h 6858000"/>
              <a:gd name="connsiteX909" fmla="*/ 3721337 w 7467600"/>
              <a:gd name="connsiteY909" fmla="*/ 0 h 6858000"/>
              <a:gd name="connsiteX910" fmla="*/ 3797544 w 7467600"/>
              <a:gd name="connsiteY910" fmla="*/ 0 h 6858000"/>
              <a:gd name="connsiteX911" fmla="*/ 3775734 w 7467600"/>
              <a:gd name="connsiteY911" fmla="*/ 95131 h 6858000"/>
              <a:gd name="connsiteX912" fmla="*/ 3724807 w 7467600"/>
              <a:gd name="connsiteY912" fmla="*/ 272257 h 6858000"/>
              <a:gd name="connsiteX913" fmla="*/ 3726844 w 7467600"/>
              <a:gd name="connsiteY913" fmla="*/ 282988 h 6858000"/>
              <a:gd name="connsiteX914" fmla="*/ 3742664 w 7467600"/>
              <a:gd name="connsiteY914" fmla="*/ 279918 h 6858000"/>
              <a:gd name="connsiteX915" fmla="*/ 4103910 w 7467600"/>
              <a:gd name="connsiteY915" fmla="*/ 1161917 h 6858000"/>
              <a:gd name="connsiteX916" fmla="*/ 4020269 w 7467600"/>
              <a:gd name="connsiteY916" fmla="*/ 1200406 h 6858000"/>
              <a:gd name="connsiteX917" fmla="*/ 3674882 w 7467600"/>
              <a:gd name="connsiteY917" fmla="*/ 488524 h 6858000"/>
              <a:gd name="connsiteX918" fmla="*/ 3132682 w 7467600"/>
              <a:gd name="connsiteY918" fmla="*/ 1072284 h 6858000"/>
              <a:gd name="connsiteX919" fmla="*/ 2716346 w 7467600"/>
              <a:gd name="connsiteY919" fmla="*/ 1276376 h 6858000"/>
              <a:gd name="connsiteX920" fmla="*/ 2716772 w 7467600"/>
              <a:gd name="connsiteY920" fmla="*/ 1255462 h 6858000"/>
              <a:gd name="connsiteX921" fmla="*/ 3471096 w 7467600"/>
              <a:gd name="connsiteY921" fmla="*/ 437072 h 6858000"/>
              <a:gd name="connsiteX922" fmla="*/ 3639057 w 7467600"/>
              <a:gd name="connsiteY922" fmla="*/ 286334 h 6858000"/>
              <a:gd name="connsiteX923" fmla="*/ 3640309 w 7467600"/>
              <a:gd name="connsiteY923" fmla="*/ 284664 h 6858000"/>
              <a:gd name="connsiteX924" fmla="*/ 3646022 w 7467600"/>
              <a:gd name="connsiteY924" fmla="*/ 276711 h 6858000"/>
              <a:gd name="connsiteX925" fmla="*/ 3707943 w 7467600"/>
              <a:gd name="connsiteY925" fmla="*/ 65958 h 6858000"/>
              <a:gd name="connsiteX926" fmla="*/ 3721337 w 7467600"/>
              <a:gd name="connsiteY926" fmla="*/ 0 h 6858000"/>
              <a:gd name="connsiteX927" fmla="*/ 2867960 w 7467600"/>
              <a:gd name="connsiteY927" fmla="*/ 0 h 6858000"/>
              <a:gd name="connsiteX928" fmla="*/ 2926351 w 7467600"/>
              <a:gd name="connsiteY928" fmla="*/ 0 h 6858000"/>
              <a:gd name="connsiteX929" fmla="*/ 2902823 w 7467600"/>
              <a:gd name="connsiteY929" fmla="*/ 262929 h 6858000"/>
              <a:gd name="connsiteX930" fmla="*/ 2940663 w 7467600"/>
              <a:gd name="connsiteY930" fmla="*/ 140884 h 6858000"/>
              <a:gd name="connsiteX931" fmla="*/ 2947039 w 7467600"/>
              <a:gd name="connsiteY931" fmla="*/ 122524 h 6858000"/>
              <a:gd name="connsiteX932" fmla="*/ 2984316 w 7467600"/>
              <a:gd name="connsiteY932" fmla="*/ 0 h 6858000"/>
              <a:gd name="connsiteX933" fmla="*/ 3016114 w 7467600"/>
              <a:gd name="connsiteY933" fmla="*/ 0 h 6858000"/>
              <a:gd name="connsiteX934" fmla="*/ 2979949 w 7467600"/>
              <a:gd name="connsiteY934" fmla="*/ 119274 h 6858000"/>
              <a:gd name="connsiteX935" fmla="*/ 3023879 w 7467600"/>
              <a:gd name="connsiteY935" fmla="*/ 0 h 6858000"/>
              <a:gd name="connsiteX936" fmla="*/ 3105400 w 7467600"/>
              <a:gd name="connsiteY936" fmla="*/ 0 h 6858000"/>
              <a:gd name="connsiteX937" fmla="*/ 3094669 w 7467600"/>
              <a:gd name="connsiteY937" fmla="*/ 30308 h 6858000"/>
              <a:gd name="connsiteX938" fmla="*/ 2901945 w 7467600"/>
              <a:gd name="connsiteY938" fmla="*/ 466538 h 6858000"/>
              <a:gd name="connsiteX939" fmla="*/ 2815209 w 7467600"/>
              <a:gd name="connsiteY939" fmla="*/ 497361 h 6858000"/>
              <a:gd name="connsiteX940" fmla="*/ 2844845 w 7467600"/>
              <a:gd name="connsiteY940" fmla="*/ 127638 h 6858000"/>
              <a:gd name="connsiteX941" fmla="*/ 2867960 w 7467600"/>
              <a:gd name="connsiteY941" fmla="*/ 0 h 6858000"/>
              <a:gd name="connsiteX942" fmla="*/ 1057230 w 7467600"/>
              <a:gd name="connsiteY942" fmla="*/ 0 h 6858000"/>
              <a:gd name="connsiteX943" fmla="*/ 1111003 w 7467600"/>
              <a:gd name="connsiteY943" fmla="*/ 0 h 6858000"/>
              <a:gd name="connsiteX944" fmla="*/ 1125553 w 7467600"/>
              <a:gd name="connsiteY944" fmla="*/ 52588 h 6858000"/>
              <a:gd name="connsiteX945" fmla="*/ 1304276 w 7467600"/>
              <a:gd name="connsiteY945" fmla="*/ 476275 h 6858000"/>
              <a:gd name="connsiteX946" fmla="*/ 1492066 w 7467600"/>
              <a:gd name="connsiteY946" fmla="*/ 886333 h 6858000"/>
              <a:gd name="connsiteX947" fmla="*/ 1423698 w 7467600"/>
              <a:gd name="connsiteY947" fmla="*/ 710817 h 6858000"/>
              <a:gd name="connsiteX948" fmla="*/ 1357609 w 7467600"/>
              <a:gd name="connsiteY948" fmla="*/ 532892 h 6858000"/>
              <a:gd name="connsiteX949" fmla="*/ 1309550 w 7467600"/>
              <a:gd name="connsiteY949" fmla="*/ 374031 h 6858000"/>
              <a:gd name="connsiteX950" fmla="*/ 1193673 w 7467600"/>
              <a:gd name="connsiteY950" fmla="*/ 49533 h 6858000"/>
              <a:gd name="connsiteX951" fmla="*/ 1164391 w 7467600"/>
              <a:gd name="connsiteY951" fmla="*/ 0 h 6858000"/>
              <a:gd name="connsiteX952" fmla="*/ 1200666 w 7467600"/>
              <a:gd name="connsiteY952" fmla="*/ 0 h 6858000"/>
              <a:gd name="connsiteX953" fmla="*/ 1223408 w 7467600"/>
              <a:gd name="connsiteY953" fmla="*/ 38996 h 6858000"/>
              <a:gd name="connsiteX954" fmla="*/ 1339635 w 7467600"/>
              <a:gd name="connsiteY954" fmla="*/ 365517 h 6858000"/>
              <a:gd name="connsiteX955" fmla="*/ 1387469 w 7467600"/>
              <a:gd name="connsiteY955" fmla="*/ 523079 h 6858000"/>
              <a:gd name="connsiteX956" fmla="*/ 1452685 w 7467600"/>
              <a:gd name="connsiteY956" fmla="*/ 699806 h 6858000"/>
              <a:gd name="connsiteX957" fmla="*/ 1492092 w 7467600"/>
              <a:gd name="connsiteY957" fmla="*/ 800424 h 6858000"/>
              <a:gd name="connsiteX958" fmla="*/ 1455302 w 7467600"/>
              <a:gd name="connsiteY958" fmla="*/ 632913 h 6858000"/>
              <a:gd name="connsiteX959" fmla="*/ 1222336 w 7467600"/>
              <a:gd name="connsiteY959" fmla="*/ 9480 h 6858000"/>
              <a:gd name="connsiteX960" fmla="*/ 1214634 w 7467600"/>
              <a:gd name="connsiteY960" fmla="*/ 0 h 6858000"/>
              <a:gd name="connsiteX961" fmla="*/ 1289827 w 7467600"/>
              <a:gd name="connsiteY961" fmla="*/ 0 h 6858000"/>
              <a:gd name="connsiteX962" fmla="*/ 1321076 w 7467600"/>
              <a:gd name="connsiteY962" fmla="*/ 59722 h 6858000"/>
              <a:gd name="connsiteX963" fmla="*/ 1512579 w 7467600"/>
              <a:gd name="connsiteY963" fmla="*/ 626441 h 6858000"/>
              <a:gd name="connsiteX964" fmla="*/ 1506076 w 7467600"/>
              <a:gd name="connsiteY964" fmla="*/ 1089289 h 6858000"/>
              <a:gd name="connsiteX965" fmla="*/ 1486346 w 7467600"/>
              <a:gd name="connsiteY965" fmla="*/ 1079919 h 6858000"/>
              <a:gd name="connsiteX966" fmla="*/ 1070511 w 7467600"/>
              <a:gd name="connsiteY966" fmla="*/ 48609 h 6858000"/>
              <a:gd name="connsiteX967" fmla="*/ 1057230 w 7467600"/>
              <a:gd name="connsiteY967" fmla="*/ 0 h 6858000"/>
              <a:gd name="connsiteX968" fmla="*/ 43151 w 7467600"/>
              <a:gd name="connsiteY968" fmla="*/ 0 h 6858000"/>
              <a:gd name="connsiteX969" fmla="*/ 95283 w 7467600"/>
              <a:gd name="connsiteY969" fmla="*/ 0 h 6858000"/>
              <a:gd name="connsiteX970" fmla="*/ 300708 w 7467600"/>
              <a:gd name="connsiteY970" fmla="*/ 154571 h 6858000"/>
              <a:gd name="connsiteX971" fmla="*/ 530414 w 7467600"/>
              <a:gd name="connsiteY971" fmla="*/ 354673 h 6858000"/>
              <a:gd name="connsiteX972" fmla="*/ 333785 w 7467600"/>
              <a:gd name="connsiteY972" fmla="*/ 161564 h 6858000"/>
              <a:gd name="connsiteX973" fmla="*/ 147005 w 7467600"/>
              <a:gd name="connsiteY973" fmla="*/ 0 h 6858000"/>
              <a:gd name="connsiteX974" fmla="*/ 272509 w 7467600"/>
              <a:gd name="connsiteY974" fmla="*/ 0 h 6858000"/>
              <a:gd name="connsiteX975" fmla="*/ 326276 w 7467600"/>
              <a:gd name="connsiteY975" fmla="*/ 45847 h 6858000"/>
              <a:gd name="connsiteX976" fmla="*/ 823759 w 7467600"/>
              <a:gd name="connsiteY976" fmla="*/ 574145 h 6858000"/>
              <a:gd name="connsiteX977" fmla="*/ 811254 w 7467600"/>
              <a:gd name="connsiteY977" fmla="*/ 665546 h 6858000"/>
              <a:gd name="connsiteX978" fmla="*/ 154042 w 7467600"/>
              <a:gd name="connsiteY978" fmla="*/ 261522 h 6858000"/>
              <a:gd name="connsiteX979" fmla="*/ 13550 w 7467600"/>
              <a:gd name="connsiteY979" fmla="*/ 158423 h 6858000"/>
              <a:gd name="connsiteX980" fmla="*/ 0 w 7467600"/>
              <a:gd name="connsiteY980" fmla="*/ 146618 h 6858000"/>
              <a:gd name="connsiteX981" fmla="*/ 0 w 7467600"/>
              <a:gd name="connsiteY981" fmla="*/ 59161 h 6858000"/>
              <a:gd name="connsiteX982" fmla="*/ 45427 w 7467600"/>
              <a:gd name="connsiteY982" fmla="*/ 101078 h 6858000"/>
              <a:gd name="connsiteX983" fmla="*/ 630103 w 7467600"/>
              <a:gd name="connsiteY983" fmla="*/ 485885 h 6858000"/>
              <a:gd name="connsiteX984" fmla="*/ 532040 w 7467600"/>
              <a:gd name="connsiteY984" fmla="*/ 399359 h 6858000"/>
              <a:gd name="connsiteX985" fmla="*/ 517618 w 7467600"/>
              <a:gd name="connsiteY985" fmla="*/ 385726 h 6858000"/>
              <a:gd name="connsiteX986" fmla="*/ 285074 w 7467600"/>
              <a:gd name="connsiteY986" fmla="*/ 182755 h 6858000"/>
              <a:gd name="connsiteX987" fmla="*/ 43151 w 7467600"/>
              <a:gd name="connsiteY98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467600 w 7467600"/>
              <a:gd name="connsiteY129" fmla="*/ 5142496 h 6858000"/>
              <a:gd name="connsiteX130" fmla="*/ 7312201 w 7467600"/>
              <a:gd name="connsiteY130" fmla="*/ 5128278 h 6858000"/>
              <a:gd name="connsiteX131" fmla="*/ 1903353 w 7467600"/>
              <a:gd name="connsiteY131" fmla="*/ 5044827 h 6858000"/>
              <a:gd name="connsiteX132" fmla="*/ 1936931 w 7467600"/>
              <a:gd name="connsiteY132" fmla="*/ 5093954 h 6858000"/>
              <a:gd name="connsiteX133" fmla="*/ 2195868 w 7467600"/>
              <a:gd name="connsiteY133" fmla="*/ 5396574 h 6858000"/>
              <a:gd name="connsiteX134" fmla="*/ 2088852 w 7467600"/>
              <a:gd name="connsiteY134" fmla="*/ 5166123 h 6858000"/>
              <a:gd name="connsiteX135" fmla="*/ 1958241 w 7467600"/>
              <a:gd name="connsiteY135" fmla="*/ 5067955 h 6858000"/>
              <a:gd name="connsiteX136" fmla="*/ 1903353 w 7467600"/>
              <a:gd name="connsiteY136" fmla="*/ 5044827 h 6858000"/>
              <a:gd name="connsiteX137" fmla="*/ 1979378 w 7467600"/>
              <a:gd name="connsiteY137" fmla="*/ 4769504 h 6858000"/>
              <a:gd name="connsiteX138" fmla="*/ 2882120 w 7467600"/>
              <a:gd name="connsiteY138" fmla="*/ 5064547 h 6858000"/>
              <a:gd name="connsiteX139" fmla="*/ 2793103 w 7467600"/>
              <a:gd name="connsiteY139" fmla="*/ 5039699 h 6858000"/>
              <a:gd name="connsiteX140" fmla="*/ 2770041 w 7467600"/>
              <a:gd name="connsiteY140" fmla="*/ 5033634 h 6858000"/>
              <a:gd name="connsiteX141" fmla="*/ 1979378 w 7467600"/>
              <a:gd name="connsiteY141" fmla="*/ 4769504 h 6858000"/>
              <a:gd name="connsiteX142" fmla="*/ 1927410 w 7467600"/>
              <a:gd name="connsiteY142" fmla="*/ 4716164 h 6858000"/>
              <a:gd name="connsiteX143" fmla="*/ 1959587 w 7467600"/>
              <a:gd name="connsiteY143" fmla="*/ 4728849 h 6858000"/>
              <a:gd name="connsiteX144" fmla="*/ 2777707 w 7467600"/>
              <a:gd name="connsiteY144" fmla="*/ 5003991 h 6858000"/>
              <a:gd name="connsiteX145" fmla="*/ 2800768 w 7467600"/>
              <a:gd name="connsiteY145" fmla="*/ 5010056 h 6858000"/>
              <a:gd name="connsiteX146" fmla="*/ 2879408 w 7467600"/>
              <a:gd name="connsiteY146" fmla="*/ 5031590 h 6858000"/>
              <a:gd name="connsiteX147" fmla="*/ 2862295 w 7467600"/>
              <a:gd name="connsiteY147" fmla="*/ 5022958 h 6858000"/>
              <a:gd name="connsiteX148" fmla="*/ 2813343 w 7467600"/>
              <a:gd name="connsiteY148" fmla="*/ 4998369 h 6858000"/>
              <a:gd name="connsiteX149" fmla="*/ 2646245 w 7467600"/>
              <a:gd name="connsiteY149" fmla="*/ 4930999 h 6858000"/>
              <a:gd name="connsiteX150" fmla="*/ 1999243 w 7467600"/>
              <a:gd name="connsiteY150" fmla="*/ 4730524 h 6858000"/>
              <a:gd name="connsiteX151" fmla="*/ 1979527 w 7467600"/>
              <a:gd name="connsiteY151" fmla="*/ 4726651 h 6858000"/>
              <a:gd name="connsiteX152" fmla="*/ 1927410 w 7467600"/>
              <a:gd name="connsiteY152" fmla="*/ 4716164 h 6858000"/>
              <a:gd name="connsiteX153" fmla="*/ 1997014 w 7467600"/>
              <a:gd name="connsiteY153" fmla="*/ 4698007 h 6858000"/>
              <a:gd name="connsiteX154" fmla="*/ 2005458 w 7467600"/>
              <a:gd name="connsiteY154" fmla="*/ 4699540 h 6858000"/>
              <a:gd name="connsiteX155" fmla="*/ 2657186 w 7467600"/>
              <a:gd name="connsiteY155" fmla="*/ 4901687 h 6858000"/>
              <a:gd name="connsiteX156" fmla="*/ 2826662 w 7467600"/>
              <a:gd name="connsiteY156" fmla="*/ 4970362 h 6858000"/>
              <a:gd name="connsiteX157" fmla="*/ 2876100 w 7467600"/>
              <a:gd name="connsiteY157" fmla="*/ 4995397 h 6858000"/>
              <a:gd name="connsiteX158" fmla="*/ 3042600 w 7467600"/>
              <a:gd name="connsiteY158" fmla="*/ 5059532 h 6858000"/>
              <a:gd name="connsiteX159" fmla="*/ 1997014 w 7467600"/>
              <a:gd name="connsiteY159" fmla="*/ 4698007 h 6858000"/>
              <a:gd name="connsiteX160" fmla="*/ 2305292 w 7467600"/>
              <a:gd name="connsiteY160" fmla="*/ 4219492 h 6858000"/>
              <a:gd name="connsiteX161" fmla="*/ 3360922 w 7467600"/>
              <a:gd name="connsiteY161" fmla="*/ 4529373 h 6858000"/>
              <a:gd name="connsiteX162" fmla="*/ 3492420 w 7467600"/>
              <a:gd name="connsiteY162" fmla="*/ 4510145 h 6858000"/>
              <a:gd name="connsiteX163" fmla="*/ 3364086 w 7467600"/>
              <a:gd name="connsiteY163" fmla="*/ 4480340 h 6858000"/>
              <a:gd name="connsiteX164" fmla="*/ 3225818 w 7467600"/>
              <a:gd name="connsiteY164" fmla="*/ 4411822 h 6858000"/>
              <a:gd name="connsiteX165" fmla="*/ 3129696 w 7467600"/>
              <a:gd name="connsiteY165" fmla="*/ 4360704 h 6858000"/>
              <a:gd name="connsiteX166" fmla="*/ 2814545 w 7467600"/>
              <a:gd name="connsiteY166" fmla="*/ 4282955 h 6858000"/>
              <a:gd name="connsiteX167" fmla="*/ 2305292 w 7467600"/>
              <a:gd name="connsiteY167" fmla="*/ 4219492 h 6858000"/>
              <a:gd name="connsiteX168" fmla="*/ 2626982 w 7467600"/>
              <a:gd name="connsiteY168" fmla="*/ 4206450 h 6858000"/>
              <a:gd name="connsiteX169" fmla="*/ 2490617 w 7467600"/>
              <a:gd name="connsiteY169" fmla="*/ 4206951 h 6858000"/>
              <a:gd name="connsiteX170" fmla="*/ 2819869 w 7467600"/>
              <a:gd name="connsiteY170" fmla="*/ 4252936 h 6858000"/>
              <a:gd name="connsiteX171" fmla="*/ 3143018 w 7467600"/>
              <a:gd name="connsiteY171" fmla="*/ 4332698 h 6858000"/>
              <a:gd name="connsiteX172" fmla="*/ 3241520 w 7467600"/>
              <a:gd name="connsiteY172" fmla="*/ 4385112 h 6858000"/>
              <a:gd name="connsiteX173" fmla="*/ 3374575 w 7467600"/>
              <a:gd name="connsiteY173" fmla="*/ 4451517 h 6858000"/>
              <a:gd name="connsiteX174" fmla="*/ 3505221 w 7467600"/>
              <a:gd name="connsiteY174" fmla="*/ 4480757 h 6858000"/>
              <a:gd name="connsiteX175" fmla="*/ 2626982 w 7467600"/>
              <a:gd name="connsiteY175" fmla="*/ 4206450 h 6858000"/>
              <a:gd name="connsiteX176" fmla="*/ 1310106 w 7467600"/>
              <a:gd name="connsiteY176" fmla="*/ 3943217 h 6858000"/>
              <a:gd name="connsiteX177" fmla="*/ 854994 w 7467600"/>
              <a:gd name="connsiteY177" fmla="*/ 4399136 h 6858000"/>
              <a:gd name="connsiteX178" fmla="*/ 742462 w 7467600"/>
              <a:gd name="connsiteY178" fmla="*/ 4594648 h 6858000"/>
              <a:gd name="connsiteX179" fmla="*/ 820602 w 7467600"/>
              <a:gd name="connsiteY179" fmla="*/ 4485915 h 6858000"/>
              <a:gd name="connsiteX180" fmla="*/ 878295 w 7467600"/>
              <a:gd name="connsiteY180" fmla="*/ 4403594 h 6858000"/>
              <a:gd name="connsiteX181" fmla="*/ 1240607 w 7467600"/>
              <a:gd name="connsiteY181" fmla="*/ 4010401 h 6858000"/>
              <a:gd name="connsiteX182" fmla="*/ 1310106 w 7467600"/>
              <a:gd name="connsiteY182" fmla="*/ 3943217 h 6858000"/>
              <a:gd name="connsiteX183" fmla="*/ 1423113 w 7467600"/>
              <a:gd name="connsiteY183" fmla="*/ 3874565 h 6858000"/>
              <a:gd name="connsiteX184" fmla="*/ 1260565 w 7467600"/>
              <a:gd name="connsiteY184" fmla="*/ 4031982 h 6858000"/>
              <a:gd name="connsiteX185" fmla="*/ 901900 w 7467600"/>
              <a:gd name="connsiteY185" fmla="*/ 4421236 h 6858000"/>
              <a:gd name="connsiteX186" fmla="*/ 845044 w 7467600"/>
              <a:gd name="connsiteY186" fmla="*/ 4502436 h 6858000"/>
              <a:gd name="connsiteX187" fmla="*/ 685926 w 7467600"/>
              <a:gd name="connsiteY187" fmla="*/ 4703069 h 6858000"/>
              <a:gd name="connsiteX188" fmla="*/ 684248 w 7467600"/>
              <a:gd name="connsiteY188" fmla="*/ 4706721 h 6858000"/>
              <a:gd name="connsiteX189" fmla="*/ 1423113 w 7467600"/>
              <a:gd name="connsiteY189" fmla="*/ 3874565 h 6858000"/>
              <a:gd name="connsiteX190" fmla="*/ 3316479 w 7467600"/>
              <a:gd name="connsiteY190" fmla="*/ 3872136 h 6858000"/>
              <a:gd name="connsiteX191" fmla="*/ 3546806 w 7467600"/>
              <a:gd name="connsiteY191" fmla="*/ 4356139 h 6858000"/>
              <a:gd name="connsiteX192" fmla="*/ 3364433 w 7467600"/>
              <a:gd name="connsiteY192" fmla="*/ 3953121 h 6858000"/>
              <a:gd name="connsiteX193" fmla="*/ 3316479 w 7467600"/>
              <a:gd name="connsiteY193" fmla="*/ 3872136 h 6858000"/>
              <a:gd name="connsiteX194" fmla="*/ 3291335 w 7467600"/>
              <a:gd name="connsiteY194" fmla="*/ 3767420 h 6858000"/>
              <a:gd name="connsiteX195" fmla="*/ 3390805 w 7467600"/>
              <a:gd name="connsiteY195" fmla="*/ 3937163 h 6858000"/>
              <a:gd name="connsiteX196" fmla="*/ 3579062 w 7467600"/>
              <a:gd name="connsiteY196" fmla="*/ 4359040 h 6858000"/>
              <a:gd name="connsiteX197" fmla="*/ 3467355 w 7467600"/>
              <a:gd name="connsiteY197" fmla="*/ 3988130 h 6858000"/>
              <a:gd name="connsiteX198" fmla="*/ 3310753 w 7467600"/>
              <a:gd name="connsiteY198" fmla="*/ 3787140 h 6858000"/>
              <a:gd name="connsiteX199" fmla="*/ 3291335 w 7467600"/>
              <a:gd name="connsiteY199" fmla="*/ 3767420 h 6858000"/>
              <a:gd name="connsiteX200" fmla="*/ 1635889 w 7467600"/>
              <a:gd name="connsiteY200" fmla="*/ 3709494 h 6858000"/>
              <a:gd name="connsiteX201" fmla="*/ 1634800 w 7467600"/>
              <a:gd name="connsiteY201" fmla="*/ 3731111 h 6858000"/>
              <a:gd name="connsiteX202" fmla="*/ 1635889 w 7467600"/>
              <a:gd name="connsiteY202" fmla="*/ 3709494 h 6858000"/>
              <a:gd name="connsiteX203" fmla="*/ 1510397 w 7467600"/>
              <a:gd name="connsiteY203" fmla="*/ 3684705 h 6858000"/>
              <a:gd name="connsiteX204" fmla="*/ 1146550 w 7467600"/>
              <a:gd name="connsiteY204" fmla="*/ 3802012 h 6858000"/>
              <a:gd name="connsiteX205" fmla="*/ 698834 w 7467600"/>
              <a:gd name="connsiteY205" fmla="*/ 3952272 h 6858000"/>
              <a:gd name="connsiteX206" fmla="*/ 34256 w 7467600"/>
              <a:gd name="connsiteY206" fmla="*/ 4347603 h 6858000"/>
              <a:gd name="connsiteX207" fmla="*/ 527241 w 7467600"/>
              <a:gd name="connsiteY207" fmla="*/ 4065078 h 6858000"/>
              <a:gd name="connsiteX208" fmla="*/ 1510397 w 7467600"/>
              <a:gd name="connsiteY208" fmla="*/ 3684705 h 6858000"/>
              <a:gd name="connsiteX209" fmla="*/ 1313114 w 7467600"/>
              <a:gd name="connsiteY209" fmla="*/ 3655216 h 6858000"/>
              <a:gd name="connsiteX210" fmla="*/ 1109304 w 7467600"/>
              <a:gd name="connsiteY210" fmla="*/ 3669030 h 6858000"/>
              <a:gd name="connsiteX211" fmla="*/ 8129 w 7467600"/>
              <a:gd name="connsiteY211" fmla="*/ 4330519 h 6858000"/>
              <a:gd name="connsiteX212" fmla="*/ 687572 w 7467600"/>
              <a:gd name="connsiteY212" fmla="*/ 3925629 h 6858000"/>
              <a:gd name="connsiteX213" fmla="*/ 1138365 w 7467600"/>
              <a:gd name="connsiteY213" fmla="*/ 3774515 h 6858000"/>
              <a:gd name="connsiteX214" fmla="*/ 1505579 w 7467600"/>
              <a:gd name="connsiteY214" fmla="*/ 3655526 h 6858000"/>
              <a:gd name="connsiteX215" fmla="*/ 1313114 w 7467600"/>
              <a:gd name="connsiteY215" fmla="*/ 3655216 h 6858000"/>
              <a:gd name="connsiteX216" fmla="*/ 3655073 w 7467600"/>
              <a:gd name="connsiteY216" fmla="*/ 3650884 h 6858000"/>
              <a:gd name="connsiteX217" fmla="*/ 3989938 w 7467600"/>
              <a:gd name="connsiteY217" fmla="*/ 3991685 h 6858000"/>
              <a:gd name="connsiteX218" fmla="*/ 4393907 w 7467600"/>
              <a:gd name="connsiteY218" fmla="*/ 4261258 h 6858000"/>
              <a:gd name="connsiteX219" fmla="*/ 4648051 w 7467600"/>
              <a:gd name="connsiteY219" fmla="*/ 4374051 h 6858000"/>
              <a:gd name="connsiteX220" fmla="*/ 4383389 w 7467600"/>
              <a:gd name="connsiteY220" fmla="*/ 4184369 h 6858000"/>
              <a:gd name="connsiteX221" fmla="*/ 4165508 w 7467600"/>
              <a:gd name="connsiteY221" fmla="*/ 4035196 h 6858000"/>
              <a:gd name="connsiteX222" fmla="*/ 4068162 w 7467600"/>
              <a:gd name="connsiteY222" fmla="*/ 3953394 h 6858000"/>
              <a:gd name="connsiteX223" fmla="*/ 3981416 w 7467600"/>
              <a:gd name="connsiteY223" fmla="*/ 3880482 h 6858000"/>
              <a:gd name="connsiteX224" fmla="*/ 3800147 w 7467600"/>
              <a:gd name="connsiteY224" fmla="*/ 3749872 h 6858000"/>
              <a:gd name="connsiteX225" fmla="*/ 3655073 w 7467600"/>
              <a:gd name="connsiteY225" fmla="*/ 3650884 h 6858000"/>
              <a:gd name="connsiteX226" fmla="*/ 3670252 w 7467600"/>
              <a:gd name="connsiteY226" fmla="*/ 3622798 h 6858000"/>
              <a:gd name="connsiteX227" fmla="*/ 3817258 w 7467600"/>
              <a:gd name="connsiteY227" fmla="*/ 3723577 h 6858000"/>
              <a:gd name="connsiteX228" fmla="*/ 4000461 w 7467600"/>
              <a:gd name="connsiteY228" fmla="*/ 3855966 h 6858000"/>
              <a:gd name="connsiteX229" fmla="*/ 4088180 w 7467600"/>
              <a:gd name="connsiteY229" fmla="*/ 3929774 h 6858000"/>
              <a:gd name="connsiteX230" fmla="*/ 4184555 w 7467600"/>
              <a:gd name="connsiteY230" fmla="*/ 4010683 h 6858000"/>
              <a:gd name="connsiteX231" fmla="*/ 4399563 w 7467600"/>
              <a:gd name="connsiteY231" fmla="*/ 4158106 h 6858000"/>
              <a:gd name="connsiteX232" fmla="*/ 4684469 w 7467600"/>
              <a:gd name="connsiteY232" fmla="*/ 4364680 h 6858000"/>
              <a:gd name="connsiteX233" fmla="*/ 4690271 w 7467600"/>
              <a:gd name="connsiteY233" fmla="*/ 4370034 h 6858000"/>
              <a:gd name="connsiteX234" fmla="*/ 4136093 w 7467600"/>
              <a:gd name="connsiteY234" fmla="*/ 3858466 h 6858000"/>
              <a:gd name="connsiteX235" fmla="*/ 3670252 w 7467600"/>
              <a:gd name="connsiteY235" fmla="*/ 3622798 h 6858000"/>
              <a:gd name="connsiteX236" fmla="*/ 4440129 w 7467600"/>
              <a:gd name="connsiteY236" fmla="*/ 3448571 h 6858000"/>
              <a:gd name="connsiteX237" fmla="*/ 4856525 w 7467600"/>
              <a:gd name="connsiteY237" fmla="*/ 3915351 h 6858000"/>
              <a:gd name="connsiteX238" fmla="*/ 5059055 w 7467600"/>
              <a:gd name="connsiteY238" fmla="*/ 4108918 h 6858000"/>
              <a:gd name="connsiteX239" fmla="*/ 5290070 w 7467600"/>
              <a:gd name="connsiteY239" fmla="*/ 4263619 h 6858000"/>
              <a:gd name="connsiteX240" fmla="*/ 4834991 w 7467600"/>
              <a:gd name="connsiteY240" fmla="*/ 3830985 h 6858000"/>
              <a:gd name="connsiteX241" fmla="*/ 4440129 w 7467600"/>
              <a:gd name="connsiteY241" fmla="*/ 3448571 h 6858000"/>
              <a:gd name="connsiteX242" fmla="*/ 4441737 w 7467600"/>
              <a:gd name="connsiteY242" fmla="*/ 3399734 h 6858000"/>
              <a:gd name="connsiteX243" fmla="*/ 4431236 w 7467600"/>
              <a:gd name="connsiteY243" fmla="*/ 3400954 h 6858000"/>
              <a:gd name="connsiteX244" fmla="*/ 4557150 w 7467600"/>
              <a:gd name="connsiteY244" fmla="*/ 3510023 h 6858000"/>
              <a:gd name="connsiteX245" fmla="*/ 4856936 w 7467600"/>
              <a:gd name="connsiteY245" fmla="*/ 3809146 h 6858000"/>
              <a:gd name="connsiteX246" fmla="*/ 5111996 w 7467600"/>
              <a:gd name="connsiteY246" fmla="*/ 4065759 h 6858000"/>
              <a:gd name="connsiteX247" fmla="*/ 5388878 w 7467600"/>
              <a:gd name="connsiteY247" fmla="*/ 4300185 h 6858000"/>
              <a:gd name="connsiteX248" fmla="*/ 5425556 w 7467600"/>
              <a:gd name="connsiteY248" fmla="*/ 4308967 h 6858000"/>
              <a:gd name="connsiteX249" fmla="*/ 4943646 w 7467600"/>
              <a:gd name="connsiteY249" fmla="*/ 3822916 h 6858000"/>
              <a:gd name="connsiteX250" fmla="*/ 4594837 w 7467600"/>
              <a:gd name="connsiteY250" fmla="*/ 3532274 h 6858000"/>
              <a:gd name="connsiteX251" fmla="*/ 4441737 w 7467600"/>
              <a:gd name="connsiteY251" fmla="*/ 3399734 h 6858000"/>
              <a:gd name="connsiteX252" fmla="*/ 5425834 w 7467600"/>
              <a:gd name="connsiteY252" fmla="*/ 3162785 h 6858000"/>
              <a:gd name="connsiteX253" fmla="*/ 5401644 w 7467600"/>
              <a:gd name="connsiteY253" fmla="*/ 3617847 h 6858000"/>
              <a:gd name="connsiteX254" fmla="*/ 5467256 w 7467600"/>
              <a:gd name="connsiteY254" fmla="*/ 4175494 h 6858000"/>
              <a:gd name="connsiteX255" fmla="*/ 5448069 w 7467600"/>
              <a:gd name="connsiteY255" fmla="*/ 3567554 h 6858000"/>
              <a:gd name="connsiteX256" fmla="*/ 5425834 w 7467600"/>
              <a:gd name="connsiteY256" fmla="*/ 3162785 h 6858000"/>
              <a:gd name="connsiteX257" fmla="*/ 1318687 w 7467600"/>
              <a:gd name="connsiteY257" fmla="*/ 3113840 h 6858000"/>
              <a:gd name="connsiteX258" fmla="*/ 1066793 w 7467600"/>
              <a:gd name="connsiteY258" fmla="*/ 3212171 h 6858000"/>
              <a:gd name="connsiteX259" fmla="*/ 993319 w 7467600"/>
              <a:gd name="connsiteY259" fmla="*/ 3247648 h 6858000"/>
              <a:gd name="connsiteX260" fmla="*/ 853081 w 7467600"/>
              <a:gd name="connsiteY260" fmla="*/ 3312410 h 6858000"/>
              <a:gd name="connsiteX261" fmla="*/ 805957 w 7467600"/>
              <a:gd name="connsiteY261" fmla="*/ 3330443 h 6858000"/>
              <a:gd name="connsiteX262" fmla="*/ 1318687 w 7467600"/>
              <a:gd name="connsiteY262" fmla="*/ 3113840 h 6858000"/>
              <a:gd name="connsiteX263" fmla="*/ 5453702 w 7467600"/>
              <a:gd name="connsiteY263" fmla="*/ 3090882 h 6858000"/>
              <a:gd name="connsiteX264" fmla="*/ 5480135 w 7467600"/>
              <a:gd name="connsiteY264" fmla="*/ 3565802 h 6858000"/>
              <a:gd name="connsiteX265" fmla="*/ 5499023 w 7467600"/>
              <a:gd name="connsiteY265" fmla="*/ 4166310 h 6858000"/>
              <a:gd name="connsiteX266" fmla="*/ 5547022 w 7467600"/>
              <a:gd name="connsiteY266" fmla="*/ 3607838 h 6858000"/>
              <a:gd name="connsiteX267" fmla="*/ 5515964 w 7467600"/>
              <a:gd name="connsiteY267" fmla="*/ 3378541 h 6858000"/>
              <a:gd name="connsiteX268" fmla="*/ 5453702 w 7467600"/>
              <a:gd name="connsiteY268" fmla="*/ 3090882 h 6858000"/>
              <a:gd name="connsiteX269" fmla="*/ 1238695 w 7467600"/>
              <a:gd name="connsiteY269" fmla="*/ 3076820 h 6858000"/>
              <a:gd name="connsiteX270" fmla="*/ 716371 w 7467600"/>
              <a:gd name="connsiteY270" fmla="*/ 3293249 h 6858000"/>
              <a:gd name="connsiteX271" fmla="*/ 579522 w 7467600"/>
              <a:gd name="connsiteY271" fmla="*/ 3371759 h 6858000"/>
              <a:gd name="connsiteX272" fmla="*/ 600288 w 7467600"/>
              <a:gd name="connsiteY272" fmla="*/ 3365555 h 6858000"/>
              <a:gd name="connsiteX273" fmla="*/ 840692 w 7467600"/>
              <a:gd name="connsiteY273" fmla="*/ 3284921 h 6858000"/>
              <a:gd name="connsiteX274" fmla="*/ 979248 w 7467600"/>
              <a:gd name="connsiteY274" fmla="*/ 3221003 h 6858000"/>
              <a:gd name="connsiteX275" fmla="*/ 1053282 w 7467600"/>
              <a:gd name="connsiteY275" fmla="*/ 3185247 h 6858000"/>
              <a:gd name="connsiteX276" fmla="*/ 1320603 w 7467600"/>
              <a:gd name="connsiteY276" fmla="*/ 3081281 h 6858000"/>
              <a:gd name="connsiteX277" fmla="*/ 1238695 w 7467600"/>
              <a:gd name="connsiteY277" fmla="*/ 3076820 h 6858000"/>
              <a:gd name="connsiteX278" fmla="*/ 5425627 w 7467600"/>
              <a:gd name="connsiteY278" fmla="*/ 2954192 h 6858000"/>
              <a:gd name="connsiteX279" fmla="*/ 5470770 w 7467600"/>
              <a:gd name="connsiteY279" fmla="*/ 3005435 h 6858000"/>
              <a:gd name="connsiteX280" fmla="*/ 5519779 w 7467600"/>
              <a:gd name="connsiteY280" fmla="*/ 4359223 h 6858000"/>
              <a:gd name="connsiteX281" fmla="*/ 5520293 w 7467600"/>
              <a:gd name="connsiteY281" fmla="*/ 4360602 h 6858000"/>
              <a:gd name="connsiteX282" fmla="*/ 5767221 w 7467600"/>
              <a:gd name="connsiteY282" fmla="*/ 4665564 h 6858000"/>
              <a:gd name="connsiteX283" fmla="*/ 6937169 w 7467600"/>
              <a:gd name="connsiteY283" fmla="*/ 4815941 h 6858000"/>
              <a:gd name="connsiteX284" fmla="*/ 6953922 w 7467600"/>
              <a:gd name="connsiteY284" fmla="*/ 4890068 h 6858000"/>
              <a:gd name="connsiteX285" fmla="*/ 6071359 w 7467600"/>
              <a:gd name="connsiteY285" fmla="*/ 4770770 h 6858000"/>
              <a:gd name="connsiteX286" fmla="*/ 6038839 w 7467600"/>
              <a:gd name="connsiteY286" fmla="*/ 4764474 h 6858000"/>
              <a:gd name="connsiteX287" fmla="*/ 6038706 w 7467600"/>
              <a:gd name="connsiteY287" fmla="*/ 4763847 h 6858000"/>
              <a:gd name="connsiteX288" fmla="*/ 6037784 w 7467600"/>
              <a:gd name="connsiteY288" fmla="*/ 4764270 h 6858000"/>
              <a:gd name="connsiteX289" fmla="*/ 6038839 w 7467600"/>
              <a:gd name="connsiteY289" fmla="*/ 4764474 h 6858000"/>
              <a:gd name="connsiteX290" fmla="*/ 6040338 w 7467600"/>
              <a:gd name="connsiteY290" fmla="*/ 4771418 h 6858000"/>
              <a:gd name="connsiteX291" fmla="*/ 6024488 w 7467600"/>
              <a:gd name="connsiteY291" fmla="*/ 4809903 h 6858000"/>
              <a:gd name="connsiteX292" fmla="*/ 5599771 w 7467600"/>
              <a:gd name="connsiteY292" fmla="*/ 5509652 h 6858000"/>
              <a:gd name="connsiteX293" fmla="*/ 5548843 w 7467600"/>
              <a:gd name="connsiteY293" fmla="*/ 5563845 h 6858000"/>
              <a:gd name="connsiteX294" fmla="*/ 5940952 w 7467600"/>
              <a:gd name="connsiteY294" fmla="*/ 6250028 h 6858000"/>
              <a:gd name="connsiteX295" fmla="*/ 6043441 w 7467600"/>
              <a:gd name="connsiteY295" fmla="*/ 6665847 h 6858000"/>
              <a:gd name="connsiteX296" fmla="*/ 6093432 w 7467600"/>
              <a:gd name="connsiteY296" fmla="*/ 6858000 h 6858000"/>
              <a:gd name="connsiteX297" fmla="*/ 6034344 w 7467600"/>
              <a:gd name="connsiteY297" fmla="*/ 6858000 h 6858000"/>
              <a:gd name="connsiteX298" fmla="*/ 6026679 w 7467600"/>
              <a:gd name="connsiteY298" fmla="*/ 6836959 h 6858000"/>
              <a:gd name="connsiteX299" fmla="*/ 5800441 w 7467600"/>
              <a:gd name="connsiteY299" fmla="*/ 6335286 h 6858000"/>
              <a:gd name="connsiteX300" fmla="*/ 5526562 w 7467600"/>
              <a:gd name="connsiteY300" fmla="*/ 5705388 h 6858000"/>
              <a:gd name="connsiteX301" fmla="*/ 5519640 w 7467600"/>
              <a:gd name="connsiteY301" fmla="*/ 5683774 h 6858000"/>
              <a:gd name="connsiteX302" fmla="*/ 5844559 w 7467600"/>
              <a:gd name="connsiteY302" fmla="*/ 6553349 h 6858000"/>
              <a:gd name="connsiteX303" fmla="*/ 5975994 w 7467600"/>
              <a:gd name="connsiteY303" fmla="*/ 6858000 h 6858000"/>
              <a:gd name="connsiteX304" fmla="*/ 5898547 w 7467600"/>
              <a:gd name="connsiteY304" fmla="*/ 6858000 h 6858000"/>
              <a:gd name="connsiteX305" fmla="*/ 5682041 w 7467600"/>
              <a:gd name="connsiteY305" fmla="*/ 6355860 h 6858000"/>
              <a:gd name="connsiteX306" fmla="*/ 5461758 w 7467600"/>
              <a:gd name="connsiteY306" fmla="*/ 5820220 h 6858000"/>
              <a:gd name="connsiteX307" fmla="*/ 5237282 w 7467600"/>
              <a:gd name="connsiteY307" fmla="*/ 6579086 h 6858000"/>
              <a:gd name="connsiteX308" fmla="*/ 5115009 w 7467600"/>
              <a:gd name="connsiteY308" fmla="*/ 6858000 h 6858000"/>
              <a:gd name="connsiteX309" fmla="*/ 5028074 w 7467600"/>
              <a:gd name="connsiteY309" fmla="*/ 6858000 h 6858000"/>
              <a:gd name="connsiteX310" fmla="*/ 5079508 w 7467600"/>
              <a:gd name="connsiteY310" fmla="*/ 6749074 h 6858000"/>
              <a:gd name="connsiteX311" fmla="*/ 5371846 w 7467600"/>
              <a:gd name="connsiteY311" fmla="*/ 5924413 h 6858000"/>
              <a:gd name="connsiteX312" fmla="*/ 5270512 w 7467600"/>
              <a:gd name="connsiteY312" fmla="*/ 6138975 h 6858000"/>
              <a:gd name="connsiteX313" fmla="*/ 5062409 w 7467600"/>
              <a:gd name="connsiteY313" fmla="*/ 6653544 h 6858000"/>
              <a:gd name="connsiteX314" fmla="*/ 5036628 w 7467600"/>
              <a:gd name="connsiteY314" fmla="*/ 6754247 h 6858000"/>
              <a:gd name="connsiteX315" fmla="*/ 5009112 w 7467600"/>
              <a:gd name="connsiteY315" fmla="*/ 6858000 h 6858000"/>
              <a:gd name="connsiteX316" fmla="*/ 4976679 w 7467600"/>
              <a:gd name="connsiteY316" fmla="*/ 6858000 h 6858000"/>
              <a:gd name="connsiteX317" fmla="*/ 5006537 w 7467600"/>
              <a:gd name="connsiteY317" fmla="*/ 6747068 h 6858000"/>
              <a:gd name="connsiteX318" fmla="*/ 5032723 w 7467600"/>
              <a:gd name="connsiteY318" fmla="*/ 6644957 h 6858000"/>
              <a:gd name="connsiteX319" fmla="*/ 5242949 w 7467600"/>
              <a:gd name="connsiteY319" fmla="*/ 6125175 h 6858000"/>
              <a:gd name="connsiteX320" fmla="*/ 5286321 w 7467600"/>
              <a:gd name="connsiteY320" fmla="*/ 6033555 h 6858000"/>
              <a:gd name="connsiteX321" fmla="*/ 5008210 w 7467600"/>
              <a:gd name="connsiteY321" fmla="*/ 6649194 h 6858000"/>
              <a:gd name="connsiteX322" fmla="*/ 4986321 w 7467600"/>
              <a:gd name="connsiteY322" fmla="*/ 6765687 h 6858000"/>
              <a:gd name="connsiteX323" fmla="*/ 4973474 w 7467600"/>
              <a:gd name="connsiteY323" fmla="*/ 6858000 h 6858000"/>
              <a:gd name="connsiteX324" fmla="*/ 4907178 w 7467600"/>
              <a:gd name="connsiteY324" fmla="*/ 6858000 h 6858000"/>
              <a:gd name="connsiteX325" fmla="*/ 4910810 w 7467600"/>
              <a:gd name="connsiteY325" fmla="*/ 6829660 h 6858000"/>
              <a:gd name="connsiteX326" fmla="*/ 4987461 w 7467600"/>
              <a:gd name="connsiteY326" fmla="*/ 6432994 h 6858000"/>
              <a:gd name="connsiteX327" fmla="*/ 5179262 w 7467600"/>
              <a:gd name="connsiteY327" fmla="*/ 6035044 h 6858000"/>
              <a:gd name="connsiteX328" fmla="*/ 4689678 w 7467600"/>
              <a:gd name="connsiteY328" fmla="*/ 6440241 h 6858000"/>
              <a:gd name="connsiteX329" fmla="*/ 4477543 w 7467600"/>
              <a:gd name="connsiteY329" fmla="*/ 6674836 h 6858000"/>
              <a:gd name="connsiteX330" fmla="*/ 4329957 w 7467600"/>
              <a:gd name="connsiteY330" fmla="*/ 6858000 h 6858000"/>
              <a:gd name="connsiteX331" fmla="*/ 4218595 w 7467600"/>
              <a:gd name="connsiteY331" fmla="*/ 6858000 h 6858000"/>
              <a:gd name="connsiteX332" fmla="*/ 4368888 w 7467600"/>
              <a:gd name="connsiteY332" fmla="*/ 6668412 h 6858000"/>
              <a:gd name="connsiteX333" fmla="*/ 4563091 w 7467600"/>
              <a:gd name="connsiteY333" fmla="*/ 6442508 h 6858000"/>
              <a:gd name="connsiteX334" fmla="*/ 5387324 w 7467600"/>
              <a:gd name="connsiteY334" fmla="*/ 5705830 h 6858000"/>
              <a:gd name="connsiteX335" fmla="*/ 5073620 w 7467600"/>
              <a:gd name="connsiteY335" fmla="*/ 5955437 h 6858000"/>
              <a:gd name="connsiteX336" fmla="*/ 4689789 w 7467600"/>
              <a:gd name="connsiteY336" fmla="*/ 6268382 h 6858000"/>
              <a:gd name="connsiteX337" fmla="*/ 4418722 w 7467600"/>
              <a:gd name="connsiteY337" fmla="*/ 6570886 h 6858000"/>
              <a:gd name="connsiteX338" fmla="*/ 4214944 w 7467600"/>
              <a:gd name="connsiteY338" fmla="*/ 6858000 h 6858000"/>
              <a:gd name="connsiteX339" fmla="*/ 4177898 w 7467600"/>
              <a:gd name="connsiteY339" fmla="*/ 6858000 h 6858000"/>
              <a:gd name="connsiteX340" fmla="*/ 4391597 w 7467600"/>
              <a:gd name="connsiteY340" fmla="*/ 6556370 h 6858000"/>
              <a:gd name="connsiteX341" fmla="*/ 4668889 w 7467600"/>
              <a:gd name="connsiteY341" fmla="*/ 6246399 h 6858000"/>
              <a:gd name="connsiteX342" fmla="*/ 5055427 w 7467600"/>
              <a:gd name="connsiteY342" fmla="*/ 5931476 h 6858000"/>
              <a:gd name="connsiteX343" fmla="*/ 5371814 w 7467600"/>
              <a:gd name="connsiteY343" fmla="*/ 5678975 h 6858000"/>
              <a:gd name="connsiteX344" fmla="*/ 4987918 w 7467600"/>
              <a:gd name="connsiteY344" fmla="*/ 5838701 h 6858000"/>
              <a:gd name="connsiteX345" fmla="*/ 4317146 w 7467600"/>
              <a:gd name="connsiteY345" fmla="*/ 6587716 h 6858000"/>
              <a:gd name="connsiteX346" fmla="*/ 4171627 w 7467600"/>
              <a:gd name="connsiteY346" fmla="*/ 6858000 h 6858000"/>
              <a:gd name="connsiteX347" fmla="*/ 4081585 w 7467600"/>
              <a:gd name="connsiteY347" fmla="*/ 6858000 h 6858000"/>
              <a:gd name="connsiteX348" fmla="*/ 4238603 w 7467600"/>
              <a:gd name="connsiteY348" fmla="*/ 6559341 h 6858000"/>
              <a:gd name="connsiteX349" fmla="*/ 4778333 w 7467600"/>
              <a:gd name="connsiteY349" fmla="*/ 5873626 h 6858000"/>
              <a:gd name="connsiteX350" fmla="*/ 5414185 w 7467600"/>
              <a:gd name="connsiteY350" fmla="*/ 5573882 h 6858000"/>
              <a:gd name="connsiteX351" fmla="*/ 5959648 w 7467600"/>
              <a:gd name="connsiteY351" fmla="*/ 4760797 h 6858000"/>
              <a:gd name="connsiteX352" fmla="*/ 5355019 w 7467600"/>
              <a:gd name="connsiteY352" fmla="*/ 4734672 h 6858000"/>
              <a:gd name="connsiteX353" fmla="*/ 5083565 w 7467600"/>
              <a:gd name="connsiteY353" fmla="*/ 5179121 h 6858000"/>
              <a:gd name="connsiteX354" fmla="*/ 4713577 w 7467600"/>
              <a:gd name="connsiteY354" fmla="*/ 5616803 h 6858000"/>
              <a:gd name="connsiteX355" fmla="*/ 3989559 w 7467600"/>
              <a:gd name="connsiteY355" fmla="*/ 6145945 h 6858000"/>
              <a:gd name="connsiteX356" fmla="*/ 3939824 w 7467600"/>
              <a:gd name="connsiteY356" fmla="*/ 6066900 h 6858000"/>
              <a:gd name="connsiteX357" fmla="*/ 4584537 w 7467600"/>
              <a:gd name="connsiteY357" fmla="*/ 5324826 h 6858000"/>
              <a:gd name="connsiteX358" fmla="*/ 5037105 w 7467600"/>
              <a:gd name="connsiteY358" fmla="*/ 5088765 h 6858000"/>
              <a:gd name="connsiteX359" fmla="*/ 5039930 w 7467600"/>
              <a:gd name="connsiteY359" fmla="*/ 5089585 h 6858000"/>
              <a:gd name="connsiteX360" fmla="*/ 5263764 w 7467600"/>
              <a:gd name="connsiteY360" fmla="*/ 4735525 h 6858000"/>
              <a:gd name="connsiteX361" fmla="*/ 4086300 w 7467600"/>
              <a:gd name="connsiteY361" fmla="*/ 4884599 h 6858000"/>
              <a:gd name="connsiteX362" fmla="*/ 4085485 w 7467600"/>
              <a:gd name="connsiteY362" fmla="*/ 4899070 h 6858000"/>
              <a:gd name="connsiteX363" fmla="*/ 3871915 w 7467600"/>
              <a:gd name="connsiteY363" fmla="*/ 5253645 h 6858000"/>
              <a:gd name="connsiteX364" fmla="*/ 3799374 w 7467600"/>
              <a:gd name="connsiteY364" fmla="*/ 5466127 h 6858000"/>
              <a:gd name="connsiteX365" fmla="*/ 3498850 w 7467600"/>
              <a:gd name="connsiteY365" fmla="*/ 6661888 h 6858000"/>
              <a:gd name="connsiteX366" fmla="*/ 3399216 w 7467600"/>
              <a:gd name="connsiteY366" fmla="*/ 6858000 h 6858000"/>
              <a:gd name="connsiteX367" fmla="*/ 3303688 w 7467600"/>
              <a:gd name="connsiteY367" fmla="*/ 6858000 h 6858000"/>
              <a:gd name="connsiteX368" fmla="*/ 3391774 w 7467600"/>
              <a:gd name="connsiteY368" fmla="*/ 6697181 h 6858000"/>
              <a:gd name="connsiteX369" fmla="*/ 3735540 w 7467600"/>
              <a:gd name="connsiteY369" fmla="*/ 5546923 h 6858000"/>
              <a:gd name="connsiteX370" fmla="*/ 3729438 w 7467600"/>
              <a:gd name="connsiteY370" fmla="*/ 5569058 h 6858000"/>
              <a:gd name="connsiteX371" fmla="*/ 3707782 w 7467600"/>
              <a:gd name="connsiteY371" fmla="*/ 5644908 h 6858000"/>
              <a:gd name="connsiteX372" fmla="*/ 3583827 w 7467600"/>
              <a:gd name="connsiteY372" fmla="*/ 6039215 h 6858000"/>
              <a:gd name="connsiteX373" fmla="*/ 3547861 w 7467600"/>
              <a:gd name="connsiteY373" fmla="*/ 6129609 h 6858000"/>
              <a:gd name="connsiteX374" fmla="*/ 3490905 w 7467600"/>
              <a:gd name="connsiteY374" fmla="*/ 6277660 h 6858000"/>
              <a:gd name="connsiteX375" fmla="*/ 3455859 w 7467600"/>
              <a:gd name="connsiteY375" fmla="*/ 6391301 h 6858000"/>
              <a:gd name="connsiteX376" fmla="*/ 3429112 w 7467600"/>
              <a:gd name="connsiteY376" fmla="*/ 6479469 h 6858000"/>
              <a:gd name="connsiteX377" fmla="*/ 3304862 w 7467600"/>
              <a:gd name="connsiteY377" fmla="*/ 6796476 h 6858000"/>
              <a:gd name="connsiteX378" fmla="*/ 3276071 w 7467600"/>
              <a:gd name="connsiteY378" fmla="*/ 6858000 h 6858000"/>
              <a:gd name="connsiteX379" fmla="*/ 3240805 w 7467600"/>
              <a:gd name="connsiteY379" fmla="*/ 6858000 h 6858000"/>
              <a:gd name="connsiteX380" fmla="*/ 3275917 w 7467600"/>
              <a:gd name="connsiteY380" fmla="*/ 6783192 h 6858000"/>
              <a:gd name="connsiteX381" fmla="*/ 3399358 w 7467600"/>
              <a:gd name="connsiteY381" fmla="*/ 6469011 h 6858000"/>
              <a:gd name="connsiteX382" fmla="*/ 3425650 w 7467600"/>
              <a:gd name="connsiteY382" fmla="*/ 6381333 h 6858000"/>
              <a:gd name="connsiteX383" fmla="*/ 3460661 w 7467600"/>
              <a:gd name="connsiteY383" fmla="*/ 6266763 h 6858000"/>
              <a:gd name="connsiteX384" fmla="*/ 3518021 w 7467600"/>
              <a:gd name="connsiteY384" fmla="*/ 6117298 h 6858000"/>
              <a:gd name="connsiteX385" fmla="*/ 3554035 w 7467600"/>
              <a:gd name="connsiteY385" fmla="*/ 6027832 h 6858000"/>
              <a:gd name="connsiteX386" fmla="*/ 3677174 w 7467600"/>
              <a:gd name="connsiteY386" fmla="*/ 5636351 h 6858000"/>
              <a:gd name="connsiteX387" fmla="*/ 3698819 w 7467600"/>
              <a:gd name="connsiteY387" fmla="*/ 5560503 h 6858000"/>
              <a:gd name="connsiteX388" fmla="*/ 3702094 w 7467600"/>
              <a:gd name="connsiteY388" fmla="*/ 5549194 h 6858000"/>
              <a:gd name="connsiteX389" fmla="*/ 3398355 w 7467600"/>
              <a:gd name="connsiteY389" fmla="*/ 6094603 h 6858000"/>
              <a:gd name="connsiteX390" fmla="*/ 3193941 w 7467600"/>
              <a:gd name="connsiteY390" fmla="*/ 6798775 h 6858000"/>
              <a:gd name="connsiteX391" fmla="*/ 3184140 w 7467600"/>
              <a:gd name="connsiteY391" fmla="*/ 6858000 h 6858000"/>
              <a:gd name="connsiteX392" fmla="*/ 3099978 w 7467600"/>
              <a:gd name="connsiteY392" fmla="*/ 6858000 h 6858000"/>
              <a:gd name="connsiteX393" fmla="*/ 3101556 w 7467600"/>
              <a:gd name="connsiteY393" fmla="*/ 6843337 h 6858000"/>
              <a:gd name="connsiteX394" fmla="*/ 3370162 w 7467600"/>
              <a:gd name="connsiteY394" fmla="*/ 5785550 h 6858000"/>
              <a:gd name="connsiteX395" fmla="*/ 3746477 w 7467600"/>
              <a:gd name="connsiteY395" fmla="*/ 5377889 h 6858000"/>
              <a:gd name="connsiteX396" fmla="*/ 3863399 w 7467600"/>
              <a:gd name="connsiteY396" fmla="*/ 5087257 h 6858000"/>
              <a:gd name="connsiteX397" fmla="*/ 3968712 w 7467600"/>
              <a:gd name="connsiteY397" fmla="*/ 4913989 h 6858000"/>
              <a:gd name="connsiteX398" fmla="*/ 2792390 w 7467600"/>
              <a:gd name="connsiteY398" fmla="*/ 5382974 h 6858000"/>
              <a:gd name="connsiteX399" fmla="*/ 2714982 w 7467600"/>
              <a:gd name="connsiteY399" fmla="*/ 5427051 h 6858000"/>
              <a:gd name="connsiteX400" fmla="*/ 2813361 w 7467600"/>
              <a:gd name="connsiteY400" fmla="*/ 6023912 h 6858000"/>
              <a:gd name="connsiteX401" fmla="*/ 2688430 w 7467600"/>
              <a:gd name="connsiteY401" fmla="*/ 6801564 h 6858000"/>
              <a:gd name="connsiteX402" fmla="*/ 2629626 w 7467600"/>
              <a:gd name="connsiteY402" fmla="*/ 6763394 h 6858000"/>
              <a:gd name="connsiteX403" fmla="*/ 2565328 w 7467600"/>
              <a:gd name="connsiteY403" fmla="*/ 5516399 h 6858000"/>
              <a:gd name="connsiteX404" fmla="*/ 1922999 w 7467600"/>
              <a:gd name="connsiteY404" fmla="*/ 5980343 h 6858000"/>
              <a:gd name="connsiteX405" fmla="*/ 1950261 w 7467600"/>
              <a:gd name="connsiteY405" fmla="*/ 6405858 h 6858000"/>
              <a:gd name="connsiteX406" fmla="*/ 2365554 w 7467600"/>
              <a:gd name="connsiteY406" fmla="*/ 6759107 h 6858000"/>
              <a:gd name="connsiteX407" fmla="*/ 2424142 w 7467600"/>
              <a:gd name="connsiteY407" fmla="*/ 6858000 h 6858000"/>
              <a:gd name="connsiteX408" fmla="*/ 2395994 w 7467600"/>
              <a:gd name="connsiteY408" fmla="*/ 6858000 h 6858000"/>
              <a:gd name="connsiteX409" fmla="*/ 2392863 w 7467600"/>
              <a:gd name="connsiteY409" fmla="*/ 6852964 h 6858000"/>
              <a:gd name="connsiteX410" fmla="*/ 2017589 w 7467600"/>
              <a:gd name="connsiteY410" fmla="*/ 6493982 h 6858000"/>
              <a:gd name="connsiteX411" fmla="*/ 2147336 w 7467600"/>
              <a:gd name="connsiteY411" fmla="*/ 6594052 h 6858000"/>
              <a:gd name="connsiteX412" fmla="*/ 2207047 w 7467600"/>
              <a:gd name="connsiteY412" fmla="*/ 6654540 h 6858000"/>
              <a:gd name="connsiteX413" fmla="*/ 2299106 w 7467600"/>
              <a:gd name="connsiteY413" fmla="*/ 6778931 h 6858000"/>
              <a:gd name="connsiteX414" fmla="*/ 2314430 w 7467600"/>
              <a:gd name="connsiteY414" fmla="*/ 6801144 h 6858000"/>
              <a:gd name="connsiteX415" fmla="*/ 2352406 w 7467600"/>
              <a:gd name="connsiteY415" fmla="*/ 6858000 h 6858000"/>
              <a:gd name="connsiteX416" fmla="*/ 2314492 w 7467600"/>
              <a:gd name="connsiteY416" fmla="*/ 6858000 h 6858000"/>
              <a:gd name="connsiteX417" fmla="*/ 2288095 w 7467600"/>
              <a:gd name="connsiteY417" fmla="*/ 6818030 h 6858000"/>
              <a:gd name="connsiteX418" fmla="*/ 2272768 w 7467600"/>
              <a:gd name="connsiteY418" fmla="*/ 6795822 h 6858000"/>
              <a:gd name="connsiteX419" fmla="*/ 2182715 w 7467600"/>
              <a:gd name="connsiteY419" fmla="*/ 6675071 h 6858000"/>
              <a:gd name="connsiteX420" fmla="*/ 2032061 w 7467600"/>
              <a:gd name="connsiteY420" fmla="*/ 6541380 h 6858000"/>
              <a:gd name="connsiteX421" fmla="*/ 2257220 w 7467600"/>
              <a:gd name="connsiteY421" fmla="*/ 6826257 h 6858000"/>
              <a:gd name="connsiteX422" fmla="*/ 2281324 w 7467600"/>
              <a:gd name="connsiteY422" fmla="*/ 6858000 h 6858000"/>
              <a:gd name="connsiteX423" fmla="*/ 2242860 w 7467600"/>
              <a:gd name="connsiteY423" fmla="*/ 6858000 h 6858000"/>
              <a:gd name="connsiteX424" fmla="*/ 2232818 w 7467600"/>
              <a:gd name="connsiteY424" fmla="*/ 6844926 h 6858000"/>
              <a:gd name="connsiteX425" fmla="*/ 1990172 w 7467600"/>
              <a:gd name="connsiteY425" fmla="*/ 6542121 h 6858000"/>
              <a:gd name="connsiteX426" fmla="*/ 2124090 w 7467600"/>
              <a:gd name="connsiteY426" fmla="*/ 6761017 h 6858000"/>
              <a:gd name="connsiteX427" fmla="*/ 2200380 w 7467600"/>
              <a:gd name="connsiteY427" fmla="*/ 6858000 h 6858000"/>
              <a:gd name="connsiteX428" fmla="*/ 2147507 w 7467600"/>
              <a:gd name="connsiteY428" fmla="*/ 6858000 h 6858000"/>
              <a:gd name="connsiteX429" fmla="*/ 2070668 w 7467600"/>
              <a:gd name="connsiteY429" fmla="*/ 6761520 h 6858000"/>
              <a:gd name="connsiteX430" fmla="*/ 1975142 w 7467600"/>
              <a:gd name="connsiteY430" fmla="*/ 6585570 h 6858000"/>
              <a:gd name="connsiteX431" fmla="*/ 2050035 w 7467600"/>
              <a:gd name="connsiteY431" fmla="*/ 6813345 h 6858000"/>
              <a:gd name="connsiteX432" fmla="*/ 2063025 w 7467600"/>
              <a:gd name="connsiteY432" fmla="*/ 6858000 h 6858000"/>
              <a:gd name="connsiteX433" fmla="*/ 2021675 w 7467600"/>
              <a:gd name="connsiteY433" fmla="*/ 6858000 h 6858000"/>
              <a:gd name="connsiteX434" fmla="*/ 2019308 w 7467600"/>
              <a:gd name="connsiteY434" fmla="*/ 6847118 h 6858000"/>
              <a:gd name="connsiteX435" fmla="*/ 1938835 w 7467600"/>
              <a:gd name="connsiteY435" fmla="*/ 6551160 h 6858000"/>
              <a:gd name="connsiteX436" fmla="*/ 1953230 w 7467600"/>
              <a:gd name="connsiteY436" fmla="*/ 6759699 h 6858000"/>
              <a:gd name="connsiteX437" fmla="*/ 1956763 w 7467600"/>
              <a:gd name="connsiteY437" fmla="*/ 6778191 h 6858000"/>
              <a:gd name="connsiteX438" fmla="*/ 1967925 w 7467600"/>
              <a:gd name="connsiteY438" fmla="*/ 6858000 h 6858000"/>
              <a:gd name="connsiteX439" fmla="*/ 1936622 w 7467600"/>
              <a:gd name="connsiteY439" fmla="*/ 6858000 h 6858000"/>
              <a:gd name="connsiteX440" fmla="*/ 1926261 w 7467600"/>
              <a:gd name="connsiteY440" fmla="*/ 6784064 h 6858000"/>
              <a:gd name="connsiteX441" fmla="*/ 1922724 w 7467600"/>
              <a:gd name="connsiteY441" fmla="*/ 6765577 h 6858000"/>
              <a:gd name="connsiteX442" fmla="*/ 1904650 w 7467600"/>
              <a:gd name="connsiteY442" fmla="*/ 6639616 h 6858000"/>
              <a:gd name="connsiteX443" fmla="*/ 1885273 w 7467600"/>
              <a:gd name="connsiteY443" fmla="*/ 6858000 h 6858000"/>
              <a:gd name="connsiteX444" fmla="*/ 1854363 w 7467600"/>
              <a:gd name="connsiteY444" fmla="*/ 6858000 h 6858000"/>
              <a:gd name="connsiteX445" fmla="*/ 1880391 w 7467600"/>
              <a:gd name="connsiteY445" fmla="*/ 6603796 h 6858000"/>
              <a:gd name="connsiteX446" fmla="*/ 1818273 w 7467600"/>
              <a:gd name="connsiteY446" fmla="*/ 6715729 h 6858000"/>
              <a:gd name="connsiteX447" fmla="*/ 1794691 w 7467600"/>
              <a:gd name="connsiteY447" fmla="*/ 6843239 h 6858000"/>
              <a:gd name="connsiteX448" fmla="*/ 1794914 w 7467600"/>
              <a:gd name="connsiteY448" fmla="*/ 6858000 h 6858000"/>
              <a:gd name="connsiteX449" fmla="*/ 1746128 w 7467600"/>
              <a:gd name="connsiteY449" fmla="*/ 6858000 h 6858000"/>
              <a:gd name="connsiteX450" fmla="*/ 1753934 w 7467600"/>
              <a:gd name="connsiteY450" fmla="*/ 6724796 h 6858000"/>
              <a:gd name="connsiteX451" fmla="*/ 1792053 w 7467600"/>
              <a:gd name="connsiteY451" fmla="*/ 6572396 h 6858000"/>
              <a:gd name="connsiteX452" fmla="*/ 1862248 w 7467600"/>
              <a:gd name="connsiteY452" fmla="*/ 6266397 h 6858000"/>
              <a:gd name="connsiteX453" fmla="*/ 1862250 w 7467600"/>
              <a:gd name="connsiteY453" fmla="*/ 6033531 h 6858000"/>
              <a:gd name="connsiteX454" fmla="*/ 1211999 w 7467600"/>
              <a:gd name="connsiteY454" fmla="*/ 6683610 h 6858000"/>
              <a:gd name="connsiteX455" fmla="*/ 1213266 w 7467600"/>
              <a:gd name="connsiteY455" fmla="*/ 6691947 h 6858000"/>
              <a:gd name="connsiteX456" fmla="*/ 1203370 w 7467600"/>
              <a:gd name="connsiteY456" fmla="*/ 6850676 h 6858000"/>
              <a:gd name="connsiteX457" fmla="*/ 1203671 w 7467600"/>
              <a:gd name="connsiteY457" fmla="*/ 6858000 h 6858000"/>
              <a:gd name="connsiteX458" fmla="*/ 1143180 w 7467600"/>
              <a:gd name="connsiteY458" fmla="*/ 6858000 h 6858000"/>
              <a:gd name="connsiteX459" fmla="*/ 1142176 w 7467600"/>
              <a:gd name="connsiteY459" fmla="*/ 6766045 h 6858000"/>
              <a:gd name="connsiteX460" fmla="*/ 1067484 w 7467600"/>
              <a:gd name="connsiteY460" fmla="*/ 6858000 h 6858000"/>
              <a:gd name="connsiteX461" fmla="*/ 953928 w 7467600"/>
              <a:gd name="connsiteY461" fmla="*/ 6858000 h 6858000"/>
              <a:gd name="connsiteX462" fmla="*/ 959715 w 7467600"/>
              <a:gd name="connsiteY462" fmla="*/ 6850185 h 6858000"/>
              <a:gd name="connsiteX463" fmla="*/ 1483788 w 7467600"/>
              <a:gd name="connsiteY463" fmla="*/ 6259174 h 6858000"/>
              <a:gd name="connsiteX464" fmla="*/ 1100671 w 7467600"/>
              <a:gd name="connsiteY464" fmla="*/ 6252137 h 6858000"/>
              <a:gd name="connsiteX465" fmla="*/ 1090144 w 7467600"/>
              <a:gd name="connsiteY465" fmla="*/ 6256748 h 6858000"/>
              <a:gd name="connsiteX466" fmla="*/ 1095872 w 7467600"/>
              <a:gd name="connsiteY466" fmla="*/ 6271892 h 6858000"/>
              <a:gd name="connsiteX467" fmla="*/ 262785 w 7467600"/>
              <a:gd name="connsiteY467" fmla="*/ 6845450 h 6858000"/>
              <a:gd name="connsiteX468" fmla="*/ 209968 w 7467600"/>
              <a:gd name="connsiteY468" fmla="*/ 6770713 h 6858000"/>
              <a:gd name="connsiteX469" fmla="*/ 873460 w 7467600"/>
              <a:gd name="connsiteY469" fmla="*/ 6253768 h 6858000"/>
              <a:gd name="connsiteX470" fmla="*/ 192686 w 7467600"/>
              <a:gd name="connsiteY470" fmla="*/ 5849257 h 6858000"/>
              <a:gd name="connsiteX471" fmla="*/ 4696 w 7467600"/>
              <a:gd name="connsiteY471" fmla="*/ 5697668 h 6858000"/>
              <a:gd name="connsiteX472" fmla="*/ 0 w 7467600"/>
              <a:gd name="connsiteY472" fmla="*/ 5689984 h 6858000"/>
              <a:gd name="connsiteX473" fmla="*/ 0 w 7467600"/>
              <a:gd name="connsiteY473" fmla="*/ 5513472 h 6858000"/>
              <a:gd name="connsiteX474" fmla="*/ 174101 w 7467600"/>
              <a:gd name="connsiteY474" fmla="*/ 5620277 h 6858000"/>
              <a:gd name="connsiteX475" fmla="*/ 891800 w 7467600"/>
              <a:gd name="connsiteY475" fmla="*/ 6036935 h 6858000"/>
              <a:gd name="connsiteX476" fmla="*/ 1072219 w 7467600"/>
              <a:gd name="connsiteY476" fmla="*/ 6169443 h 6858000"/>
              <a:gd name="connsiteX477" fmla="*/ 1074117 w 7467600"/>
              <a:gd name="connsiteY477" fmla="*/ 6170301 h 6858000"/>
              <a:gd name="connsiteX478" fmla="*/ 1083114 w 7467600"/>
              <a:gd name="connsiteY478" fmla="*/ 6174131 h 6858000"/>
              <a:gd name="connsiteX479" fmla="*/ 1543010 w 7467600"/>
              <a:gd name="connsiteY479" fmla="*/ 6191140 h 6858000"/>
              <a:gd name="connsiteX480" fmla="*/ 1551080 w 7467600"/>
              <a:gd name="connsiteY480" fmla="*/ 6195006 h 6858000"/>
              <a:gd name="connsiteX481" fmla="*/ 2345443 w 7467600"/>
              <a:gd name="connsiteY481" fmla="*/ 5549882 h 6858000"/>
              <a:gd name="connsiteX482" fmla="*/ 1721499 w 7467600"/>
              <a:gd name="connsiteY482" fmla="*/ 5599969 h 6858000"/>
              <a:gd name="connsiteX483" fmla="*/ 767716 w 7467600"/>
              <a:gd name="connsiteY483" fmla="*/ 5472768 h 6858000"/>
              <a:gd name="connsiteX484" fmla="*/ 722147 w 7467600"/>
              <a:gd name="connsiteY484" fmla="*/ 5393091 h 6858000"/>
              <a:gd name="connsiteX485" fmla="*/ 1485552 w 7467600"/>
              <a:gd name="connsiteY485" fmla="*/ 5313202 h 6858000"/>
              <a:gd name="connsiteX486" fmla="*/ 2143004 w 7467600"/>
              <a:gd name="connsiteY486" fmla="*/ 5402420 h 6858000"/>
              <a:gd name="connsiteX487" fmla="*/ 1933391 w 7467600"/>
              <a:gd name="connsiteY487" fmla="*/ 5156971 h 6858000"/>
              <a:gd name="connsiteX488" fmla="*/ 1827118 w 7467600"/>
              <a:gd name="connsiteY488" fmla="*/ 4968410 h 6858000"/>
              <a:gd name="connsiteX489" fmla="*/ 1837349 w 7467600"/>
              <a:gd name="connsiteY489" fmla="*/ 4956357 h 6858000"/>
              <a:gd name="connsiteX490" fmla="*/ 2162835 w 7467600"/>
              <a:gd name="connsiteY490" fmla="*/ 5187853 h 6858000"/>
              <a:gd name="connsiteX491" fmla="*/ 2257167 w 7467600"/>
              <a:gd name="connsiteY491" fmla="*/ 5462123 h 6858000"/>
              <a:gd name="connsiteX492" fmla="*/ 2261598 w 7467600"/>
              <a:gd name="connsiteY492" fmla="*/ 5467998 h 6858000"/>
              <a:gd name="connsiteX493" fmla="*/ 2437177 w 7467600"/>
              <a:gd name="connsiteY493" fmla="*/ 5479608 h 6858000"/>
              <a:gd name="connsiteX494" fmla="*/ 2445247 w 7467600"/>
              <a:gd name="connsiteY494" fmla="*/ 5483476 h 6858000"/>
              <a:gd name="connsiteX495" fmla="*/ 2743626 w 7467600"/>
              <a:gd name="connsiteY495" fmla="*/ 5304819 h 6858000"/>
              <a:gd name="connsiteX496" fmla="*/ 3048102 w 7467600"/>
              <a:gd name="connsiteY496" fmla="*/ 5150595 h 6858000"/>
              <a:gd name="connsiteX497" fmla="*/ 1799414 w 7467600"/>
              <a:gd name="connsiteY497" fmla="*/ 4694732 h 6858000"/>
              <a:gd name="connsiteX498" fmla="*/ 1771735 w 7467600"/>
              <a:gd name="connsiteY498" fmla="*/ 4619929 h 6858000"/>
              <a:gd name="connsiteX499" fmla="*/ 3104273 w 7467600"/>
              <a:gd name="connsiteY499" fmla="*/ 5076159 h 6858000"/>
              <a:gd name="connsiteX500" fmla="*/ 3113245 w 7467600"/>
              <a:gd name="connsiteY500" fmla="*/ 5090705 h 6858000"/>
              <a:gd name="connsiteX501" fmla="*/ 3126294 w 7467600"/>
              <a:gd name="connsiteY501" fmla="*/ 5114400 h 6858000"/>
              <a:gd name="connsiteX502" fmla="*/ 3937433 w 7467600"/>
              <a:gd name="connsiteY502" fmla="*/ 4830473 h 6858000"/>
              <a:gd name="connsiteX503" fmla="*/ 3590475 w 7467600"/>
              <a:gd name="connsiteY503" fmla="*/ 4597974 h 6858000"/>
              <a:gd name="connsiteX504" fmla="*/ 3100264 w 7467600"/>
              <a:gd name="connsiteY504" fmla="*/ 4579845 h 6858000"/>
              <a:gd name="connsiteX505" fmla="*/ 2183576 w 7467600"/>
              <a:gd name="connsiteY505" fmla="*/ 4227150 h 6858000"/>
              <a:gd name="connsiteX506" fmla="*/ 2151029 w 7467600"/>
              <a:gd name="connsiteY506" fmla="*/ 4146947 h 6858000"/>
              <a:gd name="connsiteX507" fmla="*/ 3563434 w 7467600"/>
              <a:gd name="connsiteY507" fmla="*/ 4469115 h 6858000"/>
              <a:gd name="connsiteX508" fmla="*/ 3177952 w 7467600"/>
              <a:gd name="connsiteY508" fmla="*/ 3657386 h 6858000"/>
              <a:gd name="connsiteX509" fmla="*/ 3189263 w 7467600"/>
              <a:gd name="connsiteY509" fmla="*/ 3625726 h 6858000"/>
              <a:gd name="connsiteX510" fmla="*/ 3560912 w 7467600"/>
              <a:gd name="connsiteY510" fmla="*/ 4079863 h 6858000"/>
              <a:gd name="connsiteX511" fmla="*/ 3626636 w 7467600"/>
              <a:gd name="connsiteY511" fmla="*/ 4512230 h 6858000"/>
              <a:gd name="connsiteX512" fmla="*/ 3653088 w 7467600"/>
              <a:gd name="connsiteY512" fmla="*/ 4521417 h 6858000"/>
              <a:gd name="connsiteX513" fmla="*/ 3988128 w 7467600"/>
              <a:gd name="connsiteY513" fmla="*/ 4817267 h 6858000"/>
              <a:gd name="connsiteX514" fmla="*/ 4830582 w 7467600"/>
              <a:gd name="connsiteY514" fmla="*/ 4676000 h 6858000"/>
              <a:gd name="connsiteX515" fmla="*/ 4830100 w 7467600"/>
              <a:gd name="connsiteY515" fmla="*/ 4675554 h 6858000"/>
              <a:gd name="connsiteX516" fmla="*/ 4036318 w 7467600"/>
              <a:gd name="connsiteY516" fmla="*/ 4147013 h 6858000"/>
              <a:gd name="connsiteX517" fmla="*/ 3432098 w 7467600"/>
              <a:gd name="connsiteY517" fmla="*/ 3537312 h 6858000"/>
              <a:gd name="connsiteX518" fmla="*/ 3446761 w 7467600"/>
              <a:gd name="connsiteY518" fmla="*/ 3461278 h 6858000"/>
              <a:gd name="connsiteX519" fmla="*/ 4419733 w 7467600"/>
              <a:gd name="connsiteY519" fmla="*/ 3963555 h 6858000"/>
              <a:gd name="connsiteX520" fmla="*/ 4781371 w 7467600"/>
              <a:gd name="connsiteY520" fmla="*/ 4458604 h 6858000"/>
              <a:gd name="connsiteX521" fmla="*/ 4780440 w 7467600"/>
              <a:gd name="connsiteY521" fmla="*/ 4470290 h 6858000"/>
              <a:gd name="connsiteX522" fmla="*/ 4898954 w 7467600"/>
              <a:gd name="connsiteY522" fmla="*/ 4662092 h 6858000"/>
              <a:gd name="connsiteX523" fmla="*/ 4900699 w 7467600"/>
              <a:gd name="connsiteY523" fmla="*/ 4670867 h 6858000"/>
              <a:gd name="connsiteX524" fmla="*/ 5714511 w 7467600"/>
              <a:gd name="connsiteY524" fmla="*/ 4663483 h 6858000"/>
              <a:gd name="connsiteX525" fmla="*/ 5464793 w 7467600"/>
              <a:gd name="connsiteY525" fmla="*/ 4393556 h 6858000"/>
              <a:gd name="connsiteX526" fmla="*/ 5461897 w 7467600"/>
              <a:gd name="connsiteY526" fmla="*/ 4390879 h 6858000"/>
              <a:gd name="connsiteX527" fmla="*/ 4294126 w 7467600"/>
              <a:gd name="connsiteY527" fmla="*/ 3303048 h 6858000"/>
              <a:gd name="connsiteX528" fmla="*/ 4305321 w 7467600"/>
              <a:gd name="connsiteY528" fmla="*/ 3256953 h 6858000"/>
              <a:gd name="connsiteX529" fmla="*/ 4949299 w 7467600"/>
              <a:gd name="connsiteY529" fmla="*/ 3766336 h 6858000"/>
              <a:gd name="connsiteX530" fmla="*/ 5291452 w 7467600"/>
              <a:gd name="connsiteY530" fmla="*/ 4076801 h 6858000"/>
              <a:gd name="connsiteX531" fmla="*/ 5434998 w 7467600"/>
              <a:gd name="connsiteY531" fmla="*/ 4254100 h 6858000"/>
              <a:gd name="connsiteX532" fmla="*/ 5351015 w 7467600"/>
              <a:gd name="connsiteY532" fmla="*/ 3760989 h 6858000"/>
              <a:gd name="connsiteX533" fmla="*/ 5413780 w 7467600"/>
              <a:gd name="connsiteY533" fmla="*/ 2966265 h 6858000"/>
              <a:gd name="connsiteX534" fmla="*/ 5425627 w 7467600"/>
              <a:gd name="connsiteY534" fmla="*/ 2954192 h 6858000"/>
              <a:gd name="connsiteX535" fmla="*/ 6604735 w 7467600"/>
              <a:gd name="connsiteY535" fmla="*/ 2041381 h 6858000"/>
              <a:gd name="connsiteX536" fmla="*/ 7204487 w 7467600"/>
              <a:gd name="connsiteY536" fmla="*/ 2742112 h 6858000"/>
              <a:gd name="connsiteX537" fmla="*/ 7131592 w 7467600"/>
              <a:gd name="connsiteY537" fmla="*/ 2672096 h 6858000"/>
              <a:gd name="connsiteX538" fmla="*/ 6996344 w 7467600"/>
              <a:gd name="connsiteY538" fmla="*/ 2518310 h 6858000"/>
              <a:gd name="connsiteX539" fmla="*/ 6735495 w 7467600"/>
              <a:gd name="connsiteY539" fmla="*/ 2196890 h 6858000"/>
              <a:gd name="connsiteX540" fmla="*/ 6721901 w 7467600"/>
              <a:gd name="connsiteY540" fmla="*/ 2179274 h 6858000"/>
              <a:gd name="connsiteX541" fmla="*/ 6604735 w 7467600"/>
              <a:gd name="connsiteY541" fmla="*/ 2041381 h 6858000"/>
              <a:gd name="connsiteX542" fmla="*/ 6591670 w 7467600"/>
              <a:gd name="connsiteY542" fmla="*/ 1988277 h 6858000"/>
              <a:gd name="connsiteX543" fmla="*/ 6747349 w 7467600"/>
              <a:gd name="connsiteY543" fmla="*/ 2160069 h 6858000"/>
              <a:gd name="connsiteX544" fmla="*/ 6760943 w 7467600"/>
              <a:gd name="connsiteY544" fmla="*/ 2177686 h 6858000"/>
              <a:gd name="connsiteX545" fmla="*/ 7021065 w 7467600"/>
              <a:gd name="connsiteY545" fmla="*/ 2498102 h 6858000"/>
              <a:gd name="connsiteX546" fmla="*/ 7155223 w 7467600"/>
              <a:gd name="connsiteY546" fmla="*/ 2650386 h 6858000"/>
              <a:gd name="connsiteX547" fmla="*/ 7203167 w 7467600"/>
              <a:gd name="connsiteY547" fmla="*/ 2697288 h 6858000"/>
              <a:gd name="connsiteX548" fmla="*/ 6937703 w 7467600"/>
              <a:gd name="connsiteY548" fmla="*/ 2321981 h 6858000"/>
              <a:gd name="connsiteX549" fmla="*/ 6591670 w 7467600"/>
              <a:gd name="connsiteY549" fmla="*/ 1988277 h 6858000"/>
              <a:gd name="connsiteX550" fmla="*/ 5798671 w 7467600"/>
              <a:gd name="connsiteY550" fmla="*/ 1981601 h 6858000"/>
              <a:gd name="connsiteX551" fmla="*/ 5754709 w 7467600"/>
              <a:gd name="connsiteY551" fmla="*/ 2071454 h 6858000"/>
              <a:gd name="connsiteX552" fmla="*/ 5763044 w 7467600"/>
              <a:gd name="connsiteY552" fmla="*/ 2842206 h 6858000"/>
              <a:gd name="connsiteX553" fmla="*/ 5764974 w 7467600"/>
              <a:gd name="connsiteY553" fmla="*/ 2799609 h 6858000"/>
              <a:gd name="connsiteX554" fmla="*/ 5767665 w 7467600"/>
              <a:gd name="connsiteY554" fmla="*/ 2666409 h 6858000"/>
              <a:gd name="connsiteX555" fmla="*/ 5763055 w 7467600"/>
              <a:gd name="connsiteY555" fmla="*/ 2579705 h 6858000"/>
              <a:gd name="connsiteX556" fmla="*/ 5758079 w 7467600"/>
              <a:gd name="connsiteY556" fmla="*/ 2492508 h 6858000"/>
              <a:gd name="connsiteX557" fmla="*/ 5779325 w 7467600"/>
              <a:gd name="connsiteY557" fmla="*/ 2197069 h 6858000"/>
              <a:gd name="connsiteX558" fmla="*/ 5798671 w 7467600"/>
              <a:gd name="connsiteY558" fmla="*/ 1981601 h 6858000"/>
              <a:gd name="connsiteX559" fmla="*/ 5829202 w 7467600"/>
              <a:gd name="connsiteY559" fmla="*/ 1971679 h 6858000"/>
              <a:gd name="connsiteX560" fmla="*/ 5809558 w 7467600"/>
              <a:gd name="connsiteY560" fmla="*/ 2198043 h 6858000"/>
              <a:gd name="connsiteX561" fmla="*/ 5788653 w 7467600"/>
              <a:gd name="connsiteY561" fmla="*/ 2489430 h 6858000"/>
              <a:gd name="connsiteX562" fmla="*/ 5793439 w 7467600"/>
              <a:gd name="connsiteY562" fmla="*/ 2575235 h 6858000"/>
              <a:gd name="connsiteX563" fmla="*/ 5796837 w 7467600"/>
              <a:gd name="connsiteY563" fmla="*/ 2637633 h 6858000"/>
              <a:gd name="connsiteX564" fmla="*/ 5818614 w 7467600"/>
              <a:gd name="connsiteY564" fmla="*/ 2473055 h 6858000"/>
              <a:gd name="connsiteX565" fmla="*/ 5829202 w 7467600"/>
              <a:gd name="connsiteY565" fmla="*/ 1971679 h 6858000"/>
              <a:gd name="connsiteX566" fmla="*/ 5911389 w 7467600"/>
              <a:gd name="connsiteY566" fmla="*/ 1898371 h 6858000"/>
              <a:gd name="connsiteX567" fmla="*/ 6237627 w 7467600"/>
              <a:gd name="connsiteY567" fmla="*/ 2231921 h 6858000"/>
              <a:gd name="connsiteX568" fmla="*/ 5911389 w 7467600"/>
              <a:gd name="connsiteY568" fmla="*/ 1898371 h 6858000"/>
              <a:gd name="connsiteX569" fmla="*/ 6944437 w 7467600"/>
              <a:gd name="connsiteY569" fmla="*/ 1575402 h 6858000"/>
              <a:gd name="connsiteX570" fmla="*/ 6304730 w 7467600"/>
              <a:gd name="connsiteY570" fmla="*/ 1766654 h 6858000"/>
              <a:gd name="connsiteX571" fmla="*/ 6944437 w 7467600"/>
              <a:gd name="connsiteY571" fmla="*/ 1575402 h 6858000"/>
              <a:gd name="connsiteX572" fmla="*/ 7019523 w 7467600"/>
              <a:gd name="connsiteY572" fmla="*/ 1519450 h 6858000"/>
              <a:gd name="connsiteX573" fmla="*/ 6298091 w 7467600"/>
              <a:gd name="connsiteY573" fmla="*/ 1737122 h 6858000"/>
              <a:gd name="connsiteX574" fmla="*/ 7019523 w 7467600"/>
              <a:gd name="connsiteY574" fmla="*/ 1519450 h 6858000"/>
              <a:gd name="connsiteX575" fmla="*/ 2399523 w 7467600"/>
              <a:gd name="connsiteY575" fmla="*/ 1428234 h 6858000"/>
              <a:gd name="connsiteX576" fmla="*/ 2224982 w 7467600"/>
              <a:gd name="connsiteY576" fmla="*/ 1826201 h 6858000"/>
              <a:gd name="connsiteX577" fmla="*/ 2096099 w 7467600"/>
              <a:gd name="connsiteY577" fmla="*/ 2345900 h 6858000"/>
              <a:gd name="connsiteX578" fmla="*/ 2283317 w 7467600"/>
              <a:gd name="connsiteY578" fmla="*/ 1796925 h 6858000"/>
              <a:gd name="connsiteX579" fmla="*/ 2399523 w 7467600"/>
              <a:gd name="connsiteY579" fmla="*/ 1428234 h 6858000"/>
              <a:gd name="connsiteX580" fmla="*/ 2448558 w 7467600"/>
              <a:gd name="connsiteY580" fmla="*/ 1373435 h 6858000"/>
              <a:gd name="connsiteX581" fmla="*/ 2312521 w 7467600"/>
              <a:gd name="connsiteY581" fmla="*/ 1806140 h 6858000"/>
              <a:gd name="connsiteX582" fmla="*/ 2127533 w 7467600"/>
              <a:gd name="connsiteY582" fmla="*/ 2348380 h 6858000"/>
              <a:gd name="connsiteX583" fmla="*/ 2358080 w 7467600"/>
              <a:gd name="connsiteY583" fmla="*/ 1866134 h 6858000"/>
              <a:gd name="connsiteX584" fmla="*/ 2407436 w 7467600"/>
              <a:gd name="connsiteY584" fmla="*/ 1651070 h 6858000"/>
              <a:gd name="connsiteX585" fmla="*/ 2448558 w 7467600"/>
              <a:gd name="connsiteY585" fmla="*/ 1373435 h 6858000"/>
              <a:gd name="connsiteX586" fmla="*/ 278707 w 7467600"/>
              <a:gd name="connsiteY586" fmla="*/ 1352270 h 6858000"/>
              <a:gd name="connsiteX587" fmla="*/ 321570 w 7467600"/>
              <a:gd name="connsiteY587" fmla="*/ 1861610 h 6858000"/>
              <a:gd name="connsiteX588" fmla="*/ 294281 w 7467600"/>
              <a:gd name="connsiteY588" fmla="*/ 1440658 h 6858000"/>
              <a:gd name="connsiteX589" fmla="*/ 278707 w 7467600"/>
              <a:gd name="connsiteY589" fmla="*/ 1352270 h 6858000"/>
              <a:gd name="connsiteX590" fmla="*/ 1423821 w 7467600"/>
              <a:gd name="connsiteY590" fmla="*/ 1351958 h 6858000"/>
              <a:gd name="connsiteX591" fmla="*/ 1638521 w 7467600"/>
              <a:gd name="connsiteY591" fmla="*/ 1908470 h 6858000"/>
              <a:gd name="connsiteX592" fmla="*/ 1754199 w 7467600"/>
              <a:gd name="connsiteY592" fmla="*/ 2149284 h 6858000"/>
              <a:gd name="connsiteX593" fmla="*/ 1908359 w 7467600"/>
              <a:gd name="connsiteY593" fmla="*/ 2364988 h 6858000"/>
              <a:gd name="connsiteX594" fmla="*/ 1647661 w 7467600"/>
              <a:gd name="connsiteY594" fmla="*/ 1825945 h 6858000"/>
              <a:gd name="connsiteX595" fmla="*/ 1423821 w 7467600"/>
              <a:gd name="connsiteY595" fmla="*/ 1351958 h 6858000"/>
              <a:gd name="connsiteX596" fmla="*/ 1431890 w 7467600"/>
              <a:gd name="connsiteY596" fmla="*/ 1306475 h 6858000"/>
              <a:gd name="connsiteX597" fmla="*/ 1507597 w 7467600"/>
              <a:gd name="connsiteY597" fmla="*/ 1446132 h 6858000"/>
              <a:gd name="connsiteX598" fmla="*/ 1674586 w 7467600"/>
              <a:gd name="connsiteY598" fmla="*/ 1813832 h 6858000"/>
              <a:gd name="connsiteX599" fmla="*/ 1815950 w 7467600"/>
              <a:gd name="connsiteY599" fmla="*/ 2128564 h 6858000"/>
              <a:gd name="connsiteX600" fmla="*/ 1984242 w 7467600"/>
              <a:gd name="connsiteY600" fmla="*/ 2430829 h 6858000"/>
              <a:gd name="connsiteX601" fmla="*/ 2014023 w 7467600"/>
              <a:gd name="connsiteY601" fmla="*/ 2450995 h 6858000"/>
              <a:gd name="connsiteX602" fmla="*/ 1747337 w 7467600"/>
              <a:gd name="connsiteY602" fmla="*/ 1855264 h 6858000"/>
              <a:gd name="connsiteX603" fmla="*/ 1533749 w 7467600"/>
              <a:gd name="connsiteY603" fmla="*/ 1478656 h 6858000"/>
              <a:gd name="connsiteX604" fmla="*/ 1431890 w 7467600"/>
              <a:gd name="connsiteY604" fmla="*/ 1306475 h 6858000"/>
              <a:gd name="connsiteX605" fmla="*/ 5052692 w 7467600"/>
              <a:gd name="connsiteY605" fmla="*/ 1292994 h 6858000"/>
              <a:gd name="connsiteX606" fmla="*/ 5200661 w 7467600"/>
              <a:gd name="connsiteY606" fmla="*/ 1635186 h 6858000"/>
              <a:gd name="connsiteX607" fmla="*/ 5297138 w 7467600"/>
              <a:gd name="connsiteY607" fmla="*/ 1906351 h 6858000"/>
              <a:gd name="connsiteX608" fmla="*/ 5052692 w 7467600"/>
              <a:gd name="connsiteY608" fmla="*/ 1292994 h 6858000"/>
              <a:gd name="connsiteX609" fmla="*/ 5009948 w 7467600"/>
              <a:gd name="connsiteY609" fmla="*/ 1273619 h 6858000"/>
              <a:gd name="connsiteX610" fmla="*/ 5121777 w 7467600"/>
              <a:gd name="connsiteY610" fmla="*/ 1654213 h 6858000"/>
              <a:gd name="connsiteX611" fmla="*/ 5293545 w 7467600"/>
              <a:gd name="connsiteY611" fmla="*/ 2072247 h 6858000"/>
              <a:gd name="connsiteX612" fmla="*/ 5294042 w 7467600"/>
              <a:gd name="connsiteY612" fmla="*/ 2065019 h 6858000"/>
              <a:gd name="connsiteX613" fmla="*/ 5171936 w 7467600"/>
              <a:gd name="connsiteY613" fmla="*/ 1647613 h 6858000"/>
              <a:gd name="connsiteX614" fmla="*/ 5009948 w 7467600"/>
              <a:gd name="connsiteY614" fmla="*/ 1273619 h 6858000"/>
              <a:gd name="connsiteX615" fmla="*/ 655236 w 7467600"/>
              <a:gd name="connsiteY615" fmla="*/ 1268632 h 6858000"/>
              <a:gd name="connsiteX616" fmla="*/ 839521 w 7467600"/>
              <a:gd name="connsiteY616" fmla="*/ 1685315 h 6858000"/>
              <a:gd name="connsiteX617" fmla="*/ 1109416 w 7467600"/>
              <a:gd name="connsiteY617" fmla="*/ 2061663 h 6858000"/>
              <a:gd name="connsiteX618" fmla="*/ 1298300 w 7467600"/>
              <a:gd name="connsiteY618" fmla="*/ 2247742 h 6858000"/>
              <a:gd name="connsiteX619" fmla="*/ 1125871 w 7467600"/>
              <a:gd name="connsiteY619" fmla="*/ 1989513 h 6858000"/>
              <a:gd name="connsiteX620" fmla="*/ 981574 w 7467600"/>
              <a:gd name="connsiteY620" fmla="*/ 1783157 h 6858000"/>
              <a:gd name="connsiteX621" fmla="*/ 922198 w 7467600"/>
              <a:gd name="connsiteY621" fmla="*/ 1677437 h 6858000"/>
              <a:gd name="connsiteX622" fmla="*/ 869293 w 7467600"/>
              <a:gd name="connsiteY622" fmla="*/ 1583214 h 6858000"/>
              <a:gd name="connsiteX623" fmla="*/ 751431 w 7467600"/>
              <a:gd name="connsiteY623" fmla="*/ 1405731 h 6858000"/>
              <a:gd name="connsiteX624" fmla="*/ 655236 w 7467600"/>
              <a:gd name="connsiteY624" fmla="*/ 1268632 h 6858000"/>
              <a:gd name="connsiteX625" fmla="*/ 6516292 w 7467600"/>
              <a:gd name="connsiteY625" fmla="*/ 1263064 h 6858000"/>
              <a:gd name="connsiteX626" fmla="*/ 5736320 w 7467600"/>
              <a:gd name="connsiteY626" fmla="*/ 1501803 h 6858000"/>
              <a:gd name="connsiteX627" fmla="*/ 6516292 w 7467600"/>
              <a:gd name="connsiteY627" fmla="*/ 1263064 h 6858000"/>
              <a:gd name="connsiteX628" fmla="*/ 291466 w 7467600"/>
              <a:gd name="connsiteY628" fmla="*/ 1250369 h 6858000"/>
              <a:gd name="connsiteX629" fmla="*/ 323180 w 7467600"/>
              <a:gd name="connsiteY629" fmla="*/ 1435283 h 6858000"/>
              <a:gd name="connsiteX630" fmla="*/ 349381 w 7467600"/>
              <a:gd name="connsiteY630" fmla="*/ 1875041 h 6858000"/>
              <a:gd name="connsiteX631" fmla="*/ 374363 w 7467600"/>
              <a:gd name="connsiteY631" fmla="*/ 1506494 h 6858000"/>
              <a:gd name="connsiteX632" fmla="*/ 302168 w 7467600"/>
              <a:gd name="connsiteY632" fmla="*/ 1274495 h 6858000"/>
              <a:gd name="connsiteX633" fmla="*/ 291466 w 7467600"/>
              <a:gd name="connsiteY633" fmla="*/ 1250369 h 6858000"/>
              <a:gd name="connsiteX634" fmla="*/ 678222 w 7467600"/>
              <a:gd name="connsiteY634" fmla="*/ 1248670 h 6858000"/>
              <a:gd name="connsiteX635" fmla="*/ 775536 w 7467600"/>
              <a:gd name="connsiteY635" fmla="*/ 1388015 h 6858000"/>
              <a:gd name="connsiteX636" fmla="*/ 894529 w 7467600"/>
              <a:gd name="connsiteY636" fmla="*/ 1567739 h 6858000"/>
              <a:gd name="connsiteX637" fmla="*/ 948000 w 7467600"/>
              <a:gd name="connsiteY637" fmla="*/ 1663088 h 6858000"/>
              <a:gd name="connsiteX638" fmla="*/ 1006812 w 7467600"/>
              <a:gd name="connsiteY638" fmla="*/ 1767683 h 6858000"/>
              <a:gd name="connsiteX639" fmla="*/ 1149133 w 7467600"/>
              <a:gd name="connsiteY639" fmla="*/ 1971513 h 6858000"/>
              <a:gd name="connsiteX640" fmla="*/ 1333952 w 7467600"/>
              <a:gd name="connsiteY640" fmla="*/ 2251620 h 6858000"/>
              <a:gd name="connsiteX641" fmla="*/ 1337329 w 7467600"/>
              <a:gd name="connsiteY641" fmla="*/ 2258350 h 6858000"/>
              <a:gd name="connsiteX642" fmla="*/ 1014726 w 7467600"/>
              <a:gd name="connsiteY642" fmla="*/ 1615556 h 6858000"/>
              <a:gd name="connsiteX643" fmla="*/ 678222 w 7467600"/>
              <a:gd name="connsiteY643" fmla="*/ 1248670 h 6858000"/>
              <a:gd name="connsiteX644" fmla="*/ 6691602 w 7467600"/>
              <a:gd name="connsiteY644" fmla="*/ 1140573 h 6858000"/>
              <a:gd name="connsiteX645" fmla="*/ 6571100 w 7467600"/>
              <a:gd name="connsiteY645" fmla="*/ 1183662 h 6858000"/>
              <a:gd name="connsiteX646" fmla="*/ 6241687 w 7467600"/>
              <a:gd name="connsiteY646" fmla="*/ 1257600 h 6858000"/>
              <a:gd name="connsiteX647" fmla="*/ 5693009 w 7467600"/>
              <a:gd name="connsiteY647" fmla="*/ 1478256 h 6858000"/>
              <a:gd name="connsiteX648" fmla="*/ 6548420 w 7467600"/>
              <a:gd name="connsiteY648" fmla="*/ 1214599 h 6858000"/>
              <a:gd name="connsiteX649" fmla="*/ 6605473 w 7467600"/>
              <a:gd name="connsiteY649" fmla="*/ 1184686 h 6858000"/>
              <a:gd name="connsiteX650" fmla="*/ 6691602 w 7467600"/>
              <a:gd name="connsiteY650" fmla="*/ 1140573 h 6858000"/>
              <a:gd name="connsiteX651" fmla="*/ 4002475 w 7467600"/>
              <a:gd name="connsiteY651" fmla="*/ 1037802 h 6858000"/>
              <a:gd name="connsiteX652" fmla="*/ 4000324 w 7467600"/>
              <a:gd name="connsiteY652" fmla="*/ 1039362 h 6858000"/>
              <a:gd name="connsiteX653" fmla="*/ 4002862 w 7467600"/>
              <a:gd name="connsiteY653" fmla="*/ 1042866 h 6858000"/>
              <a:gd name="connsiteX654" fmla="*/ 4002475 w 7467600"/>
              <a:gd name="connsiteY654" fmla="*/ 1037802 h 6858000"/>
              <a:gd name="connsiteX655" fmla="*/ 506322 w 7467600"/>
              <a:gd name="connsiteY655" fmla="*/ 1020997 h 6858000"/>
              <a:gd name="connsiteX656" fmla="*/ 533068 w 7467600"/>
              <a:gd name="connsiteY656" fmla="*/ 1029409 h 6858000"/>
              <a:gd name="connsiteX657" fmla="*/ 1232525 w 7467600"/>
              <a:gd name="connsiteY657" fmla="*/ 1804675 h 6858000"/>
              <a:gd name="connsiteX658" fmla="*/ 1388858 w 7467600"/>
              <a:gd name="connsiteY658" fmla="*/ 2368011 h 6858000"/>
              <a:gd name="connsiteX659" fmla="*/ 1384098 w 7467600"/>
              <a:gd name="connsiteY659" fmla="*/ 2378125 h 6858000"/>
              <a:gd name="connsiteX660" fmla="*/ 1425393 w 7467600"/>
              <a:gd name="connsiteY660" fmla="*/ 2589124 h 6858000"/>
              <a:gd name="connsiteX661" fmla="*/ 1424001 w 7467600"/>
              <a:gd name="connsiteY661" fmla="*/ 2597541 h 6858000"/>
              <a:gd name="connsiteX662" fmla="*/ 2152729 w 7467600"/>
              <a:gd name="connsiteY662" fmla="*/ 2864487 h 6858000"/>
              <a:gd name="connsiteX663" fmla="*/ 2020609 w 7467600"/>
              <a:gd name="connsiteY663" fmla="*/ 2539671 h 6858000"/>
              <a:gd name="connsiteX664" fmla="*/ 2018920 w 7467600"/>
              <a:gd name="connsiteY664" fmla="*/ 2536309 h 6858000"/>
              <a:gd name="connsiteX665" fmla="*/ 1342441 w 7467600"/>
              <a:gd name="connsiteY665" fmla="*/ 1173017 h 6858000"/>
              <a:gd name="connsiteX666" fmla="*/ 1367925 w 7467600"/>
              <a:gd name="connsiteY666" fmla="*/ 1135648 h 6858000"/>
              <a:gd name="connsiteX667" fmla="*/ 1771401 w 7467600"/>
              <a:gd name="connsiteY667" fmla="*/ 1806673 h 6858000"/>
              <a:gd name="connsiteX668" fmla="*/ 1972385 w 7467600"/>
              <a:gd name="connsiteY668" fmla="*/ 2198735 h 6858000"/>
              <a:gd name="connsiteX669" fmla="*/ 2040892 w 7467600"/>
              <a:gd name="connsiteY669" fmla="*/ 2405205 h 6858000"/>
              <a:gd name="connsiteX670" fmla="*/ 2131689 w 7467600"/>
              <a:gd name="connsiteY670" fmla="*/ 1936926 h 6858000"/>
              <a:gd name="connsiteX671" fmla="*/ 2454820 w 7467600"/>
              <a:gd name="connsiteY671" fmla="*/ 1248808 h 6858000"/>
              <a:gd name="connsiteX672" fmla="*/ 2492512 w 7467600"/>
              <a:gd name="connsiteY672" fmla="*/ 1302920 h 6858000"/>
              <a:gd name="connsiteX673" fmla="*/ 2081216 w 7467600"/>
              <a:gd name="connsiteY673" fmla="*/ 2527513 h 6858000"/>
              <a:gd name="connsiteX674" fmla="*/ 2081211 w 7467600"/>
              <a:gd name="connsiteY674" fmla="*/ 2528916 h 6858000"/>
              <a:gd name="connsiteX675" fmla="*/ 2199067 w 7467600"/>
              <a:gd name="connsiteY675" fmla="*/ 2884061 h 6858000"/>
              <a:gd name="connsiteX676" fmla="*/ 3192586 w 7467600"/>
              <a:gd name="connsiteY676" fmla="*/ 3411496 h 6858000"/>
              <a:gd name="connsiteX677" fmla="*/ 3182620 w 7467600"/>
              <a:gd name="connsiteY677" fmla="*/ 3483279 h 6858000"/>
              <a:gd name="connsiteX678" fmla="*/ 2435119 w 7467600"/>
              <a:gd name="connsiteY678" fmla="*/ 3080173 h 6858000"/>
              <a:gd name="connsiteX679" fmla="*/ 2410152 w 7467600"/>
              <a:gd name="connsiteY679" fmla="*/ 3063751 h 6858000"/>
              <a:gd name="connsiteX680" fmla="*/ 2408099 w 7467600"/>
              <a:gd name="connsiteY680" fmla="*/ 3064403 h 6858000"/>
              <a:gd name="connsiteX681" fmla="*/ 2407218 w 7467600"/>
              <a:gd name="connsiteY681" fmla="*/ 3070324 h 6858000"/>
              <a:gd name="connsiteX682" fmla="*/ 2380138 w 7467600"/>
              <a:gd name="connsiteY682" fmla="*/ 3099341 h 6858000"/>
              <a:gd name="connsiteX683" fmla="*/ 1765923 w 7467600"/>
              <a:gd name="connsiteY683" fmla="*/ 3581043 h 6858000"/>
              <a:gd name="connsiteX684" fmla="*/ 1702258 w 7467600"/>
              <a:gd name="connsiteY684" fmla="*/ 3612286 h 6858000"/>
              <a:gd name="connsiteX685" fmla="*/ 1538370 w 7467600"/>
              <a:gd name="connsiteY685" fmla="*/ 3811804 h 6858000"/>
              <a:gd name="connsiteX686" fmla="*/ 542867 w 7467600"/>
              <a:gd name="connsiteY686" fmla="*/ 4944092 h 6858000"/>
              <a:gd name="connsiteX687" fmla="*/ 515800 w 7467600"/>
              <a:gd name="connsiteY687" fmla="*/ 4862180 h 6858000"/>
              <a:gd name="connsiteX688" fmla="*/ 909145 w 7467600"/>
              <a:gd name="connsiteY688" fmla="*/ 4199225 h 6858000"/>
              <a:gd name="connsiteX689" fmla="*/ 1214067 w 7467600"/>
              <a:gd name="connsiteY689" fmla="*/ 3908561 h 6858000"/>
              <a:gd name="connsiteX690" fmla="*/ 640967 w 7467600"/>
              <a:gd name="connsiteY690" fmla="*/ 4105601 h 6858000"/>
              <a:gd name="connsiteX691" fmla="*/ 112563 w 7467600"/>
              <a:gd name="connsiteY691" fmla="*/ 4396952 h 6858000"/>
              <a:gd name="connsiteX692" fmla="*/ 0 w 7467600"/>
              <a:gd name="connsiteY692" fmla="*/ 4466006 h 6858000"/>
              <a:gd name="connsiteX693" fmla="*/ 0 w 7467600"/>
              <a:gd name="connsiteY693" fmla="*/ 4233763 h 6858000"/>
              <a:gd name="connsiteX694" fmla="*/ 36881 w 7467600"/>
              <a:gd name="connsiteY694" fmla="*/ 4200118 h 6858000"/>
              <a:gd name="connsiteX695" fmla="*/ 910534 w 7467600"/>
              <a:gd name="connsiteY695" fmla="*/ 3629753 h 6858000"/>
              <a:gd name="connsiteX696" fmla="*/ 1578717 w 7467600"/>
              <a:gd name="connsiteY696" fmla="*/ 3575982 h 6858000"/>
              <a:gd name="connsiteX697" fmla="*/ 2338780 w 7467600"/>
              <a:gd name="connsiteY697" fmla="*/ 3033725 h 6858000"/>
              <a:gd name="connsiteX698" fmla="*/ 1807991 w 7467600"/>
              <a:gd name="connsiteY698" fmla="*/ 2807184 h 6858000"/>
              <a:gd name="connsiteX699" fmla="*/ 1416358 w 7467600"/>
              <a:gd name="connsiteY699" fmla="*/ 3112571 h 6858000"/>
              <a:gd name="connsiteX700" fmla="*/ 939066 w 7467600"/>
              <a:gd name="connsiteY700" fmla="*/ 3378798 h 6858000"/>
              <a:gd name="connsiteX701" fmla="*/ 115099 w 7467600"/>
              <a:gd name="connsiteY701" fmla="*/ 3607650 h 6858000"/>
              <a:gd name="connsiteX702" fmla="*/ 97284 w 7467600"/>
              <a:gd name="connsiteY702" fmla="*/ 3520393 h 6858000"/>
              <a:gd name="connsiteX703" fmla="*/ 922050 w 7467600"/>
              <a:gd name="connsiteY703" fmla="*/ 3074867 h 6858000"/>
              <a:gd name="connsiteX704" fmla="*/ 1405265 w 7467600"/>
              <a:gd name="connsiteY704" fmla="*/ 3016319 h 6858000"/>
              <a:gd name="connsiteX705" fmla="*/ 1407512 w 7467600"/>
              <a:gd name="connsiteY705" fmla="*/ 3018001 h 6858000"/>
              <a:gd name="connsiteX706" fmla="*/ 1726266 w 7467600"/>
              <a:gd name="connsiteY706" fmla="*/ 2777274 h 6858000"/>
              <a:gd name="connsiteX707" fmla="*/ 625390 w 7467600"/>
              <a:gd name="connsiteY707" fmla="*/ 2514541 h 6858000"/>
              <a:gd name="connsiteX708" fmla="*/ 619799 w 7467600"/>
              <a:gd name="connsiteY708" fmla="*/ 2527180 h 6858000"/>
              <a:gd name="connsiteX709" fmla="*/ 310030 w 7467600"/>
              <a:gd name="connsiteY709" fmla="*/ 2771818 h 6858000"/>
              <a:gd name="connsiteX710" fmla="*/ 173877 w 7467600"/>
              <a:gd name="connsiteY710" fmla="*/ 2937056 h 6858000"/>
              <a:gd name="connsiteX711" fmla="*/ 77889 w 7467600"/>
              <a:gd name="connsiteY711" fmla="*/ 3138440 h 6858000"/>
              <a:gd name="connsiteX712" fmla="*/ 0 w 7467600"/>
              <a:gd name="connsiteY712" fmla="*/ 3271395 h 6858000"/>
              <a:gd name="connsiteX713" fmla="*/ 0 w 7467600"/>
              <a:gd name="connsiteY713" fmla="*/ 3153002 h 6858000"/>
              <a:gd name="connsiteX714" fmla="*/ 2386 w 7467600"/>
              <a:gd name="connsiteY714" fmla="*/ 3149203 h 6858000"/>
              <a:gd name="connsiteX715" fmla="*/ 89753 w 7467600"/>
              <a:gd name="connsiteY715" fmla="*/ 2987702 h 6858000"/>
              <a:gd name="connsiteX716" fmla="*/ 76869 w 7467600"/>
              <a:gd name="connsiteY716" fmla="*/ 3005404 h 6858000"/>
              <a:gd name="connsiteX717" fmla="*/ 32049 w 7467600"/>
              <a:gd name="connsiteY717" fmla="*/ 3065814 h 6858000"/>
              <a:gd name="connsiteX718" fmla="*/ 0 w 7467600"/>
              <a:gd name="connsiteY718" fmla="*/ 3108744 h 6858000"/>
              <a:gd name="connsiteX719" fmla="*/ 0 w 7467600"/>
              <a:gd name="connsiteY719" fmla="*/ 3058059 h 6858000"/>
              <a:gd name="connsiteX720" fmla="*/ 7610 w 7467600"/>
              <a:gd name="connsiteY720" fmla="*/ 3047889 h 6858000"/>
              <a:gd name="connsiteX721" fmla="*/ 52419 w 7467600"/>
              <a:gd name="connsiteY721" fmla="*/ 2987479 h 6858000"/>
              <a:gd name="connsiteX722" fmla="*/ 59142 w 7467600"/>
              <a:gd name="connsiteY722" fmla="*/ 2978488 h 6858000"/>
              <a:gd name="connsiteX723" fmla="*/ 0 w 7467600"/>
              <a:gd name="connsiteY723" fmla="*/ 3015334 h 6858000"/>
              <a:gd name="connsiteX724" fmla="*/ 0 w 7467600"/>
              <a:gd name="connsiteY724" fmla="*/ 2914286 h 6858000"/>
              <a:gd name="connsiteX725" fmla="*/ 36383 w 7467600"/>
              <a:gd name="connsiteY725" fmla="*/ 2901128 h 6858000"/>
              <a:gd name="connsiteX726" fmla="*/ 156329 w 7467600"/>
              <a:gd name="connsiteY726" fmla="*/ 2840533 h 6858000"/>
              <a:gd name="connsiteX727" fmla="*/ 358355 w 7467600"/>
              <a:gd name="connsiteY727" fmla="*/ 2620471 h 6858000"/>
              <a:gd name="connsiteX728" fmla="*/ 510577 w 7467600"/>
              <a:gd name="connsiteY728" fmla="*/ 2501244 h 6858000"/>
              <a:gd name="connsiteX729" fmla="*/ 211967 w 7467600"/>
              <a:gd name="connsiteY729" fmla="*/ 2479171 h 6858000"/>
              <a:gd name="connsiteX730" fmla="*/ 0 w 7467600"/>
              <a:gd name="connsiteY730" fmla="*/ 2476398 h 6858000"/>
              <a:gd name="connsiteX731" fmla="*/ 0 w 7467600"/>
              <a:gd name="connsiteY731" fmla="*/ 2389189 h 6858000"/>
              <a:gd name="connsiteX732" fmla="*/ 103062 w 7467600"/>
              <a:gd name="connsiteY732" fmla="*/ 2389518 h 6858000"/>
              <a:gd name="connsiteX733" fmla="*/ 510734 w 7467600"/>
              <a:gd name="connsiteY733" fmla="*/ 2416201 h 6858000"/>
              <a:gd name="connsiteX734" fmla="*/ 279257 w 7467600"/>
              <a:gd name="connsiteY734" fmla="*/ 2092102 h 6858000"/>
              <a:gd name="connsiteX735" fmla="*/ 65265 w 7467600"/>
              <a:gd name="connsiteY735" fmla="*/ 2006049 h 6858000"/>
              <a:gd name="connsiteX736" fmla="*/ 0 w 7467600"/>
              <a:gd name="connsiteY736" fmla="*/ 1982532 h 6858000"/>
              <a:gd name="connsiteX737" fmla="*/ 0 w 7467600"/>
              <a:gd name="connsiteY737" fmla="*/ 1912789 h 6858000"/>
              <a:gd name="connsiteX738" fmla="*/ 97460 w 7467600"/>
              <a:gd name="connsiteY738" fmla="*/ 1953725 h 6858000"/>
              <a:gd name="connsiteX739" fmla="*/ 221272 w 7467600"/>
              <a:gd name="connsiteY739" fmla="*/ 1980766 h 6858000"/>
              <a:gd name="connsiteX740" fmla="*/ 116765 w 7467600"/>
              <a:gd name="connsiteY740" fmla="*/ 1911033 h 6858000"/>
              <a:gd name="connsiteX741" fmla="*/ 16405 w 7467600"/>
              <a:gd name="connsiteY741" fmla="*/ 1803412 h 6858000"/>
              <a:gd name="connsiteX742" fmla="*/ 0 w 7467600"/>
              <a:gd name="connsiteY742" fmla="*/ 1784777 h 6858000"/>
              <a:gd name="connsiteX743" fmla="*/ 0 w 7467600"/>
              <a:gd name="connsiteY743" fmla="*/ 1740082 h 6858000"/>
              <a:gd name="connsiteX744" fmla="*/ 39394 w 7467600"/>
              <a:gd name="connsiteY744" fmla="*/ 1784856 h 6858000"/>
              <a:gd name="connsiteX745" fmla="*/ 135813 w 7467600"/>
              <a:gd name="connsiteY745" fmla="*/ 1888838 h 6858000"/>
              <a:gd name="connsiteX746" fmla="*/ 242575 w 7467600"/>
              <a:gd name="connsiteY746" fmla="*/ 1958841 h 6858000"/>
              <a:gd name="connsiteX747" fmla="*/ 82197 w 7467600"/>
              <a:gd name="connsiteY747" fmla="*/ 1754826 h 6858000"/>
              <a:gd name="connsiteX748" fmla="*/ 0 w 7467600"/>
              <a:gd name="connsiteY748" fmla="*/ 1679650 h 6858000"/>
              <a:gd name="connsiteX749" fmla="*/ 0 w 7467600"/>
              <a:gd name="connsiteY749" fmla="*/ 1602463 h 6858000"/>
              <a:gd name="connsiteX750" fmla="*/ 84689 w 7467600"/>
              <a:gd name="connsiteY750" fmla="*/ 1677442 h 6858000"/>
              <a:gd name="connsiteX751" fmla="*/ 298437 w 7467600"/>
              <a:gd name="connsiteY751" fmla="*/ 1968019 h 6858000"/>
              <a:gd name="connsiteX752" fmla="*/ 227269 w 7467600"/>
              <a:gd name="connsiteY752" fmla="*/ 1114064 h 6858000"/>
              <a:gd name="connsiteX753" fmla="*/ 248003 w 7467600"/>
              <a:gd name="connsiteY753" fmla="*/ 1089613 h 6858000"/>
              <a:gd name="connsiteX754" fmla="*/ 427020 w 7467600"/>
              <a:gd name="connsiteY754" fmla="*/ 1619803 h 6858000"/>
              <a:gd name="connsiteX755" fmla="*/ 340345 w 7467600"/>
              <a:gd name="connsiteY755" fmla="*/ 2027739 h 6858000"/>
              <a:gd name="connsiteX756" fmla="*/ 360865 w 7467600"/>
              <a:gd name="connsiteY756" fmla="*/ 2044827 h 6858000"/>
              <a:gd name="connsiteX757" fmla="*/ 560414 w 7467600"/>
              <a:gd name="connsiteY757" fmla="*/ 2421457 h 6858000"/>
              <a:gd name="connsiteX758" fmla="*/ 1359703 w 7467600"/>
              <a:gd name="connsiteY758" fmla="*/ 2578554 h 6858000"/>
              <a:gd name="connsiteX759" fmla="*/ 1359422 w 7467600"/>
              <a:gd name="connsiteY759" fmla="*/ 2577994 h 6858000"/>
              <a:gd name="connsiteX760" fmla="*/ 828701 w 7467600"/>
              <a:gd name="connsiteY760" fmla="*/ 1839520 h 6858000"/>
              <a:gd name="connsiteX761" fmla="*/ 494427 w 7467600"/>
              <a:gd name="connsiteY761" fmla="*/ 1092333 h 6858000"/>
              <a:gd name="connsiteX762" fmla="*/ 506322 w 7467600"/>
              <a:gd name="connsiteY762" fmla="*/ 1020997 h 6858000"/>
              <a:gd name="connsiteX763" fmla="*/ 4570198 w 7467600"/>
              <a:gd name="connsiteY763" fmla="*/ 978081 h 6858000"/>
              <a:gd name="connsiteX764" fmla="*/ 4523691 w 7467600"/>
              <a:gd name="connsiteY764" fmla="*/ 1127776 h 6858000"/>
              <a:gd name="connsiteX765" fmla="*/ 4509875 w 7467600"/>
              <a:gd name="connsiteY765" fmla="*/ 1167552 h 6858000"/>
              <a:gd name="connsiteX766" fmla="*/ 4478168 w 7467600"/>
              <a:gd name="connsiteY766" fmla="*/ 1260735 h 6858000"/>
              <a:gd name="connsiteX767" fmla="*/ 4409309 w 7467600"/>
              <a:gd name="connsiteY767" fmla="*/ 1666996 h 6858000"/>
              <a:gd name="connsiteX768" fmla="*/ 4370031 w 7467600"/>
              <a:gd name="connsiteY768" fmla="*/ 1955666 h 6858000"/>
              <a:gd name="connsiteX769" fmla="*/ 4570198 w 7467600"/>
              <a:gd name="connsiteY769" fmla="*/ 978081 h 6858000"/>
              <a:gd name="connsiteX770" fmla="*/ 4557898 w 7467600"/>
              <a:gd name="connsiteY770" fmla="*/ 900011 h 6858000"/>
              <a:gd name="connsiteX771" fmla="*/ 4344840 w 7467600"/>
              <a:gd name="connsiteY771" fmla="*/ 1922038 h 6858000"/>
              <a:gd name="connsiteX772" fmla="*/ 4378710 w 7467600"/>
              <a:gd name="connsiteY772" fmla="*/ 1665516 h 6858000"/>
              <a:gd name="connsiteX773" fmla="*/ 4448798 w 7467600"/>
              <a:gd name="connsiteY773" fmla="*/ 1253024 h 6858000"/>
              <a:gd name="connsiteX774" fmla="*/ 4480315 w 7467600"/>
              <a:gd name="connsiteY774" fmla="*/ 1158454 h 6858000"/>
              <a:gd name="connsiteX775" fmla="*/ 4494133 w 7467600"/>
              <a:gd name="connsiteY775" fmla="*/ 1118676 h 6858000"/>
              <a:gd name="connsiteX776" fmla="*/ 4557898 w 7467600"/>
              <a:gd name="connsiteY776" fmla="*/ 900011 h 6858000"/>
              <a:gd name="connsiteX777" fmla="*/ 5870151 w 7467600"/>
              <a:gd name="connsiteY777" fmla="*/ 898890 h 6858000"/>
              <a:gd name="connsiteX778" fmla="*/ 5861335 w 7467600"/>
              <a:gd name="connsiteY778" fmla="*/ 899177 h 6858000"/>
              <a:gd name="connsiteX779" fmla="*/ 5843702 w 7467600"/>
              <a:gd name="connsiteY779" fmla="*/ 899748 h 6858000"/>
              <a:gd name="connsiteX780" fmla="*/ 5651107 w 7467600"/>
              <a:gd name="connsiteY780" fmla="*/ 920306 h 6858000"/>
              <a:gd name="connsiteX781" fmla="*/ 5459407 w 7467600"/>
              <a:gd name="connsiteY781" fmla="*/ 940975 h 6858000"/>
              <a:gd name="connsiteX782" fmla="*/ 5374846 w 7467600"/>
              <a:gd name="connsiteY782" fmla="*/ 941988 h 6858000"/>
              <a:gd name="connsiteX783" fmla="*/ 5256105 w 7467600"/>
              <a:gd name="connsiteY783" fmla="*/ 945632 h 6858000"/>
              <a:gd name="connsiteX784" fmla="*/ 5107071 w 7467600"/>
              <a:gd name="connsiteY784" fmla="*/ 969720 h 6858000"/>
              <a:gd name="connsiteX785" fmla="*/ 4998681 w 7467600"/>
              <a:gd name="connsiteY785" fmla="*/ 988771 h 6858000"/>
              <a:gd name="connsiteX786" fmla="*/ 5870151 w 7467600"/>
              <a:gd name="connsiteY786" fmla="*/ 898890 h 6858000"/>
              <a:gd name="connsiteX787" fmla="*/ 5504425 w 7467600"/>
              <a:gd name="connsiteY787" fmla="*/ 848067 h 6858000"/>
              <a:gd name="connsiteX788" fmla="*/ 4968849 w 7467600"/>
              <a:gd name="connsiteY788" fmla="*/ 962318 h 6858000"/>
              <a:gd name="connsiteX789" fmla="*/ 5104039 w 7467600"/>
              <a:gd name="connsiteY789" fmla="*/ 940634 h 6858000"/>
              <a:gd name="connsiteX790" fmla="*/ 5256311 w 7467600"/>
              <a:gd name="connsiteY790" fmla="*/ 916490 h 6858000"/>
              <a:gd name="connsiteX791" fmla="*/ 5377381 w 7467600"/>
              <a:gd name="connsiteY791" fmla="*/ 912671 h 6858000"/>
              <a:gd name="connsiteX792" fmla="*/ 5460148 w 7467600"/>
              <a:gd name="connsiteY792" fmla="*/ 911442 h 6858000"/>
              <a:gd name="connsiteX793" fmla="*/ 5648971 w 7467600"/>
              <a:gd name="connsiteY793" fmla="*/ 891331 h 6858000"/>
              <a:gd name="connsiteX794" fmla="*/ 5844807 w 7467600"/>
              <a:gd name="connsiteY794" fmla="*/ 870718 h 6858000"/>
              <a:gd name="connsiteX795" fmla="*/ 5862975 w 7467600"/>
              <a:gd name="connsiteY795" fmla="*/ 869756 h 6858000"/>
              <a:gd name="connsiteX796" fmla="*/ 5920887 w 7467600"/>
              <a:gd name="connsiteY796" fmla="*/ 865929 h 6858000"/>
              <a:gd name="connsiteX797" fmla="*/ 5504425 w 7467600"/>
              <a:gd name="connsiteY797" fmla="*/ 848067 h 6858000"/>
              <a:gd name="connsiteX798" fmla="*/ 3607114 w 7467600"/>
              <a:gd name="connsiteY798" fmla="*/ 467441 h 6858000"/>
              <a:gd name="connsiteX799" fmla="*/ 3296242 w 7467600"/>
              <a:gd name="connsiteY799" fmla="*/ 807991 h 6858000"/>
              <a:gd name="connsiteX800" fmla="*/ 3174674 w 7467600"/>
              <a:gd name="connsiteY800" fmla="*/ 919759 h 6858000"/>
              <a:gd name="connsiteX801" fmla="*/ 3042978 w 7467600"/>
              <a:gd name="connsiteY801" fmla="*/ 1054894 h 6858000"/>
              <a:gd name="connsiteX802" fmla="*/ 2968914 w 7467600"/>
              <a:gd name="connsiteY802" fmla="*/ 1133756 h 6858000"/>
              <a:gd name="connsiteX803" fmla="*/ 3103823 w 7467600"/>
              <a:gd name="connsiteY803" fmla="*/ 1026814 h 6858000"/>
              <a:gd name="connsiteX804" fmla="*/ 3607114 w 7467600"/>
              <a:gd name="connsiteY804" fmla="*/ 467441 h 6858000"/>
              <a:gd name="connsiteX805" fmla="*/ 3744487 w 7467600"/>
              <a:gd name="connsiteY805" fmla="*/ 383136 h 6858000"/>
              <a:gd name="connsiteX806" fmla="*/ 3970213 w 7467600"/>
              <a:gd name="connsiteY806" fmla="*/ 995559 h 6858000"/>
              <a:gd name="connsiteX807" fmla="*/ 3744487 w 7467600"/>
              <a:gd name="connsiteY807" fmla="*/ 383136 h 6858000"/>
              <a:gd name="connsiteX808" fmla="*/ 3624562 w 7467600"/>
              <a:gd name="connsiteY808" fmla="*/ 367041 h 6858000"/>
              <a:gd name="connsiteX809" fmla="*/ 3489712 w 7467600"/>
              <a:gd name="connsiteY809" fmla="*/ 485386 h 6858000"/>
              <a:gd name="connsiteX810" fmla="*/ 3182994 w 7467600"/>
              <a:gd name="connsiteY810" fmla="*/ 828265 h 6858000"/>
              <a:gd name="connsiteX811" fmla="*/ 2892114 w 7467600"/>
              <a:gd name="connsiteY811" fmla="*/ 1172635 h 6858000"/>
              <a:gd name="connsiteX812" fmla="*/ 3021459 w 7467600"/>
              <a:gd name="connsiteY812" fmla="*/ 1035385 h 6858000"/>
              <a:gd name="connsiteX813" fmla="*/ 3153873 w 7467600"/>
              <a:gd name="connsiteY813" fmla="*/ 898971 h 6858000"/>
              <a:gd name="connsiteX814" fmla="*/ 3276511 w 7467600"/>
              <a:gd name="connsiteY814" fmla="*/ 786423 h 6858000"/>
              <a:gd name="connsiteX815" fmla="*/ 3584154 w 7467600"/>
              <a:gd name="connsiteY815" fmla="*/ 448218 h 6858000"/>
              <a:gd name="connsiteX816" fmla="*/ 3624562 w 7467600"/>
              <a:gd name="connsiteY816" fmla="*/ 367041 h 6858000"/>
              <a:gd name="connsiteX817" fmla="*/ 3766672 w 7467600"/>
              <a:gd name="connsiteY817" fmla="*/ 359429 h 6858000"/>
              <a:gd name="connsiteX818" fmla="*/ 3996338 w 7467600"/>
              <a:gd name="connsiteY818" fmla="*/ 968237 h 6858000"/>
              <a:gd name="connsiteX819" fmla="*/ 3766672 w 7467600"/>
              <a:gd name="connsiteY819" fmla="*/ 359429 h 6858000"/>
              <a:gd name="connsiteX820" fmla="*/ 5805386 w 7467600"/>
              <a:gd name="connsiteY820" fmla="*/ 239240 h 6858000"/>
              <a:gd name="connsiteX821" fmla="*/ 5736947 w 7467600"/>
              <a:gd name="connsiteY821" fmla="*/ 261367 h 6858000"/>
              <a:gd name="connsiteX822" fmla="*/ 5427012 w 7467600"/>
              <a:gd name="connsiteY822" fmla="*/ 311272 h 6858000"/>
              <a:gd name="connsiteX823" fmla="*/ 5147818 w 7467600"/>
              <a:gd name="connsiteY823" fmla="*/ 322112 h 6858000"/>
              <a:gd name="connsiteX824" fmla="*/ 5060854 w 7467600"/>
              <a:gd name="connsiteY824" fmla="*/ 311882 h 6858000"/>
              <a:gd name="connsiteX825" fmla="*/ 4945989 w 7467600"/>
              <a:gd name="connsiteY825" fmla="*/ 300516 h 6858000"/>
              <a:gd name="connsiteX826" fmla="*/ 5410479 w 7467600"/>
              <a:gd name="connsiteY826" fmla="*/ 348434 h 6858000"/>
              <a:gd name="connsiteX827" fmla="*/ 5805386 w 7467600"/>
              <a:gd name="connsiteY827" fmla="*/ 239240 h 6858000"/>
              <a:gd name="connsiteX828" fmla="*/ 5905192 w 7467600"/>
              <a:gd name="connsiteY828" fmla="*/ 163079 h 6858000"/>
              <a:gd name="connsiteX829" fmla="*/ 5865655 w 7467600"/>
              <a:gd name="connsiteY829" fmla="*/ 171901 h 6858000"/>
              <a:gd name="connsiteX830" fmla="*/ 5259740 w 7467600"/>
              <a:gd name="connsiteY830" fmla="*/ 257013 h 6858000"/>
              <a:gd name="connsiteX831" fmla="*/ 5208466 w 7467600"/>
              <a:gd name="connsiteY831" fmla="*/ 257550 h 6858000"/>
              <a:gd name="connsiteX832" fmla="*/ 4980204 w 7467600"/>
              <a:gd name="connsiteY832" fmla="*/ 271903 h 6858000"/>
              <a:gd name="connsiteX833" fmla="*/ 5068068 w 7467600"/>
              <a:gd name="connsiteY833" fmla="*/ 282244 h 6858000"/>
              <a:gd name="connsiteX834" fmla="*/ 5153231 w 7467600"/>
              <a:gd name="connsiteY834" fmla="*/ 292240 h 6858000"/>
              <a:gd name="connsiteX835" fmla="*/ 5426491 w 7467600"/>
              <a:gd name="connsiteY835" fmla="*/ 281128 h 6858000"/>
              <a:gd name="connsiteX836" fmla="*/ 5731212 w 7467600"/>
              <a:gd name="connsiteY836" fmla="*/ 231951 h 6858000"/>
              <a:gd name="connsiteX837" fmla="*/ 5905192 w 7467600"/>
              <a:gd name="connsiteY837" fmla="*/ 163079 h 6858000"/>
              <a:gd name="connsiteX838" fmla="*/ 5944437 w 7467600"/>
              <a:gd name="connsiteY838" fmla="*/ 113829 h 6858000"/>
              <a:gd name="connsiteX839" fmla="*/ 5825032 w 7467600"/>
              <a:gd name="connsiteY839" fmla="*/ 146405 h 6858000"/>
              <a:gd name="connsiteX840" fmla="*/ 4955599 w 7467600"/>
              <a:gd name="connsiteY840" fmla="*/ 247008 h 6858000"/>
              <a:gd name="connsiteX841" fmla="*/ 5210104 w 7467600"/>
              <a:gd name="connsiteY841" fmla="*/ 228123 h 6858000"/>
              <a:gd name="connsiteX842" fmla="*/ 5261015 w 7467600"/>
              <a:gd name="connsiteY842" fmla="*/ 227087 h 6858000"/>
              <a:gd name="connsiteX843" fmla="*/ 5861181 w 7467600"/>
              <a:gd name="connsiteY843" fmla="*/ 143093 h 6858000"/>
              <a:gd name="connsiteX844" fmla="*/ 5961252 w 7467600"/>
              <a:gd name="connsiteY844" fmla="*/ 114820 h 6858000"/>
              <a:gd name="connsiteX845" fmla="*/ 5944437 w 7467600"/>
              <a:gd name="connsiteY845" fmla="*/ 113829 h 6858000"/>
              <a:gd name="connsiteX846" fmla="*/ 3882765 w 7467600"/>
              <a:gd name="connsiteY846" fmla="*/ 0 h 6858000"/>
              <a:gd name="connsiteX847" fmla="*/ 3995099 w 7467600"/>
              <a:gd name="connsiteY847" fmla="*/ 0 h 6858000"/>
              <a:gd name="connsiteX848" fmla="*/ 4163818 w 7467600"/>
              <a:gd name="connsiteY848" fmla="*/ 234104 h 6858000"/>
              <a:gd name="connsiteX849" fmla="*/ 4172099 w 7467600"/>
              <a:gd name="connsiteY849" fmla="*/ 234207 h 6858000"/>
              <a:gd name="connsiteX850" fmla="*/ 4784282 w 7467600"/>
              <a:gd name="connsiteY850" fmla="*/ 276561 h 6858000"/>
              <a:gd name="connsiteX851" fmla="*/ 4801687 w 7467600"/>
              <a:gd name="connsiteY851" fmla="*/ 267764 h 6858000"/>
              <a:gd name="connsiteX852" fmla="*/ 6082788 w 7467600"/>
              <a:gd name="connsiteY852" fmla="*/ 64119 h 6858000"/>
              <a:gd name="connsiteX853" fmla="*/ 6099442 w 7467600"/>
              <a:gd name="connsiteY853" fmla="*/ 82568 h 6858000"/>
              <a:gd name="connsiteX854" fmla="*/ 4804137 w 7467600"/>
              <a:gd name="connsiteY854" fmla="*/ 320931 h 6858000"/>
              <a:gd name="connsiteX855" fmla="*/ 4227047 w 7467600"/>
              <a:gd name="connsiteY855" fmla="*/ 313415 h 6858000"/>
              <a:gd name="connsiteX856" fmla="*/ 4346041 w 7467600"/>
              <a:gd name="connsiteY856" fmla="*/ 456086 h 6858000"/>
              <a:gd name="connsiteX857" fmla="*/ 4870967 w 7467600"/>
              <a:gd name="connsiteY857" fmla="*/ 963061 h 6858000"/>
              <a:gd name="connsiteX858" fmla="*/ 4889647 w 7467600"/>
              <a:gd name="connsiteY858" fmla="*/ 957147 h 6858000"/>
              <a:gd name="connsiteX859" fmla="*/ 5422504 w 7467600"/>
              <a:gd name="connsiteY859" fmla="*/ 805191 h 6858000"/>
              <a:gd name="connsiteX860" fmla="*/ 6087656 w 7467600"/>
              <a:gd name="connsiteY860" fmla="*/ 826703 h 6858000"/>
              <a:gd name="connsiteX861" fmla="*/ 6058717 w 7467600"/>
              <a:gd name="connsiteY861" fmla="*/ 865992 h 6858000"/>
              <a:gd name="connsiteX862" fmla="*/ 4974153 w 7467600"/>
              <a:gd name="connsiteY862" fmla="*/ 1045456 h 6858000"/>
              <a:gd name="connsiteX863" fmla="*/ 5627835 w 7467600"/>
              <a:gd name="connsiteY863" fmla="*/ 1472077 h 6858000"/>
              <a:gd name="connsiteX864" fmla="*/ 5629817 w 7467600"/>
              <a:gd name="connsiteY864" fmla="*/ 1471412 h 6858000"/>
              <a:gd name="connsiteX865" fmla="*/ 5634124 w 7467600"/>
              <a:gd name="connsiteY865" fmla="*/ 1470572 h 6858000"/>
              <a:gd name="connsiteX866" fmla="*/ 5755832 w 7467600"/>
              <a:gd name="connsiteY866" fmla="*/ 1383886 h 6858000"/>
              <a:gd name="connsiteX867" fmla="*/ 6014186 w 7467600"/>
              <a:gd name="connsiteY867" fmla="*/ 1279799 h 6858000"/>
              <a:gd name="connsiteX868" fmla="*/ 6901619 w 7467600"/>
              <a:gd name="connsiteY868" fmla="*/ 1047874 h 6858000"/>
              <a:gd name="connsiteX869" fmla="*/ 6931566 w 7467600"/>
              <a:gd name="connsiteY869" fmla="*/ 1062034 h 6858000"/>
              <a:gd name="connsiteX870" fmla="*/ 5790982 w 7467600"/>
              <a:gd name="connsiteY870" fmla="*/ 1561380 h 6858000"/>
              <a:gd name="connsiteX871" fmla="*/ 6188971 w 7467600"/>
              <a:gd name="connsiteY871" fmla="*/ 1755168 h 6858000"/>
              <a:gd name="connsiteX872" fmla="*/ 6202446 w 7467600"/>
              <a:gd name="connsiteY872" fmla="*/ 1752268 h 6858000"/>
              <a:gd name="connsiteX873" fmla="*/ 7179560 w 7467600"/>
              <a:gd name="connsiteY873" fmla="*/ 1467551 h 6858000"/>
              <a:gd name="connsiteX874" fmla="*/ 7158730 w 7467600"/>
              <a:gd name="connsiteY874" fmla="*/ 1507835 h 6858000"/>
              <a:gd name="connsiteX875" fmla="*/ 6326959 w 7467600"/>
              <a:gd name="connsiteY875" fmla="*/ 1817686 h 6858000"/>
              <a:gd name="connsiteX876" fmla="*/ 6537433 w 7467600"/>
              <a:gd name="connsiteY876" fmla="*/ 1907790 h 6858000"/>
              <a:gd name="connsiteX877" fmla="*/ 6550221 w 7467600"/>
              <a:gd name="connsiteY877" fmla="*/ 1910729 h 6858000"/>
              <a:gd name="connsiteX878" fmla="*/ 6964438 w 7467600"/>
              <a:gd name="connsiteY878" fmla="*/ 2209505 h 6858000"/>
              <a:gd name="connsiteX879" fmla="*/ 7367862 w 7467600"/>
              <a:gd name="connsiteY879" fmla="*/ 2806833 h 6858000"/>
              <a:gd name="connsiteX880" fmla="*/ 7364329 w 7467600"/>
              <a:gd name="connsiteY880" fmla="*/ 2826907 h 6858000"/>
              <a:gd name="connsiteX881" fmla="*/ 7290545 w 7467600"/>
              <a:gd name="connsiteY881" fmla="*/ 2850663 h 6858000"/>
              <a:gd name="connsiteX882" fmla="*/ 6472036 w 7467600"/>
              <a:gd name="connsiteY882" fmla="*/ 1959003 h 6858000"/>
              <a:gd name="connsiteX883" fmla="*/ 5792897 w 7467600"/>
              <a:gd name="connsiteY883" fmla="*/ 1647747 h 6858000"/>
              <a:gd name="connsiteX884" fmla="*/ 5842751 w 7467600"/>
              <a:gd name="connsiteY884" fmla="*/ 1816112 h 6858000"/>
              <a:gd name="connsiteX885" fmla="*/ 5847424 w 7467600"/>
              <a:gd name="connsiteY885" fmla="*/ 1815776 h 6858000"/>
              <a:gd name="connsiteX886" fmla="*/ 6399821 w 7467600"/>
              <a:gd name="connsiteY886" fmla="*/ 2344799 h 6858000"/>
              <a:gd name="connsiteX887" fmla="*/ 6323232 w 7467600"/>
              <a:gd name="connsiteY887" fmla="*/ 2389634 h 6858000"/>
              <a:gd name="connsiteX888" fmla="*/ 5942958 w 7467600"/>
              <a:gd name="connsiteY888" fmla="*/ 2077708 h 6858000"/>
              <a:gd name="connsiteX889" fmla="*/ 5921559 w 7467600"/>
              <a:gd name="connsiteY889" fmla="*/ 2378596 h 6858000"/>
              <a:gd name="connsiteX890" fmla="*/ 5817651 w 7467600"/>
              <a:gd name="connsiteY890" fmla="*/ 3023919 h 6858000"/>
              <a:gd name="connsiteX891" fmla="*/ 5729634 w 7467600"/>
              <a:gd name="connsiteY891" fmla="*/ 3051849 h 6858000"/>
              <a:gd name="connsiteX892" fmla="*/ 5611018 w 7467600"/>
              <a:gd name="connsiteY892" fmla="*/ 2316769 h 6858000"/>
              <a:gd name="connsiteX893" fmla="*/ 5687608 w 7467600"/>
              <a:gd name="connsiteY893" fmla="*/ 2039972 h 6858000"/>
              <a:gd name="connsiteX894" fmla="*/ 5657554 w 7467600"/>
              <a:gd name="connsiteY894" fmla="*/ 1576445 h 6858000"/>
              <a:gd name="connsiteX895" fmla="*/ 5150475 w 7467600"/>
              <a:gd name="connsiteY895" fmla="*/ 1274012 h 6858000"/>
              <a:gd name="connsiteX896" fmla="*/ 5349142 w 7467600"/>
              <a:gd name="connsiteY896" fmla="*/ 2204405 h 6858000"/>
              <a:gd name="connsiteX897" fmla="*/ 5262214 w 7467600"/>
              <a:gd name="connsiteY897" fmla="*/ 2233836 h 6858000"/>
              <a:gd name="connsiteX898" fmla="*/ 4981539 w 7467600"/>
              <a:gd name="connsiteY898" fmla="*/ 1542201 h 6858000"/>
              <a:gd name="connsiteX899" fmla="*/ 4958461 w 7467600"/>
              <a:gd name="connsiteY899" fmla="*/ 1136957 h 6858000"/>
              <a:gd name="connsiteX900" fmla="*/ 4655015 w 7467600"/>
              <a:gd name="connsiteY900" fmla="*/ 891426 h 6858000"/>
              <a:gd name="connsiteX901" fmla="*/ 4348002 w 7467600"/>
              <a:gd name="connsiteY901" fmla="*/ 2205895 h 6858000"/>
              <a:gd name="connsiteX902" fmla="*/ 4262250 w 7467600"/>
              <a:gd name="connsiteY902" fmla="*/ 2219972 h 6858000"/>
              <a:gd name="connsiteX903" fmla="*/ 4550611 w 7467600"/>
              <a:gd name="connsiteY903" fmla="*/ 817540 h 6858000"/>
              <a:gd name="connsiteX904" fmla="*/ 4564418 w 7467600"/>
              <a:gd name="connsiteY904" fmla="*/ 808293 h 6858000"/>
              <a:gd name="connsiteX905" fmla="*/ 4266388 w 7467600"/>
              <a:gd name="connsiteY905" fmla="*/ 500083 h 6858000"/>
              <a:gd name="connsiteX906" fmla="*/ 4032842 w 7467600"/>
              <a:gd name="connsiteY906" fmla="*/ 211809 h 6858000"/>
              <a:gd name="connsiteX907" fmla="*/ 3882765 w 7467600"/>
              <a:gd name="connsiteY907" fmla="*/ 0 h 6858000"/>
              <a:gd name="connsiteX908" fmla="*/ 3721337 w 7467600"/>
              <a:gd name="connsiteY908" fmla="*/ 0 h 6858000"/>
              <a:gd name="connsiteX909" fmla="*/ 3797544 w 7467600"/>
              <a:gd name="connsiteY909" fmla="*/ 0 h 6858000"/>
              <a:gd name="connsiteX910" fmla="*/ 3775734 w 7467600"/>
              <a:gd name="connsiteY910" fmla="*/ 95131 h 6858000"/>
              <a:gd name="connsiteX911" fmla="*/ 3724807 w 7467600"/>
              <a:gd name="connsiteY911" fmla="*/ 272257 h 6858000"/>
              <a:gd name="connsiteX912" fmla="*/ 3726844 w 7467600"/>
              <a:gd name="connsiteY912" fmla="*/ 282988 h 6858000"/>
              <a:gd name="connsiteX913" fmla="*/ 3742664 w 7467600"/>
              <a:gd name="connsiteY913" fmla="*/ 279918 h 6858000"/>
              <a:gd name="connsiteX914" fmla="*/ 4103910 w 7467600"/>
              <a:gd name="connsiteY914" fmla="*/ 1161917 h 6858000"/>
              <a:gd name="connsiteX915" fmla="*/ 4020269 w 7467600"/>
              <a:gd name="connsiteY915" fmla="*/ 1200406 h 6858000"/>
              <a:gd name="connsiteX916" fmla="*/ 3674882 w 7467600"/>
              <a:gd name="connsiteY916" fmla="*/ 488524 h 6858000"/>
              <a:gd name="connsiteX917" fmla="*/ 3132682 w 7467600"/>
              <a:gd name="connsiteY917" fmla="*/ 1072284 h 6858000"/>
              <a:gd name="connsiteX918" fmla="*/ 2716346 w 7467600"/>
              <a:gd name="connsiteY918" fmla="*/ 1276376 h 6858000"/>
              <a:gd name="connsiteX919" fmla="*/ 2716772 w 7467600"/>
              <a:gd name="connsiteY919" fmla="*/ 1255462 h 6858000"/>
              <a:gd name="connsiteX920" fmla="*/ 3471096 w 7467600"/>
              <a:gd name="connsiteY920" fmla="*/ 437072 h 6858000"/>
              <a:gd name="connsiteX921" fmla="*/ 3639057 w 7467600"/>
              <a:gd name="connsiteY921" fmla="*/ 286334 h 6858000"/>
              <a:gd name="connsiteX922" fmla="*/ 3640309 w 7467600"/>
              <a:gd name="connsiteY922" fmla="*/ 284664 h 6858000"/>
              <a:gd name="connsiteX923" fmla="*/ 3646022 w 7467600"/>
              <a:gd name="connsiteY923" fmla="*/ 276711 h 6858000"/>
              <a:gd name="connsiteX924" fmla="*/ 3707943 w 7467600"/>
              <a:gd name="connsiteY924" fmla="*/ 65958 h 6858000"/>
              <a:gd name="connsiteX925" fmla="*/ 3721337 w 7467600"/>
              <a:gd name="connsiteY925" fmla="*/ 0 h 6858000"/>
              <a:gd name="connsiteX926" fmla="*/ 2867960 w 7467600"/>
              <a:gd name="connsiteY926" fmla="*/ 0 h 6858000"/>
              <a:gd name="connsiteX927" fmla="*/ 2926351 w 7467600"/>
              <a:gd name="connsiteY927" fmla="*/ 0 h 6858000"/>
              <a:gd name="connsiteX928" fmla="*/ 2902823 w 7467600"/>
              <a:gd name="connsiteY928" fmla="*/ 262929 h 6858000"/>
              <a:gd name="connsiteX929" fmla="*/ 2940663 w 7467600"/>
              <a:gd name="connsiteY929" fmla="*/ 140884 h 6858000"/>
              <a:gd name="connsiteX930" fmla="*/ 2947039 w 7467600"/>
              <a:gd name="connsiteY930" fmla="*/ 122524 h 6858000"/>
              <a:gd name="connsiteX931" fmla="*/ 2984316 w 7467600"/>
              <a:gd name="connsiteY931" fmla="*/ 0 h 6858000"/>
              <a:gd name="connsiteX932" fmla="*/ 3016114 w 7467600"/>
              <a:gd name="connsiteY932" fmla="*/ 0 h 6858000"/>
              <a:gd name="connsiteX933" fmla="*/ 2979949 w 7467600"/>
              <a:gd name="connsiteY933" fmla="*/ 119274 h 6858000"/>
              <a:gd name="connsiteX934" fmla="*/ 3023879 w 7467600"/>
              <a:gd name="connsiteY934" fmla="*/ 0 h 6858000"/>
              <a:gd name="connsiteX935" fmla="*/ 3105400 w 7467600"/>
              <a:gd name="connsiteY935" fmla="*/ 0 h 6858000"/>
              <a:gd name="connsiteX936" fmla="*/ 3094669 w 7467600"/>
              <a:gd name="connsiteY936" fmla="*/ 30308 h 6858000"/>
              <a:gd name="connsiteX937" fmla="*/ 2901945 w 7467600"/>
              <a:gd name="connsiteY937" fmla="*/ 466538 h 6858000"/>
              <a:gd name="connsiteX938" fmla="*/ 2815209 w 7467600"/>
              <a:gd name="connsiteY938" fmla="*/ 497361 h 6858000"/>
              <a:gd name="connsiteX939" fmla="*/ 2844845 w 7467600"/>
              <a:gd name="connsiteY939" fmla="*/ 127638 h 6858000"/>
              <a:gd name="connsiteX940" fmla="*/ 2867960 w 7467600"/>
              <a:gd name="connsiteY940" fmla="*/ 0 h 6858000"/>
              <a:gd name="connsiteX941" fmla="*/ 1057230 w 7467600"/>
              <a:gd name="connsiteY941" fmla="*/ 0 h 6858000"/>
              <a:gd name="connsiteX942" fmla="*/ 1111003 w 7467600"/>
              <a:gd name="connsiteY942" fmla="*/ 0 h 6858000"/>
              <a:gd name="connsiteX943" fmla="*/ 1125553 w 7467600"/>
              <a:gd name="connsiteY943" fmla="*/ 52588 h 6858000"/>
              <a:gd name="connsiteX944" fmla="*/ 1304276 w 7467600"/>
              <a:gd name="connsiteY944" fmla="*/ 476275 h 6858000"/>
              <a:gd name="connsiteX945" fmla="*/ 1492066 w 7467600"/>
              <a:gd name="connsiteY945" fmla="*/ 886333 h 6858000"/>
              <a:gd name="connsiteX946" fmla="*/ 1423698 w 7467600"/>
              <a:gd name="connsiteY946" fmla="*/ 710817 h 6858000"/>
              <a:gd name="connsiteX947" fmla="*/ 1357609 w 7467600"/>
              <a:gd name="connsiteY947" fmla="*/ 532892 h 6858000"/>
              <a:gd name="connsiteX948" fmla="*/ 1309550 w 7467600"/>
              <a:gd name="connsiteY948" fmla="*/ 374031 h 6858000"/>
              <a:gd name="connsiteX949" fmla="*/ 1193673 w 7467600"/>
              <a:gd name="connsiteY949" fmla="*/ 49533 h 6858000"/>
              <a:gd name="connsiteX950" fmla="*/ 1164391 w 7467600"/>
              <a:gd name="connsiteY950" fmla="*/ 0 h 6858000"/>
              <a:gd name="connsiteX951" fmla="*/ 1200666 w 7467600"/>
              <a:gd name="connsiteY951" fmla="*/ 0 h 6858000"/>
              <a:gd name="connsiteX952" fmla="*/ 1223408 w 7467600"/>
              <a:gd name="connsiteY952" fmla="*/ 38996 h 6858000"/>
              <a:gd name="connsiteX953" fmla="*/ 1339635 w 7467600"/>
              <a:gd name="connsiteY953" fmla="*/ 365517 h 6858000"/>
              <a:gd name="connsiteX954" fmla="*/ 1387469 w 7467600"/>
              <a:gd name="connsiteY954" fmla="*/ 523079 h 6858000"/>
              <a:gd name="connsiteX955" fmla="*/ 1452685 w 7467600"/>
              <a:gd name="connsiteY955" fmla="*/ 699806 h 6858000"/>
              <a:gd name="connsiteX956" fmla="*/ 1492092 w 7467600"/>
              <a:gd name="connsiteY956" fmla="*/ 800424 h 6858000"/>
              <a:gd name="connsiteX957" fmla="*/ 1455302 w 7467600"/>
              <a:gd name="connsiteY957" fmla="*/ 632913 h 6858000"/>
              <a:gd name="connsiteX958" fmla="*/ 1222336 w 7467600"/>
              <a:gd name="connsiteY958" fmla="*/ 9480 h 6858000"/>
              <a:gd name="connsiteX959" fmla="*/ 1214634 w 7467600"/>
              <a:gd name="connsiteY959" fmla="*/ 0 h 6858000"/>
              <a:gd name="connsiteX960" fmla="*/ 1289827 w 7467600"/>
              <a:gd name="connsiteY960" fmla="*/ 0 h 6858000"/>
              <a:gd name="connsiteX961" fmla="*/ 1321076 w 7467600"/>
              <a:gd name="connsiteY961" fmla="*/ 59722 h 6858000"/>
              <a:gd name="connsiteX962" fmla="*/ 1512579 w 7467600"/>
              <a:gd name="connsiteY962" fmla="*/ 626441 h 6858000"/>
              <a:gd name="connsiteX963" fmla="*/ 1506076 w 7467600"/>
              <a:gd name="connsiteY963" fmla="*/ 1089289 h 6858000"/>
              <a:gd name="connsiteX964" fmla="*/ 1486346 w 7467600"/>
              <a:gd name="connsiteY964" fmla="*/ 1079919 h 6858000"/>
              <a:gd name="connsiteX965" fmla="*/ 1070511 w 7467600"/>
              <a:gd name="connsiteY965" fmla="*/ 48609 h 6858000"/>
              <a:gd name="connsiteX966" fmla="*/ 1057230 w 7467600"/>
              <a:gd name="connsiteY966" fmla="*/ 0 h 6858000"/>
              <a:gd name="connsiteX967" fmla="*/ 43151 w 7467600"/>
              <a:gd name="connsiteY967" fmla="*/ 0 h 6858000"/>
              <a:gd name="connsiteX968" fmla="*/ 95283 w 7467600"/>
              <a:gd name="connsiteY968" fmla="*/ 0 h 6858000"/>
              <a:gd name="connsiteX969" fmla="*/ 300708 w 7467600"/>
              <a:gd name="connsiteY969" fmla="*/ 154571 h 6858000"/>
              <a:gd name="connsiteX970" fmla="*/ 530414 w 7467600"/>
              <a:gd name="connsiteY970" fmla="*/ 354673 h 6858000"/>
              <a:gd name="connsiteX971" fmla="*/ 333785 w 7467600"/>
              <a:gd name="connsiteY971" fmla="*/ 161564 h 6858000"/>
              <a:gd name="connsiteX972" fmla="*/ 147005 w 7467600"/>
              <a:gd name="connsiteY972" fmla="*/ 0 h 6858000"/>
              <a:gd name="connsiteX973" fmla="*/ 272509 w 7467600"/>
              <a:gd name="connsiteY973" fmla="*/ 0 h 6858000"/>
              <a:gd name="connsiteX974" fmla="*/ 326276 w 7467600"/>
              <a:gd name="connsiteY974" fmla="*/ 45847 h 6858000"/>
              <a:gd name="connsiteX975" fmla="*/ 823759 w 7467600"/>
              <a:gd name="connsiteY975" fmla="*/ 574145 h 6858000"/>
              <a:gd name="connsiteX976" fmla="*/ 811254 w 7467600"/>
              <a:gd name="connsiteY976" fmla="*/ 665546 h 6858000"/>
              <a:gd name="connsiteX977" fmla="*/ 154042 w 7467600"/>
              <a:gd name="connsiteY977" fmla="*/ 261522 h 6858000"/>
              <a:gd name="connsiteX978" fmla="*/ 13550 w 7467600"/>
              <a:gd name="connsiteY978" fmla="*/ 158423 h 6858000"/>
              <a:gd name="connsiteX979" fmla="*/ 0 w 7467600"/>
              <a:gd name="connsiteY979" fmla="*/ 146618 h 6858000"/>
              <a:gd name="connsiteX980" fmla="*/ 0 w 7467600"/>
              <a:gd name="connsiteY980" fmla="*/ 59161 h 6858000"/>
              <a:gd name="connsiteX981" fmla="*/ 45427 w 7467600"/>
              <a:gd name="connsiteY981" fmla="*/ 101078 h 6858000"/>
              <a:gd name="connsiteX982" fmla="*/ 630103 w 7467600"/>
              <a:gd name="connsiteY982" fmla="*/ 485885 h 6858000"/>
              <a:gd name="connsiteX983" fmla="*/ 532040 w 7467600"/>
              <a:gd name="connsiteY983" fmla="*/ 399359 h 6858000"/>
              <a:gd name="connsiteX984" fmla="*/ 517618 w 7467600"/>
              <a:gd name="connsiteY984" fmla="*/ 385726 h 6858000"/>
              <a:gd name="connsiteX985" fmla="*/ 285074 w 7467600"/>
              <a:gd name="connsiteY985" fmla="*/ 182755 h 6858000"/>
              <a:gd name="connsiteX986" fmla="*/ 43151 w 7467600"/>
              <a:gd name="connsiteY98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7312201 w 7467600"/>
              <a:gd name="connsiteY127" fmla="*/ 5128278 h 6858000"/>
              <a:gd name="connsiteX128" fmla="*/ 7450656 w 7467600"/>
              <a:gd name="connsiteY128" fmla="*/ 5134750 h 6858000"/>
              <a:gd name="connsiteX129" fmla="*/ 7312201 w 7467600"/>
              <a:gd name="connsiteY129" fmla="*/ 5128278 h 6858000"/>
              <a:gd name="connsiteX130" fmla="*/ 1903353 w 7467600"/>
              <a:gd name="connsiteY130" fmla="*/ 5044827 h 6858000"/>
              <a:gd name="connsiteX131" fmla="*/ 1936931 w 7467600"/>
              <a:gd name="connsiteY131" fmla="*/ 5093954 h 6858000"/>
              <a:gd name="connsiteX132" fmla="*/ 2195868 w 7467600"/>
              <a:gd name="connsiteY132" fmla="*/ 5396574 h 6858000"/>
              <a:gd name="connsiteX133" fmla="*/ 2088852 w 7467600"/>
              <a:gd name="connsiteY133" fmla="*/ 5166123 h 6858000"/>
              <a:gd name="connsiteX134" fmla="*/ 1958241 w 7467600"/>
              <a:gd name="connsiteY134" fmla="*/ 5067955 h 6858000"/>
              <a:gd name="connsiteX135" fmla="*/ 1903353 w 7467600"/>
              <a:gd name="connsiteY135" fmla="*/ 5044827 h 6858000"/>
              <a:gd name="connsiteX136" fmla="*/ 1979378 w 7467600"/>
              <a:gd name="connsiteY136" fmla="*/ 4769504 h 6858000"/>
              <a:gd name="connsiteX137" fmla="*/ 2882120 w 7467600"/>
              <a:gd name="connsiteY137" fmla="*/ 5064547 h 6858000"/>
              <a:gd name="connsiteX138" fmla="*/ 2793103 w 7467600"/>
              <a:gd name="connsiteY138" fmla="*/ 5039699 h 6858000"/>
              <a:gd name="connsiteX139" fmla="*/ 2770041 w 7467600"/>
              <a:gd name="connsiteY139" fmla="*/ 5033634 h 6858000"/>
              <a:gd name="connsiteX140" fmla="*/ 1979378 w 7467600"/>
              <a:gd name="connsiteY140" fmla="*/ 4769504 h 6858000"/>
              <a:gd name="connsiteX141" fmla="*/ 1927410 w 7467600"/>
              <a:gd name="connsiteY141" fmla="*/ 4716164 h 6858000"/>
              <a:gd name="connsiteX142" fmla="*/ 1959587 w 7467600"/>
              <a:gd name="connsiteY142" fmla="*/ 4728849 h 6858000"/>
              <a:gd name="connsiteX143" fmla="*/ 2777707 w 7467600"/>
              <a:gd name="connsiteY143" fmla="*/ 5003991 h 6858000"/>
              <a:gd name="connsiteX144" fmla="*/ 2800768 w 7467600"/>
              <a:gd name="connsiteY144" fmla="*/ 5010056 h 6858000"/>
              <a:gd name="connsiteX145" fmla="*/ 2879408 w 7467600"/>
              <a:gd name="connsiteY145" fmla="*/ 5031590 h 6858000"/>
              <a:gd name="connsiteX146" fmla="*/ 2862295 w 7467600"/>
              <a:gd name="connsiteY146" fmla="*/ 5022958 h 6858000"/>
              <a:gd name="connsiteX147" fmla="*/ 2813343 w 7467600"/>
              <a:gd name="connsiteY147" fmla="*/ 4998369 h 6858000"/>
              <a:gd name="connsiteX148" fmla="*/ 2646245 w 7467600"/>
              <a:gd name="connsiteY148" fmla="*/ 4930999 h 6858000"/>
              <a:gd name="connsiteX149" fmla="*/ 1999243 w 7467600"/>
              <a:gd name="connsiteY149" fmla="*/ 4730524 h 6858000"/>
              <a:gd name="connsiteX150" fmla="*/ 1979527 w 7467600"/>
              <a:gd name="connsiteY150" fmla="*/ 4726651 h 6858000"/>
              <a:gd name="connsiteX151" fmla="*/ 1927410 w 7467600"/>
              <a:gd name="connsiteY151" fmla="*/ 4716164 h 6858000"/>
              <a:gd name="connsiteX152" fmla="*/ 1997014 w 7467600"/>
              <a:gd name="connsiteY152" fmla="*/ 4698007 h 6858000"/>
              <a:gd name="connsiteX153" fmla="*/ 2005458 w 7467600"/>
              <a:gd name="connsiteY153" fmla="*/ 4699540 h 6858000"/>
              <a:gd name="connsiteX154" fmla="*/ 2657186 w 7467600"/>
              <a:gd name="connsiteY154" fmla="*/ 4901687 h 6858000"/>
              <a:gd name="connsiteX155" fmla="*/ 2826662 w 7467600"/>
              <a:gd name="connsiteY155" fmla="*/ 4970362 h 6858000"/>
              <a:gd name="connsiteX156" fmla="*/ 2876100 w 7467600"/>
              <a:gd name="connsiteY156" fmla="*/ 4995397 h 6858000"/>
              <a:gd name="connsiteX157" fmla="*/ 3042600 w 7467600"/>
              <a:gd name="connsiteY157" fmla="*/ 5059532 h 6858000"/>
              <a:gd name="connsiteX158" fmla="*/ 1997014 w 7467600"/>
              <a:gd name="connsiteY158" fmla="*/ 4698007 h 6858000"/>
              <a:gd name="connsiteX159" fmla="*/ 2305292 w 7467600"/>
              <a:gd name="connsiteY159" fmla="*/ 4219492 h 6858000"/>
              <a:gd name="connsiteX160" fmla="*/ 3360922 w 7467600"/>
              <a:gd name="connsiteY160" fmla="*/ 4529373 h 6858000"/>
              <a:gd name="connsiteX161" fmla="*/ 3492420 w 7467600"/>
              <a:gd name="connsiteY161" fmla="*/ 4510145 h 6858000"/>
              <a:gd name="connsiteX162" fmla="*/ 3364086 w 7467600"/>
              <a:gd name="connsiteY162" fmla="*/ 4480340 h 6858000"/>
              <a:gd name="connsiteX163" fmla="*/ 3225818 w 7467600"/>
              <a:gd name="connsiteY163" fmla="*/ 4411822 h 6858000"/>
              <a:gd name="connsiteX164" fmla="*/ 3129696 w 7467600"/>
              <a:gd name="connsiteY164" fmla="*/ 4360704 h 6858000"/>
              <a:gd name="connsiteX165" fmla="*/ 2814545 w 7467600"/>
              <a:gd name="connsiteY165" fmla="*/ 4282955 h 6858000"/>
              <a:gd name="connsiteX166" fmla="*/ 2305292 w 7467600"/>
              <a:gd name="connsiteY166" fmla="*/ 4219492 h 6858000"/>
              <a:gd name="connsiteX167" fmla="*/ 2626982 w 7467600"/>
              <a:gd name="connsiteY167" fmla="*/ 4206450 h 6858000"/>
              <a:gd name="connsiteX168" fmla="*/ 2490617 w 7467600"/>
              <a:gd name="connsiteY168" fmla="*/ 4206951 h 6858000"/>
              <a:gd name="connsiteX169" fmla="*/ 2819869 w 7467600"/>
              <a:gd name="connsiteY169" fmla="*/ 4252936 h 6858000"/>
              <a:gd name="connsiteX170" fmla="*/ 3143018 w 7467600"/>
              <a:gd name="connsiteY170" fmla="*/ 4332698 h 6858000"/>
              <a:gd name="connsiteX171" fmla="*/ 3241520 w 7467600"/>
              <a:gd name="connsiteY171" fmla="*/ 4385112 h 6858000"/>
              <a:gd name="connsiteX172" fmla="*/ 3374575 w 7467600"/>
              <a:gd name="connsiteY172" fmla="*/ 4451517 h 6858000"/>
              <a:gd name="connsiteX173" fmla="*/ 3505221 w 7467600"/>
              <a:gd name="connsiteY173" fmla="*/ 4480757 h 6858000"/>
              <a:gd name="connsiteX174" fmla="*/ 2626982 w 7467600"/>
              <a:gd name="connsiteY174" fmla="*/ 4206450 h 6858000"/>
              <a:gd name="connsiteX175" fmla="*/ 1310106 w 7467600"/>
              <a:gd name="connsiteY175" fmla="*/ 3943217 h 6858000"/>
              <a:gd name="connsiteX176" fmla="*/ 854994 w 7467600"/>
              <a:gd name="connsiteY176" fmla="*/ 4399136 h 6858000"/>
              <a:gd name="connsiteX177" fmla="*/ 742462 w 7467600"/>
              <a:gd name="connsiteY177" fmla="*/ 4594648 h 6858000"/>
              <a:gd name="connsiteX178" fmla="*/ 820602 w 7467600"/>
              <a:gd name="connsiteY178" fmla="*/ 4485915 h 6858000"/>
              <a:gd name="connsiteX179" fmla="*/ 878295 w 7467600"/>
              <a:gd name="connsiteY179" fmla="*/ 4403594 h 6858000"/>
              <a:gd name="connsiteX180" fmla="*/ 1240607 w 7467600"/>
              <a:gd name="connsiteY180" fmla="*/ 4010401 h 6858000"/>
              <a:gd name="connsiteX181" fmla="*/ 1310106 w 7467600"/>
              <a:gd name="connsiteY181" fmla="*/ 3943217 h 6858000"/>
              <a:gd name="connsiteX182" fmla="*/ 1423113 w 7467600"/>
              <a:gd name="connsiteY182" fmla="*/ 3874565 h 6858000"/>
              <a:gd name="connsiteX183" fmla="*/ 1260565 w 7467600"/>
              <a:gd name="connsiteY183" fmla="*/ 4031982 h 6858000"/>
              <a:gd name="connsiteX184" fmla="*/ 901900 w 7467600"/>
              <a:gd name="connsiteY184" fmla="*/ 4421236 h 6858000"/>
              <a:gd name="connsiteX185" fmla="*/ 845044 w 7467600"/>
              <a:gd name="connsiteY185" fmla="*/ 4502436 h 6858000"/>
              <a:gd name="connsiteX186" fmla="*/ 685926 w 7467600"/>
              <a:gd name="connsiteY186" fmla="*/ 4703069 h 6858000"/>
              <a:gd name="connsiteX187" fmla="*/ 684248 w 7467600"/>
              <a:gd name="connsiteY187" fmla="*/ 4706721 h 6858000"/>
              <a:gd name="connsiteX188" fmla="*/ 1423113 w 7467600"/>
              <a:gd name="connsiteY188" fmla="*/ 3874565 h 6858000"/>
              <a:gd name="connsiteX189" fmla="*/ 3316479 w 7467600"/>
              <a:gd name="connsiteY189" fmla="*/ 3872136 h 6858000"/>
              <a:gd name="connsiteX190" fmla="*/ 3546806 w 7467600"/>
              <a:gd name="connsiteY190" fmla="*/ 4356139 h 6858000"/>
              <a:gd name="connsiteX191" fmla="*/ 3364433 w 7467600"/>
              <a:gd name="connsiteY191" fmla="*/ 3953121 h 6858000"/>
              <a:gd name="connsiteX192" fmla="*/ 3316479 w 7467600"/>
              <a:gd name="connsiteY192" fmla="*/ 3872136 h 6858000"/>
              <a:gd name="connsiteX193" fmla="*/ 3291335 w 7467600"/>
              <a:gd name="connsiteY193" fmla="*/ 3767420 h 6858000"/>
              <a:gd name="connsiteX194" fmla="*/ 3390805 w 7467600"/>
              <a:gd name="connsiteY194" fmla="*/ 3937163 h 6858000"/>
              <a:gd name="connsiteX195" fmla="*/ 3579062 w 7467600"/>
              <a:gd name="connsiteY195" fmla="*/ 4359040 h 6858000"/>
              <a:gd name="connsiteX196" fmla="*/ 3467355 w 7467600"/>
              <a:gd name="connsiteY196" fmla="*/ 3988130 h 6858000"/>
              <a:gd name="connsiteX197" fmla="*/ 3310753 w 7467600"/>
              <a:gd name="connsiteY197" fmla="*/ 3787140 h 6858000"/>
              <a:gd name="connsiteX198" fmla="*/ 3291335 w 7467600"/>
              <a:gd name="connsiteY198" fmla="*/ 3767420 h 6858000"/>
              <a:gd name="connsiteX199" fmla="*/ 1635889 w 7467600"/>
              <a:gd name="connsiteY199" fmla="*/ 3709494 h 6858000"/>
              <a:gd name="connsiteX200" fmla="*/ 1634800 w 7467600"/>
              <a:gd name="connsiteY200" fmla="*/ 3731111 h 6858000"/>
              <a:gd name="connsiteX201" fmla="*/ 1635889 w 7467600"/>
              <a:gd name="connsiteY201" fmla="*/ 3709494 h 6858000"/>
              <a:gd name="connsiteX202" fmla="*/ 1510397 w 7467600"/>
              <a:gd name="connsiteY202" fmla="*/ 3684705 h 6858000"/>
              <a:gd name="connsiteX203" fmla="*/ 1146550 w 7467600"/>
              <a:gd name="connsiteY203" fmla="*/ 3802012 h 6858000"/>
              <a:gd name="connsiteX204" fmla="*/ 698834 w 7467600"/>
              <a:gd name="connsiteY204" fmla="*/ 3952272 h 6858000"/>
              <a:gd name="connsiteX205" fmla="*/ 34256 w 7467600"/>
              <a:gd name="connsiteY205" fmla="*/ 4347603 h 6858000"/>
              <a:gd name="connsiteX206" fmla="*/ 527241 w 7467600"/>
              <a:gd name="connsiteY206" fmla="*/ 4065078 h 6858000"/>
              <a:gd name="connsiteX207" fmla="*/ 1510397 w 7467600"/>
              <a:gd name="connsiteY207" fmla="*/ 3684705 h 6858000"/>
              <a:gd name="connsiteX208" fmla="*/ 1313114 w 7467600"/>
              <a:gd name="connsiteY208" fmla="*/ 3655216 h 6858000"/>
              <a:gd name="connsiteX209" fmla="*/ 1109304 w 7467600"/>
              <a:gd name="connsiteY209" fmla="*/ 3669030 h 6858000"/>
              <a:gd name="connsiteX210" fmla="*/ 8129 w 7467600"/>
              <a:gd name="connsiteY210" fmla="*/ 4330519 h 6858000"/>
              <a:gd name="connsiteX211" fmla="*/ 687572 w 7467600"/>
              <a:gd name="connsiteY211" fmla="*/ 3925629 h 6858000"/>
              <a:gd name="connsiteX212" fmla="*/ 1138365 w 7467600"/>
              <a:gd name="connsiteY212" fmla="*/ 3774515 h 6858000"/>
              <a:gd name="connsiteX213" fmla="*/ 1505579 w 7467600"/>
              <a:gd name="connsiteY213" fmla="*/ 3655526 h 6858000"/>
              <a:gd name="connsiteX214" fmla="*/ 1313114 w 7467600"/>
              <a:gd name="connsiteY214" fmla="*/ 3655216 h 6858000"/>
              <a:gd name="connsiteX215" fmla="*/ 3655073 w 7467600"/>
              <a:gd name="connsiteY215" fmla="*/ 3650884 h 6858000"/>
              <a:gd name="connsiteX216" fmla="*/ 3989938 w 7467600"/>
              <a:gd name="connsiteY216" fmla="*/ 3991685 h 6858000"/>
              <a:gd name="connsiteX217" fmla="*/ 4393907 w 7467600"/>
              <a:gd name="connsiteY217" fmla="*/ 4261258 h 6858000"/>
              <a:gd name="connsiteX218" fmla="*/ 4648051 w 7467600"/>
              <a:gd name="connsiteY218" fmla="*/ 4374051 h 6858000"/>
              <a:gd name="connsiteX219" fmla="*/ 4383389 w 7467600"/>
              <a:gd name="connsiteY219" fmla="*/ 4184369 h 6858000"/>
              <a:gd name="connsiteX220" fmla="*/ 4165508 w 7467600"/>
              <a:gd name="connsiteY220" fmla="*/ 4035196 h 6858000"/>
              <a:gd name="connsiteX221" fmla="*/ 4068162 w 7467600"/>
              <a:gd name="connsiteY221" fmla="*/ 3953394 h 6858000"/>
              <a:gd name="connsiteX222" fmla="*/ 3981416 w 7467600"/>
              <a:gd name="connsiteY222" fmla="*/ 3880482 h 6858000"/>
              <a:gd name="connsiteX223" fmla="*/ 3800147 w 7467600"/>
              <a:gd name="connsiteY223" fmla="*/ 3749872 h 6858000"/>
              <a:gd name="connsiteX224" fmla="*/ 3655073 w 7467600"/>
              <a:gd name="connsiteY224" fmla="*/ 3650884 h 6858000"/>
              <a:gd name="connsiteX225" fmla="*/ 3670252 w 7467600"/>
              <a:gd name="connsiteY225" fmla="*/ 3622798 h 6858000"/>
              <a:gd name="connsiteX226" fmla="*/ 3817258 w 7467600"/>
              <a:gd name="connsiteY226" fmla="*/ 3723577 h 6858000"/>
              <a:gd name="connsiteX227" fmla="*/ 4000461 w 7467600"/>
              <a:gd name="connsiteY227" fmla="*/ 3855966 h 6858000"/>
              <a:gd name="connsiteX228" fmla="*/ 4088180 w 7467600"/>
              <a:gd name="connsiteY228" fmla="*/ 3929774 h 6858000"/>
              <a:gd name="connsiteX229" fmla="*/ 4184555 w 7467600"/>
              <a:gd name="connsiteY229" fmla="*/ 4010683 h 6858000"/>
              <a:gd name="connsiteX230" fmla="*/ 4399563 w 7467600"/>
              <a:gd name="connsiteY230" fmla="*/ 4158106 h 6858000"/>
              <a:gd name="connsiteX231" fmla="*/ 4684469 w 7467600"/>
              <a:gd name="connsiteY231" fmla="*/ 4364680 h 6858000"/>
              <a:gd name="connsiteX232" fmla="*/ 4690271 w 7467600"/>
              <a:gd name="connsiteY232" fmla="*/ 4370034 h 6858000"/>
              <a:gd name="connsiteX233" fmla="*/ 4136093 w 7467600"/>
              <a:gd name="connsiteY233" fmla="*/ 3858466 h 6858000"/>
              <a:gd name="connsiteX234" fmla="*/ 3670252 w 7467600"/>
              <a:gd name="connsiteY234" fmla="*/ 3622798 h 6858000"/>
              <a:gd name="connsiteX235" fmla="*/ 4440129 w 7467600"/>
              <a:gd name="connsiteY235" fmla="*/ 3448571 h 6858000"/>
              <a:gd name="connsiteX236" fmla="*/ 4856525 w 7467600"/>
              <a:gd name="connsiteY236" fmla="*/ 3915351 h 6858000"/>
              <a:gd name="connsiteX237" fmla="*/ 5059055 w 7467600"/>
              <a:gd name="connsiteY237" fmla="*/ 4108918 h 6858000"/>
              <a:gd name="connsiteX238" fmla="*/ 5290070 w 7467600"/>
              <a:gd name="connsiteY238" fmla="*/ 4263619 h 6858000"/>
              <a:gd name="connsiteX239" fmla="*/ 4834991 w 7467600"/>
              <a:gd name="connsiteY239" fmla="*/ 3830985 h 6858000"/>
              <a:gd name="connsiteX240" fmla="*/ 4440129 w 7467600"/>
              <a:gd name="connsiteY240" fmla="*/ 3448571 h 6858000"/>
              <a:gd name="connsiteX241" fmla="*/ 4441737 w 7467600"/>
              <a:gd name="connsiteY241" fmla="*/ 3399734 h 6858000"/>
              <a:gd name="connsiteX242" fmla="*/ 4431236 w 7467600"/>
              <a:gd name="connsiteY242" fmla="*/ 3400954 h 6858000"/>
              <a:gd name="connsiteX243" fmla="*/ 4557150 w 7467600"/>
              <a:gd name="connsiteY243" fmla="*/ 3510023 h 6858000"/>
              <a:gd name="connsiteX244" fmla="*/ 4856936 w 7467600"/>
              <a:gd name="connsiteY244" fmla="*/ 3809146 h 6858000"/>
              <a:gd name="connsiteX245" fmla="*/ 5111996 w 7467600"/>
              <a:gd name="connsiteY245" fmla="*/ 4065759 h 6858000"/>
              <a:gd name="connsiteX246" fmla="*/ 5388878 w 7467600"/>
              <a:gd name="connsiteY246" fmla="*/ 4300185 h 6858000"/>
              <a:gd name="connsiteX247" fmla="*/ 5425556 w 7467600"/>
              <a:gd name="connsiteY247" fmla="*/ 4308967 h 6858000"/>
              <a:gd name="connsiteX248" fmla="*/ 4943646 w 7467600"/>
              <a:gd name="connsiteY248" fmla="*/ 3822916 h 6858000"/>
              <a:gd name="connsiteX249" fmla="*/ 4594837 w 7467600"/>
              <a:gd name="connsiteY249" fmla="*/ 3532274 h 6858000"/>
              <a:gd name="connsiteX250" fmla="*/ 4441737 w 7467600"/>
              <a:gd name="connsiteY250" fmla="*/ 3399734 h 6858000"/>
              <a:gd name="connsiteX251" fmla="*/ 5425834 w 7467600"/>
              <a:gd name="connsiteY251" fmla="*/ 3162785 h 6858000"/>
              <a:gd name="connsiteX252" fmla="*/ 5401644 w 7467600"/>
              <a:gd name="connsiteY252" fmla="*/ 3617847 h 6858000"/>
              <a:gd name="connsiteX253" fmla="*/ 5467256 w 7467600"/>
              <a:gd name="connsiteY253" fmla="*/ 4175494 h 6858000"/>
              <a:gd name="connsiteX254" fmla="*/ 5448069 w 7467600"/>
              <a:gd name="connsiteY254" fmla="*/ 3567554 h 6858000"/>
              <a:gd name="connsiteX255" fmla="*/ 5425834 w 7467600"/>
              <a:gd name="connsiteY255" fmla="*/ 3162785 h 6858000"/>
              <a:gd name="connsiteX256" fmla="*/ 1318687 w 7467600"/>
              <a:gd name="connsiteY256" fmla="*/ 3113840 h 6858000"/>
              <a:gd name="connsiteX257" fmla="*/ 1066793 w 7467600"/>
              <a:gd name="connsiteY257" fmla="*/ 3212171 h 6858000"/>
              <a:gd name="connsiteX258" fmla="*/ 993319 w 7467600"/>
              <a:gd name="connsiteY258" fmla="*/ 3247648 h 6858000"/>
              <a:gd name="connsiteX259" fmla="*/ 853081 w 7467600"/>
              <a:gd name="connsiteY259" fmla="*/ 3312410 h 6858000"/>
              <a:gd name="connsiteX260" fmla="*/ 805957 w 7467600"/>
              <a:gd name="connsiteY260" fmla="*/ 3330443 h 6858000"/>
              <a:gd name="connsiteX261" fmla="*/ 1318687 w 7467600"/>
              <a:gd name="connsiteY261" fmla="*/ 3113840 h 6858000"/>
              <a:gd name="connsiteX262" fmla="*/ 5453702 w 7467600"/>
              <a:gd name="connsiteY262" fmla="*/ 3090882 h 6858000"/>
              <a:gd name="connsiteX263" fmla="*/ 5480135 w 7467600"/>
              <a:gd name="connsiteY263" fmla="*/ 3565802 h 6858000"/>
              <a:gd name="connsiteX264" fmla="*/ 5499023 w 7467600"/>
              <a:gd name="connsiteY264" fmla="*/ 4166310 h 6858000"/>
              <a:gd name="connsiteX265" fmla="*/ 5547022 w 7467600"/>
              <a:gd name="connsiteY265" fmla="*/ 3607838 h 6858000"/>
              <a:gd name="connsiteX266" fmla="*/ 5515964 w 7467600"/>
              <a:gd name="connsiteY266" fmla="*/ 3378541 h 6858000"/>
              <a:gd name="connsiteX267" fmla="*/ 5453702 w 7467600"/>
              <a:gd name="connsiteY267" fmla="*/ 3090882 h 6858000"/>
              <a:gd name="connsiteX268" fmla="*/ 1238695 w 7467600"/>
              <a:gd name="connsiteY268" fmla="*/ 3076820 h 6858000"/>
              <a:gd name="connsiteX269" fmla="*/ 716371 w 7467600"/>
              <a:gd name="connsiteY269" fmla="*/ 3293249 h 6858000"/>
              <a:gd name="connsiteX270" fmla="*/ 579522 w 7467600"/>
              <a:gd name="connsiteY270" fmla="*/ 3371759 h 6858000"/>
              <a:gd name="connsiteX271" fmla="*/ 600288 w 7467600"/>
              <a:gd name="connsiteY271" fmla="*/ 3365555 h 6858000"/>
              <a:gd name="connsiteX272" fmla="*/ 840692 w 7467600"/>
              <a:gd name="connsiteY272" fmla="*/ 3284921 h 6858000"/>
              <a:gd name="connsiteX273" fmla="*/ 979248 w 7467600"/>
              <a:gd name="connsiteY273" fmla="*/ 3221003 h 6858000"/>
              <a:gd name="connsiteX274" fmla="*/ 1053282 w 7467600"/>
              <a:gd name="connsiteY274" fmla="*/ 3185247 h 6858000"/>
              <a:gd name="connsiteX275" fmla="*/ 1320603 w 7467600"/>
              <a:gd name="connsiteY275" fmla="*/ 3081281 h 6858000"/>
              <a:gd name="connsiteX276" fmla="*/ 1238695 w 7467600"/>
              <a:gd name="connsiteY276" fmla="*/ 3076820 h 6858000"/>
              <a:gd name="connsiteX277" fmla="*/ 5425627 w 7467600"/>
              <a:gd name="connsiteY277" fmla="*/ 2954192 h 6858000"/>
              <a:gd name="connsiteX278" fmla="*/ 5470770 w 7467600"/>
              <a:gd name="connsiteY278" fmla="*/ 3005435 h 6858000"/>
              <a:gd name="connsiteX279" fmla="*/ 5519779 w 7467600"/>
              <a:gd name="connsiteY279" fmla="*/ 4359223 h 6858000"/>
              <a:gd name="connsiteX280" fmla="*/ 5520293 w 7467600"/>
              <a:gd name="connsiteY280" fmla="*/ 4360602 h 6858000"/>
              <a:gd name="connsiteX281" fmla="*/ 5767221 w 7467600"/>
              <a:gd name="connsiteY281" fmla="*/ 4665564 h 6858000"/>
              <a:gd name="connsiteX282" fmla="*/ 6937169 w 7467600"/>
              <a:gd name="connsiteY282" fmla="*/ 4815941 h 6858000"/>
              <a:gd name="connsiteX283" fmla="*/ 6953922 w 7467600"/>
              <a:gd name="connsiteY283" fmla="*/ 4890068 h 6858000"/>
              <a:gd name="connsiteX284" fmla="*/ 6071359 w 7467600"/>
              <a:gd name="connsiteY284" fmla="*/ 4770770 h 6858000"/>
              <a:gd name="connsiteX285" fmla="*/ 6038839 w 7467600"/>
              <a:gd name="connsiteY285" fmla="*/ 4764474 h 6858000"/>
              <a:gd name="connsiteX286" fmla="*/ 6038706 w 7467600"/>
              <a:gd name="connsiteY286" fmla="*/ 4763847 h 6858000"/>
              <a:gd name="connsiteX287" fmla="*/ 6037784 w 7467600"/>
              <a:gd name="connsiteY287" fmla="*/ 4764270 h 6858000"/>
              <a:gd name="connsiteX288" fmla="*/ 6038839 w 7467600"/>
              <a:gd name="connsiteY288" fmla="*/ 4764474 h 6858000"/>
              <a:gd name="connsiteX289" fmla="*/ 6040338 w 7467600"/>
              <a:gd name="connsiteY289" fmla="*/ 4771418 h 6858000"/>
              <a:gd name="connsiteX290" fmla="*/ 6024488 w 7467600"/>
              <a:gd name="connsiteY290" fmla="*/ 4809903 h 6858000"/>
              <a:gd name="connsiteX291" fmla="*/ 5599771 w 7467600"/>
              <a:gd name="connsiteY291" fmla="*/ 5509652 h 6858000"/>
              <a:gd name="connsiteX292" fmla="*/ 5548843 w 7467600"/>
              <a:gd name="connsiteY292" fmla="*/ 5563845 h 6858000"/>
              <a:gd name="connsiteX293" fmla="*/ 5940952 w 7467600"/>
              <a:gd name="connsiteY293" fmla="*/ 6250028 h 6858000"/>
              <a:gd name="connsiteX294" fmla="*/ 6043441 w 7467600"/>
              <a:gd name="connsiteY294" fmla="*/ 6665847 h 6858000"/>
              <a:gd name="connsiteX295" fmla="*/ 6093432 w 7467600"/>
              <a:gd name="connsiteY295" fmla="*/ 6858000 h 6858000"/>
              <a:gd name="connsiteX296" fmla="*/ 6034344 w 7467600"/>
              <a:gd name="connsiteY296" fmla="*/ 6858000 h 6858000"/>
              <a:gd name="connsiteX297" fmla="*/ 6026679 w 7467600"/>
              <a:gd name="connsiteY297" fmla="*/ 6836959 h 6858000"/>
              <a:gd name="connsiteX298" fmla="*/ 5800441 w 7467600"/>
              <a:gd name="connsiteY298" fmla="*/ 6335286 h 6858000"/>
              <a:gd name="connsiteX299" fmla="*/ 5526562 w 7467600"/>
              <a:gd name="connsiteY299" fmla="*/ 5705388 h 6858000"/>
              <a:gd name="connsiteX300" fmla="*/ 5519640 w 7467600"/>
              <a:gd name="connsiteY300" fmla="*/ 5683774 h 6858000"/>
              <a:gd name="connsiteX301" fmla="*/ 5844559 w 7467600"/>
              <a:gd name="connsiteY301" fmla="*/ 6553349 h 6858000"/>
              <a:gd name="connsiteX302" fmla="*/ 5975994 w 7467600"/>
              <a:gd name="connsiteY302" fmla="*/ 6858000 h 6858000"/>
              <a:gd name="connsiteX303" fmla="*/ 5898547 w 7467600"/>
              <a:gd name="connsiteY303" fmla="*/ 6858000 h 6858000"/>
              <a:gd name="connsiteX304" fmla="*/ 5682041 w 7467600"/>
              <a:gd name="connsiteY304" fmla="*/ 6355860 h 6858000"/>
              <a:gd name="connsiteX305" fmla="*/ 5461758 w 7467600"/>
              <a:gd name="connsiteY305" fmla="*/ 5820220 h 6858000"/>
              <a:gd name="connsiteX306" fmla="*/ 5237282 w 7467600"/>
              <a:gd name="connsiteY306" fmla="*/ 6579086 h 6858000"/>
              <a:gd name="connsiteX307" fmla="*/ 5115009 w 7467600"/>
              <a:gd name="connsiteY307" fmla="*/ 6858000 h 6858000"/>
              <a:gd name="connsiteX308" fmla="*/ 5028074 w 7467600"/>
              <a:gd name="connsiteY308" fmla="*/ 6858000 h 6858000"/>
              <a:gd name="connsiteX309" fmla="*/ 5079508 w 7467600"/>
              <a:gd name="connsiteY309" fmla="*/ 6749074 h 6858000"/>
              <a:gd name="connsiteX310" fmla="*/ 5371846 w 7467600"/>
              <a:gd name="connsiteY310" fmla="*/ 5924413 h 6858000"/>
              <a:gd name="connsiteX311" fmla="*/ 5270512 w 7467600"/>
              <a:gd name="connsiteY311" fmla="*/ 6138975 h 6858000"/>
              <a:gd name="connsiteX312" fmla="*/ 5062409 w 7467600"/>
              <a:gd name="connsiteY312" fmla="*/ 6653544 h 6858000"/>
              <a:gd name="connsiteX313" fmla="*/ 5036628 w 7467600"/>
              <a:gd name="connsiteY313" fmla="*/ 6754247 h 6858000"/>
              <a:gd name="connsiteX314" fmla="*/ 5009112 w 7467600"/>
              <a:gd name="connsiteY314" fmla="*/ 6858000 h 6858000"/>
              <a:gd name="connsiteX315" fmla="*/ 4976679 w 7467600"/>
              <a:gd name="connsiteY315" fmla="*/ 6858000 h 6858000"/>
              <a:gd name="connsiteX316" fmla="*/ 5006537 w 7467600"/>
              <a:gd name="connsiteY316" fmla="*/ 6747068 h 6858000"/>
              <a:gd name="connsiteX317" fmla="*/ 5032723 w 7467600"/>
              <a:gd name="connsiteY317" fmla="*/ 6644957 h 6858000"/>
              <a:gd name="connsiteX318" fmla="*/ 5242949 w 7467600"/>
              <a:gd name="connsiteY318" fmla="*/ 6125175 h 6858000"/>
              <a:gd name="connsiteX319" fmla="*/ 5286321 w 7467600"/>
              <a:gd name="connsiteY319" fmla="*/ 6033555 h 6858000"/>
              <a:gd name="connsiteX320" fmla="*/ 5008210 w 7467600"/>
              <a:gd name="connsiteY320" fmla="*/ 6649194 h 6858000"/>
              <a:gd name="connsiteX321" fmla="*/ 4986321 w 7467600"/>
              <a:gd name="connsiteY321" fmla="*/ 6765687 h 6858000"/>
              <a:gd name="connsiteX322" fmla="*/ 4973474 w 7467600"/>
              <a:gd name="connsiteY322" fmla="*/ 6858000 h 6858000"/>
              <a:gd name="connsiteX323" fmla="*/ 4907178 w 7467600"/>
              <a:gd name="connsiteY323" fmla="*/ 6858000 h 6858000"/>
              <a:gd name="connsiteX324" fmla="*/ 4910810 w 7467600"/>
              <a:gd name="connsiteY324" fmla="*/ 6829660 h 6858000"/>
              <a:gd name="connsiteX325" fmla="*/ 4987461 w 7467600"/>
              <a:gd name="connsiteY325" fmla="*/ 6432994 h 6858000"/>
              <a:gd name="connsiteX326" fmla="*/ 5179262 w 7467600"/>
              <a:gd name="connsiteY326" fmla="*/ 6035044 h 6858000"/>
              <a:gd name="connsiteX327" fmla="*/ 4689678 w 7467600"/>
              <a:gd name="connsiteY327" fmla="*/ 6440241 h 6858000"/>
              <a:gd name="connsiteX328" fmla="*/ 4477543 w 7467600"/>
              <a:gd name="connsiteY328" fmla="*/ 6674836 h 6858000"/>
              <a:gd name="connsiteX329" fmla="*/ 4329957 w 7467600"/>
              <a:gd name="connsiteY329" fmla="*/ 6858000 h 6858000"/>
              <a:gd name="connsiteX330" fmla="*/ 4218595 w 7467600"/>
              <a:gd name="connsiteY330" fmla="*/ 6858000 h 6858000"/>
              <a:gd name="connsiteX331" fmla="*/ 4368888 w 7467600"/>
              <a:gd name="connsiteY331" fmla="*/ 6668412 h 6858000"/>
              <a:gd name="connsiteX332" fmla="*/ 4563091 w 7467600"/>
              <a:gd name="connsiteY332" fmla="*/ 6442508 h 6858000"/>
              <a:gd name="connsiteX333" fmla="*/ 5387324 w 7467600"/>
              <a:gd name="connsiteY333" fmla="*/ 5705830 h 6858000"/>
              <a:gd name="connsiteX334" fmla="*/ 5073620 w 7467600"/>
              <a:gd name="connsiteY334" fmla="*/ 5955437 h 6858000"/>
              <a:gd name="connsiteX335" fmla="*/ 4689789 w 7467600"/>
              <a:gd name="connsiteY335" fmla="*/ 6268382 h 6858000"/>
              <a:gd name="connsiteX336" fmla="*/ 4418722 w 7467600"/>
              <a:gd name="connsiteY336" fmla="*/ 6570886 h 6858000"/>
              <a:gd name="connsiteX337" fmla="*/ 4214944 w 7467600"/>
              <a:gd name="connsiteY337" fmla="*/ 6858000 h 6858000"/>
              <a:gd name="connsiteX338" fmla="*/ 4177898 w 7467600"/>
              <a:gd name="connsiteY338" fmla="*/ 6858000 h 6858000"/>
              <a:gd name="connsiteX339" fmla="*/ 4391597 w 7467600"/>
              <a:gd name="connsiteY339" fmla="*/ 6556370 h 6858000"/>
              <a:gd name="connsiteX340" fmla="*/ 4668889 w 7467600"/>
              <a:gd name="connsiteY340" fmla="*/ 6246399 h 6858000"/>
              <a:gd name="connsiteX341" fmla="*/ 5055427 w 7467600"/>
              <a:gd name="connsiteY341" fmla="*/ 5931476 h 6858000"/>
              <a:gd name="connsiteX342" fmla="*/ 5371814 w 7467600"/>
              <a:gd name="connsiteY342" fmla="*/ 5678975 h 6858000"/>
              <a:gd name="connsiteX343" fmla="*/ 4987918 w 7467600"/>
              <a:gd name="connsiteY343" fmla="*/ 5838701 h 6858000"/>
              <a:gd name="connsiteX344" fmla="*/ 4317146 w 7467600"/>
              <a:gd name="connsiteY344" fmla="*/ 6587716 h 6858000"/>
              <a:gd name="connsiteX345" fmla="*/ 4171627 w 7467600"/>
              <a:gd name="connsiteY345" fmla="*/ 6858000 h 6858000"/>
              <a:gd name="connsiteX346" fmla="*/ 4081585 w 7467600"/>
              <a:gd name="connsiteY346" fmla="*/ 6858000 h 6858000"/>
              <a:gd name="connsiteX347" fmla="*/ 4238603 w 7467600"/>
              <a:gd name="connsiteY347" fmla="*/ 6559341 h 6858000"/>
              <a:gd name="connsiteX348" fmla="*/ 4778333 w 7467600"/>
              <a:gd name="connsiteY348" fmla="*/ 5873626 h 6858000"/>
              <a:gd name="connsiteX349" fmla="*/ 5414185 w 7467600"/>
              <a:gd name="connsiteY349" fmla="*/ 5573882 h 6858000"/>
              <a:gd name="connsiteX350" fmla="*/ 5959648 w 7467600"/>
              <a:gd name="connsiteY350" fmla="*/ 4760797 h 6858000"/>
              <a:gd name="connsiteX351" fmla="*/ 5355019 w 7467600"/>
              <a:gd name="connsiteY351" fmla="*/ 4734672 h 6858000"/>
              <a:gd name="connsiteX352" fmla="*/ 5083565 w 7467600"/>
              <a:gd name="connsiteY352" fmla="*/ 5179121 h 6858000"/>
              <a:gd name="connsiteX353" fmla="*/ 4713577 w 7467600"/>
              <a:gd name="connsiteY353" fmla="*/ 5616803 h 6858000"/>
              <a:gd name="connsiteX354" fmla="*/ 3989559 w 7467600"/>
              <a:gd name="connsiteY354" fmla="*/ 6145945 h 6858000"/>
              <a:gd name="connsiteX355" fmla="*/ 3939824 w 7467600"/>
              <a:gd name="connsiteY355" fmla="*/ 6066900 h 6858000"/>
              <a:gd name="connsiteX356" fmla="*/ 4584537 w 7467600"/>
              <a:gd name="connsiteY356" fmla="*/ 5324826 h 6858000"/>
              <a:gd name="connsiteX357" fmla="*/ 5037105 w 7467600"/>
              <a:gd name="connsiteY357" fmla="*/ 5088765 h 6858000"/>
              <a:gd name="connsiteX358" fmla="*/ 5039930 w 7467600"/>
              <a:gd name="connsiteY358" fmla="*/ 5089585 h 6858000"/>
              <a:gd name="connsiteX359" fmla="*/ 5263764 w 7467600"/>
              <a:gd name="connsiteY359" fmla="*/ 4735525 h 6858000"/>
              <a:gd name="connsiteX360" fmla="*/ 4086300 w 7467600"/>
              <a:gd name="connsiteY360" fmla="*/ 4884599 h 6858000"/>
              <a:gd name="connsiteX361" fmla="*/ 4085485 w 7467600"/>
              <a:gd name="connsiteY361" fmla="*/ 4899070 h 6858000"/>
              <a:gd name="connsiteX362" fmla="*/ 3871915 w 7467600"/>
              <a:gd name="connsiteY362" fmla="*/ 5253645 h 6858000"/>
              <a:gd name="connsiteX363" fmla="*/ 3799374 w 7467600"/>
              <a:gd name="connsiteY363" fmla="*/ 5466127 h 6858000"/>
              <a:gd name="connsiteX364" fmla="*/ 3498850 w 7467600"/>
              <a:gd name="connsiteY364" fmla="*/ 6661888 h 6858000"/>
              <a:gd name="connsiteX365" fmla="*/ 3399216 w 7467600"/>
              <a:gd name="connsiteY365" fmla="*/ 6858000 h 6858000"/>
              <a:gd name="connsiteX366" fmla="*/ 3303688 w 7467600"/>
              <a:gd name="connsiteY366" fmla="*/ 6858000 h 6858000"/>
              <a:gd name="connsiteX367" fmla="*/ 3391774 w 7467600"/>
              <a:gd name="connsiteY367" fmla="*/ 6697181 h 6858000"/>
              <a:gd name="connsiteX368" fmla="*/ 3735540 w 7467600"/>
              <a:gd name="connsiteY368" fmla="*/ 5546923 h 6858000"/>
              <a:gd name="connsiteX369" fmla="*/ 3729438 w 7467600"/>
              <a:gd name="connsiteY369" fmla="*/ 5569058 h 6858000"/>
              <a:gd name="connsiteX370" fmla="*/ 3707782 w 7467600"/>
              <a:gd name="connsiteY370" fmla="*/ 5644908 h 6858000"/>
              <a:gd name="connsiteX371" fmla="*/ 3583827 w 7467600"/>
              <a:gd name="connsiteY371" fmla="*/ 6039215 h 6858000"/>
              <a:gd name="connsiteX372" fmla="*/ 3547861 w 7467600"/>
              <a:gd name="connsiteY372" fmla="*/ 6129609 h 6858000"/>
              <a:gd name="connsiteX373" fmla="*/ 3490905 w 7467600"/>
              <a:gd name="connsiteY373" fmla="*/ 6277660 h 6858000"/>
              <a:gd name="connsiteX374" fmla="*/ 3455859 w 7467600"/>
              <a:gd name="connsiteY374" fmla="*/ 6391301 h 6858000"/>
              <a:gd name="connsiteX375" fmla="*/ 3429112 w 7467600"/>
              <a:gd name="connsiteY375" fmla="*/ 6479469 h 6858000"/>
              <a:gd name="connsiteX376" fmla="*/ 3304862 w 7467600"/>
              <a:gd name="connsiteY376" fmla="*/ 6796476 h 6858000"/>
              <a:gd name="connsiteX377" fmla="*/ 3276071 w 7467600"/>
              <a:gd name="connsiteY377" fmla="*/ 6858000 h 6858000"/>
              <a:gd name="connsiteX378" fmla="*/ 3240805 w 7467600"/>
              <a:gd name="connsiteY378" fmla="*/ 6858000 h 6858000"/>
              <a:gd name="connsiteX379" fmla="*/ 3275917 w 7467600"/>
              <a:gd name="connsiteY379" fmla="*/ 6783192 h 6858000"/>
              <a:gd name="connsiteX380" fmla="*/ 3399358 w 7467600"/>
              <a:gd name="connsiteY380" fmla="*/ 6469011 h 6858000"/>
              <a:gd name="connsiteX381" fmla="*/ 3425650 w 7467600"/>
              <a:gd name="connsiteY381" fmla="*/ 6381333 h 6858000"/>
              <a:gd name="connsiteX382" fmla="*/ 3460661 w 7467600"/>
              <a:gd name="connsiteY382" fmla="*/ 6266763 h 6858000"/>
              <a:gd name="connsiteX383" fmla="*/ 3518021 w 7467600"/>
              <a:gd name="connsiteY383" fmla="*/ 6117298 h 6858000"/>
              <a:gd name="connsiteX384" fmla="*/ 3554035 w 7467600"/>
              <a:gd name="connsiteY384" fmla="*/ 6027832 h 6858000"/>
              <a:gd name="connsiteX385" fmla="*/ 3677174 w 7467600"/>
              <a:gd name="connsiteY385" fmla="*/ 5636351 h 6858000"/>
              <a:gd name="connsiteX386" fmla="*/ 3698819 w 7467600"/>
              <a:gd name="connsiteY386" fmla="*/ 5560503 h 6858000"/>
              <a:gd name="connsiteX387" fmla="*/ 3702094 w 7467600"/>
              <a:gd name="connsiteY387" fmla="*/ 5549194 h 6858000"/>
              <a:gd name="connsiteX388" fmla="*/ 3398355 w 7467600"/>
              <a:gd name="connsiteY388" fmla="*/ 6094603 h 6858000"/>
              <a:gd name="connsiteX389" fmla="*/ 3193941 w 7467600"/>
              <a:gd name="connsiteY389" fmla="*/ 6798775 h 6858000"/>
              <a:gd name="connsiteX390" fmla="*/ 3184140 w 7467600"/>
              <a:gd name="connsiteY390" fmla="*/ 6858000 h 6858000"/>
              <a:gd name="connsiteX391" fmla="*/ 3099978 w 7467600"/>
              <a:gd name="connsiteY391" fmla="*/ 6858000 h 6858000"/>
              <a:gd name="connsiteX392" fmla="*/ 3101556 w 7467600"/>
              <a:gd name="connsiteY392" fmla="*/ 6843337 h 6858000"/>
              <a:gd name="connsiteX393" fmla="*/ 3370162 w 7467600"/>
              <a:gd name="connsiteY393" fmla="*/ 5785550 h 6858000"/>
              <a:gd name="connsiteX394" fmla="*/ 3746477 w 7467600"/>
              <a:gd name="connsiteY394" fmla="*/ 5377889 h 6858000"/>
              <a:gd name="connsiteX395" fmla="*/ 3863399 w 7467600"/>
              <a:gd name="connsiteY395" fmla="*/ 5087257 h 6858000"/>
              <a:gd name="connsiteX396" fmla="*/ 3968712 w 7467600"/>
              <a:gd name="connsiteY396" fmla="*/ 4913989 h 6858000"/>
              <a:gd name="connsiteX397" fmla="*/ 2792390 w 7467600"/>
              <a:gd name="connsiteY397" fmla="*/ 5382974 h 6858000"/>
              <a:gd name="connsiteX398" fmla="*/ 2714982 w 7467600"/>
              <a:gd name="connsiteY398" fmla="*/ 5427051 h 6858000"/>
              <a:gd name="connsiteX399" fmla="*/ 2813361 w 7467600"/>
              <a:gd name="connsiteY399" fmla="*/ 6023912 h 6858000"/>
              <a:gd name="connsiteX400" fmla="*/ 2688430 w 7467600"/>
              <a:gd name="connsiteY400" fmla="*/ 6801564 h 6858000"/>
              <a:gd name="connsiteX401" fmla="*/ 2629626 w 7467600"/>
              <a:gd name="connsiteY401" fmla="*/ 6763394 h 6858000"/>
              <a:gd name="connsiteX402" fmla="*/ 2565328 w 7467600"/>
              <a:gd name="connsiteY402" fmla="*/ 5516399 h 6858000"/>
              <a:gd name="connsiteX403" fmla="*/ 1922999 w 7467600"/>
              <a:gd name="connsiteY403" fmla="*/ 5980343 h 6858000"/>
              <a:gd name="connsiteX404" fmla="*/ 1950261 w 7467600"/>
              <a:gd name="connsiteY404" fmla="*/ 6405858 h 6858000"/>
              <a:gd name="connsiteX405" fmla="*/ 2365554 w 7467600"/>
              <a:gd name="connsiteY405" fmla="*/ 6759107 h 6858000"/>
              <a:gd name="connsiteX406" fmla="*/ 2424142 w 7467600"/>
              <a:gd name="connsiteY406" fmla="*/ 6858000 h 6858000"/>
              <a:gd name="connsiteX407" fmla="*/ 2395994 w 7467600"/>
              <a:gd name="connsiteY407" fmla="*/ 6858000 h 6858000"/>
              <a:gd name="connsiteX408" fmla="*/ 2392863 w 7467600"/>
              <a:gd name="connsiteY408" fmla="*/ 6852964 h 6858000"/>
              <a:gd name="connsiteX409" fmla="*/ 2017589 w 7467600"/>
              <a:gd name="connsiteY409" fmla="*/ 6493982 h 6858000"/>
              <a:gd name="connsiteX410" fmla="*/ 2147336 w 7467600"/>
              <a:gd name="connsiteY410" fmla="*/ 6594052 h 6858000"/>
              <a:gd name="connsiteX411" fmla="*/ 2207047 w 7467600"/>
              <a:gd name="connsiteY411" fmla="*/ 6654540 h 6858000"/>
              <a:gd name="connsiteX412" fmla="*/ 2299106 w 7467600"/>
              <a:gd name="connsiteY412" fmla="*/ 6778931 h 6858000"/>
              <a:gd name="connsiteX413" fmla="*/ 2314430 w 7467600"/>
              <a:gd name="connsiteY413" fmla="*/ 6801144 h 6858000"/>
              <a:gd name="connsiteX414" fmla="*/ 2352406 w 7467600"/>
              <a:gd name="connsiteY414" fmla="*/ 6858000 h 6858000"/>
              <a:gd name="connsiteX415" fmla="*/ 2314492 w 7467600"/>
              <a:gd name="connsiteY415" fmla="*/ 6858000 h 6858000"/>
              <a:gd name="connsiteX416" fmla="*/ 2288095 w 7467600"/>
              <a:gd name="connsiteY416" fmla="*/ 6818030 h 6858000"/>
              <a:gd name="connsiteX417" fmla="*/ 2272768 w 7467600"/>
              <a:gd name="connsiteY417" fmla="*/ 6795822 h 6858000"/>
              <a:gd name="connsiteX418" fmla="*/ 2182715 w 7467600"/>
              <a:gd name="connsiteY418" fmla="*/ 6675071 h 6858000"/>
              <a:gd name="connsiteX419" fmla="*/ 2032061 w 7467600"/>
              <a:gd name="connsiteY419" fmla="*/ 6541380 h 6858000"/>
              <a:gd name="connsiteX420" fmla="*/ 2257220 w 7467600"/>
              <a:gd name="connsiteY420" fmla="*/ 6826257 h 6858000"/>
              <a:gd name="connsiteX421" fmla="*/ 2281324 w 7467600"/>
              <a:gd name="connsiteY421" fmla="*/ 6858000 h 6858000"/>
              <a:gd name="connsiteX422" fmla="*/ 2242860 w 7467600"/>
              <a:gd name="connsiteY422" fmla="*/ 6858000 h 6858000"/>
              <a:gd name="connsiteX423" fmla="*/ 2232818 w 7467600"/>
              <a:gd name="connsiteY423" fmla="*/ 6844926 h 6858000"/>
              <a:gd name="connsiteX424" fmla="*/ 1990172 w 7467600"/>
              <a:gd name="connsiteY424" fmla="*/ 6542121 h 6858000"/>
              <a:gd name="connsiteX425" fmla="*/ 2124090 w 7467600"/>
              <a:gd name="connsiteY425" fmla="*/ 6761017 h 6858000"/>
              <a:gd name="connsiteX426" fmla="*/ 2200380 w 7467600"/>
              <a:gd name="connsiteY426" fmla="*/ 6858000 h 6858000"/>
              <a:gd name="connsiteX427" fmla="*/ 2147507 w 7467600"/>
              <a:gd name="connsiteY427" fmla="*/ 6858000 h 6858000"/>
              <a:gd name="connsiteX428" fmla="*/ 2070668 w 7467600"/>
              <a:gd name="connsiteY428" fmla="*/ 6761520 h 6858000"/>
              <a:gd name="connsiteX429" fmla="*/ 1975142 w 7467600"/>
              <a:gd name="connsiteY429" fmla="*/ 6585570 h 6858000"/>
              <a:gd name="connsiteX430" fmla="*/ 2050035 w 7467600"/>
              <a:gd name="connsiteY430" fmla="*/ 6813345 h 6858000"/>
              <a:gd name="connsiteX431" fmla="*/ 2063025 w 7467600"/>
              <a:gd name="connsiteY431" fmla="*/ 6858000 h 6858000"/>
              <a:gd name="connsiteX432" fmla="*/ 2021675 w 7467600"/>
              <a:gd name="connsiteY432" fmla="*/ 6858000 h 6858000"/>
              <a:gd name="connsiteX433" fmla="*/ 2019308 w 7467600"/>
              <a:gd name="connsiteY433" fmla="*/ 6847118 h 6858000"/>
              <a:gd name="connsiteX434" fmla="*/ 1938835 w 7467600"/>
              <a:gd name="connsiteY434" fmla="*/ 6551160 h 6858000"/>
              <a:gd name="connsiteX435" fmla="*/ 1953230 w 7467600"/>
              <a:gd name="connsiteY435" fmla="*/ 6759699 h 6858000"/>
              <a:gd name="connsiteX436" fmla="*/ 1956763 w 7467600"/>
              <a:gd name="connsiteY436" fmla="*/ 6778191 h 6858000"/>
              <a:gd name="connsiteX437" fmla="*/ 1967925 w 7467600"/>
              <a:gd name="connsiteY437" fmla="*/ 6858000 h 6858000"/>
              <a:gd name="connsiteX438" fmla="*/ 1936622 w 7467600"/>
              <a:gd name="connsiteY438" fmla="*/ 6858000 h 6858000"/>
              <a:gd name="connsiteX439" fmla="*/ 1926261 w 7467600"/>
              <a:gd name="connsiteY439" fmla="*/ 6784064 h 6858000"/>
              <a:gd name="connsiteX440" fmla="*/ 1922724 w 7467600"/>
              <a:gd name="connsiteY440" fmla="*/ 6765577 h 6858000"/>
              <a:gd name="connsiteX441" fmla="*/ 1904650 w 7467600"/>
              <a:gd name="connsiteY441" fmla="*/ 6639616 h 6858000"/>
              <a:gd name="connsiteX442" fmla="*/ 1885273 w 7467600"/>
              <a:gd name="connsiteY442" fmla="*/ 6858000 h 6858000"/>
              <a:gd name="connsiteX443" fmla="*/ 1854363 w 7467600"/>
              <a:gd name="connsiteY443" fmla="*/ 6858000 h 6858000"/>
              <a:gd name="connsiteX444" fmla="*/ 1880391 w 7467600"/>
              <a:gd name="connsiteY444" fmla="*/ 6603796 h 6858000"/>
              <a:gd name="connsiteX445" fmla="*/ 1818273 w 7467600"/>
              <a:gd name="connsiteY445" fmla="*/ 6715729 h 6858000"/>
              <a:gd name="connsiteX446" fmla="*/ 1794691 w 7467600"/>
              <a:gd name="connsiteY446" fmla="*/ 6843239 h 6858000"/>
              <a:gd name="connsiteX447" fmla="*/ 1794914 w 7467600"/>
              <a:gd name="connsiteY447" fmla="*/ 6858000 h 6858000"/>
              <a:gd name="connsiteX448" fmla="*/ 1746128 w 7467600"/>
              <a:gd name="connsiteY448" fmla="*/ 6858000 h 6858000"/>
              <a:gd name="connsiteX449" fmla="*/ 1753934 w 7467600"/>
              <a:gd name="connsiteY449" fmla="*/ 6724796 h 6858000"/>
              <a:gd name="connsiteX450" fmla="*/ 1792053 w 7467600"/>
              <a:gd name="connsiteY450" fmla="*/ 6572396 h 6858000"/>
              <a:gd name="connsiteX451" fmla="*/ 1862248 w 7467600"/>
              <a:gd name="connsiteY451" fmla="*/ 6266397 h 6858000"/>
              <a:gd name="connsiteX452" fmla="*/ 1862250 w 7467600"/>
              <a:gd name="connsiteY452" fmla="*/ 6033531 h 6858000"/>
              <a:gd name="connsiteX453" fmla="*/ 1211999 w 7467600"/>
              <a:gd name="connsiteY453" fmla="*/ 6683610 h 6858000"/>
              <a:gd name="connsiteX454" fmla="*/ 1213266 w 7467600"/>
              <a:gd name="connsiteY454" fmla="*/ 6691947 h 6858000"/>
              <a:gd name="connsiteX455" fmla="*/ 1203370 w 7467600"/>
              <a:gd name="connsiteY455" fmla="*/ 6850676 h 6858000"/>
              <a:gd name="connsiteX456" fmla="*/ 1203671 w 7467600"/>
              <a:gd name="connsiteY456" fmla="*/ 6858000 h 6858000"/>
              <a:gd name="connsiteX457" fmla="*/ 1143180 w 7467600"/>
              <a:gd name="connsiteY457" fmla="*/ 6858000 h 6858000"/>
              <a:gd name="connsiteX458" fmla="*/ 1142176 w 7467600"/>
              <a:gd name="connsiteY458" fmla="*/ 6766045 h 6858000"/>
              <a:gd name="connsiteX459" fmla="*/ 1067484 w 7467600"/>
              <a:gd name="connsiteY459" fmla="*/ 6858000 h 6858000"/>
              <a:gd name="connsiteX460" fmla="*/ 953928 w 7467600"/>
              <a:gd name="connsiteY460" fmla="*/ 6858000 h 6858000"/>
              <a:gd name="connsiteX461" fmla="*/ 959715 w 7467600"/>
              <a:gd name="connsiteY461" fmla="*/ 6850185 h 6858000"/>
              <a:gd name="connsiteX462" fmla="*/ 1483788 w 7467600"/>
              <a:gd name="connsiteY462" fmla="*/ 6259174 h 6858000"/>
              <a:gd name="connsiteX463" fmla="*/ 1100671 w 7467600"/>
              <a:gd name="connsiteY463" fmla="*/ 6252137 h 6858000"/>
              <a:gd name="connsiteX464" fmla="*/ 1090144 w 7467600"/>
              <a:gd name="connsiteY464" fmla="*/ 6256748 h 6858000"/>
              <a:gd name="connsiteX465" fmla="*/ 1095872 w 7467600"/>
              <a:gd name="connsiteY465" fmla="*/ 6271892 h 6858000"/>
              <a:gd name="connsiteX466" fmla="*/ 262785 w 7467600"/>
              <a:gd name="connsiteY466" fmla="*/ 6845450 h 6858000"/>
              <a:gd name="connsiteX467" fmla="*/ 209968 w 7467600"/>
              <a:gd name="connsiteY467" fmla="*/ 6770713 h 6858000"/>
              <a:gd name="connsiteX468" fmla="*/ 873460 w 7467600"/>
              <a:gd name="connsiteY468" fmla="*/ 6253768 h 6858000"/>
              <a:gd name="connsiteX469" fmla="*/ 192686 w 7467600"/>
              <a:gd name="connsiteY469" fmla="*/ 5849257 h 6858000"/>
              <a:gd name="connsiteX470" fmla="*/ 4696 w 7467600"/>
              <a:gd name="connsiteY470" fmla="*/ 5697668 h 6858000"/>
              <a:gd name="connsiteX471" fmla="*/ 0 w 7467600"/>
              <a:gd name="connsiteY471" fmla="*/ 5689984 h 6858000"/>
              <a:gd name="connsiteX472" fmla="*/ 0 w 7467600"/>
              <a:gd name="connsiteY472" fmla="*/ 5513472 h 6858000"/>
              <a:gd name="connsiteX473" fmla="*/ 174101 w 7467600"/>
              <a:gd name="connsiteY473" fmla="*/ 5620277 h 6858000"/>
              <a:gd name="connsiteX474" fmla="*/ 891800 w 7467600"/>
              <a:gd name="connsiteY474" fmla="*/ 6036935 h 6858000"/>
              <a:gd name="connsiteX475" fmla="*/ 1072219 w 7467600"/>
              <a:gd name="connsiteY475" fmla="*/ 6169443 h 6858000"/>
              <a:gd name="connsiteX476" fmla="*/ 1074117 w 7467600"/>
              <a:gd name="connsiteY476" fmla="*/ 6170301 h 6858000"/>
              <a:gd name="connsiteX477" fmla="*/ 1083114 w 7467600"/>
              <a:gd name="connsiteY477" fmla="*/ 6174131 h 6858000"/>
              <a:gd name="connsiteX478" fmla="*/ 1543010 w 7467600"/>
              <a:gd name="connsiteY478" fmla="*/ 6191140 h 6858000"/>
              <a:gd name="connsiteX479" fmla="*/ 1551080 w 7467600"/>
              <a:gd name="connsiteY479" fmla="*/ 6195006 h 6858000"/>
              <a:gd name="connsiteX480" fmla="*/ 2345443 w 7467600"/>
              <a:gd name="connsiteY480" fmla="*/ 5549882 h 6858000"/>
              <a:gd name="connsiteX481" fmla="*/ 1721499 w 7467600"/>
              <a:gd name="connsiteY481" fmla="*/ 5599969 h 6858000"/>
              <a:gd name="connsiteX482" fmla="*/ 767716 w 7467600"/>
              <a:gd name="connsiteY482" fmla="*/ 5472768 h 6858000"/>
              <a:gd name="connsiteX483" fmla="*/ 722147 w 7467600"/>
              <a:gd name="connsiteY483" fmla="*/ 5393091 h 6858000"/>
              <a:gd name="connsiteX484" fmla="*/ 1485552 w 7467600"/>
              <a:gd name="connsiteY484" fmla="*/ 5313202 h 6858000"/>
              <a:gd name="connsiteX485" fmla="*/ 2143004 w 7467600"/>
              <a:gd name="connsiteY485" fmla="*/ 5402420 h 6858000"/>
              <a:gd name="connsiteX486" fmla="*/ 1933391 w 7467600"/>
              <a:gd name="connsiteY486" fmla="*/ 5156971 h 6858000"/>
              <a:gd name="connsiteX487" fmla="*/ 1827118 w 7467600"/>
              <a:gd name="connsiteY487" fmla="*/ 4968410 h 6858000"/>
              <a:gd name="connsiteX488" fmla="*/ 1837349 w 7467600"/>
              <a:gd name="connsiteY488" fmla="*/ 4956357 h 6858000"/>
              <a:gd name="connsiteX489" fmla="*/ 2162835 w 7467600"/>
              <a:gd name="connsiteY489" fmla="*/ 5187853 h 6858000"/>
              <a:gd name="connsiteX490" fmla="*/ 2257167 w 7467600"/>
              <a:gd name="connsiteY490" fmla="*/ 5462123 h 6858000"/>
              <a:gd name="connsiteX491" fmla="*/ 2261598 w 7467600"/>
              <a:gd name="connsiteY491" fmla="*/ 5467998 h 6858000"/>
              <a:gd name="connsiteX492" fmla="*/ 2437177 w 7467600"/>
              <a:gd name="connsiteY492" fmla="*/ 5479608 h 6858000"/>
              <a:gd name="connsiteX493" fmla="*/ 2445247 w 7467600"/>
              <a:gd name="connsiteY493" fmla="*/ 5483476 h 6858000"/>
              <a:gd name="connsiteX494" fmla="*/ 2743626 w 7467600"/>
              <a:gd name="connsiteY494" fmla="*/ 5304819 h 6858000"/>
              <a:gd name="connsiteX495" fmla="*/ 3048102 w 7467600"/>
              <a:gd name="connsiteY495" fmla="*/ 5150595 h 6858000"/>
              <a:gd name="connsiteX496" fmla="*/ 1799414 w 7467600"/>
              <a:gd name="connsiteY496" fmla="*/ 4694732 h 6858000"/>
              <a:gd name="connsiteX497" fmla="*/ 1771735 w 7467600"/>
              <a:gd name="connsiteY497" fmla="*/ 4619929 h 6858000"/>
              <a:gd name="connsiteX498" fmla="*/ 3104273 w 7467600"/>
              <a:gd name="connsiteY498" fmla="*/ 5076159 h 6858000"/>
              <a:gd name="connsiteX499" fmla="*/ 3113245 w 7467600"/>
              <a:gd name="connsiteY499" fmla="*/ 5090705 h 6858000"/>
              <a:gd name="connsiteX500" fmla="*/ 3126294 w 7467600"/>
              <a:gd name="connsiteY500" fmla="*/ 5114400 h 6858000"/>
              <a:gd name="connsiteX501" fmla="*/ 3937433 w 7467600"/>
              <a:gd name="connsiteY501" fmla="*/ 4830473 h 6858000"/>
              <a:gd name="connsiteX502" fmla="*/ 3590475 w 7467600"/>
              <a:gd name="connsiteY502" fmla="*/ 4597974 h 6858000"/>
              <a:gd name="connsiteX503" fmla="*/ 3100264 w 7467600"/>
              <a:gd name="connsiteY503" fmla="*/ 4579845 h 6858000"/>
              <a:gd name="connsiteX504" fmla="*/ 2183576 w 7467600"/>
              <a:gd name="connsiteY504" fmla="*/ 4227150 h 6858000"/>
              <a:gd name="connsiteX505" fmla="*/ 2151029 w 7467600"/>
              <a:gd name="connsiteY505" fmla="*/ 4146947 h 6858000"/>
              <a:gd name="connsiteX506" fmla="*/ 3563434 w 7467600"/>
              <a:gd name="connsiteY506" fmla="*/ 4469115 h 6858000"/>
              <a:gd name="connsiteX507" fmla="*/ 3177952 w 7467600"/>
              <a:gd name="connsiteY507" fmla="*/ 3657386 h 6858000"/>
              <a:gd name="connsiteX508" fmla="*/ 3189263 w 7467600"/>
              <a:gd name="connsiteY508" fmla="*/ 3625726 h 6858000"/>
              <a:gd name="connsiteX509" fmla="*/ 3560912 w 7467600"/>
              <a:gd name="connsiteY509" fmla="*/ 4079863 h 6858000"/>
              <a:gd name="connsiteX510" fmla="*/ 3626636 w 7467600"/>
              <a:gd name="connsiteY510" fmla="*/ 4512230 h 6858000"/>
              <a:gd name="connsiteX511" fmla="*/ 3653088 w 7467600"/>
              <a:gd name="connsiteY511" fmla="*/ 4521417 h 6858000"/>
              <a:gd name="connsiteX512" fmla="*/ 3988128 w 7467600"/>
              <a:gd name="connsiteY512" fmla="*/ 4817267 h 6858000"/>
              <a:gd name="connsiteX513" fmla="*/ 4830582 w 7467600"/>
              <a:gd name="connsiteY513" fmla="*/ 4676000 h 6858000"/>
              <a:gd name="connsiteX514" fmla="*/ 4830100 w 7467600"/>
              <a:gd name="connsiteY514" fmla="*/ 4675554 h 6858000"/>
              <a:gd name="connsiteX515" fmla="*/ 4036318 w 7467600"/>
              <a:gd name="connsiteY515" fmla="*/ 4147013 h 6858000"/>
              <a:gd name="connsiteX516" fmla="*/ 3432098 w 7467600"/>
              <a:gd name="connsiteY516" fmla="*/ 3537312 h 6858000"/>
              <a:gd name="connsiteX517" fmla="*/ 3446761 w 7467600"/>
              <a:gd name="connsiteY517" fmla="*/ 3461278 h 6858000"/>
              <a:gd name="connsiteX518" fmla="*/ 4419733 w 7467600"/>
              <a:gd name="connsiteY518" fmla="*/ 3963555 h 6858000"/>
              <a:gd name="connsiteX519" fmla="*/ 4781371 w 7467600"/>
              <a:gd name="connsiteY519" fmla="*/ 4458604 h 6858000"/>
              <a:gd name="connsiteX520" fmla="*/ 4780440 w 7467600"/>
              <a:gd name="connsiteY520" fmla="*/ 4470290 h 6858000"/>
              <a:gd name="connsiteX521" fmla="*/ 4898954 w 7467600"/>
              <a:gd name="connsiteY521" fmla="*/ 4662092 h 6858000"/>
              <a:gd name="connsiteX522" fmla="*/ 4900699 w 7467600"/>
              <a:gd name="connsiteY522" fmla="*/ 4670867 h 6858000"/>
              <a:gd name="connsiteX523" fmla="*/ 5714511 w 7467600"/>
              <a:gd name="connsiteY523" fmla="*/ 4663483 h 6858000"/>
              <a:gd name="connsiteX524" fmla="*/ 5464793 w 7467600"/>
              <a:gd name="connsiteY524" fmla="*/ 4393556 h 6858000"/>
              <a:gd name="connsiteX525" fmla="*/ 5461897 w 7467600"/>
              <a:gd name="connsiteY525" fmla="*/ 4390879 h 6858000"/>
              <a:gd name="connsiteX526" fmla="*/ 4294126 w 7467600"/>
              <a:gd name="connsiteY526" fmla="*/ 3303048 h 6858000"/>
              <a:gd name="connsiteX527" fmla="*/ 4305321 w 7467600"/>
              <a:gd name="connsiteY527" fmla="*/ 3256953 h 6858000"/>
              <a:gd name="connsiteX528" fmla="*/ 4949299 w 7467600"/>
              <a:gd name="connsiteY528" fmla="*/ 3766336 h 6858000"/>
              <a:gd name="connsiteX529" fmla="*/ 5291452 w 7467600"/>
              <a:gd name="connsiteY529" fmla="*/ 4076801 h 6858000"/>
              <a:gd name="connsiteX530" fmla="*/ 5434998 w 7467600"/>
              <a:gd name="connsiteY530" fmla="*/ 4254100 h 6858000"/>
              <a:gd name="connsiteX531" fmla="*/ 5351015 w 7467600"/>
              <a:gd name="connsiteY531" fmla="*/ 3760989 h 6858000"/>
              <a:gd name="connsiteX532" fmla="*/ 5413780 w 7467600"/>
              <a:gd name="connsiteY532" fmla="*/ 2966265 h 6858000"/>
              <a:gd name="connsiteX533" fmla="*/ 5425627 w 7467600"/>
              <a:gd name="connsiteY533" fmla="*/ 2954192 h 6858000"/>
              <a:gd name="connsiteX534" fmla="*/ 6604735 w 7467600"/>
              <a:gd name="connsiteY534" fmla="*/ 2041381 h 6858000"/>
              <a:gd name="connsiteX535" fmla="*/ 7204487 w 7467600"/>
              <a:gd name="connsiteY535" fmla="*/ 2742112 h 6858000"/>
              <a:gd name="connsiteX536" fmla="*/ 7131592 w 7467600"/>
              <a:gd name="connsiteY536" fmla="*/ 2672096 h 6858000"/>
              <a:gd name="connsiteX537" fmla="*/ 6996344 w 7467600"/>
              <a:gd name="connsiteY537" fmla="*/ 2518310 h 6858000"/>
              <a:gd name="connsiteX538" fmla="*/ 6735495 w 7467600"/>
              <a:gd name="connsiteY538" fmla="*/ 2196890 h 6858000"/>
              <a:gd name="connsiteX539" fmla="*/ 6721901 w 7467600"/>
              <a:gd name="connsiteY539" fmla="*/ 2179274 h 6858000"/>
              <a:gd name="connsiteX540" fmla="*/ 6604735 w 7467600"/>
              <a:gd name="connsiteY540" fmla="*/ 2041381 h 6858000"/>
              <a:gd name="connsiteX541" fmla="*/ 6591670 w 7467600"/>
              <a:gd name="connsiteY541" fmla="*/ 1988277 h 6858000"/>
              <a:gd name="connsiteX542" fmla="*/ 6747349 w 7467600"/>
              <a:gd name="connsiteY542" fmla="*/ 2160069 h 6858000"/>
              <a:gd name="connsiteX543" fmla="*/ 6760943 w 7467600"/>
              <a:gd name="connsiteY543" fmla="*/ 2177686 h 6858000"/>
              <a:gd name="connsiteX544" fmla="*/ 7021065 w 7467600"/>
              <a:gd name="connsiteY544" fmla="*/ 2498102 h 6858000"/>
              <a:gd name="connsiteX545" fmla="*/ 7155223 w 7467600"/>
              <a:gd name="connsiteY545" fmla="*/ 2650386 h 6858000"/>
              <a:gd name="connsiteX546" fmla="*/ 7203167 w 7467600"/>
              <a:gd name="connsiteY546" fmla="*/ 2697288 h 6858000"/>
              <a:gd name="connsiteX547" fmla="*/ 6937703 w 7467600"/>
              <a:gd name="connsiteY547" fmla="*/ 2321981 h 6858000"/>
              <a:gd name="connsiteX548" fmla="*/ 6591670 w 7467600"/>
              <a:gd name="connsiteY548" fmla="*/ 1988277 h 6858000"/>
              <a:gd name="connsiteX549" fmla="*/ 5798671 w 7467600"/>
              <a:gd name="connsiteY549" fmla="*/ 1981601 h 6858000"/>
              <a:gd name="connsiteX550" fmla="*/ 5754709 w 7467600"/>
              <a:gd name="connsiteY550" fmla="*/ 2071454 h 6858000"/>
              <a:gd name="connsiteX551" fmla="*/ 5763044 w 7467600"/>
              <a:gd name="connsiteY551" fmla="*/ 2842206 h 6858000"/>
              <a:gd name="connsiteX552" fmla="*/ 5764974 w 7467600"/>
              <a:gd name="connsiteY552" fmla="*/ 2799609 h 6858000"/>
              <a:gd name="connsiteX553" fmla="*/ 5767665 w 7467600"/>
              <a:gd name="connsiteY553" fmla="*/ 2666409 h 6858000"/>
              <a:gd name="connsiteX554" fmla="*/ 5763055 w 7467600"/>
              <a:gd name="connsiteY554" fmla="*/ 2579705 h 6858000"/>
              <a:gd name="connsiteX555" fmla="*/ 5758079 w 7467600"/>
              <a:gd name="connsiteY555" fmla="*/ 2492508 h 6858000"/>
              <a:gd name="connsiteX556" fmla="*/ 5779325 w 7467600"/>
              <a:gd name="connsiteY556" fmla="*/ 2197069 h 6858000"/>
              <a:gd name="connsiteX557" fmla="*/ 5798671 w 7467600"/>
              <a:gd name="connsiteY557" fmla="*/ 1981601 h 6858000"/>
              <a:gd name="connsiteX558" fmla="*/ 5829202 w 7467600"/>
              <a:gd name="connsiteY558" fmla="*/ 1971679 h 6858000"/>
              <a:gd name="connsiteX559" fmla="*/ 5809558 w 7467600"/>
              <a:gd name="connsiteY559" fmla="*/ 2198043 h 6858000"/>
              <a:gd name="connsiteX560" fmla="*/ 5788653 w 7467600"/>
              <a:gd name="connsiteY560" fmla="*/ 2489430 h 6858000"/>
              <a:gd name="connsiteX561" fmla="*/ 5793439 w 7467600"/>
              <a:gd name="connsiteY561" fmla="*/ 2575235 h 6858000"/>
              <a:gd name="connsiteX562" fmla="*/ 5796837 w 7467600"/>
              <a:gd name="connsiteY562" fmla="*/ 2637633 h 6858000"/>
              <a:gd name="connsiteX563" fmla="*/ 5818614 w 7467600"/>
              <a:gd name="connsiteY563" fmla="*/ 2473055 h 6858000"/>
              <a:gd name="connsiteX564" fmla="*/ 5829202 w 7467600"/>
              <a:gd name="connsiteY564" fmla="*/ 1971679 h 6858000"/>
              <a:gd name="connsiteX565" fmla="*/ 5911389 w 7467600"/>
              <a:gd name="connsiteY565" fmla="*/ 1898371 h 6858000"/>
              <a:gd name="connsiteX566" fmla="*/ 6237627 w 7467600"/>
              <a:gd name="connsiteY566" fmla="*/ 2231921 h 6858000"/>
              <a:gd name="connsiteX567" fmla="*/ 5911389 w 7467600"/>
              <a:gd name="connsiteY567" fmla="*/ 1898371 h 6858000"/>
              <a:gd name="connsiteX568" fmla="*/ 6944437 w 7467600"/>
              <a:gd name="connsiteY568" fmla="*/ 1575402 h 6858000"/>
              <a:gd name="connsiteX569" fmla="*/ 6304730 w 7467600"/>
              <a:gd name="connsiteY569" fmla="*/ 1766654 h 6858000"/>
              <a:gd name="connsiteX570" fmla="*/ 6944437 w 7467600"/>
              <a:gd name="connsiteY570" fmla="*/ 1575402 h 6858000"/>
              <a:gd name="connsiteX571" fmla="*/ 7019523 w 7467600"/>
              <a:gd name="connsiteY571" fmla="*/ 1519450 h 6858000"/>
              <a:gd name="connsiteX572" fmla="*/ 6298091 w 7467600"/>
              <a:gd name="connsiteY572" fmla="*/ 1737122 h 6858000"/>
              <a:gd name="connsiteX573" fmla="*/ 7019523 w 7467600"/>
              <a:gd name="connsiteY573" fmla="*/ 1519450 h 6858000"/>
              <a:gd name="connsiteX574" fmla="*/ 2399523 w 7467600"/>
              <a:gd name="connsiteY574" fmla="*/ 1428234 h 6858000"/>
              <a:gd name="connsiteX575" fmla="*/ 2224982 w 7467600"/>
              <a:gd name="connsiteY575" fmla="*/ 1826201 h 6858000"/>
              <a:gd name="connsiteX576" fmla="*/ 2096099 w 7467600"/>
              <a:gd name="connsiteY576" fmla="*/ 2345900 h 6858000"/>
              <a:gd name="connsiteX577" fmla="*/ 2283317 w 7467600"/>
              <a:gd name="connsiteY577" fmla="*/ 1796925 h 6858000"/>
              <a:gd name="connsiteX578" fmla="*/ 2399523 w 7467600"/>
              <a:gd name="connsiteY578" fmla="*/ 1428234 h 6858000"/>
              <a:gd name="connsiteX579" fmla="*/ 2448558 w 7467600"/>
              <a:gd name="connsiteY579" fmla="*/ 1373435 h 6858000"/>
              <a:gd name="connsiteX580" fmla="*/ 2312521 w 7467600"/>
              <a:gd name="connsiteY580" fmla="*/ 1806140 h 6858000"/>
              <a:gd name="connsiteX581" fmla="*/ 2127533 w 7467600"/>
              <a:gd name="connsiteY581" fmla="*/ 2348380 h 6858000"/>
              <a:gd name="connsiteX582" fmla="*/ 2358080 w 7467600"/>
              <a:gd name="connsiteY582" fmla="*/ 1866134 h 6858000"/>
              <a:gd name="connsiteX583" fmla="*/ 2407436 w 7467600"/>
              <a:gd name="connsiteY583" fmla="*/ 1651070 h 6858000"/>
              <a:gd name="connsiteX584" fmla="*/ 2448558 w 7467600"/>
              <a:gd name="connsiteY584" fmla="*/ 1373435 h 6858000"/>
              <a:gd name="connsiteX585" fmla="*/ 278707 w 7467600"/>
              <a:gd name="connsiteY585" fmla="*/ 1352270 h 6858000"/>
              <a:gd name="connsiteX586" fmla="*/ 321570 w 7467600"/>
              <a:gd name="connsiteY586" fmla="*/ 1861610 h 6858000"/>
              <a:gd name="connsiteX587" fmla="*/ 294281 w 7467600"/>
              <a:gd name="connsiteY587" fmla="*/ 1440658 h 6858000"/>
              <a:gd name="connsiteX588" fmla="*/ 278707 w 7467600"/>
              <a:gd name="connsiteY588" fmla="*/ 1352270 h 6858000"/>
              <a:gd name="connsiteX589" fmla="*/ 1423821 w 7467600"/>
              <a:gd name="connsiteY589" fmla="*/ 1351958 h 6858000"/>
              <a:gd name="connsiteX590" fmla="*/ 1638521 w 7467600"/>
              <a:gd name="connsiteY590" fmla="*/ 1908470 h 6858000"/>
              <a:gd name="connsiteX591" fmla="*/ 1754199 w 7467600"/>
              <a:gd name="connsiteY591" fmla="*/ 2149284 h 6858000"/>
              <a:gd name="connsiteX592" fmla="*/ 1908359 w 7467600"/>
              <a:gd name="connsiteY592" fmla="*/ 2364988 h 6858000"/>
              <a:gd name="connsiteX593" fmla="*/ 1647661 w 7467600"/>
              <a:gd name="connsiteY593" fmla="*/ 1825945 h 6858000"/>
              <a:gd name="connsiteX594" fmla="*/ 1423821 w 7467600"/>
              <a:gd name="connsiteY594" fmla="*/ 1351958 h 6858000"/>
              <a:gd name="connsiteX595" fmla="*/ 1431890 w 7467600"/>
              <a:gd name="connsiteY595" fmla="*/ 1306475 h 6858000"/>
              <a:gd name="connsiteX596" fmla="*/ 1507597 w 7467600"/>
              <a:gd name="connsiteY596" fmla="*/ 1446132 h 6858000"/>
              <a:gd name="connsiteX597" fmla="*/ 1674586 w 7467600"/>
              <a:gd name="connsiteY597" fmla="*/ 1813832 h 6858000"/>
              <a:gd name="connsiteX598" fmla="*/ 1815950 w 7467600"/>
              <a:gd name="connsiteY598" fmla="*/ 2128564 h 6858000"/>
              <a:gd name="connsiteX599" fmla="*/ 1984242 w 7467600"/>
              <a:gd name="connsiteY599" fmla="*/ 2430829 h 6858000"/>
              <a:gd name="connsiteX600" fmla="*/ 2014023 w 7467600"/>
              <a:gd name="connsiteY600" fmla="*/ 2450995 h 6858000"/>
              <a:gd name="connsiteX601" fmla="*/ 1747337 w 7467600"/>
              <a:gd name="connsiteY601" fmla="*/ 1855264 h 6858000"/>
              <a:gd name="connsiteX602" fmla="*/ 1533749 w 7467600"/>
              <a:gd name="connsiteY602" fmla="*/ 1478656 h 6858000"/>
              <a:gd name="connsiteX603" fmla="*/ 1431890 w 7467600"/>
              <a:gd name="connsiteY603" fmla="*/ 1306475 h 6858000"/>
              <a:gd name="connsiteX604" fmla="*/ 5052692 w 7467600"/>
              <a:gd name="connsiteY604" fmla="*/ 1292994 h 6858000"/>
              <a:gd name="connsiteX605" fmla="*/ 5200661 w 7467600"/>
              <a:gd name="connsiteY605" fmla="*/ 1635186 h 6858000"/>
              <a:gd name="connsiteX606" fmla="*/ 5297138 w 7467600"/>
              <a:gd name="connsiteY606" fmla="*/ 1906351 h 6858000"/>
              <a:gd name="connsiteX607" fmla="*/ 5052692 w 7467600"/>
              <a:gd name="connsiteY607" fmla="*/ 1292994 h 6858000"/>
              <a:gd name="connsiteX608" fmla="*/ 5009948 w 7467600"/>
              <a:gd name="connsiteY608" fmla="*/ 1273619 h 6858000"/>
              <a:gd name="connsiteX609" fmla="*/ 5121777 w 7467600"/>
              <a:gd name="connsiteY609" fmla="*/ 1654213 h 6858000"/>
              <a:gd name="connsiteX610" fmla="*/ 5293545 w 7467600"/>
              <a:gd name="connsiteY610" fmla="*/ 2072247 h 6858000"/>
              <a:gd name="connsiteX611" fmla="*/ 5294042 w 7467600"/>
              <a:gd name="connsiteY611" fmla="*/ 2065019 h 6858000"/>
              <a:gd name="connsiteX612" fmla="*/ 5171936 w 7467600"/>
              <a:gd name="connsiteY612" fmla="*/ 1647613 h 6858000"/>
              <a:gd name="connsiteX613" fmla="*/ 5009948 w 7467600"/>
              <a:gd name="connsiteY613" fmla="*/ 1273619 h 6858000"/>
              <a:gd name="connsiteX614" fmla="*/ 655236 w 7467600"/>
              <a:gd name="connsiteY614" fmla="*/ 1268632 h 6858000"/>
              <a:gd name="connsiteX615" fmla="*/ 839521 w 7467600"/>
              <a:gd name="connsiteY615" fmla="*/ 1685315 h 6858000"/>
              <a:gd name="connsiteX616" fmla="*/ 1109416 w 7467600"/>
              <a:gd name="connsiteY616" fmla="*/ 2061663 h 6858000"/>
              <a:gd name="connsiteX617" fmla="*/ 1298300 w 7467600"/>
              <a:gd name="connsiteY617" fmla="*/ 2247742 h 6858000"/>
              <a:gd name="connsiteX618" fmla="*/ 1125871 w 7467600"/>
              <a:gd name="connsiteY618" fmla="*/ 1989513 h 6858000"/>
              <a:gd name="connsiteX619" fmla="*/ 981574 w 7467600"/>
              <a:gd name="connsiteY619" fmla="*/ 1783157 h 6858000"/>
              <a:gd name="connsiteX620" fmla="*/ 922198 w 7467600"/>
              <a:gd name="connsiteY620" fmla="*/ 1677437 h 6858000"/>
              <a:gd name="connsiteX621" fmla="*/ 869293 w 7467600"/>
              <a:gd name="connsiteY621" fmla="*/ 1583214 h 6858000"/>
              <a:gd name="connsiteX622" fmla="*/ 751431 w 7467600"/>
              <a:gd name="connsiteY622" fmla="*/ 1405731 h 6858000"/>
              <a:gd name="connsiteX623" fmla="*/ 655236 w 7467600"/>
              <a:gd name="connsiteY623" fmla="*/ 1268632 h 6858000"/>
              <a:gd name="connsiteX624" fmla="*/ 6516292 w 7467600"/>
              <a:gd name="connsiteY624" fmla="*/ 1263064 h 6858000"/>
              <a:gd name="connsiteX625" fmla="*/ 5736320 w 7467600"/>
              <a:gd name="connsiteY625" fmla="*/ 1501803 h 6858000"/>
              <a:gd name="connsiteX626" fmla="*/ 6516292 w 7467600"/>
              <a:gd name="connsiteY626" fmla="*/ 1263064 h 6858000"/>
              <a:gd name="connsiteX627" fmla="*/ 291466 w 7467600"/>
              <a:gd name="connsiteY627" fmla="*/ 1250369 h 6858000"/>
              <a:gd name="connsiteX628" fmla="*/ 323180 w 7467600"/>
              <a:gd name="connsiteY628" fmla="*/ 1435283 h 6858000"/>
              <a:gd name="connsiteX629" fmla="*/ 349381 w 7467600"/>
              <a:gd name="connsiteY629" fmla="*/ 1875041 h 6858000"/>
              <a:gd name="connsiteX630" fmla="*/ 374363 w 7467600"/>
              <a:gd name="connsiteY630" fmla="*/ 1506494 h 6858000"/>
              <a:gd name="connsiteX631" fmla="*/ 302168 w 7467600"/>
              <a:gd name="connsiteY631" fmla="*/ 1274495 h 6858000"/>
              <a:gd name="connsiteX632" fmla="*/ 291466 w 7467600"/>
              <a:gd name="connsiteY632" fmla="*/ 1250369 h 6858000"/>
              <a:gd name="connsiteX633" fmla="*/ 678222 w 7467600"/>
              <a:gd name="connsiteY633" fmla="*/ 1248670 h 6858000"/>
              <a:gd name="connsiteX634" fmla="*/ 775536 w 7467600"/>
              <a:gd name="connsiteY634" fmla="*/ 1388015 h 6858000"/>
              <a:gd name="connsiteX635" fmla="*/ 894529 w 7467600"/>
              <a:gd name="connsiteY635" fmla="*/ 1567739 h 6858000"/>
              <a:gd name="connsiteX636" fmla="*/ 948000 w 7467600"/>
              <a:gd name="connsiteY636" fmla="*/ 1663088 h 6858000"/>
              <a:gd name="connsiteX637" fmla="*/ 1006812 w 7467600"/>
              <a:gd name="connsiteY637" fmla="*/ 1767683 h 6858000"/>
              <a:gd name="connsiteX638" fmla="*/ 1149133 w 7467600"/>
              <a:gd name="connsiteY638" fmla="*/ 1971513 h 6858000"/>
              <a:gd name="connsiteX639" fmla="*/ 1333952 w 7467600"/>
              <a:gd name="connsiteY639" fmla="*/ 2251620 h 6858000"/>
              <a:gd name="connsiteX640" fmla="*/ 1337329 w 7467600"/>
              <a:gd name="connsiteY640" fmla="*/ 2258350 h 6858000"/>
              <a:gd name="connsiteX641" fmla="*/ 1014726 w 7467600"/>
              <a:gd name="connsiteY641" fmla="*/ 1615556 h 6858000"/>
              <a:gd name="connsiteX642" fmla="*/ 678222 w 7467600"/>
              <a:gd name="connsiteY642" fmla="*/ 1248670 h 6858000"/>
              <a:gd name="connsiteX643" fmla="*/ 6691602 w 7467600"/>
              <a:gd name="connsiteY643" fmla="*/ 1140573 h 6858000"/>
              <a:gd name="connsiteX644" fmla="*/ 6571100 w 7467600"/>
              <a:gd name="connsiteY644" fmla="*/ 1183662 h 6858000"/>
              <a:gd name="connsiteX645" fmla="*/ 6241687 w 7467600"/>
              <a:gd name="connsiteY645" fmla="*/ 1257600 h 6858000"/>
              <a:gd name="connsiteX646" fmla="*/ 5693009 w 7467600"/>
              <a:gd name="connsiteY646" fmla="*/ 1478256 h 6858000"/>
              <a:gd name="connsiteX647" fmla="*/ 6548420 w 7467600"/>
              <a:gd name="connsiteY647" fmla="*/ 1214599 h 6858000"/>
              <a:gd name="connsiteX648" fmla="*/ 6605473 w 7467600"/>
              <a:gd name="connsiteY648" fmla="*/ 1184686 h 6858000"/>
              <a:gd name="connsiteX649" fmla="*/ 6691602 w 7467600"/>
              <a:gd name="connsiteY649" fmla="*/ 1140573 h 6858000"/>
              <a:gd name="connsiteX650" fmla="*/ 4002475 w 7467600"/>
              <a:gd name="connsiteY650" fmla="*/ 1037802 h 6858000"/>
              <a:gd name="connsiteX651" fmla="*/ 4000324 w 7467600"/>
              <a:gd name="connsiteY651" fmla="*/ 1039362 h 6858000"/>
              <a:gd name="connsiteX652" fmla="*/ 4002862 w 7467600"/>
              <a:gd name="connsiteY652" fmla="*/ 1042866 h 6858000"/>
              <a:gd name="connsiteX653" fmla="*/ 4002475 w 7467600"/>
              <a:gd name="connsiteY653" fmla="*/ 1037802 h 6858000"/>
              <a:gd name="connsiteX654" fmla="*/ 506322 w 7467600"/>
              <a:gd name="connsiteY654" fmla="*/ 1020997 h 6858000"/>
              <a:gd name="connsiteX655" fmla="*/ 533068 w 7467600"/>
              <a:gd name="connsiteY655" fmla="*/ 1029409 h 6858000"/>
              <a:gd name="connsiteX656" fmla="*/ 1232525 w 7467600"/>
              <a:gd name="connsiteY656" fmla="*/ 1804675 h 6858000"/>
              <a:gd name="connsiteX657" fmla="*/ 1388858 w 7467600"/>
              <a:gd name="connsiteY657" fmla="*/ 2368011 h 6858000"/>
              <a:gd name="connsiteX658" fmla="*/ 1384098 w 7467600"/>
              <a:gd name="connsiteY658" fmla="*/ 2378125 h 6858000"/>
              <a:gd name="connsiteX659" fmla="*/ 1425393 w 7467600"/>
              <a:gd name="connsiteY659" fmla="*/ 2589124 h 6858000"/>
              <a:gd name="connsiteX660" fmla="*/ 1424001 w 7467600"/>
              <a:gd name="connsiteY660" fmla="*/ 2597541 h 6858000"/>
              <a:gd name="connsiteX661" fmla="*/ 2152729 w 7467600"/>
              <a:gd name="connsiteY661" fmla="*/ 2864487 h 6858000"/>
              <a:gd name="connsiteX662" fmla="*/ 2020609 w 7467600"/>
              <a:gd name="connsiteY662" fmla="*/ 2539671 h 6858000"/>
              <a:gd name="connsiteX663" fmla="*/ 2018920 w 7467600"/>
              <a:gd name="connsiteY663" fmla="*/ 2536309 h 6858000"/>
              <a:gd name="connsiteX664" fmla="*/ 1342441 w 7467600"/>
              <a:gd name="connsiteY664" fmla="*/ 1173017 h 6858000"/>
              <a:gd name="connsiteX665" fmla="*/ 1367925 w 7467600"/>
              <a:gd name="connsiteY665" fmla="*/ 1135648 h 6858000"/>
              <a:gd name="connsiteX666" fmla="*/ 1771401 w 7467600"/>
              <a:gd name="connsiteY666" fmla="*/ 1806673 h 6858000"/>
              <a:gd name="connsiteX667" fmla="*/ 1972385 w 7467600"/>
              <a:gd name="connsiteY667" fmla="*/ 2198735 h 6858000"/>
              <a:gd name="connsiteX668" fmla="*/ 2040892 w 7467600"/>
              <a:gd name="connsiteY668" fmla="*/ 2405205 h 6858000"/>
              <a:gd name="connsiteX669" fmla="*/ 2131689 w 7467600"/>
              <a:gd name="connsiteY669" fmla="*/ 1936926 h 6858000"/>
              <a:gd name="connsiteX670" fmla="*/ 2454820 w 7467600"/>
              <a:gd name="connsiteY670" fmla="*/ 1248808 h 6858000"/>
              <a:gd name="connsiteX671" fmla="*/ 2492512 w 7467600"/>
              <a:gd name="connsiteY671" fmla="*/ 1302920 h 6858000"/>
              <a:gd name="connsiteX672" fmla="*/ 2081216 w 7467600"/>
              <a:gd name="connsiteY672" fmla="*/ 2527513 h 6858000"/>
              <a:gd name="connsiteX673" fmla="*/ 2081211 w 7467600"/>
              <a:gd name="connsiteY673" fmla="*/ 2528916 h 6858000"/>
              <a:gd name="connsiteX674" fmla="*/ 2199067 w 7467600"/>
              <a:gd name="connsiteY674" fmla="*/ 2884061 h 6858000"/>
              <a:gd name="connsiteX675" fmla="*/ 3192586 w 7467600"/>
              <a:gd name="connsiteY675" fmla="*/ 3411496 h 6858000"/>
              <a:gd name="connsiteX676" fmla="*/ 3182620 w 7467600"/>
              <a:gd name="connsiteY676" fmla="*/ 3483279 h 6858000"/>
              <a:gd name="connsiteX677" fmla="*/ 2435119 w 7467600"/>
              <a:gd name="connsiteY677" fmla="*/ 3080173 h 6858000"/>
              <a:gd name="connsiteX678" fmla="*/ 2410152 w 7467600"/>
              <a:gd name="connsiteY678" fmla="*/ 3063751 h 6858000"/>
              <a:gd name="connsiteX679" fmla="*/ 2408099 w 7467600"/>
              <a:gd name="connsiteY679" fmla="*/ 3064403 h 6858000"/>
              <a:gd name="connsiteX680" fmla="*/ 2407218 w 7467600"/>
              <a:gd name="connsiteY680" fmla="*/ 3070324 h 6858000"/>
              <a:gd name="connsiteX681" fmla="*/ 2380138 w 7467600"/>
              <a:gd name="connsiteY681" fmla="*/ 3099341 h 6858000"/>
              <a:gd name="connsiteX682" fmla="*/ 1765923 w 7467600"/>
              <a:gd name="connsiteY682" fmla="*/ 3581043 h 6858000"/>
              <a:gd name="connsiteX683" fmla="*/ 1702258 w 7467600"/>
              <a:gd name="connsiteY683" fmla="*/ 3612286 h 6858000"/>
              <a:gd name="connsiteX684" fmla="*/ 1538370 w 7467600"/>
              <a:gd name="connsiteY684" fmla="*/ 3811804 h 6858000"/>
              <a:gd name="connsiteX685" fmla="*/ 542867 w 7467600"/>
              <a:gd name="connsiteY685" fmla="*/ 4944092 h 6858000"/>
              <a:gd name="connsiteX686" fmla="*/ 515800 w 7467600"/>
              <a:gd name="connsiteY686" fmla="*/ 4862180 h 6858000"/>
              <a:gd name="connsiteX687" fmla="*/ 909145 w 7467600"/>
              <a:gd name="connsiteY687" fmla="*/ 4199225 h 6858000"/>
              <a:gd name="connsiteX688" fmla="*/ 1214067 w 7467600"/>
              <a:gd name="connsiteY688" fmla="*/ 3908561 h 6858000"/>
              <a:gd name="connsiteX689" fmla="*/ 640967 w 7467600"/>
              <a:gd name="connsiteY689" fmla="*/ 4105601 h 6858000"/>
              <a:gd name="connsiteX690" fmla="*/ 112563 w 7467600"/>
              <a:gd name="connsiteY690" fmla="*/ 4396952 h 6858000"/>
              <a:gd name="connsiteX691" fmla="*/ 0 w 7467600"/>
              <a:gd name="connsiteY691" fmla="*/ 4466006 h 6858000"/>
              <a:gd name="connsiteX692" fmla="*/ 0 w 7467600"/>
              <a:gd name="connsiteY692" fmla="*/ 4233763 h 6858000"/>
              <a:gd name="connsiteX693" fmla="*/ 36881 w 7467600"/>
              <a:gd name="connsiteY693" fmla="*/ 4200118 h 6858000"/>
              <a:gd name="connsiteX694" fmla="*/ 910534 w 7467600"/>
              <a:gd name="connsiteY694" fmla="*/ 3629753 h 6858000"/>
              <a:gd name="connsiteX695" fmla="*/ 1578717 w 7467600"/>
              <a:gd name="connsiteY695" fmla="*/ 3575982 h 6858000"/>
              <a:gd name="connsiteX696" fmla="*/ 2338780 w 7467600"/>
              <a:gd name="connsiteY696" fmla="*/ 3033725 h 6858000"/>
              <a:gd name="connsiteX697" fmla="*/ 1807991 w 7467600"/>
              <a:gd name="connsiteY697" fmla="*/ 2807184 h 6858000"/>
              <a:gd name="connsiteX698" fmla="*/ 1416358 w 7467600"/>
              <a:gd name="connsiteY698" fmla="*/ 3112571 h 6858000"/>
              <a:gd name="connsiteX699" fmla="*/ 939066 w 7467600"/>
              <a:gd name="connsiteY699" fmla="*/ 3378798 h 6858000"/>
              <a:gd name="connsiteX700" fmla="*/ 115099 w 7467600"/>
              <a:gd name="connsiteY700" fmla="*/ 3607650 h 6858000"/>
              <a:gd name="connsiteX701" fmla="*/ 97284 w 7467600"/>
              <a:gd name="connsiteY701" fmla="*/ 3520393 h 6858000"/>
              <a:gd name="connsiteX702" fmla="*/ 922050 w 7467600"/>
              <a:gd name="connsiteY702" fmla="*/ 3074867 h 6858000"/>
              <a:gd name="connsiteX703" fmla="*/ 1405265 w 7467600"/>
              <a:gd name="connsiteY703" fmla="*/ 3016319 h 6858000"/>
              <a:gd name="connsiteX704" fmla="*/ 1407512 w 7467600"/>
              <a:gd name="connsiteY704" fmla="*/ 3018001 h 6858000"/>
              <a:gd name="connsiteX705" fmla="*/ 1726266 w 7467600"/>
              <a:gd name="connsiteY705" fmla="*/ 2777274 h 6858000"/>
              <a:gd name="connsiteX706" fmla="*/ 625390 w 7467600"/>
              <a:gd name="connsiteY706" fmla="*/ 2514541 h 6858000"/>
              <a:gd name="connsiteX707" fmla="*/ 619799 w 7467600"/>
              <a:gd name="connsiteY707" fmla="*/ 2527180 h 6858000"/>
              <a:gd name="connsiteX708" fmla="*/ 310030 w 7467600"/>
              <a:gd name="connsiteY708" fmla="*/ 2771818 h 6858000"/>
              <a:gd name="connsiteX709" fmla="*/ 173877 w 7467600"/>
              <a:gd name="connsiteY709" fmla="*/ 2937056 h 6858000"/>
              <a:gd name="connsiteX710" fmla="*/ 77889 w 7467600"/>
              <a:gd name="connsiteY710" fmla="*/ 3138440 h 6858000"/>
              <a:gd name="connsiteX711" fmla="*/ 0 w 7467600"/>
              <a:gd name="connsiteY711" fmla="*/ 3271395 h 6858000"/>
              <a:gd name="connsiteX712" fmla="*/ 0 w 7467600"/>
              <a:gd name="connsiteY712" fmla="*/ 3153002 h 6858000"/>
              <a:gd name="connsiteX713" fmla="*/ 2386 w 7467600"/>
              <a:gd name="connsiteY713" fmla="*/ 3149203 h 6858000"/>
              <a:gd name="connsiteX714" fmla="*/ 89753 w 7467600"/>
              <a:gd name="connsiteY714" fmla="*/ 2987702 h 6858000"/>
              <a:gd name="connsiteX715" fmla="*/ 76869 w 7467600"/>
              <a:gd name="connsiteY715" fmla="*/ 3005404 h 6858000"/>
              <a:gd name="connsiteX716" fmla="*/ 32049 w 7467600"/>
              <a:gd name="connsiteY716" fmla="*/ 3065814 h 6858000"/>
              <a:gd name="connsiteX717" fmla="*/ 0 w 7467600"/>
              <a:gd name="connsiteY717" fmla="*/ 3108744 h 6858000"/>
              <a:gd name="connsiteX718" fmla="*/ 0 w 7467600"/>
              <a:gd name="connsiteY718" fmla="*/ 3058059 h 6858000"/>
              <a:gd name="connsiteX719" fmla="*/ 7610 w 7467600"/>
              <a:gd name="connsiteY719" fmla="*/ 3047889 h 6858000"/>
              <a:gd name="connsiteX720" fmla="*/ 52419 w 7467600"/>
              <a:gd name="connsiteY720" fmla="*/ 2987479 h 6858000"/>
              <a:gd name="connsiteX721" fmla="*/ 59142 w 7467600"/>
              <a:gd name="connsiteY721" fmla="*/ 2978488 h 6858000"/>
              <a:gd name="connsiteX722" fmla="*/ 0 w 7467600"/>
              <a:gd name="connsiteY722" fmla="*/ 3015334 h 6858000"/>
              <a:gd name="connsiteX723" fmla="*/ 0 w 7467600"/>
              <a:gd name="connsiteY723" fmla="*/ 2914286 h 6858000"/>
              <a:gd name="connsiteX724" fmla="*/ 36383 w 7467600"/>
              <a:gd name="connsiteY724" fmla="*/ 2901128 h 6858000"/>
              <a:gd name="connsiteX725" fmla="*/ 156329 w 7467600"/>
              <a:gd name="connsiteY725" fmla="*/ 2840533 h 6858000"/>
              <a:gd name="connsiteX726" fmla="*/ 358355 w 7467600"/>
              <a:gd name="connsiteY726" fmla="*/ 2620471 h 6858000"/>
              <a:gd name="connsiteX727" fmla="*/ 510577 w 7467600"/>
              <a:gd name="connsiteY727" fmla="*/ 2501244 h 6858000"/>
              <a:gd name="connsiteX728" fmla="*/ 211967 w 7467600"/>
              <a:gd name="connsiteY728" fmla="*/ 2479171 h 6858000"/>
              <a:gd name="connsiteX729" fmla="*/ 0 w 7467600"/>
              <a:gd name="connsiteY729" fmla="*/ 2476398 h 6858000"/>
              <a:gd name="connsiteX730" fmla="*/ 0 w 7467600"/>
              <a:gd name="connsiteY730" fmla="*/ 2389189 h 6858000"/>
              <a:gd name="connsiteX731" fmla="*/ 103062 w 7467600"/>
              <a:gd name="connsiteY731" fmla="*/ 2389518 h 6858000"/>
              <a:gd name="connsiteX732" fmla="*/ 510734 w 7467600"/>
              <a:gd name="connsiteY732" fmla="*/ 2416201 h 6858000"/>
              <a:gd name="connsiteX733" fmla="*/ 279257 w 7467600"/>
              <a:gd name="connsiteY733" fmla="*/ 2092102 h 6858000"/>
              <a:gd name="connsiteX734" fmla="*/ 65265 w 7467600"/>
              <a:gd name="connsiteY734" fmla="*/ 2006049 h 6858000"/>
              <a:gd name="connsiteX735" fmla="*/ 0 w 7467600"/>
              <a:gd name="connsiteY735" fmla="*/ 1982532 h 6858000"/>
              <a:gd name="connsiteX736" fmla="*/ 0 w 7467600"/>
              <a:gd name="connsiteY736" fmla="*/ 1912789 h 6858000"/>
              <a:gd name="connsiteX737" fmla="*/ 97460 w 7467600"/>
              <a:gd name="connsiteY737" fmla="*/ 1953725 h 6858000"/>
              <a:gd name="connsiteX738" fmla="*/ 221272 w 7467600"/>
              <a:gd name="connsiteY738" fmla="*/ 1980766 h 6858000"/>
              <a:gd name="connsiteX739" fmla="*/ 116765 w 7467600"/>
              <a:gd name="connsiteY739" fmla="*/ 1911033 h 6858000"/>
              <a:gd name="connsiteX740" fmla="*/ 16405 w 7467600"/>
              <a:gd name="connsiteY740" fmla="*/ 1803412 h 6858000"/>
              <a:gd name="connsiteX741" fmla="*/ 0 w 7467600"/>
              <a:gd name="connsiteY741" fmla="*/ 1784777 h 6858000"/>
              <a:gd name="connsiteX742" fmla="*/ 0 w 7467600"/>
              <a:gd name="connsiteY742" fmla="*/ 1740082 h 6858000"/>
              <a:gd name="connsiteX743" fmla="*/ 39394 w 7467600"/>
              <a:gd name="connsiteY743" fmla="*/ 1784856 h 6858000"/>
              <a:gd name="connsiteX744" fmla="*/ 135813 w 7467600"/>
              <a:gd name="connsiteY744" fmla="*/ 1888838 h 6858000"/>
              <a:gd name="connsiteX745" fmla="*/ 242575 w 7467600"/>
              <a:gd name="connsiteY745" fmla="*/ 1958841 h 6858000"/>
              <a:gd name="connsiteX746" fmla="*/ 82197 w 7467600"/>
              <a:gd name="connsiteY746" fmla="*/ 1754826 h 6858000"/>
              <a:gd name="connsiteX747" fmla="*/ 0 w 7467600"/>
              <a:gd name="connsiteY747" fmla="*/ 1679650 h 6858000"/>
              <a:gd name="connsiteX748" fmla="*/ 0 w 7467600"/>
              <a:gd name="connsiteY748" fmla="*/ 1602463 h 6858000"/>
              <a:gd name="connsiteX749" fmla="*/ 84689 w 7467600"/>
              <a:gd name="connsiteY749" fmla="*/ 1677442 h 6858000"/>
              <a:gd name="connsiteX750" fmla="*/ 298437 w 7467600"/>
              <a:gd name="connsiteY750" fmla="*/ 1968019 h 6858000"/>
              <a:gd name="connsiteX751" fmla="*/ 227269 w 7467600"/>
              <a:gd name="connsiteY751" fmla="*/ 1114064 h 6858000"/>
              <a:gd name="connsiteX752" fmla="*/ 248003 w 7467600"/>
              <a:gd name="connsiteY752" fmla="*/ 1089613 h 6858000"/>
              <a:gd name="connsiteX753" fmla="*/ 427020 w 7467600"/>
              <a:gd name="connsiteY753" fmla="*/ 1619803 h 6858000"/>
              <a:gd name="connsiteX754" fmla="*/ 340345 w 7467600"/>
              <a:gd name="connsiteY754" fmla="*/ 2027739 h 6858000"/>
              <a:gd name="connsiteX755" fmla="*/ 360865 w 7467600"/>
              <a:gd name="connsiteY755" fmla="*/ 2044827 h 6858000"/>
              <a:gd name="connsiteX756" fmla="*/ 560414 w 7467600"/>
              <a:gd name="connsiteY756" fmla="*/ 2421457 h 6858000"/>
              <a:gd name="connsiteX757" fmla="*/ 1359703 w 7467600"/>
              <a:gd name="connsiteY757" fmla="*/ 2578554 h 6858000"/>
              <a:gd name="connsiteX758" fmla="*/ 1359422 w 7467600"/>
              <a:gd name="connsiteY758" fmla="*/ 2577994 h 6858000"/>
              <a:gd name="connsiteX759" fmla="*/ 828701 w 7467600"/>
              <a:gd name="connsiteY759" fmla="*/ 1839520 h 6858000"/>
              <a:gd name="connsiteX760" fmla="*/ 494427 w 7467600"/>
              <a:gd name="connsiteY760" fmla="*/ 1092333 h 6858000"/>
              <a:gd name="connsiteX761" fmla="*/ 506322 w 7467600"/>
              <a:gd name="connsiteY761" fmla="*/ 1020997 h 6858000"/>
              <a:gd name="connsiteX762" fmla="*/ 4570198 w 7467600"/>
              <a:gd name="connsiteY762" fmla="*/ 978081 h 6858000"/>
              <a:gd name="connsiteX763" fmla="*/ 4523691 w 7467600"/>
              <a:gd name="connsiteY763" fmla="*/ 1127776 h 6858000"/>
              <a:gd name="connsiteX764" fmla="*/ 4509875 w 7467600"/>
              <a:gd name="connsiteY764" fmla="*/ 1167552 h 6858000"/>
              <a:gd name="connsiteX765" fmla="*/ 4478168 w 7467600"/>
              <a:gd name="connsiteY765" fmla="*/ 1260735 h 6858000"/>
              <a:gd name="connsiteX766" fmla="*/ 4409309 w 7467600"/>
              <a:gd name="connsiteY766" fmla="*/ 1666996 h 6858000"/>
              <a:gd name="connsiteX767" fmla="*/ 4370031 w 7467600"/>
              <a:gd name="connsiteY767" fmla="*/ 1955666 h 6858000"/>
              <a:gd name="connsiteX768" fmla="*/ 4570198 w 7467600"/>
              <a:gd name="connsiteY768" fmla="*/ 978081 h 6858000"/>
              <a:gd name="connsiteX769" fmla="*/ 4557898 w 7467600"/>
              <a:gd name="connsiteY769" fmla="*/ 900011 h 6858000"/>
              <a:gd name="connsiteX770" fmla="*/ 4344840 w 7467600"/>
              <a:gd name="connsiteY770" fmla="*/ 1922038 h 6858000"/>
              <a:gd name="connsiteX771" fmla="*/ 4378710 w 7467600"/>
              <a:gd name="connsiteY771" fmla="*/ 1665516 h 6858000"/>
              <a:gd name="connsiteX772" fmla="*/ 4448798 w 7467600"/>
              <a:gd name="connsiteY772" fmla="*/ 1253024 h 6858000"/>
              <a:gd name="connsiteX773" fmla="*/ 4480315 w 7467600"/>
              <a:gd name="connsiteY773" fmla="*/ 1158454 h 6858000"/>
              <a:gd name="connsiteX774" fmla="*/ 4494133 w 7467600"/>
              <a:gd name="connsiteY774" fmla="*/ 1118676 h 6858000"/>
              <a:gd name="connsiteX775" fmla="*/ 4557898 w 7467600"/>
              <a:gd name="connsiteY775" fmla="*/ 900011 h 6858000"/>
              <a:gd name="connsiteX776" fmla="*/ 5870151 w 7467600"/>
              <a:gd name="connsiteY776" fmla="*/ 898890 h 6858000"/>
              <a:gd name="connsiteX777" fmla="*/ 5861335 w 7467600"/>
              <a:gd name="connsiteY777" fmla="*/ 899177 h 6858000"/>
              <a:gd name="connsiteX778" fmla="*/ 5843702 w 7467600"/>
              <a:gd name="connsiteY778" fmla="*/ 899748 h 6858000"/>
              <a:gd name="connsiteX779" fmla="*/ 5651107 w 7467600"/>
              <a:gd name="connsiteY779" fmla="*/ 920306 h 6858000"/>
              <a:gd name="connsiteX780" fmla="*/ 5459407 w 7467600"/>
              <a:gd name="connsiteY780" fmla="*/ 940975 h 6858000"/>
              <a:gd name="connsiteX781" fmla="*/ 5374846 w 7467600"/>
              <a:gd name="connsiteY781" fmla="*/ 941988 h 6858000"/>
              <a:gd name="connsiteX782" fmla="*/ 5256105 w 7467600"/>
              <a:gd name="connsiteY782" fmla="*/ 945632 h 6858000"/>
              <a:gd name="connsiteX783" fmla="*/ 5107071 w 7467600"/>
              <a:gd name="connsiteY783" fmla="*/ 969720 h 6858000"/>
              <a:gd name="connsiteX784" fmla="*/ 4998681 w 7467600"/>
              <a:gd name="connsiteY784" fmla="*/ 988771 h 6858000"/>
              <a:gd name="connsiteX785" fmla="*/ 5870151 w 7467600"/>
              <a:gd name="connsiteY785" fmla="*/ 898890 h 6858000"/>
              <a:gd name="connsiteX786" fmla="*/ 5504425 w 7467600"/>
              <a:gd name="connsiteY786" fmla="*/ 848067 h 6858000"/>
              <a:gd name="connsiteX787" fmla="*/ 4968849 w 7467600"/>
              <a:gd name="connsiteY787" fmla="*/ 962318 h 6858000"/>
              <a:gd name="connsiteX788" fmla="*/ 5104039 w 7467600"/>
              <a:gd name="connsiteY788" fmla="*/ 940634 h 6858000"/>
              <a:gd name="connsiteX789" fmla="*/ 5256311 w 7467600"/>
              <a:gd name="connsiteY789" fmla="*/ 916490 h 6858000"/>
              <a:gd name="connsiteX790" fmla="*/ 5377381 w 7467600"/>
              <a:gd name="connsiteY790" fmla="*/ 912671 h 6858000"/>
              <a:gd name="connsiteX791" fmla="*/ 5460148 w 7467600"/>
              <a:gd name="connsiteY791" fmla="*/ 911442 h 6858000"/>
              <a:gd name="connsiteX792" fmla="*/ 5648971 w 7467600"/>
              <a:gd name="connsiteY792" fmla="*/ 891331 h 6858000"/>
              <a:gd name="connsiteX793" fmla="*/ 5844807 w 7467600"/>
              <a:gd name="connsiteY793" fmla="*/ 870718 h 6858000"/>
              <a:gd name="connsiteX794" fmla="*/ 5862975 w 7467600"/>
              <a:gd name="connsiteY794" fmla="*/ 869756 h 6858000"/>
              <a:gd name="connsiteX795" fmla="*/ 5920887 w 7467600"/>
              <a:gd name="connsiteY795" fmla="*/ 865929 h 6858000"/>
              <a:gd name="connsiteX796" fmla="*/ 5504425 w 7467600"/>
              <a:gd name="connsiteY796" fmla="*/ 848067 h 6858000"/>
              <a:gd name="connsiteX797" fmla="*/ 3607114 w 7467600"/>
              <a:gd name="connsiteY797" fmla="*/ 467441 h 6858000"/>
              <a:gd name="connsiteX798" fmla="*/ 3296242 w 7467600"/>
              <a:gd name="connsiteY798" fmla="*/ 807991 h 6858000"/>
              <a:gd name="connsiteX799" fmla="*/ 3174674 w 7467600"/>
              <a:gd name="connsiteY799" fmla="*/ 919759 h 6858000"/>
              <a:gd name="connsiteX800" fmla="*/ 3042978 w 7467600"/>
              <a:gd name="connsiteY800" fmla="*/ 1054894 h 6858000"/>
              <a:gd name="connsiteX801" fmla="*/ 2968914 w 7467600"/>
              <a:gd name="connsiteY801" fmla="*/ 1133756 h 6858000"/>
              <a:gd name="connsiteX802" fmla="*/ 3103823 w 7467600"/>
              <a:gd name="connsiteY802" fmla="*/ 1026814 h 6858000"/>
              <a:gd name="connsiteX803" fmla="*/ 3607114 w 7467600"/>
              <a:gd name="connsiteY803" fmla="*/ 467441 h 6858000"/>
              <a:gd name="connsiteX804" fmla="*/ 3744487 w 7467600"/>
              <a:gd name="connsiteY804" fmla="*/ 383136 h 6858000"/>
              <a:gd name="connsiteX805" fmla="*/ 3970213 w 7467600"/>
              <a:gd name="connsiteY805" fmla="*/ 995559 h 6858000"/>
              <a:gd name="connsiteX806" fmla="*/ 3744487 w 7467600"/>
              <a:gd name="connsiteY806" fmla="*/ 383136 h 6858000"/>
              <a:gd name="connsiteX807" fmla="*/ 3624562 w 7467600"/>
              <a:gd name="connsiteY807" fmla="*/ 367041 h 6858000"/>
              <a:gd name="connsiteX808" fmla="*/ 3489712 w 7467600"/>
              <a:gd name="connsiteY808" fmla="*/ 485386 h 6858000"/>
              <a:gd name="connsiteX809" fmla="*/ 3182994 w 7467600"/>
              <a:gd name="connsiteY809" fmla="*/ 828265 h 6858000"/>
              <a:gd name="connsiteX810" fmla="*/ 2892114 w 7467600"/>
              <a:gd name="connsiteY810" fmla="*/ 1172635 h 6858000"/>
              <a:gd name="connsiteX811" fmla="*/ 3021459 w 7467600"/>
              <a:gd name="connsiteY811" fmla="*/ 1035385 h 6858000"/>
              <a:gd name="connsiteX812" fmla="*/ 3153873 w 7467600"/>
              <a:gd name="connsiteY812" fmla="*/ 898971 h 6858000"/>
              <a:gd name="connsiteX813" fmla="*/ 3276511 w 7467600"/>
              <a:gd name="connsiteY813" fmla="*/ 786423 h 6858000"/>
              <a:gd name="connsiteX814" fmla="*/ 3584154 w 7467600"/>
              <a:gd name="connsiteY814" fmla="*/ 448218 h 6858000"/>
              <a:gd name="connsiteX815" fmla="*/ 3624562 w 7467600"/>
              <a:gd name="connsiteY815" fmla="*/ 367041 h 6858000"/>
              <a:gd name="connsiteX816" fmla="*/ 3766672 w 7467600"/>
              <a:gd name="connsiteY816" fmla="*/ 359429 h 6858000"/>
              <a:gd name="connsiteX817" fmla="*/ 3996338 w 7467600"/>
              <a:gd name="connsiteY817" fmla="*/ 968237 h 6858000"/>
              <a:gd name="connsiteX818" fmla="*/ 3766672 w 7467600"/>
              <a:gd name="connsiteY818" fmla="*/ 359429 h 6858000"/>
              <a:gd name="connsiteX819" fmla="*/ 5805386 w 7467600"/>
              <a:gd name="connsiteY819" fmla="*/ 239240 h 6858000"/>
              <a:gd name="connsiteX820" fmla="*/ 5736947 w 7467600"/>
              <a:gd name="connsiteY820" fmla="*/ 261367 h 6858000"/>
              <a:gd name="connsiteX821" fmla="*/ 5427012 w 7467600"/>
              <a:gd name="connsiteY821" fmla="*/ 311272 h 6858000"/>
              <a:gd name="connsiteX822" fmla="*/ 5147818 w 7467600"/>
              <a:gd name="connsiteY822" fmla="*/ 322112 h 6858000"/>
              <a:gd name="connsiteX823" fmla="*/ 5060854 w 7467600"/>
              <a:gd name="connsiteY823" fmla="*/ 311882 h 6858000"/>
              <a:gd name="connsiteX824" fmla="*/ 4945989 w 7467600"/>
              <a:gd name="connsiteY824" fmla="*/ 300516 h 6858000"/>
              <a:gd name="connsiteX825" fmla="*/ 5410479 w 7467600"/>
              <a:gd name="connsiteY825" fmla="*/ 348434 h 6858000"/>
              <a:gd name="connsiteX826" fmla="*/ 5805386 w 7467600"/>
              <a:gd name="connsiteY826" fmla="*/ 239240 h 6858000"/>
              <a:gd name="connsiteX827" fmla="*/ 5905192 w 7467600"/>
              <a:gd name="connsiteY827" fmla="*/ 163079 h 6858000"/>
              <a:gd name="connsiteX828" fmla="*/ 5865655 w 7467600"/>
              <a:gd name="connsiteY828" fmla="*/ 171901 h 6858000"/>
              <a:gd name="connsiteX829" fmla="*/ 5259740 w 7467600"/>
              <a:gd name="connsiteY829" fmla="*/ 257013 h 6858000"/>
              <a:gd name="connsiteX830" fmla="*/ 5208466 w 7467600"/>
              <a:gd name="connsiteY830" fmla="*/ 257550 h 6858000"/>
              <a:gd name="connsiteX831" fmla="*/ 4980204 w 7467600"/>
              <a:gd name="connsiteY831" fmla="*/ 271903 h 6858000"/>
              <a:gd name="connsiteX832" fmla="*/ 5068068 w 7467600"/>
              <a:gd name="connsiteY832" fmla="*/ 282244 h 6858000"/>
              <a:gd name="connsiteX833" fmla="*/ 5153231 w 7467600"/>
              <a:gd name="connsiteY833" fmla="*/ 292240 h 6858000"/>
              <a:gd name="connsiteX834" fmla="*/ 5426491 w 7467600"/>
              <a:gd name="connsiteY834" fmla="*/ 281128 h 6858000"/>
              <a:gd name="connsiteX835" fmla="*/ 5731212 w 7467600"/>
              <a:gd name="connsiteY835" fmla="*/ 231951 h 6858000"/>
              <a:gd name="connsiteX836" fmla="*/ 5905192 w 7467600"/>
              <a:gd name="connsiteY836" fmla="*/ 163079 h 6858000"/>
              <a:gd name="connsiteX837" fmla="*/ 5944437 w 7467600"/>
              <a:gd name="connsiteY837" fmla="*/ 113829 h 6858000"/>
              <a:gd name="connsiteX838" fmla="*/ 5825032 w 7467600"/>
              <a:gd name="connsiteY838" fmla="*/ 146405 h 6858000"/>
              <a:gd name="connsiteX839" fmla="*/ 4955599 w 7467600"/>
              <a:gd name="connsiteY839" fmla="*/ 247008 h 6858000"/>
              <a:gd name="connsiteX840" fmla="*/ 5210104 w 7467600"/>
              <a:gd name="connsiteY840" fmla="*/ 228123 h 6858000"/>
              <a:gd name="connsiteX841" fmla="*/ 5261015 w 7467600"/>
              <a:gd name="connsiteY841" fmla="*/ 227087 h 6858000"/>
              <a:gd name="connsiteX842" fmla="*/ 5861181 w 7467600"/>
              <a:gd name="connsiteY842" fmla="*/ 143093 h 6858000"/>
              <a:gd name="connsiteX843" fmla="*/ 5961252 w 7467600"/>
              <a:gd name="connsiteY843" fmla="*/ 114820 h 6858000"/>
              <a:gd name="connsiteX844" fmla="*/ 5944437 w 7467600"/>
              <a:gd name="connsiteY844" fmla="*/ 113829 h 6858000"/>
              <a:gd name="connsiteX845" fmla="*/ 3882765 w 7467600"/>
              <a:gd name="connsiteY845" fmla="*/ 0 h 6858000"/>
              <a:gd name="connsiteX846" fmla="*/ 3995099 w 7467600"/>
              <a:gd name="connsiteY846" fmla="*/ 0 h 6858000"/>
              <a:gd name="connsiteX847" fmla="*/ 4163818 w 7467600"/>
              <a:gd name="connsiteY847" fmla="*/ 234104 h 6858000"/>
              <a:gd name="connsiteX848" fmla="*/ 4172099 w 7467600"/>
              <a:gd name="connsiteY848" fmla="*/ 234207 h 6858000"/>
              <a:gd name="connsiteX849" fmla="*/ 4784282 w 7467600"/>
              <a:gd name="connsiteY849" fmla="*/ 276561 h 6858000"/>
              <a:gd name="connsiteX850" fmla="*/ 4801687 w 7467600"/>
              <a:gd name="connsiteY850" fmla="*/ 267764 h 6858000"/>
              <a:gd name="connsiteX851" fmla="*/ 6082788 w 7467600"/>
              <a:gd name="connsiteY851" fmla="*/ 64119 h 6858000"/>
              <a:gd name="connsiteX852" fmla="*/ 6099442 w 7467600"/>
              <a:gd name="connsiteY852" fmla="*/ 82568 h 6858000"/>
              <a:gd name="connsiteX853" fmla="*/ 4804137 w 7467600"/>
              <a:gd name="connsiteY853" fmla="*/ 320931 h 6858000"/>
              <a:gd name="connsiteX854" fmla="*/ 4227047 w 7467600"/>
              <a:gd name="connsiteY854" fmla="*/ 313415 h 6858000"/>
              <a:gd name="connsiteX855" fmla="*/ 4346041 w 7467600"/>
              <a:gd name="connsiteY855" fmla="*/ 456086 h 6858000"/>
              <a:gd name="connsiteX856" fmla="*/ 4870967 w 7467600"/>
              <a:gd name="connsiteY856" fmla="*/ 963061 h 6858000"/>
              <a:gd name="connsiteX857" fmla="*/ 4889647 w 7467600"/>
              <a:gd name="connsiteY857" fmla="*/ 957147 h 6858000"/>
              <a:gd name="connsiteX858" fmla="*/ 5422504 w 7467600"/>
              <a:gd name="connsiteY858" fmla="*/ 805191 h 6858000"/>
              <a:gd name="connsiteX859" fmla="*/ 6087656 w 7467600"/>
              <a:gd name="connsiteY859" fmla="*/ 826703 h 6858000"/>
              <a:gd name="connsiteX860" fmla="*/ 6058717 w 7467600"/>
              <a:gd name="connsiteY860" fmla="*/ 865992 h 6858000"/>
              <a:gd name="connsiteX861" fmla="*/ 4974153 w 7467600"/>
              <a:gd name="connsiteY861" fmla="*/ 1045456 h 6858000"/>
              <a:gd name="connsiteX862" fmla="*/ 5627835 w 7467600"/>
              <a:gd name="connsiteY862" fmla="*/ 1472077 h 6858000"/>
              <a:gd name="connsiteX863" fmla="*/ 5629817 w 7467600"/>
              <a:gd name="connsiteY863" fmla="*/ 1471412 h 6858000"/>
              <a:gd name="connsiteX864" fmla="*/ 5634124 w 7467600"/>
              <a:gd name="connsiteY864" fmla="*/ 1470572 h 6858000"/>
              <a:gd name="connsiteX865" fmla="*/ 5755832 w 7467600"/>
              <a:gd name="connsiteY865" fmla="*/ 1383886 h 6858000"/>
              <a:gd name="connsiteX866" fmla="*/ 6014186 w 7467600"/>
              <a:gd name="connsiteY866" fmla="*/ 1279799 h 6858000"/>
              <a:gd name="connsiteX867" fmla="*/ 6901619 w 7467600"/>
              <a:gd name="connsiteY867" fmla="*/ 1047874 h 6858000"/>
              <a:gd name="connsiteX868" fmla="*/ 6931566 w 7467600"/>
              <a:gd name="connsiteY868" fmla="*/ 1062034 h 6858000"/>
              <a:gd name="connsiteX869" fmla="*/ 5790982 w 7467600"/>
              <a:gd name="connsiteY869" fmla="*/ 1561380 h 6858000"/>
              <a:gd name="connsiteX870" fmla="*/ 6188971 w 7467600"/>
              <a:gd name="connsiteY870" fmla="*/ 1755168 h 6858000"/>
              <a:gd name="connsiteX871" fmla="*/ 6202446 w 7467600"/>
              <a:gd name="connsiteY871" fmla="*/ 1752268 h 6858000"/>
              <a:gd name="connsiteX872" fmla="*/ 7179560 w 7467600"/>
              <a:gd name="connsiteY872" fmla="*/ 1467551 h 6858000"/>
              <a:gd name="connsiteX873" fmla="*/ 7158730 w 7467600"/>
              <a:gd name="connsiteY873" fmla="*/ 1507835 h 6858000"/>
              <a:gd name="connsiteX874" fmla="*/ 6326959 w 7467600"/>
              <a:gd name="connsiteY874" fmla="*/ 1817686 h 6858000"/>
              <a:gd name="connsiteX875" fmla="*/ 6537433 w 7467600"/>
              <a:gd name="connsiteY875" fmla="*/ 1907790 h 6858000"/>
              <a:gd name="connsiteX876" fmla="*/ 6550221 w 7467600"/>
              <a:gd name="connsiteY876" fmla="*/ 1910729 h 6858000"/>
              <a:gd name="connsiteX877" fmla="*/ 6964438 w 7467600"/>
              <a:gd name="connsiteY877" fmla="*/ 2209505 h 6858000"/>
              <a:gd name="connsiteX878" fmla="*/ 7367862 w 7467600"/>
              <a:gd name="connsiteY878" fmla="*/ 2806833 h 6858000"/>
              <a:gd name="connsiteX879" fmla="*/ 7364329 w 7467600"/>
              <a:gd name="connsiteY879" fmla="*/ 2826907 h 6858000"/>
              <a:gd name="connsiteX880" fmla="*/ 7290545 w 7467600"/>
              <a:gd name="connsiteY880" fmla="*/ 2850663 h 6858000"/>
              <a:gd name="connsiteX881" fmla="*/ 6472036 w 7467600"/>
              <a:gd name="connsiteY881" fmla="*/ 1959003 h 6858000"/>
              <a:gd name="connsiteX882" fmla="*/ 5792897 w 7467600"/>
              <a:gd name="connsiteY882" fmla="*/ 1647747 h 6858000"/>
              <a:gd name="connsiteX883" fmla="*/ 5842751 w 7467600"/>
              <a:gd name="connsiteY883" fmla="*/ 1816112 h 6858000"/>
              <a:gd name="connsiteX884" fmla="*/ 5847424 w 7467600"/>
              <a:gd name="connsiteY884" fmla="*/ 1815776 h 6858000"/>
              <a:gd name="connsiteX885" fmla="*/ 6399821 w 7467600"/>
              <a:gd name="connsiteY885" fmla="*/ 2344799 h 6858000"/>
              <a:gd name="connsiteX886" fmla="*/ 6323232 w 7467600"/>
              <a:gd name="connsiteY886" fmla="*/ 2389634 h 6858000"/>
              <a:gd name="connsiteX887" fmla="*/ 5942958 w 7467600"/>
              <a:gd name="connsiteY887" fmla="*/ 2077708 h 6858000"/>
              <a:gd name="connsiteX888" fmla="*/ 5921559 w 7467600"/>
              <a:gd name="connsiteY888" fmla="*/ 2378596 h 6858000"/>
              <a:gd name="connsiteX889" fmla="*/ 5817651 w 7467600"/>
              <a:gd name="connsiteY889" fmla="*/ 3023919 h 6858000"/>
              <a:gd name="connsiteX890" fmla="*/ 5729634 w 7467600"/>
              <a:gd name="connsiteY890" fmla="*/ 3051849 h 6858000"/>
              <a:gd name="connsiteX891" fmla="*/ 5611018 w 7467600"/>
              <a:gd name="connsiteY891" fmla="*/ 2316769 h 6858000"/>
              <a:gd name="connsiteX892" fmla="*/ 5687608 w 7467600"/>
              <a:gd name="connsiteY892" fmla="*/ 2039972 h 6858000"/>
              <a:gd name="connsiteX893" fmla="*/ 5657554 w 7467600"/>
              <a:gd name="connsiteY893" fmla="*/ 1576445 h 6858000"/>
              <a:gd name="connsiteX894" fmla="*/ 5150475 w 7467600"/>
              <a:gd name="connsiteY894" fmla="*/ 1274012 h 6858000"/>
              <a:gd name="connsiteX895" fmla="*/ 5349142 w 7467600"/>
              <a:gd name="connsiteY895" fmla="*/ 2204405 h 6858000"/>
              <a:gd name="connsiteX896" fmla="*/ 5262214 w 7467600"/>
              <a:gd name="connsiteY896" fmla="*/ 2233836 h 6858000"/>
              <a:gd name="connsiteX897" fmla="*/ 4981539 w 7467600"/>
              <a:gd name="connsiteY897" fmla="*/ 1542201 h 6858000"/>
              <a:gd name="connsiteX898" fmla="*/ 4958461 w 7467600"/>
              <a:gd name="connsiteY898" fmla="*/ 1136957 h 6858000"/>
              <a:gd name="connsiteX899" fmla="*/ 4655015 w 7467600"/>
              <a:gd name="connsiteY899" fmla="*/ 891426 h 6858000"/>
              <a:gd name="connsiteX900" fmla="*/ 4348002 w 7467600"/>
              <a:gd name="connsiteY900" fmla="*/ 2205895 h 6858000"/>
              <a:gd name="connsiteX901" fmla="*/ 4262250 w 7467600"/>
              <a:gd name="connsiteY901" fmla="*/ 2219972 h 6858000"/>
              <a:gd name="connsiteX902" fmla="*/ 4550611 w 7467600"/>
              <a:gd name="connsiteY902" fmla="*/ 817540 h 6858000"/>
              <a:gd name="connsiteX903" fmla="*/ 4564418 w 7467600"/>
              <a:gd name="connsiteY903" fmla="*/ 808293 h 6858000"/>
              <a:gd name="connsiteX904" fmla="*/ 4266388 w 7467600"/>
              <a:gd name="connsiteY904" fmla="*/ 500083 h 6858000"/>
              <a:gd name="connsiteX905" fmla="*/ 4032842 w 7467600"/>
              <a:gd name="connsiteY905" fmla="*/ 211809 h 6858000"/>
              <a:gd name="connsiteX906" fmla="*/ 3882765 w 7467600"/>
              <a:gd name="connsiteY906" fmla="*/ 0 h 6858000"/>
              <a:gd name="connsiteX907" fmla="*/ 3721337 w 7467600"/>
              <a:gd name="connsiteY907" fmla="*/ 0 h 6858000"/>
              <a:gd name="connsiteX908" fmla="*/ 3797544 w 7467600"/>
              <a:gd name="connsiteY908" fmla="*/ 0 h 6858000"/>
              <a:gd name="connsiteX909" fmla="*/ 3775734 w 7467600"/>
              <a:gd name="connsiteY909" fmla="*/ 95131 h 6858000"/>
              <a:gd name="connsiteX910" fmla="*/ 3724807 w 7467600"/>
              <a:gd name="connsiteY910" fmla="*/ 272257 h 6858000"/>
              <a:gd name="connsiteX911" fmla="*/ 3726844 w 7467600"/>
              <a:gd name="connsiteY911" fmla="*/ 282988 h 6858000"/>
              <a:gd name="connsiteX912" fmla="*/ 3742664 w 7467600"/>
              <a:gd name="connsiteY912" fmla="*/ 279918 h 6858000"/>
              <a:gd name="connsiteX913" fmla="*/ 4103910 w 7467600"/>
              <a:gd name="connsiteY913" fmla="*/ 1161917 h 6858000"/>
              <a:gd name="connsiteX914" fmla="*/ 4020269 w 7467600"/>
              <a:gd name="connsiteY914" fmla="*/ 1200406 h 6858000"/>
              <a:gd name="connsiteX915" fmla="*/ 3674882 w 7467600"/>
              <a:gd name="connsiteY915" fmla="*/ 488524 h 6858000"/>
              <a:gd name="connsiteX916" fmla="*/ 3132682 w 7467600"/>
              <a:gd name="connsiteY916" fmla="*/ 1072284 h 6858000"/>
              <a:gd name="connsiteX917" fmla="*/ 2716346 w 7467600"/>
              <a:gd name="connsiteY917" fmla="*/ 1276376 h 6858000"/>
              <a:gd name="connsiteX918" fmla="*/ 2716772 w 7467600"/>
              <a:gd name="connsiteY918" fmla="*/ 1255462 h 6858000"/>
              <a:gd name="connsiteX919" fmla="*/ 3471096 w 7467600"/>
              <a:gd name="connsiteY919" fmla="*/ 437072 h 6858000"/>
              <a:gd name="connsiteX920" fmla="*/ 3639057 w 7467600"/>
              <a:gd name="connsiteY920" fmla="*/ 286334 h 6858000"/>
              <a:gd name="connsiteX921" fmla="*/ 3640309 w 7467600"/>
              <a:gd name="connsiteY921" fmla="*/ 284664 h 6858000"/>
              <a:gd name="connsiteX922" fmla="*/ 3646022 w 7467600"/>
              <a:gd name="connsiteY922" fmla="*/ 276711 h 6858000"/>
              <a:gd name="connsiteX923" fmla="*/ 3707943 w 7467600"/>
              <a:gd name="connsiteY923" fmla="*/ 65958 h 6858000"/>
              <a:gd name="connsiteX924" fmla="*/ 3721337 w 7467600"/>
              <a:gd name="connsiteY924" fmla="*/ 0 h 6858000"/>
              <a:gd name="connsiteX925" fmla="*/ 2867960 w 7467600"/>
              <a:gd name="connsiteY925" fmla="*/ 0 h 6858000"/>
              <a:gd name="connsiteX926" fmla="*/ 2926351 w 7467600"/>
              <a:gd name="connsiteY926" fmla="*/ 0 h 6858000"/>
              <a:gd name="connsiteX927" fmla="*/ 2902823 w 7467600"/>
              <a:gd name="connsiteY927" fmla="*/ 262929 h 6858000"/>
              <a:gd name="connsiteX928" fmla="*/ 2940663 w 7467600"/>
              <a:gd name="connsiteY928" fmla="*/ 140884 h 6858000"/>
              <a:gd name="connsiteX929" fmla="*/ 2947039 w 7467600"/>
              <a:gd name="connsiteY929" fmla="*/ 122524 h 6858000"/>
              <a:gd name="connsiteX930" fmla="*/ 2984316 w 7467600"/>
              <a:gd name="connsiteY930" fmla="*/ 0 h 6858000"/>
              <a:gd name="connsiteX931" fmla="*/ 3016114 w 7467600"/>
              <a:gd name="connsiteY931" fmla="*/ 0 h 6858000"/>
              <a:gd name="connsiteX932" fmla="*/ 2979949 w 7467600"/>
              <a:gd name="connsiteY932" fmla="*/ 119274 h 6858000"/>
              <a:gd name="connsiteX933" fmla="*/ 3023879 w 7467600"/>
              <a:gd name="connsiteY933" fmla="*/ 0 h 6858000"/>
              <a:gd name="connsiteX934" fmla="*/ 3105400 w 7467600"/>
              <a:gd name="connsiteY934" fmla="*/ 0 h 6858000"/>
              <a:gd name="connsiteX935" fmla="*/ 3094669 w 7467600"/>
              <a:gd name="connsiteY935" fmla="*/ 30308 h 6858000"/>
              <a:gd name="connsiteX936" fmla="*/ 2901945 w 7467600"/>
              <a:gd name="connsiteY936" fmla="*/ 466538 h 6858000"/>
              <a:gd name="connsiteX937" fmla="*/ 2815209 w 7467600"/>
              <a:gd name="connsiteY937" fmla="*/ 497361 h 6858000"/>
              <a:gd name="connsiteX938" fmla="*/ 2844845 w 7467600"/>
              <a:gd name="connsiteY938" fmla="*/ 127638 h 6858000"/>
              <a:gd name="connsiteX939" fmla="*/ 2867960 w 7467600"/>
              <a:gd name="connsiteY939" fmla="*/ 0 h 6858000"/>
              <a:gd name="connsiteX940" fmla="*/ 1057230 w 7467600"/>
              <a:gd name="connsiteY940" fmla="*/ 0 h 6858000"/>
              <a:gd name="connsiteX941" fmla="*/ 1111003 w 7467600"/>
              <a:gd name="connsiteY941" fmla="*/ 0 h 6858000"/>
              <a:gd name="connsiteX942" fmla="*/ 1125553 w 7467600"/>
              <a:gd name="connsiteY942" fmla="*/ 52588 h 6858000"/>
              <a:gd name="connsiteX943" fmla="*/ 1304276 w 7467600"/>
              <a:gd name="connsiteY943" fmla="*/ 476275 h 6858000"/>
              <a:gd name="connsiteX944" fmla="*/ 1492066 w 7467600"/>
              <a:gd name="connsiteY944" fmla="*/ 886333 h 6858000"/>
              <a:gd name="connsiteX945" fmla="*/ 1423698 w 7467600"/>
              <a:gd name="connsiteY945" fmla="*/ 710817 h 6858000"/>
              <a:gd name="connsiteX946" fmla="*/ 1357609 w 7467600"/>
              <a:gd name="connsiteY946" fmla="*/ 532892 h 6858000"/>
              <a:gd name="connsiteX947" fmla="*/ 1309550 w 7467600"/>
              <a:gd name="connsiteY947" fmla="*/ 374031 h 6858000"/>
              <a:gd name="connsiteX948" fmla="*/ 1193673 w 7467600"/>
              <a:gd name="connsiteY948" fmla="*/ 49533 h 6858000"/>
              <a:gd name="connsiteX949" fmla="*/ 1164391 w 7467600"/>
              <a:gd name="connsiteY949" fmla="*/ 0 h 6858000"/>
              <a:gd name="connsiteX950" fmla="*/ 1200666 w 7467600"/>
              <a:gd name="connsiteY950" fmla="*/ 0 h 6858000"/>
              <a:gd name="connsiteX951" fmla="*/ 1223408 w 7467600"/>
              <a:gd name="connsiteY951" fmla="*/ 38996 h 6858000"/>
              <a:gd name="connsiteX952" fmla="*/ 1339635 w 7467600"/>
              <a:gd name="connsiteY952" fmla="*/ 365517 h 6858000"/>
              <a:gd name="connsiteX953" fmla="*/ 1387469 w 7467600"/>
              <a:gd name="connsiteY953" fmla="*/ 523079 h 6858000"/>
              <a:gd name="connsiteX954" fmla="*/ 1452685 w 7467600"/>
              <a:gd name="connsiteY954" fmla="*/ 699806 h 6858000"/>
              <a:gd name="connsiteX955" fmla="*/ 1492092 w 7467600"/>
              <a:gd name="connsiteY955" fmla="*/ 800424 h 6858000"/>
              <a:gd name="connsiteX956" fmla="*/ 1455302 w 7467600"/>
              <a:gd name="connsiteY956" fmla="*/ 632913 h 6858000"/>
              <a:gd name="connsiteX957" fmla="*/ 1222336 w 7467600"/>
              <a:gd name="connsiteY957" fmla="*/ 9480 h 6858000"/>
              <a:gd name="connsiteX958" fmla="*/ 1214634 w 7467600"/>
              <a:gd name="connsiteY958" fmla="*/ 0 h 6858000"/>
              <a:gd name="connsiteX959" fmla="*/ 1289827 w 7467600"/>
              <a:gd name="connsiteY959" fmla="*/ 0 h 6858000"/>
              <a:gd name="connsiteX960" fmla="*/ 1321076 w 7467600"/>
              <a:gd name="connsiteY960" fmla="*/ 59722 h 6858000"/>
              <a:gd name="connsiteX961" fmla="*/ 1512579 w 7467600"/>
              <a:gd name="connsiteY961" fmla="*/ 626441 h 6858000"/>
              <a:gd name="connsiteX962" fmla="*/ 1506076 w 7467600"/>
              <a:gd name="connsiteY962" fmla="*/ 1089289 h 6858000"/>
              <a:gd name="connsiteX963" fmla="*/ 1486346 w 7467600"/>
              <a:gd name="connsiteY963" fmla="*/ 1079919 h 6858000"/>
              <a:gd name="connsiteX964" fmla="*/ 1070511 w 7467600"/>
              <a:gd name="connsiteY964" fmla="*/ 48609 h 6858000"/>
              <a:gd name="connsiteX965" fmla="*/ 1057230 w 7467600"/>
              <a:gd name="connsiteY965" fmla="*/ 0 h 6858000"/>
              <a:gd name="connsiteX966" fmla="*/ 43151 w 7467600"/>
              <a:gd name="connsiteY966" fmla="*/ 0 h 6858000"/>
              <a:gd name="connsiteX967" fmla="*/ 95283 w 7467600"/>
              <a:gd name="connsiteY967" fmla="*/ 0 h 6858000"/>
              <a:gd name="connsiteX968" fmla="*/ 300708 w 7467600"/>
              <a:gd name="connsiteY968" fmla="*/ 154571 h 6858000"/>
              <a:gd name="connsiteX969" fmla="*/ 530414 w 7467600"/>
              <a:gd name="connsiteY969" fmla="*/ 354673 h 6858000"/>
              <a:gd name="connsiteX970" fmla="*/ 333785 w 7467600"/>
              <a:gd name="connsiteY970" fmla="*/ 161564 h 6858000"/>
              <a:gd name="connsiteX971" fmla="*/ 147005 w 7467600"/>
              <a:gd name="connsiteY971" fmla="*/ 0 h 6858000"/>
              <a:gd name="connsiteX972" fmla="*/ 272509 w 7467600"/>
              <a:gd name="connsiteY972" fmla="*/ 0 h 6858000"/>
              <a:gd name="connsiteX973" fmla="*/ 326276 w 7467600"/>
              <a:gd name="connsiteY973" fmla="*/ 45847 h 6858000"/>
              <a:gd name="connsiteX974" fmla="*/ 823759 w 7467600"/>
              <a:gd name="connsiteY974" fmla="*/ 574145 h 6858000"/>
              <a:gd name="connsiteX975" fmla="*/ 811254 w 7467600"/>
              <a:gd name="connsiteY975" fmla="*/ 665546 h 6858000"/>
              <a:gd name="connsiteX976" fmla="*/ 154042 w 7467600"/>
              <a:gd name="connsiteY976" fmla="*/ 261522 h 6858000"/>
              <a:gd name="connsiteX977" fmla="*/ 13550 w 7467600"/>
              <a:gd name="connsiteY977" fmla="*/ 158423 h 6858000"/>
              <a:gd name="connsiteX978" fmla="*/ 0 w 7467600"/>
              <a:gd name="connsiteY978" fmla="*/ 146618 h 6858000"/>
              <a:gd name="connsiteX979" fmla="*/ 0 w 7467600"/>
              <a:gd name="connsiteY979" fmla="*/ 59161 h 6858000"/>
              <a:gd name="connsiteX980" fmla="*/ 45427 w 7467600"/>
              <a:gd name="connsiteY980" fmla="*/ 101078 h 6858000"/>
              <a:gd name="connsiteX981" fmla="*/ 630103 w 7467600"/>
              <a:gd name="connsiteY981" fmla="*/ 485885 h 6858000"/>
              <a:gd name="connsiteX982" fmla="*/ 532040 w 7467600"/>
              <a:gd name="connsiteY982" fmla="*/ 399359 h 6858000"/>
              <a:gd name="connsiteX983" fmla="*/ 517618 w 7467600"/>
              <a:gd name="connsiteY983" fmla="*/ 385726 h 6858000"/>
              <a:gd name="connsiteX984" fmla="*/ 285074 w 7467600"/>
              <a:gd name="connsiteY984" fmla="*/ 182755 h 6858000"/>
              <a:gd name="connsiteX985" fmla="*/ 43151 w 7467600"/>
              <a:gd name="connsiteY98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61797 w 7467600"/>
              <a:gd name="connsiteY76" fmla="*/ 5419899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6861797 w 7467600"/>
              <a:gd name="connsiteY103" fmla="*/ 5419899 h 6858000"/>
              <a:gd name="connsiteX104" fmla="*/ 1456157 w 7467600"/>
              <a:gd name="connsiteY104" fmla="*/ 5371404 h 6858000"/>
              <a:gd name="connsiteX105" fmla="*/ 1244432 w 7467600"/>
              <a:gd name="connsiteY105" fmla="*/ 5385601 h 6858000"/>
              <a:gd name="connsiteX106" fmla="*/ 973990 w 7467600"/>
              <a:gd name="connsiteY106" fmla="*/ 5424940 h 6858000"/>
              <a:gd name="connsiteX107" fmla="*/ 1103809 w 7467600"/>
              <a:gd name="connsiteY107" fmla="*/ 5433720 h 6858000"/>
              <a:gd name="connsiteX108" fmla="*/ 1123454 w 7467600"/>
              <a:gd name="connsiteY108" fmla="*/ 5435727 h 6858000"/>
              <a:gd name="connsiteX109" fmla="*/ 1737017 w 7467600"/>
              <a:gd name="connsiteY109" fmla="*/ 5452183 h 6858000"/>
              <a:gd name="connsiteX110" fmla="*/ 1824397 w 7467600"/>
              <a:gd name="connsiteY110" fmla="*/ 5447757 h 6858000"/>
              <a:gd name="connsiteX111" fmla="*/ 2070059 w 7467600"/>
              <a:gd name="connsiteY111" fmla="*/ 5441660 h 6858000"/>
              <a:gd name="connsiteX112" fmla="*/ 1456157 w 7467600"/>
              <a:gd name="connsiteY112" fmla="*/ 5371404 h 6858000"/>
              <a:gd name="connsiteX113" fmla="*/ 4988186 w 7467600"/>
              <a:gd name="connsiteY113" fmla="*/ 5216467 h 6858000"/>
              <a:gd name="connsiteX114" fmla="*/ 4777334 w 7467600"/>
              <a:gd name="connsiteY114" fmla="*/ 5406072 h 6858000"/>
              <a:gd name="connsiteX115" fmla="*/ 4718341 w 7467600"/>
              <a:gd name="connsiteY115" fmla="*/ 5468043 h 6858000"/>
              <a:gd name="connsiteX116" fmla="*/ 4604655 w 7467600"/>
              <a:gd name="connsiteY116" fmla="*/ 5583434 h 6858000"/>
              <a:gd name="connsiteX117" fmla="*/ 4565074 w 7467600"/>
              <a:gd name="connsiteY117" fmla="*/ 5618550 h 6858000"/>
              <a:gd name="connsiteX118" fmla="*/ 4988186 w 7467600"/>
              <a:gd name="connsiteY118" fmla="*/ 5216467 h 6858000"/>
              <a:gd name="connsiteX119" fmla="*/ 4978032 w 7467600"/>
              <a:gd name="connsiteY119" fmla="*/ 5183809 h 6858000"/>
              <a:gd name="connsiteX120" fmla="*/ 4463413 w 7467600"/>
              <a:gd name="connsiteY120" fmla="*/ 5615162 h 6858000"/>
              <a:gd name="connsiteX121" fmla="*/ 4358134 w 7467600"/>
              <a:gd name="connsiteY121" fmla="*/ 5742791 h 6858000"/>
              <a:gd name="connsiteX122" fmla="*/ 4376219 w 7467600"/>
              <a:gd name="connsiteY122" fmla="*/ 5729027 h 6858000"/>
              <a:gd name="connsiteX123" fmla="*/ 4582340 w 7467600"/>
              <a:gd name="connsiteY123" fmla="*/ 5561037 h 6858000"/>
              <a:gd name="connsiteX124" fmla="*/ 4694684 w 7467600"/>
              <a:gd name="connsiteY124" fmla="*/ 5447098 h 6858000"/>
              <a:gd name="connsiteX125" fmla="*/ 4754123 w 7467600"/>
              <a:gd name="connsiteY125" fmla="*/ 5384643 h 6858000"/>
              <a:gd name="connsiteX126" fmla="*/ 4978032 w 7467600"/>
              <a:gd name="connsiteY126" fmla="*/ 5183809 h 6858000"/>
              <a:gd name="connsiteX127" fmla="*/ 1903353 w 7467600"/>
              <a:gd name="connsiteY127" fmla="*/ 5044827 h 6858000"/>
              <a:gd name="connsiteX128" fmla="*/ 1936931 w 7467600"/>
              <a:gd name="connsiteY128" fmla="*/ 5093954 h 6858000"/>
              <a:gd name="connsiteX129" fmla="*/ 2195868 w 7467600"/>
              <a:gd name="connsiteY129" fmla="*/ 5396574 h 6858000"/>
              <a:gd name="connsiteX130" fmla="*/ 2088852 w 7467600"/>
              <a:gd name="connsiteY130" fmla="*/ 5166123 h 6858000"/>
              <a:gd name="connsiteX131" fmla="*/ 1958241 w 7467600"/>
              <a:gd name="connsiteY131" fmla="*/ 5067955 h 6858000"/>
              <a:gd name="connsiteX132" fmla="*/ 1903353 w 7467600"/>
              <a:gd name="connsiteY132" fmla="*/ 5044827 h 6858000"/>
              <a:gd name="connsiteX133" fmla="*/ 1979378 w 7467600"/>
              <a:gd name="connsiteY133" fmla="*/ 4769504 h 6858000"/>
              <a:gd name="connsiteX134" fmla="*/ 2882120 w 7467600"/>
              <a:gd name="connsiteY134" fmla="*/ 5064547 h 6858000"/>
              <a:gd name="connsiteX135" fmla="*/ 2793103 w 7467600"/>
              <a:gd name="connsiteY135" fmla="*/ 5039699 h 6858000"/>
              <a:gd name="connsiteX136" fmla="*/ 2770041 w 7467600"/>
              <a:gd name="connsiteY136" fmla="*/ 5033634 h 6858000"/>
              <a:gd name="connsiteX137" fmla="*/ 1979378 w 7467600"/>
              <a:gd name="connsiteY137" fmla="*/ 4769504 h 6858000"/>
              <a:gd name="connsiteX138" fmla="*/ 1927410 w 7467600"/>
              <a:gd name="connsiteY138" fmla="*/ 4716164 h 6858000"/>
              <a:gd name="connsiteX139" fmla="*/ 1959587 w 7467600"/>
              <a:gd name="connsiteY139" fmla="*/ 4728849 h 6858000"/>
              <a:gd name="connsiteX140" fmla="*/ 2777707 w 7467600"/>
              <a:gd name="connsiteY140" fmla="*/ 5003991 h 6858000"/>
              <a:gd name="connsiteX141" fmla="*/ 2800768 w 7467600"/>
              <a:gd name="connsiteY141" fmla="*/ 5010056 h 6858000"/>
              <a:gd name="connsiteX142" fmla="*/ 2879408 w 7467600"/>
              <a:gd name="connsiteY142" fmla="*/ 5031590 h 6858000"/>
              <a:gd name="connsiteX143" fmla="*/ 2862295 w 7467600"/>
              <a:gd name="connsiteY143" fmla="*/ 5022958 h 6858000"/>
              <a:gd name="connsiteX144" fmla="*/ 2813343 w 7467600"/>
              <a:gd name="connsiteY144" fmla="*/ 4998369 h 6858000"/>
              <a:gd name="connsiteX145" fmla="*/ 2646245 w 7467600"/>
              <a:gd name="connsiteY145" fmla="*/ 4930999 h 6858000"/>
              <a:gd name="connsiteX146" fmla="*/ 1999243 w 7467600"/>
              <a:gd name="connsiteY146" fmla="*/ 4730524 h 6858000"/>
              <a:gd name="connsiteX147" fmla="*/ 1979527 w 7467600"/>
              <a:gd name="connsiteY147" fmla="*/ 4726651 h 6858000"/>
              <a:gd name="connsiteX148" fmla="*/ 1927410 w 7467600"/>
              <a:gd name="connsiteY148" fmla="*/ 4716164 h 6858000"/>
              <a:gd name="connsiteX149" fmla="*/ 1997014 w 7467600"/>
              <a:gd name="connsiteY149" fmla="*/ 4698007 h 6858000"/>
              <a:gd name="connsiteX150" fmla="*/ 2005458 w 7467600"/>
              <a:gd name="connsiteY150" fmla="*/ 4699540 h 6858000"/>
              <a:gd name="connsiteX151" fmla="*/ 2657186 w 7467600"/>
              <a:gd name="connsiteY151" fmla="*/ 4901687 h 6858000"/>
              <a:gd name="connsiteX152" fmla="*/ 2826662 w 7467600"/>
              <a:gd name="connsiteY152" fmla="*/ 4970362 h 6858000"/>
              <a:gd name="connsiteX153" fmla="*/ 2876100 w 7467600"/>
              <a:gd name="connsiteY153" fmla="*/ 4995397 h 6858000"/>
              <a:gd name="connsiteX154" fmla="*/ 3042600 w 7467600"/>
              <a:gd name="connsiteY154" fmla="*/ 5059532 h 6858000"/>
              <a:gd name="connsiteX155" fmla="*/ 1997014 w 7467600"/>
              <a:gd name="connsiteY155" fmla="*/ 4698007 h 6858000"/>
              <a:gd name="connsiteX156" fmla="*/ 2305292 w 7467600"/>
              <a:gd name="connsiteY156" fmla="*/ 4219492 h 6858000"/>
              <a:gd name="connsiteX157" fmla="*/ 3360922 w 7467600"/>
              <a:gd name="connsiteY157" fmla="*/ 4529373 h 6858000"/>
              <a:gd name="connsiteX158" fmla="*/ 3492420 w 7467600"/>
              <a:gd name="connsiteY158" fmla="*/ 4510145 h 6858000"/>
              <a:gd name="connsiteX159" fmla="*/ 3364086 w 7467600"/>
              <a:gd name="connsiteY159" fmla="*/ 4480340 h 6858000"/>
              <a:gd name="connsiteX160" fmla="*/ 3225818 w 7467600"/>
              <a:gd name="connsiteY160" fmla="*/ 4411822 h 6858000"/>
              <a:gd name="connsiteX161" fmla="*/ 3129696 w 7467600"/>
              <a:gd name="connsiteY161" fmla="*/ 4360704 h 6858000"/>
              <a:gd name="connsiteX162" fmla="*/ 2814545 w 7467600"/>
              <a:gd name="connsiteY162" fmla="*/ 4282955 h 6858000"/>
              <a:gd name="connsiteX163" fmla="*/ 2305292 w 7467600"/>
              <a:gd name="connsiteY163" fmla="*/ 4219492 h 6858000"/>
              <a:gd name="connsiteX164" fmla="*/ 2626982 w 7467600"/>
              <a:gd name="connsiteY164" fmla="*/ 4206450 h 6858000"/>
              <a:gd name="connsiteX165" fmla="*/ 2490617 w 7467600"/>
              <a:gd name="connsiteY165" fmla="*/ 4206951 h 6858000"/>
              <a:gd name="connsiteX166" fmla="*/ 2819869 w 7467600"/>
              <a:gd name="connsiteY166" fmla="*/ 4252936 h 6858000"/>
              <a:gd name="connsiteX167" fmla="*/ 3143018 w 7467600"/>
              <a:gd name="connsiteY167" fmla="*/ 4332698 h 6858000"/>
              <a:gd name="connsiteX168" fmla="*/ 3241520 w 7467600"/>
              <a:gd name="connsiteY168" fmla="*/ 4385112 h 6858000"/>
              <a:gd name="connsiteX169" fmla="*/ 3374575 w 7467600"/>
              <a:gd name="connsiteY169" fmla="*/ 4451517 h 6858000"/>
              <a:gd name="connsiteX170" fmla="*/ 3505221 w 7467600"/>
              <a:gd name="connsiteY170" fmla="*/ 4480757 h 6858000"/>
              <a:gd name="connsiteX171" fmla="*/ 2626982 w 7467600"/>
              <a:gd name="connsiteY171" fmla="*/ 4206450 h 6858000"/>
              <a:gd name="connsiteX172" fmla="*/ 1310106 w 7467600"/>
              <a:gd name="connsiteY172" fmla="*/ 3943217 h 6858000"/>
              <a:gd name="connsiteX173" fmla="*/ 854994 w 7467600"/>
              <a:gd name="connsiteY173" fmla="*/ 4399136 h 6858000"/>
              <a:gd name="connsiteX174" fmla="*/ 742462 w 7467600"/>
              <a:gd name="connsiteY174" fmla="*/ 4594648 h 6858000"/>
              <a:gd name="connsiteX175" fmla="*/ 820602 w 7467600"/>
              <a:gd name="connsiteY175" fmla="*/ 4485915 h 6858000"/>
              <a:gd name="connsiteX176" fmla="*/ 878295 w 7467600"/>
              <a:gd name="connsiteY176" fmla="*/ 4403594 h 6858000"/>
              <a:gd name="connsiteX177" fmla="*/ 1240607 w 7467600"/>
              <a:gd name="connsiteY177" fmla="*/ 4010401 h 6858000"/>
              <a:gd name="connsiteX178" fmla="*/ 1310106 w 7467600"/>
              <a:gd name="connsiteY178" fmla="*/ 3943217 h 6858000"/>
              <a:gd name="connsiteX179" fmla="*/ 1423113 w 7467600"/>
              <a:gd name="connsiteY179" fmla="*/ 3874565 h 6858000"/>
              <a:gd name="connsiteX180" fmla="*/ 1260565 w 7467600"/>
              <a:gd name="connsiteY180" fmla="*/ 4031982 h 6858000"/>
              <a:gd name="connsiteX181" fmla="*/ 901900 w 7467600"/>
              <a:gd name="connsiteY181" fmla="*/ 4421236 h 6858000"/>
              <a:gd name="connsiteX182" fmla="*/ 845044 w 7467600"/>
              <a:gd name="connsiteY182" fmla="*/ 4502436 h 6858000"/>
              <a:gd name="connsiteX183" fmla="*/ 685926 w 7467600"/>
              <a:gd name="connsiteY183" fmla="*/ 4703069 h 6858000"/>
              <a:gd name="connsiteX184" fmla="*/ 684248 w 7467600"/>
              <a:gd name="connsiteY184" fmla="*/ 4706721 h 6858000"/>
              <a:gd name="connsiteX185" fmla="*/ 1423113 w 7467600"/>
              <a:gd name="connsiteY185" fmla="*/ 3874565 h 6858000"/>
              <a:gd name="connsiteX186" fmla="*/ 3316479 w 7467600"/>
              <a:gd name="connsiteY186" fmla="*/ 3872136 h 6858000"/>
              <a:gd name="connsiteX187" fmla="*/ 3546806 w 7467600"/>
              <a:gd name="connsiteY187" fmla="*/ 4356139 h 6858000"/>
              <a:gd name="connsiteX188" fmla="*/ 3364433 w 7467600"/>
              <a:gd name="connsiteY188" fmla="*/ 3953121 h 6858000"/>
              <a:gd name="connsiteX189" fmla="*/ 3316479 w 7467600"/>
              <a:gd name="connsiteY189" fmla="*/ 3872136 h 6858000"/>
              <a:gd name="connsiteX190" fmla="*/ 3291335 w 7467600"/>
              <a:gd name="connsiteY190" fmla="*/ 3767420 h 6858000"/>
              <a:gd name="connsiteX191" fmla="*/ 3390805 w 7467600"/>
              <a:gd name="connsiteY191" fmla="*/ 3937163 h 6858000"/>
              <a:gd name="connsiteX192" fmla="*/ 3579062 w 7467600"/>
              <a:gd name="connsiteY192" fmla="*/ 4359040 h 6858000"/>
              <a:gd name="connsiteX193" fmla="*/ 3467355 w 7467600"/>
              <a:gd name="connsiteY193" fmla="*/ 3988130 h 6858000"/>
              <a:gd name="connsiteX194" fmla="*/ 3310753 w 7467600"/>
              <a:gd name="connsiteY194" fmla="*/ 3787140 h 6858000"/>
              <a:gd name="connsiteX195" fmla="*/ 3291335 w 7467600"/>
              <a:gd name="connsiteY195" fmla="*/ 3767420 h 6858000"/>
              <a:gd name="connsiteX196" fmla="*/ 1635889 w 7467600"/>
              <a:gd name="connsiteY196" fmla="*/ 3709494 h 6858000"/>
              <a:gd name="connsiteX197" fmla="*/ 1634800 w 7467600"/>
              <a:gd name="connsiteY197" fmla="*/ 3731111 h 6858000"/>
              <a:gd name="connsiteX198" fmla="*/ 1635889 w 7467600"/>
              <a:gd name="connsiteY198" fmla="*/ 3709494 h 6858000"/>
              <a:gd name="connsiteX199" fmla="*/ 1510397 w 7467600"/>
              <a:gd name="connsiteY199" fmla="*/ 3684705 h 6858000"/>
              <a:gd name="connsiteX200" fmla="*/ 1146550 w 7467600"/>
              <a:gd name="connsiteY200" fmla="*/ 3802012 h 6858000"/>
              <a:gd name="connsiteX201" fmla="*/ 698834 w 7467600"/>
              <a:gd name="connsiteY201" fmla="*/ 3952272 h 6858000"/>
              <a:gd name="connsiteX202" fmla="*/ 34256 w 7467600"/>
              <a:gd name="connsiteY202" fmla="*/ 4347603 h 6858000"/>
              <a:gd name="connsiteX203" fmla="*/ 527241 w 7467600"/>
              <a:gd name="connsiteY203" fmla="*/ 4065078 h 6858000"/>
              <a:gd name="connsiteX204" fmla="*/ 1510397 w 7467600"/>
              <a:gd name="connsiteY204" fmla="*/ 3684705 h 6858000"/>
              <a:gd name="connsiteX205" fmla="*/ 1313114 w 7467600"/>
              <a:gd name="connsiteY205" fmla="*/ 3655216 h 6858000"/>
              <a:gd name="connsiteX206" fmla="*/ 1109304 w 7467600"/>
              <a:gd name="connsiteY206" fmla="*/ 3669030 h 6858000"/>
              <a:gd name="connsiteX207" fmla="*/ 8129 w 7467600"/>
              <a:gd name="connsiteY207" fmla="*/ 4330519 h 6858000"/>
              <a:gd name="connsiteX208" fmla="*/ 687572 w 7467600"/>
              <a:gd name="connsiteY208" fmla="*/ 3925629 h 6858000"/>
              <a:gd name="connsiteX209" fmla="*/ 1138365 w 7467600"/>
              <a:gd name="connsiteY209" fmla="*/ 3774515 h 6858000"/>
              <a:gd name="connsiteX210" fmla="*/ 1505579 w 7467600"/>
              <a:gd name="connsiteY210" fmla="*/ 3655526 h 6858000"/>
              <a:gd name="connsiteX211" fmla="*/ 1313114 w 7467600"/>
              <a:gd name="connsiteY211" fmla="*/ 3655216 h 6858000"/>
              <a:gd name="connsiteX212" fmla="*/ 3655073 w 7467600"/>
              <a:gd name="connsiteY212" fmla="*/ 3650884 h 6858000"/>
              <a:gd name="connsiteX213" fmla="*/ 3989938 w 7467600"/>
              <a:gd name="connsiteY213" fmla="*/ 3991685 h 6858000"/>
              <a:gd name="connsiteX214" fmla="*/ 4393907 w 7467600"/>
              <a:gd name="connsiteY214" fmla="*/ 4261258 h 6858000"/>
              <a:gd name="connsiteX215" fmla="*/ 4648051 w 7467600"/>
              <a:gd name="connsiteY215" fmla="*/ 4374051 h 6858000"/>
              <a:gd name="connsiteX216" fmla="*/ 4383389 w 7467600"/>
              <a:gd name="connsiteY216" fmla="*/ 4184369 h 6858000"/>
              <a:gd name="connsiteX217" fmla="*/ 4165508 w 7467600"/>
              <a:gd name="connsiteY217" fmla="*/ 4035196 h 6858000"/>
              <a:gd name="connsiteX218" fmla="*/ 4068162 w 7467600"/>
              <a:gd name="connsiteY218" fmla="*/ 3953394 h 6858000"/>
              <a:gd name="connsiteX219" fmla="*/ 3981416 w 7467600"/>
              <a:gd name="connsiteY219" fmla="*/ 3880482 h 6858000"/>
              <a:gd name="connsiteX220" fmla="*/ 3800147 w 7467600"/>
              <a:gd name="connsiteY220" fmla="*/ 3749872 h 6858000"/>
              <a:gd name="connsiteX221" fmla="*/ 3655073 w 7467600"/>
              <a:gd name="connsiteY221" fmla="*/ 3650884 h 6858000"/>
              <a:gd name="connsiteX222" fmla="*/ 3670252 w 7467600"/>
              <a:gd name="connsiteY222" fmla="*/ 3622798 h 6858000"/>
              <a:gd name="connsiteX223" fmla="*/ 3817258 w 7467600"/>
              <a:gd name="connsiteY223" fmla="*/ 3723577 h 6858000"/>
              <a:gd name="connsiteX224" fmla="*/ 4000461 w 7467600"/>
              <a:gd name="connsiteY224" fmla="*/ 3855966 h 6858000"/>
              <a:gd name="connsiteX225" fmla="*/ 4088180 w 7467600"/>
              <a:gd name="connsiteY225" fmla="*/ 3929774 h 6858000"/>
              <a:gd name="connsiteX226" fmla="*/ 4184555 w 7467600"/>
              <a:gd name="connsiteY226" fmla="*/ 4010683 h 6858000"/>
              <a:gd name="connsiteX227" fmla="*/ 4399563 w 7467600"/>
              <a:gd name="connsiteY227" fmla="*/ 4158106 h 6858000"/>
              <a:gd name="connsiteX228" fmla="*/ 4684469 w 7467600"/>
              <a:gd name="connsiteY228" fmla="*/ 4364680 h 6858000"/>
              <a:gd name="connsiteX229" fmla="*/ 4690271 w 7467600"/>
              <a:gd name="connsiteY229" fmla="*/ 4370034 h 6858000"/>
              <a:gd name="connsiteX230" fmla="*/ 4136093 w 7467600"/>
              <a:gd name="connsiteY230" fmla="*/ 3858466 h 6858000"/>
              <a:gd name="connsiteX231" fmla="*/ 3670252 w 7467600"/>
              <a:gd name="connsiteY231" fmla="*/ 3622798 h 6858000"/>
              <a:gd name="connsiteX232" fmla="*/ 4440129 w 7467600"/>
              <a:gd name="connsiteY232" fmla="*/ 3448571 h 6858000"/>
              <a:gd name="connsiteX233" fmla="*/ 4856525 w 7467600"/>
              <a:gd name="connsiteY233" fmla="*/ 3915351 h 6858000"/>
              <a:gd name="connsiteX234" fmla="*/ 5059055 w 7467600"/>
              <a:gd name="connsiteY234" fmla="*/ 4108918 h 6858000"/>
              <a:gd name="connsiteX235" fmla="*/ 5290070 w 7467600"/>
              <a:gd name="connsiteY235" fmla="*/ 4263619 h 6858000"/>
              <a:gd name="connsiteX236" fmla="*/ 4834991 w 7467600"/>
              <a:gd name="connsiteY236" fmla="*/ 3830985 h 6858000"/>
              <a:gd name="connsiteX237" fmla="*/ 4440129 w 7467600"/>
              <a:gd name="connsiteY237" fmla="*/ 3448571 h 6858000"/>
              <a:gd name="connsiteX238" fmla="*/ 4441737 w 7467600"/>
              <a:gd name="connsiteY238" fmla="*/ 3399734 h 6858000"/>
              <a:gd name="connsiteX239" fmla="*/ 4431236 w 7467600"/>
              <a:gd name="connsiteY239" fmla="*/ 3400954 h 6858000"/>
              <a:gd name="connsiteX240" fmla="*/ 4557150 w 7467600"/>
              <a:gd name="connsiteY240" fmla="*/ 3510023 h 6858000"/>
              <a:gd name="connsiteX241" fmla="*/ 4856936 w 7467600"/>
              <a:gd name="connsiteY241" fmla="*/ 3809146 h 6858000"/>
              <a:gd name="connsiteX242" fmla="*/ 5111996 w 7467600"/>
              <a:gd name="connsiteY242" fmla="*/ 4065759 h 6858000"/>
              <a:gd name="connsiteX243" fmla="*/ 5388878 w 7467600"/>
              <a:gd name="connsiteY243" fmla="*/ 4300185 h 6858000"/>
              <a:gd name="connsiteX244" fmla="*/ 5425556 w 7467600"/>
              <a:gd name="connsiteY244" fmla="*/ 4308967 h 6858000"/>
              <a:gd name="connsiteX245" fmla="*/ 4943646 w 7467600"/>
              <a:gd name="connsiteY245" fmla="*/ 3822916 h 6858000"/>
              <a:gd name="connsiteX246" fmla="*/ 4594837 w 7467600"/>
              <a:gd name="connsiteY246" fmla="*/ 3532274 h 6858000"/>
              <a:gd name="connsiteX247" fmla="*/ 4441737 w 7467600"/>
              <a:gd name="connsiteY247" fmla="*/ 3399734 h 6858000"/>
              <a:gd name="connsiteX248" fmla="*/ 5425834 w 7467600"/>
              <a:gd name="connsiteY248" fmla="*/ 3162785 h 6858000"/>
              <a:gd name="connsiteX249" fmla="*/ 5401644 w 7467600"/>
              <a:gd name="connsiteY249" fmla="*/ 3617847 h 6858000"/>
              <a:gd name="connsiteX250" fmla="*/ 5467256 w 7467600"/>
              <a:gd name="connsiteY250" fmla="*/ 4175494 h 6858000"/>
              <a:gd name="connsiteX251" fmla="*/ 5448069 w 7467600"/>
              <a:gd name="connsiteY251" fmla="*/ 3567554 h 6858000"/>
              <a:gd name="connsiteX252" fmla="*/ 5425834 w 7467600"/>
              <a:gd name="connsiteY252" fmla="*/ 3162785 h 6858000"/>
              <a:gd name="connsiteX253" fmla="*/ 1318687 w 7467600"/>
              <a:gd name="connsiteY253" fmla="*/ 3113840 h 6858000"/>
              <a:gd name="connsiteX254" fmla="*/ 1066793 w 7467600"/>
              <a:gd name="connsiteY254" fmla="*/ 3212171 h 6858000"/>
              <a:gd name="connsiteX255" fmla="*/ 993319 w 7467600"/>
              <a:gd name="connsiteY255" fmla="*/ 3247648 h 6858000"/>
              <a:gd name="connsiteX256" fmla="*/ 853081 w 7467600"/>
              <a:gd name="connsiteY256" fmla="*/ 3312410 h 6858000"/>
              <a:gd name="connsiteX257" fmla="*/ 805957 w 7467600"/>
              <a:gd name="connsiteY257" fmla="*/ 3330443 h 6858000"/>
              <a:gd name="connsiteX258" fmla="*/ 1318687 w 7467600"/>
              <a:gd name="connsiteY258" fmla="*/ 3113840 h 6858000"/>
              <a:gd name="connsiteX259" fmla="*/ 5453702 w 7467600"/>
              <a:gd name="connsiteY259" fmla="*/ 3090882 h 6858000"/>
              <a:gd name="connsiteX260" fmla="*/ 5480135 w 7467600"/>
              <a:gd name="connsiteY260" fmla="*/ 3565802 h 6858000"/>
              <a:gd name="connsiteX261" fmla="*/ 5499023 w 7467600"/>
              <a:gd name="connsiteY261" fmla="*/ 4166310 h 6858000"/>
              <a:gd name="connsiteX262" fmla="*/ 5547022 w 7467600"/>
              <a:gd name="connsiteY262" fmla="*/ 3607838 h 6858000"/>
              <a:gd name="connsiteX263" fmla="*/ 5515964 w 7467600"/>
              <a:gd name="connsiteY263" fmla="*/ 3378541 h 6858000"/>
              <a:gd name="connsiteX264" fmla="*/ 5453702 w 7467600"/>
              <a:gd name="connsiteY264" fmla="*/ 3090882 h 6858000"/>
              <a:gd name="connsiteX265" fmla="*/ 1238695 w 7467600"/>
              <a:gd name="connsiteY265" fmla="*/ 3076820 h 6858000"/>
              <a:gd name="connsiteX266" fmla="*/ 716371 w 7467600"/>
              <a:gd name="connsiteY266" fmla="*/ 3293249 h 6858000"/>
              <a:gd name="connsiteX267" fmla="*/ 579522 w 7467600"/>
              <a:gd name="connsiteY267" fmla="*/ 3371759 h 6858000"/>
              <a:gd name="connsiteX268" fmla="*/ 600288 w 7467600"/>
              <a:gd name="connsiteY268" fmla="*/ 3365555 h 6858000"/>
              <a:gd name="connsiteX269" fmla="*/ 840692 w 7467600"/>
              <a:gd name="connsiteY269" fmla="*/ 3284921 h 6858000"/>
              <a:gd name="connsiteX270" fmla="*/ 979248 w 7467600"/>
              <a:gd name="connsiteY270" fmla="*/ 3221003 h 6858000"/>
              <a:gd name="connsiteX271" fmla="*/ 1053282 w 7467600"/>
              <a:gd name="connsiteY271" fmla="*/ 3185247 h 6858000"/>
              <a:gd name="connsiteX272" fmla="*/ 1320603 w 7467600"/>
              <a:gd name="connsiteY272" fmla="*/ 3081281 h 6858000"/>
              <a:gd name="connsiteX273" fmla="*/ 1238695 w 7467600"/>
              <a:gd name="connsiteY273" fmla="*/ 3076820 h 6858000"/>
              <a:gd name="connsiteX274" fmla="*/ 5425627 w 7467600"/>
              <a:gd name="connsiteY274" fmla="*/ 2954192 h 6858000"/>
              <a:gd name="connsiteX275" fmla="*/ 5470770 w 7467600"/>
              <a:gd name="connsiteY275" fmla="*/ 3005435 h 6858000"/>
              <a:gd name="connsiteX276" fmla="*/ 5519779 w 7467600"/>
              <a:gd name="connsiteY276" fmla="*/ 4359223 h 6858000"/>
              <a:gd name="connsiteX277" fmla="*/ 5520293 w 7467600"/>
              <a:gd name="connsiteY277" fmla="*/ 4360602 h 6858000"/>
              <a:gd name="connsiteX278" fmla="*/ 5767221 w 7467600"/>
              <a:gd name="connsiteY278" fmla="*/ 4665564 h 6858000"/>
              <a:gd name="connsiteX279" fmla="*/ 6937169 w 7467600"/>
              <a:gd name="connsiteY279" fmla="*/ 4815941 h 6858000"/>
              <a:gd name="connsiteX280" fmla="*/ 6953922 w 7467600"/>
              <a:gd name="connsiteY280" fmla="*/ 4890068 h 6858000"/>
              <a:gd name="connsiteX281" fmla="*/ 6071359 w 7467600"/>
              <a:gd name="connsiteY281" fmla="*/ 4770770 h 6858000"/>
              <a:gd name="connsiteX282" fmla="*/ 6038839 w 7467600"/>
              <a:gd name="connsiteY282" fmla="*/ 4764474 h 6858000"/>
              <a:gd name="connsiteX283" fmla="*/ 6038706 w 7467600"/>
              <a:gd name="connsiteY283" fmla="*/ 4763847 h 6858000"/>
              <a:gd name="connsiteX284" fmla="*/ 6037784 w 7467600"/>
              <a:gd name="connsiteY284" fmla="*/ 4764270 h 6858000"/>
              <a:gd name="connsiteX285" fmla="*/ 6038839 w 7467600"/>
              <a:gd name="connsiteY285" fmla="*/ 4764474 h 6858000"/>
              <a:gd name="connsiteX286" fmla="*/ 6040338 w 7467600"/>
              <a:gd name="connsiteY286" fmla="*/ 4771418 h 6858000"/>
              <a:gd name="connsiteX287" fmla="*/ 6024488 w 7467600"/>
              <a:gd name="connsiteY287" fmla="*/ 4809903 h 6858000"/>
              <a:gd name="connsiteX288" fmla="*/ 5599771 w 7467600"/>
              <a:gd name="connsiteY288" fmla="*/ 5509652 h 6858000"/>
              <a:gd name="connsiteX289" fmla="*/ 5548843 w 7467600"/>
              <a:gd name="connsiteY289" fmla="*/ 5563845 h 6858000"/>
              <a:gd name="connsiteX290" fmla="*/ 5940952 w 7467600"/>
              <a:gd name="connsiteY290" fmla="*/ 6250028 h 6858000"/>
              <a:gd name="connsiteX291" fmla="*/ 6043441 w 7467600"/>
              <a:gd name="connsiteY291" fmla="*/ 6665847 h 6858000"/>
              <a:gd name="connsiteX292" fmla="*/ 6093432 w 7467600"/>
              <a:gd name="connsiteY292" fmla="*/ 6858000 h 6858000"/>
              <a:gd name="connsiteX293" fmla="*/ 6034344 w 7467600"/>
              <a:gd name="connsiteY293" fmla="*/ 6858000 h 6858000"/>
              <a:gd name="connsiteX294" fmla="*/ 6026679 w 7467600"/>
              <a:gd name="connsiteY294" fmla="*/ 6836959 h 6858000"/>
              <a:gd name="connsiteX295" fmla="*/ 5800441 w 7467600"/>
              <a:gd name="connsiteY295" fmla="*/ 6335286 h 6858000"/>
              <a:gd name="connsiteX296" fmla="*/ 5526562 w 7467600"/>
              <a:gd name="connsiteY296" fmla="*/ 5705388 h 6858000"/>
              <a:gd name="connsiteX297" fmla="*/ 5519640 w 7467600"/>
              <a:gd name="connsiteY297" fmla="*/ 5683774 h 6858000"/>
              <a:gd name="connsiteX298" fmla="*/ 5844559 w 7467600"/>
              <a:gd name="connsiteY298" fmla="*/ 6553349 h 6858000"/>
              <a:gd name="connsiteX299" fmla="*/ 5975994 w 7467600"/>
              <a:gd name="connsiteY299" fmla="*/ 6858000 h 6858000"/>
              <a:gd name="connsiteX300" fmla="*/ 5898547 w 7467600"/>
              <a:gd name="connsiteY300" fmla="*/ 6858000 h 6858000"/>
              <a:gd name="connsiteX301" fmla="*/ 5682041 w 7467600"/>
              <a:gd name="connsiteY301" fmla="*/ 6355860 h 6858000"/>
              <a:gd name="connsiteX302" fmla="*/ 5461758 w 7467600"/>
              <a:gd name="connsiteY302" fmla="*/ 5820220 h 6858000"/>
              <a:gd name="connsiteX303" fmla="*/ 5237282 w 7467600"/>
              <a:gd name="connsiteY303" fmla="*/ 6579086 h 6858000"/>
              <a:gd name="connsiteX304" fmla="*/ 5115009 w 7467600"/>
              <a:gd name="connsiteY304" fmla="*/ 6858000 h 6858000"/>
              <a:gd name="connsiteX305" fmla="*/ 5028074 w 7467600"/>
              <a:gd name="connsiteY305" fmla="*/ 6858000 h 6858000"/>
              <a:gd name="connsiteX306" fmla="*/ 5079508 w 7467600"/>
              <a:gd name="connsiteY306" fmla="*/ 6749074 h 6858000"/>
              <a:gd name="connsiteX307" fmla="*/ 5371846 w 7467600"/>
              <a:gd name="connsiteY307" fmla="*/ 5924413 h 6858000"/>
              <a:gd name="connsiteX308" fmla="*/ 5270512 w 7467600"/>
              <a:gd name="connsiteY308" fmla="*/ 6138975 h 6858000"/>
              <a:gd name="connsiteX309" fmla="*/ 5062409 w 7467600"/>
              <a:gd name="connsiteY309" fmla="*/ 6653544 h 6858000"/>
              <a:gd name="connsiteX310" fmla="*/ 5036628 w 7467600"/>
              <a:gd name="connsiteY310" fmla="*/ 6754247 h 6858000"/>
              <a:gd name="connsiteX311" fmla="*/ 5009112 w 7467600"/>
              <a:gd name="connsiteY311" fmla="*/ 6858000 h 6858000"/>
              <a:gd name="connsiteX312" fmla="*/ 4976679 w 7467600"/>
              <a:gd name="connsiteY312" fmla="*/ 6858000 h 6858000"/>
              <a:gd name="connsiteX313" fmla="*/ 5006537 w 7467600"/>
              <a:gd name="connsiteY313" fmla="*/ 6747068 h 6858000"/>
              <a:gd name="connsiteX314" fmla="*/ 5032723 w 7467600"/>
              <a:gd name="connsiteY314" fmla="*/ 6644957 h 6858000"/>
              <a:gd name="connsiteX315" fmla="*/ 5242949 w 7467600"/>
              <a:gd name="connsiteY315" fmla="*/ 6125175 h 6858000"/>
              <a:gd name="connsiteX316" fmla="*/ 5286321 w 7467600"/>
              <a:gd name="connsiteY316" fmla="*/ 6033555 h 6858000"/>
              <a:gd name="connsiteX317" fmla="*/ 5008210 w 7467600"/>
              <a:gd name="connsiteY317" fmla="*/ 6649194 h 6858000"/>
              <a:gd name="connsiteX318" fmla="*/ 4986321 w 7467600"/>
              <a:gd name="connsiteY318" fmla="*/ 6765687 h 6858000"/>
              <a:gd name="connsiteX319" fmla="*/ 4973474 w 7467600"/>
              <a:gd name="connsiteY319" fmla="*/ 6858000 h 6858000"/>
              <a:gd name="connsiteX320" fmla="*/ 4907178 w 7467600"/>
              <a:gd name="connsiteY320" fmla="*/ 6858000 h 6858000"/>
              <a:gd name="connsiteX321" fmla="*/ 4910810 w 7467600"/>
              <a:gd name="connsiteY321" fmla="*/ 6829660 h 6858000"/>
              <a:gd name="connsiteX322" fmla="*/ 4987461 w 7467600"/>
              <a:gd name="connsiteY322" fmla="*/ 6432994 h 6858000"/>
              <a:gd name="connsiteX323" fmla="*/ 5179262 w 7467600"/>
              <a:gd name="connsiteY323" fmla="*/ 6035044 h 6858000"/>
              <a:gd name="connsiteX324" fmla="*/ 4689678 w 7467600"/>
              <a:gd name="connsiteY324" fmla="*/ 6440241 h 6858000"/>
              <a:gd name="connsiteX325" fmla="*/ 4477543 w 7467600"/>
              <a:gd name="connsiteY325" fmla="*/ 6674836 h 6858000"/>
              <a:gd name="connsiteX326" fmla="*/ 4329957 w 7467600"/>
              <a:gd name="connsiteY326" fmla="*/ 6858000 h 6858000"/>
              <a:gd name="connsiteX327" fmla="*/ 4218595 w 7467600"/>
              <a:gd name="connsiteY327" fmla="*/ 6858000 h 6858000"/>
              <a:gd name="connsiteX328" fmla="*/ 4368888 w 7467600"/>
              <a:gd name="connsiteY328" fmla="*/ 6668412 h 6858000"/>
              <a:gd name="connsiteX329" fmla="*/ 4563091 w 7467600"/>
              <a:gd name="connsiteY329" fmla="*/ 6442508 h 6858000"/>
              <a:gd name="connsiteX330" fmla="*/ 5387324 w 7467600"/>
              <a:gd name="connsiteY330" fmla="*/ 5705830 h 6858000"/>
              <a:gd name="connsiteX331" fmla="*/ 5073620 w 7467600"/>
              <a:gd name="connsiteY331" fmla="*/ 5955437 h 6858000"/>
              <a:gd name="connsiteX332" fmla="*/ 4689789 w 7467600"/>
              <a:gd name="connsiteY332" fmla="*/ 6268382 h 6858000"/>
              <a:gd name="connsiteX333" fmla="*/ 4418722 w 7467600"/>
              <a:gd name="connsiteY333" fmla="*/ 6570886 h 6858000"/>
              <a:gd name="connsiteX334" fmla="*/ 4214944 w 7467600"/>
              <a:gd name="connsiteY334" fmla="*/ 6858000 h 6858000"/>
              <a:gd name="connsiteX335" fmla="*/ 4177898 w 7467600"/>
              <a:gd name="connsiteY335" fmla="*/ 6858000 h 6858000"/>
              <a:gd name="connsiteX336" fmla="*/ 4391597 w 7467600"/>
              <a:gd name="connsiteY336" fmla="*/ 6556370 h 6858000"/>
              <a:gd name="connsiteX337" fmla="*/ 4668889 w 7467600"/>
              <a:gd name="connsiteY337" fmla="*/ 6246399 h 6858000"/>
              <a:gd name="connsiteX338" fmla="*/ 5055427 w 7467600"/>
              <a:gd name="connsiteY338" fmla="*/ 5931476 h 6858000"/>
              <a:gd name="connsiteX339" fmla="*/ 5371814 w 7467600"/>
              <a:gd name="connsiteY339" fmla="*/ 5678975 h 6858000"/>
              <a:gd name="connsiteX340" fmla="*/ 4987918 w 7467600"/>
              <a:gd name="connsiteY340" fmla="*/ 5838701 h 6858000"/>
              <a:gd name="connsiteX341" fmla="*/ 4317146 w 7467600"/>
              <a:gd name="connsiteY341" fmla="*/ 6587716 h 6858000"/>
              <a:gd name="connsiteX342" fmla="*/ 4171627 w 7467600"/>
              <a:gd name="connsiteY342" fmla="*/ 6858000 h 6858000"/>
              <a:gd name="connsiteX343" fmla="*/ 4081585 w 7467600"/>
              <a:gd name="connsiteY343" fmla="*/ 6858000 h 6858000"/>
              <a:gd name="connsiteX344" fmla="*/ 4238603 w 7467600"/>
              <a:gd name="connsiteY344" fmla="*/ 6559341 h 6858000"/>
              <a:gd name="connsiteX345" fmla="*/ 4778333 w 7467600"/>
              <a:gd name="connsiteY345" fmla="*/ 5873626 h 6858000"/>
              <a:gd name="connsiteX346" fmla="*/ 5414185 w 7467600"/>
              <a:gd name="connsiteY346" fmla="*/ 5573882 h 6858000"/>
              <a:gd name="connsiteX347" fmla="*/ 5959648 w 7467600"/>
              <a:gd name="connsiteY347" fmla="*/ 4760797 h 6858000"/>
              <a:gd name="connsiteX348" fmla="*/ 5355019 w 7467600"/>
              <a:gd name="connsiteY348" fmla="*/ 4734672 h 6858000"/>
              <a:gd name="connsiteX349" fmla="*/ 5083565 w 7467600"/>
              <a:gd name="connsiteY349" fmla="*/ 5179121 h 6858000"/>
              <a:gd name="connsiteX350" fmla="*/ 4713577 w 7467600"/>
              <a:gd name="connsiteY350" fmla="*/ 5616803 h 6858000"/>
              <a:gd name="connsiteX351" fmla="*/ 3989559 w 7467600"/>
              <a:gd name="connsiteY351" fmla="*/ 6145945 h 6858000"/>
              <a:gd name="connsiteX352" fmla="*/ 3939824 w 7467600"/>
              <a:gd name="connsiteY352" fmla="*/ 6066900 h 6858000"/>
              <a:gd name="connsiteX353" fmla="*/ 4584537 w 7467600"/>
              <a:gd name="connsiteY353" fmla="*/ 5324826 h 6858000"/>
              <a:gd name="connsiteX354" fmla="*/ 5037105 w 7467600"/>
              <a:gd name="connsiteY354" fmla="*/ 5088765 h 6858000"/>
              <a:gd name="connsiteX355" fmla="*/ 5039930 w 7467600"/>
              <a:gd name="connsiteY355" fmla="*/ 5089585 h 6858000"/>
              <a:gd name="connsiteX356" fmla="*/ 5263764 w 7467600"/>
              <a:gd name="connsiteY356" fmla="*/ 4735525 h 6858000"/>
              <a:gd name="connsiteX357" fmla="*/ 4086300 w 7467600"/>
              <a:gd name="connsiteY357" fmla="*/ 4884599 h 6858000"/>
              <a:gd name="connsiteX358" fmla="*/ 4085485 w 7467600"/>
              <a:gd name="connsiteY358" fmla="*/ 4899070 h 6858000"/>
              <a:gd name="connsiteX359" fmla="*/ 3871915 w 7467600"/>
              <a:gd name="connsiteY359" fmla="*/ 5253645 h 6858000"/>
              <a:gd name="connsiteX360" fmla="*/ 3799374 w 7467600"/>
              <a:gd name="connsiteY360" fmla="*/ 5466127 h 6858000"/>
              <a:gd name="connsiteX361" fmla="*/ 3498850 w 7467600"/>
              <a:gd name="connsiteY361" fmla="*/ 6661888 h 6858000"/>
              <a:gd name="connsiteX362" fmla="*/ 3399216 w 7467600"/>
              <a:gd name="connsiteY362" fmla="*/ 6858000 h 6858000"/>
              <a:gd name="connsiteX363" fmla="*/ 3303688 w 7467600"/>
              <a:gd name="connsiteY363" fmla="*/ 6858000 h 6858000"/>
              <a:gd name="connsiteX364" fmla="*/ 3391774 w 7467600"/>
              <a:gd name="connsiteY364" fmla="*/ 6697181 h 6858000"/>
              <a:gd name="connsiteX365" fmla="*/ 3735540 w 7467600"/>
              <a:gd name="connsiteY365" fmla="*/ 5546923 h 6858000"/>
              <a:gd name="connsiteX366" fmla="*/ 3729438 w 7467600"/>
              <a:gd name="connsiteY366" fmla="*/ 5569058 h 6858000"/>
              <a:gd name="connsiteX367" fmla="*/ 3707782 w 7467600"/>
              <a:gd name="connsiteY367" fmla="*/ 5644908 h 6858000"/>
              <a:gd name="connsiteX368" fmla="*/ 3583827 w 7467600"/>
              <a:gd name="connsiteY368" fmla="*/ 6039215 h 6858000"/>
              <a:gd name="connsiteX369" fmla="*/ 3547861 w 7467600"/>
              <a:gd name="connsiteY369" fmla="*/ 6129609 h 6858000"/>
              <a:gd name="connsiteX370" fmla="*/ 3490905 w 7467600"/>
              <a:gd name="connsiteY370" fmla="*/ 6277660 h 6858000"/>
              <a:gd name="connsiteX371" fmla="*/ 3455859 w 7467600"/>
              <a:gd name="connsiteY371" fmla="*/ 6391301 h 6858000"/>
              <a:gd name="connsiteX372" fmla="*/ 3429112 w 7467600"/>
              <a:gd name="connsiteY372" fmla="*/ 6479469 h 6858000"/>
              <a:gd name="connsiteX373" fmla="*/ 3304862 w 7467600"/>
              <a:gd name="connsiteY373" fmla="*/ 6796476 h 6858000"/>
              <a:gd name="connsiteX374" fmla="*/ 3276071 w 7467600"/>
              <a:gd name="connsiteY374" fmla="*/ 6858000 h 6858000"/>
              <a:gd name="connsiteX375" fmla="*/ 3240805 w 7467600"/>
              <a:gd name="connsiteY375" fmla="*/ 6858000 h 6858000"/>
              <a:gd name="connsiteX376" fmla="*/ 3275917 w 7467600"/>
              <a:gd name="connsiteY376" fmla="*/ 6783192 h 6858000"/>
              <a:gd name="connsiteX377" fmla="*/ 3399358 w 7467600"/>
              <a:gd name="connsiteY377" fmla="*/ 6469011 h 6858000"/>
              <a:gd name="connsiteX378" fmla="*/ 3425650 w 7467600"/>
              <a:gd name="connsiteY378" fmla="*/ 6381333 h 6858000"/>
              <a:gd name="connsiteX379" fmla="*/ 3460661 w 7467600"/>
              <a:gd name="connsiteY379" fmla="*/ 6266763 h 6858000"/>
              <a:gd name="connsiteX380" fmla="*/ 3518021 w 7467600"/>
              <a:gd name="connsiteY380" fmla="*/ 6117298 h 6858000"/>
              <a:gd name="connsiteX381" fmla="*/ 3554035 w 7467600"/>
              <a:gd name="connsiteY381" fmla="*/ 6027832 h 6858000"/>
              <a:gd name="connsiteX382" fmla="*/ 3677174 w 7467600"/>
              <a:gd name="connsiteY382" fmla="*/ 5636351 h 6858000"/>
              <a:gd name="connsiteX383" fmla="*/ 3698819 w 7467600"/>
              <a:gd name="connsiteY383" fmla="*/ 5560503 h 6858000"/>
              <a:gd name="connsiteX384" fmla="*/ 3702094 w 7467600"/>
              <a:gd name="connsiteY384" fmla="*/ 5549194 h 6858000"/>
              <a:gd name="connsiteX385" fmla="*/ 3398355 w 7467600"/>
              <a:gd name="connsiteY385" fmla="*/ 6094603 h 6858000"/>
              <a:gd name="connsiteX386" fmla="*/ 3193941 w 7467600"/>
              <a:gd name="connsiteY386" fmla="*/ 6798775 h 6858000"/>
              <a:gd name="connsiteX387" fmla="*/ 3184140 w 7467600"/>
              <a:gd name="connsiteY387" fmla="*/ 6858000 h 6858000"/>
              <a:gd name="connsiteX388" fmla="*/ 3099978 w 7467600"/>
              <a:gd name="connsiteY388" fmla="*/ 6858000 h 6858000"/>
              <a:gd name="connsiteX389" fmla="*/ 3101556 w 7467600"/>
              <a:gd name="connsiteY389" fmla="*/ 6843337 h 6858000"/>
              <a:gd name="connsiteX390" fmla="*/ 3370162 w 7467600"/>
              <a:gd name="connsiteY390" fmla="*/ 5785550 h 6858000"/>
              <a:gd name="connsiteX391" fmla="*/ 3746477 w 7467600"/>
              <a:gd name="connsiteY391" fmla="*/ 5377889 h 6858000"/>
              <a:gd name="connsiteX392" fmla="*/ 3863399 w 7467600"/>
              <a:gd name="connsiteY392" fmla="*/ 5087257 h 6858000"/>
              <a:gd name="connsiteX393" fmla="*/ 3968712 w 7467600"/>
              <a:gd name="connsiteY393" fmla="*/ 4913989 h 6858000"/>
              <a:gd name="connsiteX394" fmla="*/ 2792390 w 7467600"/>
              <a:gd name="connsiteY394" fmla="*/ 5382974 h 6858000"/>
              <a:gd name="connsiteX395" fmla="*/ 2714982 w 7467600"/>
              <a:gd name="connsiteY395" fmla="*/ 5427051 h 6858000"/>
              <a:gd name="connsiteX396" fmla="*/ 2813361 w 7467600"/>
              <a:gd name="connsiteY396" fmla="*/ 6023912 h 6858000"/>
              <a:gd name="connsiteX397" fmla="*/ 2688430 w 7467600"/>
              <a:gd name="connsiteY397" fmla="*/ 6801564 h 6858000"/>
              <a:gd name="connsiteX398" fmla="*/ 2629626 w 7467600"/>
              <a:gd name="connsiteY398" fmla="*/ 6763394 h 6858000"/>
              <a:gd name="connsiteX399" fmla="*/ 2565328 w 7467600"/>
              <a:gd name="connsiteY399" fmla="*/ 5516399 h 6858000"/>
              <a:gd name="connsiteX400" fmla="*/ 1922999 w 7467600"/>
              <a:gd name="connsiteY400" fmla="*/ 5980343 h 6858000"/>
              <a:gd name="connsiteX401" fmla="*/ 1950261 w 7467600"/>
              <a:gd name="connsiteY401" fmla="*/ 6405858 h 6858000"/>
              <a:gd name="connsiteX402" fmla="*/ 2365554 w 7467600"/>
              <a:gd name="connsiteY402" fmla="*/ 6759107 h 6858000"/>
              <a:gd name="connsiteX403" fmla="*/ 2424142 w 7467600"/>
              <a:gd name="connsiteY403" fmla="*/ 6858000 h 6858000"/>
              <a:gd name="connsiteX404" fmla="*/ 2395994 w 7467600"/>
              <a:gd name="connsiteY404" fmla="*/ 6858000 h 6858000"/>
              <a:gd name="connsiteX405" fmla="*/ 2392863 w 7467600"/>
              <a:gd name="connsiteY405" fmla="*/ 6852964 h 6858000"/>
              <a:gd name="connsiteX406" fmla="*/ 2017589 w 7467600"/>
              <a:gd name="connsiteY406" fmla="*/ 6493982 h 6858000"/>
              <a:gd name="connsiteX407" fmla="*/ 2147336 w 7467600"/>
              <a:gd name="connsiteY407" fmla="*/ 6594052 h 6858000"/>
              <a:gd name="connsiteX408" fmla="*/ 2207047 w 7467600"/>
              <a:gd name="connsiteY408" fmla="*/ 6654540 h 6858000"/>
              <a:gd name="connsiteX409" fmla="*/ 2299106 w 7467600"/>
              <a:gd name="connsiteY409" fmla="*/ 6778931 h 6858000"/>
              <a:gd name="connsiteX410" fmla="*/ 2314430 w 7467600"/>
              <a:gd name="connsiteY410" fmla="*/ 6801144 h 6858000"/>
              <a:gd name="connsiteX411" fmla="*/ 2352406 w 7467600"/>
              <a:gd name="connsiteY411" fmla="*/ 6858000 h 6858000"/>
              <a:gd name="connsiteX412" fmla="*/ 2314492 w 7467600"/>
              <a:gd name="connsiteY412" fmla="*/ 6858000 h 6858000"/>
              <a:gd name="connsiteX413" fmla="*/ 2288095 w 7467600"/>
              <a:gd name="connsiteY413" fmla="*/ 6818030 h 6858000"/>
              <a:gd name="connsiteX414" fmla="*/ 2272768 w 7467600"/>
              <a:gd name="connsiteY414" fmla="*/ 6795822 h 6858000"/>
              <a:gd name="connsiteX415" fmla="*/ 2182715 w 7467600"/>
              <a:gd name="connsiteY415" fmla="*/ 6675071 h 6858000"/>
              <a:gd name="connsiteX416" fmla="*/ 2032061 w 7467600"/>
              <a:gd name="connsiteY416" fmla="*/ 6541380 h 6858000"/>
              <a:gd name="connsiteX417" fmla="*/ 2257220 w 7467600"/>
              <a:gd name="connsiteY417" fmla="*/ 6826257 h 6858000"/>
              <a:gd name="connsiteX418" fmla="*/ 2281324 w 7467600"/>
              <a:gd name="connsiteY418" fmla="*/ 6858000 h 6858000"/>
              <a:gd name="connsiteX419" fmla="*/ 2242860 w 7467600"/>
              <a:gd name="connsiteY419" fmla="*/ 6858000 h 6858000"/>
              <a:gd name="connsiteX420" fmla="*/ 2232818 w 7467600"/>
              <a:gd name="connsiteY420" fmla="*/ 6844926 h 6858000"/>
              <a:gd name="connsiteX421" fmla="*/ 1990172 w 7467600"/>
              <a:gd name="connsiteY421" fmla="*/ 6542121 h 6858000"/>
              <a:gd name="connsiteX422" fmla="*/ 2124090 w 7467600"/>
              <a:gd name="connsiteY422" fmla="*/ 6761017 h 6858000"/>
              <a:gd name="connsiteX423" fmla="*/ 2200380 w 7467600"/>
              <a:gd name="connsiteY423" fmla="*/ 6858000 h 6858000"/>
              <a:gd name="connsiteX424" fmla="*/ 2147507 w 7467600"/>
              <a:gd name="connsiteY424" fmla="*/ 6858000 h 6858000"/>
              <a:gd name="connsiteX425" fmla="*/ 2070668 w 7467600"/>
              <a:gd name="connsiteY425" fmla="*/ 6761520 h 6858000"/>
              <a:gd name="connsiteX426" fmla="*/ 1975142 w 7467600"/>
              <a:gd name="connsiteY426" fmla="*/ 6585570 h 6858000"/>
              <a:gd name="connsiteX427" fmla="*/ 2050035 w 7467600"/>
              <a:gd name="connsiteY427" fmla="*/ 6813345 h 6858000"/>
              <a:gd name="connsiteX428" fmla="*/ 2063025 w 7467600"/>
              <a:gd name="connsiteY428" fmla="*/ 6858000 h 6858000"/>
              <a:gd name="connsiteX429" fmla="*/ 2021675 w 7467600"/>
              <a:gd name="connsiteY429" fmla="*/ 6858000 h 6858000"/>
              <a:gd name="connsiteX430" fmla="*/ 2019308 w 7467600"/>
              <a:gd name="connsiteY430" fmla="*/ 6847118 h 6858000"/>
              <a:gd name="connsiteX431" fmla="*/ 1938835 w 7467600"/>
              <a:gd name="connsiteY431" fmla="*/ 6551160 h 6858000"/>
              <a:gd name="connsiteX432" fmla="*/ 1953230 w 7467600"/>
              <a:gd name="connsiteY432" fmla="*/ 6759699 h 6858000"/>
              <a:gd name="connsiteX433" fmla="*/ 1956763 w 7467600"/>
              <a:gd name="connsiteY433" fmla="*/ 6778191 h 6858000"/>
              <a:gd name="connsiteX434" fmla="*/ 1967925 w 7467600"/>
              <a:gd name="connsiteY434" fmla="*/ 6858000 h 6858000"/>
              <a:gd name="connsiteX435" fmla="*/ 1936622 w 7467600"/>
              <a:gd name="connsiteY435" fmla="*/ 6858000 h 6858000"/>
              <a:gd name="connsiteX436" fmla="*/ 1926261 w 7467600"/>
              <a:gd name="connsiteY436" fmla="*/ 6784064 h 6858000"/>
              <a:gd name="connsiteX437" fmla="*/ 1922724 w 7467600"/>
              <a:gd name="connsiteY437" fmla="*/ 6765577 h 6858000"/>
              <a:gd name="connsiteX438" fmla="*/ 1904650 w 7467600"/>
              <a:gd name="connsiteY438" fmla="*/ 6639616 h 6858000"/>
              <a:gd name="connsiteX439" fmla="*/ 1885273 w 7467600"/>
              <a:gd name="connsiteY439" fmla="*/ 6858000 h 6858000"/>
              <a:gd name="connsiteX440" fmla="*/ 1854363 w 7467600"/>
              <a:gd name="connsiteY440" fmla="*/ 6858000 h 6858000"/>
              <a:gd name="connsiteX441" fmla="*/ 1880391 w 7467600"/>
              <a:gd name="connsiteY441" fmla="*/ 6603796 h 6858000"/>
              <a:gd name="connsiteX442" fmla="*/ 1818273 w 7467600"/>
              <a:gd name="connsiteY442" fmla="*/ 6715729 h 6858000"/>
              <a:gd name="connsiteX443" fmla="*/ 1794691 w 7467600"/>
              <a:gd name="connsiteY443" fmla="*/ 6843239 h 6858000"/>
              <a:gd name="connsiteX444" fmla="*/ 1794914 w 7467600"/>
              <a:gd name="connsiteY444" fmla="*/ 6858000 h 6858000"/>
              <a:gd name="connsiteX445" fmla="*/ 1746128 w 7467600"/>
              <a:gd name="connsiteY445" fmla="*/ 6858000 h 6858000"/>
              <a:gd name="connsiteX446" fmla="*/ 1753934 w 7467600"/>
              <a:gd name="connsiteY446" fmla="*/ 6724796 h 6858000"/>
              <a:gd name="connsiteX447" fmla="*/ 1792053 w 7467600"/>
              <a:gd name="connsiteY447" fmla="*/ 6572396 h 6858000"/>
              <a:gd name="connsiteX448" fmla="*/ 1862248 w 7467600"/>
              <a:gd name="connsiteY448" fmla="*/ 6266397 h 6858000"/>
              <a:gd name="connsiteX449" fmla="*/ 1862250 w 7467600"/>
              <a:gd name="connsiteY449" fmla="*/ 6033531 h 6858000"/>
              <a:gd name="connsiteX450" fmla="*/ 1211999 w 7467600"/>
              <a:gd name="connsiteY450" fmla="*/ 6683610 h 6858000"/>
              <a:gd name="connsiteX451" fmla="*/ 1213266 w 7467600"/>
              <a:gd name="connsiteY451" fmla="*/ 6691947 h 6858000"/>
              <a:gd name="connsiteX452" fmla="*/ 1203370 w 7467600"/>
              <a:gd name="connsiteY452" fmla="*/ 6850676 h 6858000"/>
              <a:gd name="connsiteX453" fmla="*/ 1203671 w 7467600"/>
              <a:gd name="connsiteY453" fmla="*/ 6858000 h 6858000"/>
              <a:gd name="connsiteX454" fmla="*/ 1143180 w 7467600"/>
              <a:gd name="connsiteY454" fmla="*/ 6858000 h 6858000"/>
              <a:gd name="connsiteX455" fmla="*/ 1142176 w 7467600"/>
              <a:gd name="connsiteY455" fmla="*/ 6766045 h 6858000"/>
              <a:gd name="connsiteX456" fmla="*/ 1067484 w 7467600"/>
              <a:gd name="connsiteY456" fmla="*/ 6858000 h 6858000"/>
              <a:gd name="connsiteX457" fmla="*/ 953928 w 7467600"/>
              <a:gd name="connsiteY457" fmla="*/ 6858000 h 6858000"/>
              <a:gd name="connsiteX458" fmla="*/ 959715 w 7467600"/>
              <a:gd name="connsiteY458" fmla="*/ 6850185 h 6858000"/>
              <a:gd name="connsiteX459" fmla="*/ 1483788 w 7467600"/>
              <a:gd name="connsiteY459" fmla="*/ 6259174 h 6858000"/>
              <a:gd name="connsiteX460" fmla="*/ 1100671 w 7467600"/>
              <a:gd name="connsiteY460" fmla="*/ 6252137 h 6858000"/>
              <a:gd name="connsiteX461" fmla="*/ 1090144 w 7467600"/>
              <a:gd name="connsiteY461" fmla="*/ 6256748 h 6858000"/>
              <a:gd name="connsiteX462" fmla="*/ 1095872 w 7467600"/>
              <a:gd name="connsiteY462" fmla="*/ 6271892 h 6858000"/>
              <a:gd name="connsiteX463" fmla="*/ 262785 w 7467600"/>
              <a:gd name="connsiteY463" fmla="*/ 6845450 h 6858000"/>
              <a:gd name="connsiteX464" fmla="*/ 209968 w 7467600"/>
              <a:gd name="connsiteY464" fmla="*/ 6770713 h 6858000"/>
              <a:gd name="connsiteX465" fmla="*/ 873460 w 7467600"/>
              <a:gd name="connsiteY465" fmla="*/ 6253768 h 6858000"/>
              <a:gd name="connsiteX466" fmla="*/ 192686 w 7467600"/>
              <a:gd name="connsiteY466" fmla="*/ 5849257 h 6858000"/>
              <a:gd name="connsiteX467" fmla="*/ 4696 w 7467600"/>
              <a:gd name="connsiteY467" fmla="*/ 5697668 h 6858000"/>
              <a:gd name="connsiteX468" fmla="*/ 0 w 7467600"/>
              <a:gd name="connsiteY468" fmla="*/ 5689984 h 6858000"/>
              <a:gd name="connsiteX469" fmla="*/ 0 w 7467600"/>
              <a:gd name="connsiteY469" fmla="*/ 5513472 h 6858000"/>
              <a:gd name="connsiteX470" fmla="*/ 174101 w 7467600"/>
              <a:gd name="connsiteY470" fmla="*/ 5620277 h 6858000"/>
              <a:gd name="connsiteX471" fmla="*/ 891800 w 7467600"/>
              <a:gd name="connsiteY471" fmla="*/ 6036935 h 6858000"/>
              <a:gd name="connsiteX472" fmla="*/ 1072219 w 7467600"/>
              <a:gd name="connsiteY472" fmla="*/ 6169443 h 6858000"/>
              <a:gd name="connsiteX473" fmla="*/ 1074117 w 7467600"/>
              <a:gd name="connsiteY473" fmla="*/ 6170301 h 6858000"/>
              <a:gd name="connsiteX474" fmla="*/ 1083114 w 7467600"/>
              <a:gd name="connsiteY474" fmla="*/ 6174131 h 6858000"/>
              <a:gd name="connsiteX475" fmla="*/ 1543010 w 7467600"/>
              <a:gd name="connsiteY475" fmla="*/ 6191140 h 6858000"/>
              <a:gd name="connsiteX476" fmla="*/ 1551080 w 7467600"/>
              <a:gd name="connsiteY476" fmla="*/ 6195006 h 6858000"/>
              <a:gd name="connsiteX477" fmla="*/ 2345443 w 7467600"/>
              <a:gd name="connsiteY477" fmla="*/ 5549882 h 6858000"/>
              <a:gd name="connsiteX478" fmla="*/ 1721499 w 7467600"/>
              <a:gd name="connsiteY478" fmla="*/ 5599969 h 6858000"/>
              <a:gd name="connsiteX479" fmla="*/ 767716 w 7467600"/>
              <a:gd name="connsiteY479" fmla="*/ 5472768 h 6858000"/>
              <a:gd name="connsiteX480" fmla="*/ 722147 w 7467600"/>
              <a:gd name="connsiteY480" fmla="*/ 5393091 h 6858000"/>
              <a:gd name="connsiteX481" fmla="*/ 1485552 w 7467600"/>
              <a:gd name="connsiteY481" fmla="*/ 5313202 h 6858000"/>
              <a:gd name="connsiteX482" fmla="*/ 2143004 w 7467600"/>
              <a:gd name="connsiteY482" fmla="*/ 5402420 h 6858000"/>
              <a:gd name="connsiteX483" fmla="*/ 1933391 w 7467600"/>
              <a:gd name="connsiteY483" fmla="*/ 5156971 h 6858000"/>
              <a:gd name="connsiteX484" fmla="*/ 1827118 w 7467600"/>
              <a:gd name="connsiteY484" fmla="*/ 4968410 h 6858000"/>
              <a:gd name="connsiteX485" fmla="*/ 1837349 w 7467600"/>
              <a:gd name="connsiteY485" fmla="*/ 4956357 h 6858000"/>
              <a:gd name="connsiteX486" fmla="*/ 2162835 w 7467600"/>
              <a:gd name="connsiteY486" fmla="*/ 5187853 h 6858000"/>
              <a:gd name="connsiteX487" fmla="*/ 2257167 w 7467600"/>
              <a:gd name="connsiteY487" fmla="*/ 5462123 h 6858000"/>
              <a:gd name="connsiteX488" fmla="*/ 2261598 w 7467600"/>
              <a:gd name="connsiteY488" fmla="*/ 5467998 h 6858000"/>
              <a:gd name="connsiteX489" fmla="*/ 2437177 w 7467600"/>
              <a:gd name="connsiteY489" fmla="*/ 5479608 h 6858000"/>
              <a:gd name="connsiteX490" fmla="*/ 2445247 w 7467600"/>
              <a:gd name="connsiteY490" fmla="*/ 5483476 h 6858000"/>
              <a:gd name="connsiteX491" fmla="*/ 2743626 w 7467600"/>
              <a:gd name="connsiteY491" fmla="*/ 5304819 h 6858000"/>
              <a:gd name="connsiteX492" fmla="*/ 3048102 w 7467600"/>
              <a:gd name="connsiteY492" fmla="*/ 5150595 h 6858000"/>
              <a:gd name="connsiteX493" fmla="*/ 1799414 w 7467600"/>
              <a:gd name="connsiteY493" fmla="*/ 4694732 h 6858000"/>
              <a:gd name="connsiteX494" fmla="*/ 1771735 w 7467600"/>
              <a:gd name="connsiteY494" fmla="*/ 4619929 h 6858000"/>
              <a:gd name="connsiteX495" fmla="*/ 3104273 w 7467600"/>
              <a:gd name="connsiteY495" fmla="*/ 5076159 h 6858000"/>
              <a:gd name="connsiteX496" fmla="*/ 3113245 w 7467600"/>
              <a:gd name="connsiteY496" fmla="*/ 5090705 h 6858000"/>
              <a:gd name="connsiteX497" fmla="*/ 3126294 w 7467600"/>
              <a:gd name="connsiteY497" fmla="*/ 5114400 h 6858000"/>
              <a:gd name="connsiteX498" fmla="*/ 3937433 w 7467600"/>
              <a:gd name="connsiteY498" fmla="*/ 4830473 h 6858000"/>
              <a:gd name="connsiteX499" fmla="*/ 3590475 w 7467600"/>
              <a:gd name="connsiteY499" fmla="*/ 4597974 h 6858000"/>
              <a:gd name="connsiteX500" fmla="*/ 3100264 w 7467600"/>
              <a:gd name="connsiteY500" fmla="*/ 4579845 h 6858000"/>
              <a:gd name="connsiteX501" fmla="*/ 2183576 w 7467600"/>
              <a:gd name="connsiteY501" fmla="*/ 4227150 h 6858000"/>
              <a:gd name="connsiteX502" fmla="*/ 2151029 w 7467600"/>
              <a:gd name="connsiteY502" fmla="*/ 4146947 h 6858000"/>
              <a:gd name="connsiteX503" fmla="*/ 3563434 w 7467600"/>
              <a:gd name="connsiteY503" fmla="*/ 4469115 h 6858000"/>
              <a:gd name="connsiteX504" fmla="*/ 3177952 w 7467600"/>
              <a:gd name="connsiteY504" fmla="*/ 3657386 h 6858000"/>
              <a:gd name="connsiteX505" fmla="*/ 3189263 w 7467600"/>
              <a:gd name="connsiteY505" fmla="*/ 3625726 h 6858000"/>
              <a:gd name="connsiteX506" fmla="*/ 3560912 w 7467600"/>
              <a:gd name="connsiteY506" fmla="*/ 4079863 h 6858000"/>
              <a:gd name="connsiteX507" fmla="*/ 3626636 w 7467600"/>
              <a:gd name="connsiteY507" fmla="*/ 4512230 h 6858000"/>
              <a:gd name="connsiteX508" fmla="*/ 3653088 w 7467600"/>
              <a:gd name="connsiteY508" fmla="*/ 4521417 h 6858000"/>
              <a:gd name="connsiteX509" fmla="*/ 3988128 w 7467600"/>
              <a:gd name="connsiteY509" fmla="*/ 4817267 h 6858000"/>
              <a:gd name="connsiteX510" fmla="*/ 4830582 w 7467600"/>
              <a:gd name="connsiteY510" fmla="*/ 4676000 h 6858000"/>
              <a:gd name="connsiteX511" fmla="*/ 4830100 w 7467600"/>
              <a:gd name="connsiteY511" fmla="*/ 4675554 h 6858000"/>
              <a:gd name="connsiteX512" fmla="*/ 4036318 w 7467600"/>
              <a:gd name="connsiteY512" fmla="*/ 4147013 h 6858000"/>
              <a:gd name="connsiteX513" fmla="*/ 3432098 w 7467600"/>
              <a:gd name="connsiteY513" fmla="*/ 3537312 h 6858000"/>
              <a:gd name="connsiteX514" fmla="*/ 3446761 w 7467600"/>
              <a:gd name="connsiteY514" fmla="*/ 3461278 h 6858000"/>
              <a:gd name="connsiteX515" fmla="*/ 4419733 w 7467600"/>
              <a:gd name="connsiteY515" fmla="*/ 3963555 h 6858000"/>
              <a:gd name="connsiteX516" fmla="*/ 4781371 w 7467600"/>
              <a:gd name="connsiteY516" fmla="*/ 4458604 h 6858000"/>
              <a:gd name="connsiteX517" fmla="*/ 4780440 w 7467600"/>
              <a:gd name="connsiteY517" fmla="*/ 4470290 h 6858000"/>
              <a:gd name="connsiteX518" fmla="*/ 4898954 w 7467600"/>
              <a:gd name="connsiteY518" fmla="*/ 4662092 h 6858000"/>
              <a:gd name="connsiteX519" fmla="*/ 4900699 w 7467600"/>
              <a:gd name="connsiteY519" fmla="*/ 4670867 h 6858000"/>
              <a:gd name="connsiteX520" fmla="*/ 5714511 w 7467600"/>
              <a:gd name="connsiteY520" fmla="*/ 4663483 h 6858000"/>
              <a:gd name="connsiteX521" fmla="*/ 5464793 w 7467600"/>
              <a:gd name="connsiteY521" fmla="*/ 4393556 h 6858000"/>
              <a:gd name="connsiteX522" fmla="*/ 5461897 w 7467600"/>
              <a:gd name="connsiteY522" fmla="*/ 4390879 h 6858000"/>
              <a:gd name="connsiteX523" fmla="*/ 4294126 w 7467600"/>
              <a:gd name="connsiteY523" fmla="*/ 3303048 h 6858000"/>
              <a:gd name="connsiteX524" fmla="*/ 4305321 w 7467600"/>
              <a:gd name="connsiteY524" fmla="*/ 3256953 h 6858000"/>
              <a:gd name="connsiteX525" fmla="*/ 4949299 w 7467600"/>
              <a:gd name="connsiteY525" fmla="*/ 3766336 h 6858000"/>
              <a:gd name="connsiteX526" fmla="*/ 5291452 w 7467600"/>
              <a:gd name="connsiteY526" fmla="*/ 4076801 h 6858000"/>
              <a:gd name="connsiteX527" fmla="*/ 5434998 w 7467600"/>
              <a:gd name="connsiteY527" fmla="*/ 4254100 h 6858000"/>
              <a:gd name="connsiteX528" fmla="*/ 5351015 w 7467600"/>
              <a:gd name="connsiteY528" fmla="*/ 3760989 h 6858000"/>
              <a:gd name="connsiteX529" fmla="*/ 5413780 w 7467600"/>
              <a:gd name="connsiteY529" fmla="*/ 2966265 h 6858000"/>
              <a:gd name="connsiteX530" fmla="*/ 5425627 w 7467600"/>
              <a:gd name="connsiteY530" fmla="*/ 2954192 h 6858000"/>
              <a:gd name="connsiteX531" fmla="*/ 6604735 w 7467600"/>
              <a:gd name="connsiteY531" fmla="*/ 2041381 h 6858000"/>
              <a:gd name="connsiteX532" fmla="*/ 7204487 w 7467600"/>
              <a:gd name="connsiteY532" fmla="*/ 2742112 h 6858000"/>
              <a:gd name="connsiteX533" fmla="*/ 7131592 w 7467600"/>
              <a:gd name="connsiteY533" fmla="*/ 2672096 h 6858000"/>
              <a:gd name="connsiteX534" fmla="*/ 6996344 w 7467600"/>
              <a:gd name="connsiteY534" fmla="*/ 2518310 h 6858000"/>
              <a:gd name="connsiteX535" fmla="*/ 6735495 w 7467600"/>
              <a:gd name="connsiteY535" fmla="*/ 2196890 h 6858000"/>
              <a:gd name="connsiteX536" fmla="*/ 6721901 w 7467600"/>
              <a:gd name="connsiteY536" fmla="*/ 2179274 h 6858000"/>
              <a:gd name="connsiteX537" fmla="*/ 6604735 w 7467600"/>
              <a:gd name="connsiteY537" fmla="*/ 2041381 h 6858000"/>
              <a:gd name="connsiteX538" fmla="*/ 6591670 w 7467600"/>
              <a:gd name="connsiteY538" fmla="*/ 1988277 h 6858000"/>
              <a:gd name="connsiteX539" fmla="*/ 6747349 w 7467600"/>
              <a:gd name="connsiteY539" fmla="*/ 2160069 h 6858000"/>
              <a:gd name="connsiteX540" fmla="*/ 6760943 w 7467600"/>
              <a:gd name="connsiteY540" fmla="*/ 2177686 h 6858000"/>
              <a:gd name="connsiteX541" fmla="*/ 7021065 w 7467600"/>
              <a:gd name="connsiteY541" fmla="*/ 2498102 h 6858000"/>
              <a:gd name="connsiteX542" fmla="*/ 7155223 w 7467600"/>
              <a:gd name="connsiteY542" fmla="*/ 2650386 h 6858000"/>
              <a:gd name="connsiteX543" fmla="*/ 7203167 w 7467600"/>
              <a:gd name="connsiteY543" fmla="*/ 2697288 h 6858000"/>
              <a:gd name="connsiteX544" fmla="*/ 6937703 w 7467600"/>
              <a:gd name="connsiteY544" fmla="*/ 2321981 h 6858000"/>
              <a:gd name="connsiteX545" fmla="*/ 6591670 w 7467600"/>
              <a:gd name="connsiteY545" fmla="*/ 1988277 h 6858000"/>
              <a:gd name="connsiteX546" fmla="*/ 5798671 w 7467600"/>
              <a:gd name="connsiteY546" fmla="*/ 1981601 h 6858000"/>
              <a:gd name="connsiteX547" fmla="*/ 5754709 w 7467600"/>
              <a:gd name="connsiteY547" fmla="*/ 2071454 h 6858000"/>
              <a:gd name="connsiteX548" fmla="*/ 5763044 w 7467600"/>
              <a:gd name="connsiteY548" fmla="*/ 2842206 h 6858000"/>
              <a:gd name="connsiteX549" fmla="*/ 5764974 w 7467600"/>
              <a:gd name="connsiteY549" fmla="*/ 2799609 h 6858000"/>
              <a:gd name="connsiteX550" fmla="*/ 5767665 w 7467600"/>
              <a:gd name="connsiteY550" fmla="*/ 2666409 h 6858000"/>
              <a:gd name="connsiteX551" fmla="*/ 5763055 w 7467600"/>
              <a:gd name="connsiteY551" fmla="*/ 2579705 h 6858000"/>
              <a:gd name="connsiteX552" fmla="*/ 5758079 w 7467600"/>
              <a:gd name="connsiteY552" fmla="*/ 2492508 h 6858000"/>
              <a:gd name="connsiteX553" fmla="*/ 5779325 w 7467600"/>
              <a:gd name="connsiteY553" fmla="*/ 2197069 h 6858000"/>
              <a:gd name="connsiteX554" fmla="*/ 5798671 w 7467600"/>
              <a:gd name="connsiteY554" fmla="*/ 1981601 h 6858000"/>
              <a:gd name="connsiteX555" fmla="*/ 5829202 w 7467600"/>
              <a:gd name="connsiteY555" fmla="*/ 1971679 h 6858000"/>
              <a:gd name="connsiteX556" fmla="*/ 5809558 w 7467600"/>
              <a:gd name="connsiteY556" fmla="*/ 2198043 h 6858000"/>
              <a:gd name="connsiteX557" fmla="*/ 5788653 w 7467600"/>
              <a:gd name="connsiteY557" fmla="*/ 2489430 h 6858000"/>
              <a:gd name="connsiteX558" fmla="*/ 5793439 w 7467600"/>
              <a:gd name="connsiteY558" fmla="*/ 2575235 h 6858000"/>
              <a:gd name="connsiteX559" fmla="*/ 5796837 w 7467600"/>
              <a:gd name="connsiteY559" fmla="*/ 2637633 h 6858000"/>
              <a:gd name="connsiteX560" fmla="*/ 5818614 w 7467600"/>
              <a:gd name="connsiteY560" fmla="*/ 2473055 h 6858000"/>
              <a:gd name="connsiteX561" fmla="*/ 5829202 w 7467600"/>
              <a:gd name="connsiteY561" fmla="*/ 1971679 h 6858000"/>
              <a:gd name="connsiteX562" fmla="*/ 5911389 w 7467600"/>
              <a:gd name="connsiteY562" fmla="*/ 1898371 h 6858000"/>
              <a:gd name="connsiteX563" fmla="*/ 6237627 w 7467600"/>
              <a:gd name="connsiteY563" fmla="*/ 2231921 h 6858000"/>
              <a:gd name="connsiteX564" fmla="*/ 5911389 w 7467600"/>
              <a:gd name="connsiteY564" fmla="*/ 1898371 h 6858000"/>
              <a:gd name="connsiteX565" fmla="*/ 6944437 w 7467600"/>
              <a:gd name="connsiteY565" fmla="*/ 1575402 h 6858000"/>
              <a:gd name="connsiteX566" fmla="*/ 6304730 w 7467600"/>
              <a:gd name="connsiteY566" fmla="*/ 1766654 h 6858000"/>
              <a:gd name="connsiteX567" fmla="*/ 6944437 w 7467600"/>
              <a:gd name="connsiteY567" fmla="*/ 1575402 h 6858000"/>
              <a:gd name="connsiteX568" fmla="*/ 7019523 w 7467600"/>
              <a:gd name="connsiteY568" fmla="*/ 1519450 h 6858000"/>
              <a:gd name="connsiteX569" fmla="*/ 6298091 w 7467600"/>
              <a:gd name="connsiteY569" fmla="*/ 1737122 h 6858000"/>
              <a:gd name="connsiteX570" fmla="*/ 7019523 w 7467600"/>
              <a:gd name="connsiteY570" fmla="*/ 1519450 h 6858000"/>
              <a:gd name="connsiteX571" fmla="*/ 2399523 w 7467600"/>
              <a:gd name="connsiteY571" fmla="*/ 1428234 h 6858000"/>
              <a:gd name="connsiteX572" fmla="*/ 2224982 w 7467600"/>
              <a:gd name="connsiteY572" fmla="*/ 1826201 h 6858000"/>
              <a:gd name="connsiteX573" fmla="*/ 2096099 w 7467600"/>
              <a:gd name="connsiteY573" fmla="*/ 2345900 h 6858000"/>
              <a:gd name="connsiteX574" fmla="*/ 2283317 w 7467600"/>
              <a:gd name="connsiteY574" fmla="*/ 1796925 h 6858000"/>
              <a:gd name="connsiteX575" fmla="*/ 2399523 w 7467600"/>
              <a:gd name="connsiteY575" fmla="*/ 1428234 h 6858000"/>
              <a:gd name="connsiteX576" fmla="*/ 2448558 w 7467600"/>
              <a:gd name="connsiteY576" fmla="*/ 1373435 h 6858000"/>
              <a:gd name="connsiteX577" fmla="*/ 2312521 w 7467600"/>
              <a:gd name="connsiteY577" fmla="*/ 1806140 h 6858000"/>
              <a:gd name="connsiteX578" fmla="*/ 2127533 w 7467600"/>
              <a:gd name="connsiteY578" fmla="*/ 2348380 h 6858000"/>
              <a:gd name="connsiteX579" fmla="*/ 2358080 w 7467600"/>
              <a:gd name="connsiteY579" fmla="*/ 1866134 h 6858000"/>
              <a:gd name="connsiteX580" fmla="*/ 2407436 w 7467600"/>
              <a:gd name="connsiteY580" fmla="*/ 1651070 h 6858000"/>
              <a:gd name="connsiteX581" fmla="*/ 2448558 w 7467600"/>
              <a:gd name="connsiteY581" fmla="*/ 1373435 h 6858000"/>
              <a:gd name="connsiteX582" fmla="*/ 278707 w 7467600"/>
              <a:gd name="connsiteY582" fmla="*/ 1352270 h 6858000"/>
              <a:gd name="connsiteX583" fmla="*/ 321570 w 7467600"/>
              <a:gd name="connsiteY583" fmla="*/ 1861610 h 6858000"/>
              <a:gd name="connsiteX584" fmla="*/ 294281 w 7467600"/>
              <a:gd name="connsiteY584" fmla="*/ 1440658 h 6858000"/>
              <a:gd name="connsiteX585" fmla="*/ 278707 w 7467600"/>
              <a:gd name="connsiteY585" fmla="*/ 1352270 h 6858000"/>
              <a:gd name="connsiteX586" fmla="*/ 1423821 w 7467600"/>
              <a:gd name="connsiteY586" fmla="*/ 1351958 h 6858000"/>
              <a:gd name="connsiteX587" fmla="*/ 1638521 w 7467600"/>
              <a:gd name="connsiteY587" fmla="*/ 1908470 h 6858000"/>
              <a:gd name="connsiteX588" fmla="*/ 1754199 w 7467600"/>
              <a:gd name="connsiteY588" fmla="*/ 2149284 h 6858000"/>
              <a:gd name="connsiteX589" fmla="*/ 1908359 w 7467600"/>
              <a:gd name="connsiteY589" fmla="*/ 2364988 h 6858000"/>
              <a:gd name="connsiteX590" fmla="*/ 1647661 w 7467600"/>
              <a:gd name="connsiteY590" fmla="*/ 1825945 h 6858000"/>
              <a:gd name="connsiteX591" fmla="*/ 1423821 w 7467600"/>
              <a:gd name="connsiteY591" fmla="*/ 1351958 h 6858000"/>
              <a:gd name="connsiteX592" fmla="*/ 1431890 w 7467600"/>
              <a:gd name="connsiteY592" fmla="*/ 1306475 h 6858000"/>
              <a:gd name="connsiteX593" fmla="*/ 1507597 w 7467600"/>
              <a:gd name="connsiteY593" fmla="*/ 1446132 h 6858000"/>
              <a:gd name="connsiteX594" fmla="*/ 1674586 w 7467600"/>
              <a:gd name="connsiteY594" fmla="*/ 1813832 h 6858000"/>
              <a:gd name="connsiteX595" fmla="*/ 1815950 w 7467600"/>
              <a:gd name="connsiteY595" fmla="*/ 2128564 h 6858000"/>
              <a:gd name="connsiteX596" fmla="*/ 1984242 w 7467600"/>
              <a:gd name="connsiteY596" fmla="*/ 2430829 h 6858000"/>
              <a:gd name="connsiteX597" fmla="*/ 2014023 w 7467600"/>
              <a:gd name="connsiteY597" fmla="*/ 2450995 h 6858000"/>
              <a:gd name="connsiteX598" fmla="*/ 1747337 w 7467600"/>
              <a:gd name="connsiteY598" fmla="*/ 1855264 h 6858000"/>
              <a:gd name="connsiteX599" fmla="*/ 1533749 w 7467600"/>
              <a:gd name="connsiteY599" fmla="*/ 1478656 h 6858000"/>
              <a:gd name="connsiteX600" fmla="*/ 1431890 w 7467600"/>
              <a:gd name="connsiteY600" fmla="*/ 1306475 h 6858000"/>
              <a:gd name="connsiteX601" fmla="*/ 5052692 w 7467600"/>
              <a:gd name="connsiteY601" fmla="*/ 1292994 h 6858000"/>
              <a:gd name="connsiteX602" fmla="*/ 5200661 w 7467600"/>
              <a:gd name="connsiteY602" fmla="*/ 1635186 h 6858000"/>
              <a:gd name="connsiteX603" fmla="*/ 5297138 w 7467600"/>
              <a:gd name="connsiteY603" fmla="*/ 1906351 h 6858000"/>
              <a:gd name="connsiteX604" fmla="*/ 5052692 w 7467600"/>
              <a:gd name="connsiteY604" fmla="*/ 1292994 h 6858000"/>
              <a:gd name="connsiteX605" fmla="*/ 5009948 w 7467600"/>
              <a:gd name="connsiteY605" fmla="*/ 1273619 h 6858000"/>
              <a:gd name="connsiteX606" fmla="*/ 5121777 w 7467600"/>
              <a:gd name="connsiteY606" fmla="*/ 1654213 h 6858000"/>
              <a:gd name="connsiteX607" fmla="*/ 5293545 w 7467600"/>
              <a:gd name="connsiteY607" fmla="*/ 2072247 h 6858000"/>
              <a:gd name="connsiteX608" fmla="*/ 5294042 w 7467600"/>
              <a:gd name="connsiteY608" fmla="*/ 2065019 h 6858000"/>
              <a:gd name="connsiteX609" fmla="*/ 5171936 w 7467600"/>
              <a:gd name="connsiteY609" fmla="*/ 1647613 h 6858000"/>
              <a:gd name="connsiteX610" fmla="*/ 5009948 w 7467600"/>
              <a:gd name="connsiteY610" fmla="*/ 1273619 h 6858000"/>
              <a:gd name="connsiteX611" fmla="*/ 655236 w 7467600"/>
              <a:gd name="connsiteY611" fmla="*/ 1268632 h 6858000"/>
              <a:gd name="connsiteX612" fmla="*/ 839521 w 7467600"/>
              <a:gd name="connsiteY612" fmla="*/ 1685315 h 6858000"/>
              <a:gd name="connsiteX613" fmla="*/ 1109416 w 7467600"/>
              <a:gd name="connsiteY613" fmla="*/ 2061663 h 6858000"/>
              <a:gd name="connsiteX614" fmla="*/ 1298300 w 7467600"/>
              <a:gd name="connsiteY614" fmla="*/ 2247742 h 6858000"/>
              <a:gd name="connsiteX615" fmla="*/ 1125871 w 7467600"/>
              <a:gd name="connsiteY615" fmla="*/ 1989513 h 6858000"/>
              <a:gd name="connsiteX616" fmla="*/ 981574 w 7467600"/>
              <a:gd name="connsiteY616" fmla="*/ 1783157 h 6858000"/>
              <a:gd name="connsiteX617" fmla="*/ 922198 w 7467600"/>
              <a:gd name="connsiteY617" fmla="*/ 1677437 h 6858000"/>
              <a:gd name="connsiteX618" fmla="*/ 869293 w 7467600"/>
              <a:gd name="connsiteY618" fmla="*/ 1583214 h 6858000"/>
              <a:gd name="connsiteX619" fmla="*/ 751431 w 7467600"/>
              <a:gd name="connsiteY619" fmla="*/ 1405731 h 6858000"/>
              <a:gd name="connsiteX620" fmla="*/ 655236 w 7467600"/>
              <a:gd name="connsiteY620" fmla="*/ 1268632 h 6858000"/>
              <a:gd name="connsiteX621" fmla="*/ 6516292 w 7467600"/>
              <a:gd name="connsiteY621" fmla="*/ 1263064 h 6858000"/>
              <a:gd name="connsiteX622" fmla="*/ 5736320 w 7467600"/>
              <a:gd name="connsiteY622" fmla="*/ 1501803 h 6858000"/>
              <a:gd name="connsiteX623" fmla="*/ 6516292 w 7467600"/>
              <a:gd name="connsiteY623" fmla="*/ 1263064 h 6858000"/>
              <a:gd name="connsiteX624" fmla="*/ 291466 w 7467600"/>
              <a:gd name="connsiteY624" fmla="*/ 1250369 h 6858000"/>
              <a:gd name="connsiteX625" fmla="*/ 323180 w 7467600"/>
              <a:gd name="connsiteY625" fmla="*/ 1435283 h 6858000"/>
              <a:gd name="connsiteX626" fmla="*/ 349381 w 7467600"/>
              <a:gd name="connsiteY626" fmla="*/ 1875041 h 6858000"/>
              <a:gd name="connsiteX627" fmla="*/ 374363 w 7467600"/>
              <a:gd name="connsiteY627" fmla="*/ 1506494 h 6858000"/>
              <a:gd name="connsiteX628" fmla="*/ 302168 w 7467600"/>
              <a:gd name="connsiteY628" fmla="*/ 1274495 h 6858000"/>
              <a:gd name="connsiteX629" fmla="*/ 291466 w 7467600"/>
              <a:gd name="connsiteY629" fmla="*/ 1250369 h 6858000"/>
              <a:gd name="connsiteX630" fmla="*/ 678222 w 7467600"/>
              <a:gd name="connsiteY630" fmla="*/ 1248670 h 6858000"/>
              <a:gd name="connsiteX631" fmla="*/ 775536 w 7467600"/>
              <a:gd name="connsiteY631" fmla="*/ 1388015 h 6858000"/>
              <a:gd name="connsiteX632" fmla="*/ 894529 w 7467600"/>
              <a:gd name="connsiteY632" fmla="*/ 1567739 h 6858000"/>
              <a:gd name="connsiteX633" fmla="*/ 948000 w 7467600"/>
              <a:gd name="connsiteY633" fmla="*/ 1663088 h 6858000"/>
              <a:gd name="connsiteX634" fmla="*/ 1006812 w 7467600"/>
              <a:gd name="connsiteY634" fmla="*/ 1767683 h 6858000"/>
              <a:gd name="connsiteX635" fmla="*/ 1149133 w 7467600"/>
              <a:gd name="connsiteY635" fmla="*/ 1971513 h 6858000"/>
              <a:gd name="connsiteX636" fmla="*/ 1333952 w 7467600"/>
              <a:gd name="connsiteY636" fmla="*/ 2251620 h 6858000"/>
              <a:gd name="connsiteX637" fmla="*/ 1337329 w 7467600"/>
              <a:gd name="connsiteY637" fmla="*/ 2258350 h 6858000"/>
              <a:gd name="connsiteX638" fmla="*/ 1014726 w 7467600"/>
              <a:gd name="connsiteY638" fmla="*/ 1615556 h 6858000"/>
              <a:gd name="connsiteX639" fmla="*/ 678222 w 7467600"/>
              <a:gd name="connsiteY639" fmla="*/ 1248670 h 6858000"/>
              <a:gd name="connsiteX640" fmla="*/ 6691602 w 7467600"/>
              <a:gd name="connsiteY640" fmla="*/ 1140573 h 6858000"/>
              <a:gd name="connsiteX641" fmla="*/ 6571100 w 7467600"/>
              <a:gd name="connsiteY641" fmla="*/ 1183662 h 6858000"/>
              <a:gd name="connsiteX642" fmla="*/ 6241687 w 7467600"/>
              <a:gd name="connsiteY642" fmla="*/ 1257600 h 6858000"/>
              <a:gd name="connsiteX643" fmla="*/ 5693009 w 7467600"/>
              <a:gd name="connsiteY643" fmla="*/ 1478256 h 6858000"/>
              <a:gd name="connsiteX644" fmla="*/ 6548420 w 7467600"/>
              <a:gd name="connsiteY644" fmla="*/ 1214599 h 6858000"/>
              <a:gd name="connsiteX645" fmla="*/ 6605473 w 7467600"/>
              <a:gd name="connsiteY645" fmla="*/ 1184686 h 6858000"/>
              <a:gd name="connsiteX646" fmla="*/ 6691602 w 7467600"/>
              <a:gd name="connsiteY646" fmla="*/ 1140573 h 6858000"/>
              <a:gd name="connsiteX647" fmla="*/ 4002475 w 7467600"/>
              <a:gd name="connsiteY647" fmla="*/ 1037802 h 6858000"/>
              <a:gd name="connsiteX648" fmla="*/ 4000324 w 7467600"/>
              <a:gd name="connsiteY648" fmla="*/ 1039362 h 6858000"/>
              <a:gd name="connsiteX649" fmla="*/ 4002862 w 7467600"/>
              <a:gd name="connsiteY649" fmla="*/ 1042866 h 6858000"/>
              <a:gd name="connsiteX650" fmla="*/ 4002475 w 7467600"/>
              <a:gd name="connsiteY650" fmla="*/ 1037802 h 6858000"/>
              <a:gd name="connsiteX651" fmla="*/ 506322 w 7467600"/>
              <a:gd name="connsiteY651" fmla="*/ 1020997 h 6858000"/>
              <a:gd name="connsiteX652" fmla="*/ 533068 w 7467600"/>
              <a:gd name="connsiteY652" fmla="*/ 1029409 h 6858000"/>
              <a:gd name="connsiteX653" fmla="*/ 1232525 w 7467600"/>
              <a:gd name="connsiteY653" fmla="*/ 1804675 h 6858000"/>
              <a:gd name="connsiteX654" fmla="*/ 1388858 w 7467600"/>
              <a:gd name="connsiteY654" fmla="*/ 2368011 h 6858000"/>
              <a:gd name="connsiteX655" fmla="*/ 1384098 w 7467600"/>
              <a:gd name="connsiteY655" fmla="*/ 2378125 h 6858000"/>
              <a:gd name="connsiteX656" fmla="*/ 1425393 w 7467600"/>
              <a:gd name="connsiteY656" fmla="*/ 2589124 h 6858000"/>
              <a:gd name="connsiteX657" fmla="*/ 1424001 w 7467600"/>
              <a:gd name="connsiteY657" fmla="*/ 2597541 h 6858000"/>
              <a:gd name="connsiteX658" fmla="*/ 2152729 w 7467600"/>
              <a:gd name="connsiteY658" fmla="*/ 2864487 h 6858000"/>
              <a:gd name="connsiteX659" fmla="*/ 2020609 w 7467600"/>
              <a:gd name="connsiteY659" fmla="*/ 2539671 h 6858000"/>
              <a:gd name="connsiteX660" fmla="*/ 2018920 w 7467600"/>
              <a:gd name="connsiteY660" fmla="*/ 2536309 h 6858000"/>
              <a:gd name="connsiteX661" fmla="*/ 1342441 w 7467600"/>
              <a:gd name="connsiteY661" fmla="*/ 1173017 h 6858000"/>
              <a:gd name="connsiteX662" fmla="*/ 1367925 w 7467600"/>
              <a:gd name="connsiteY662" fmla="*/ 1135648 h 6858000"/>
              <a:gd name="connsiteX663" fmla="*/ 1771401 w 7467600"/>
              <a:gd name="connsiteY663" fmla="*/ 1806673 h 6858000"/>
              <a:gd name="connsiteX664" fmla="*/ 1972385 w 7467600"/>
              <a:gd name="connsiteY664" fmla="*/ 2198735 h 6858000"/>
              <a:gd name="connsiteX665" fmla="*/ 2040892 w 7467600"/>
              <a:gd name="connsiteY665" fmla="*/ 2405205 h 6858000"/>
              <a:gd name="connsiteX666" fmla="*/ 2131689 w 7467600"/>
              <a:gd name="connsiteY666" fmla="*/ 1936926 h 6858000"/>
              <a:gd name="connsiteX667" fmla="*/ 2454820 w 7467600"/>
              <a:gd name="connsiteY667" fmla="*/ 1248808 h 6858000"/>
              <a:gd name="connsiteX668" fmla="*/ 2492512 w 7467600"/>
              <a:gd name="connsiteY668" fmla="*/ 1302920 h 6858000"/>
              <a:gd name="connsiteX669" fmla="*/ 2081216 w 7467600"/>
              <a:gd name="connsiteY669" fmla="*/ 2527513 h 6858000"/>
              <a:gd name="connsiteX670" fmla="*/ 2081211 w 7467600"/>
              <a:gd name="connsiteY670" fmla="*/ 2528916 h 6858000"/>
              <a:gd name="connsiteX671" fmla="*/ 2199067 w 7467600"/>
              <a:gd name="connsiteY671" fmla="*/ 2884061 h 6858000"/>
              <a:gd name="connsiteX672" fmla="*/ 3192586 w 7467600"/>
              <a:gd name="connsiteY672" fmla="*/ 3411496 h 6858000"/>
              <a:gd name="connsiteX673" fmla="*/ 3182620 w 7467600"/>
              <a:gd name="connsiteY673" fmla="*/ 3483279 h 6858000"/>
              <a:gd name="connsiteX674" fmla="*/ 2435119 w 7467600"/>
              <a:gd name="connsiteY674" fmla="*/ 3080173 h 6858000"/>
              <a:gd name="connsiteX675" fmla="*/ 2410152 w 7467600"/>
              <a:gd name="connsiteY675" fmla="*/ 3063751 h 6858000"/>
              <a:gd name="connsiteX676" fmla="*/ 2408099 w 7467600"/>
              <a:gd name="connsiteY676" fmla="*/ 3064403 h 6858000"/>
              <a:gd name="connsiteX677" fmla="*/ 2407218 w 7467600"/>
              <a:gd name="connsiteY677" fmla="*/ 3070324 h 6858000"/>
              <a:gd name="connsiteX678" fmla="*/ 2380138 w 7467600"/>
              <a:gd name="connsiteY678" fmla="*/ 3099341 h 6858000"/>
              <a:gd name="connsiteX679" fmla="*/ 1765923 w 7467600"/>
              <a:gd name="connsiteY679" fmla="*/ 3581043 h 6858000"/>
              <a:gd name="connsiteX680" fmla="*/ 1702258 w 7467600"/>
              <a:gd name="connsiteY680" fmla="*/ 3612286 h 6858000"/>
              <a:gd name="connsiteX681" fmla="*/ 1538370 w 7467600"/>
              <a:gd name="connsiteY681" fmla="*/ 3811804 h 6858000"/>
              <a:gd name="connsiteX682" fmla="*/ 542867 w 7467600"/>
              <a:gd name="connsiteY682" fmla="*/ 4944092 h 6858000"/>
              <a:gd name="connsiteX683" fmla="*/ 515800 w 7467600"/>
              <a:gd name="connsiteY683" fmla="*/ 4862180 h 6858000"/>
              <a:gd name="connsiteX684" fmla="*/ 909145 w 7467600"/>
              <a:gd name="connsiteY684" fmla="*/ 4199225 h 6858000"/>
              <a:gd name="connsiteX685" fmla="*/ 1214067 w 7467600"/>
              <a:gd name="connsiteY685" fmla="*/ 3908561 h 6858000"/>
              <a:gd name="connsiteX686" fmla="*/ 640967 w 7467600"/>
              <a:gd name="connsiteY686" fmla="*/ 4105601 h 6858000"/>
              <a:gd name="connsiteX687" fmla="*/ 112563 w 7467600"/>
              <a:gd name="connsiteY687" fmla="*/ 4396952 h 6858000"/>
              <a:gd name="connsiteX688" fmla="*/ 0 w 7467600"/>
              <a:gd name="connsiteY688" fmla="*/ 4466006 h 6858000"/>
              <a:gd name="connsiteX689" fmla="*/ 0 w 7467600"/>
              <a:gd name="connsiteY689" fmla="*/ 4233763 h 6858000"/>
              <a:gd name="connsiteX690" fmla="*/ 36881 w 7467600"/>
              <a:gd name="connsiteY690" fmla="*/ 4200118 h 6858000"/>
              <a:gd name="connsiteX691" fmla="*/ 910534 w 7467600"/>
              <a:gd name="connsiteY691" fmla="*/ 3629753 h 6858000"/>
              <a:gd name="connsiteX692" fmla="*/ 1578717 w 7467600"/>
              <a:gd name="connsiteY692" fmla="*/ 3575982 h 6858000"/>
              <a:gd name="connsiteX693" fmla="*/ 2338780 w 7467600"/>
              <a:gd name="connsiteY693" fmla="*/ 3033725 h 6858000"/>
              <a:gd name="connsiteX694" fmla="*/ 1807991 w 7467600"/>
              <a:gd name="connsiteY694" fmla="*/ 2807184 h 6858000"/>
              <a:gd name="connsiteX695" fmla="*/ 1416358 w 7467600"/>
              <a:gd name="connsiteY695" fmla="*/ 3112571 h 6858000"/>
              <a:gd name="connsiteX696" fmla="*/ 939066 w 7467600"/>
              <a:gd name="connsiteY696" fmla="*/ 3378798 h 6858000"/>
              <a:gd name="connsiteX697" fmla="*/ 115099 w 7467600"/>
              <a:gd name="connsiteY697" fmla="*/ 3607650 h 6858000"/>
              <a:gd name="connsiteX698" fmla="*/ 97284 w 7467600"/>
              <a:gd name="connsiteY698" fmla="*/ 3520393 h 6858000"/>
              <a:gd name="connsiteX699" fmla="*/ 922050 w 7467600"/>
              <a:gd name="connsiteY699" fmla="*/ 3074867 h 6858000"/>
              <a:gd name="connsiteX700" fmla="*/ 1405265 w 7467600"/>
              <a:gd name="connsiteY700" fmla="*/ 3016319 h 6858000"/>
              <a:gd name="connsiteX701" fmla="*/ 1407512 w 7467600"/>
              <a:gd name="connsiteY701" fmla="*/ 3018001 h 6858000"/>
              <a:gd name="connsiteX702" fmla="*/ 1726266 w 7467600"/>
              <a:gd name="connsiteY702" fmla="*/ 2777274 h 6858000"/>
              <a:gd name="connsiteX703" fmla="*/ 625390 w 7467600"/>
              <a:gd name="connsiteY703" fmla="*/ 2514541 h 6858000"/>
              <a:gd name="connsiteX704" fmla="*/ 619799 w 7467600"/>
              <a:gd name="connsiteY704" fmla="*/ 2527180 h 6858000"/>
              <a:gd name="connsiteX705" fmla="*/ 310030 w 7467600"/>
              <a:gd name="connsiteY705" fmla="*/ 2771818 h 6858000"/>
              <a:gd name="connsiteX706" fmla="*/ 173877 w 7467600"/>
              <a:gd name="connsiteY706" fmla="*/ 2937056 h 6858000"/>
              <a:gd name="connsiteX707" fmla="*/ 77889 w 7467600"/>
              <a:gd name="connsiteY707" fmla="*/ 3138440 h 6858000"/>
              <a:gd name="connsiteX708" fmla="*/ 0 w 7467600"/>
              <a:gd name="connsiteY708" fmla="*/ 3271395 h 6858000"/>
              <a:gd name="connsiteX709" fmla="*/ 0 w 7467600"/>
              <a:gd name="connsiteY709" fmla="*/ 3153002 h 6858000"/>
              <a:gd name="connsiteX710" fmla="*/ 2386 w 7467600"/>
              <a:gd name="connsiteY710" fmla="*/ 3149203 h 6858000"/>
              <a:gd name="connsiteX711" fmla="*/ 89753 w 7467600"/>
              <a:gd name="connsiteY711" fmla="*/ 2987702 h 6858000"/>
              <a:gd name="connsiteX712" fmla="*/ 76869 w 7467600"/>
              <a:gd name="connsiteY712" fmla="*/ 3005404 h 6858000"/>
              <a:gd name="connsiteX713" fmla="*/ 32049 w 7467600"/>
              <a:gd name="connsiteY713" fmla="*/ 3065814 h 6858000"/>
              <a:gd name="connsiteX714" fmla="*/ 0 w 7467600"/>
              <a:gd name="connsiteY714" fmla="*/ 3108744 h 6858000"/>
              <a:gd name="connsiteX715" fmla="*/ 0 w 7467600"/>
              <a:gd name="connsiteY715" fmla="*/ 3058059 h 6858000"/>
              <a:gd name="connsiteX716" fmla="*/ 7610 w 7467600"/>
              <a:gd name="connsiteY716" fmla="*/ 3047889 h 6858000"/>
              <a:gd name="connsiteX717" fmla="*/ 52419 w 7467600"/>
              <a:gd name="connsiteY717" fmla="*/ 2987479 h 6858000"/>
              <a:gd name="connsiteX718" fmla="*/ 59142 w 7467600"/>
              <a:gd name="connsiteY718" fmla="*/ 2978488 h 6858000"/>
              <a:gd name="connsiteX719" fmla="*/ 0 w 7467600"/>
              <a:gd name="connsiteY719" fmla="*/ 3015334 h 6858000"/>
              <a:gd name="connsiteX720" fmla="*/ 0 w 7467600"/>
              <a:gd name="connsiteY720" fmla="*/ 2914286 h 6858000"/>
              <a:gd name="connsiteX721" fmla="*/ 36383 w 7467600"/>
              <a:gd name="connsiteY721" fmla="*/ 2901128 h 6858000"/>
              <a:gd name="connsiteX722" fmla="*/ 156329 w 7467600"/>
              <a:gd name="connsiteY722" fmla="*/ 2840533 h 6858000"/>
              <a:gd name="connsiteX723" fmla="*/ 358355 w 7467600"/>
              <a:gd name="connsiteY723" fmla="*/ 2620471 h 6858000"/>
              <a:gd name="connsiteX724" fmla="*/ 510577 w 7467600"/>
              <a:gd name="connsiteY724" fmla="*/ 2501244 h 6858000"/>
              <a:gd name="connsiteX725" fmla="*/ 211967 w 7467600"/>
              <a:gd name="connsiteY725" fmla="*/ 2479171 h 6858000"/>
              <a:gd name="connsiteX726" fmla="*/ 0 w 7467600"/>
              <a:gd name="connsiteY726" fmla="*/ 2476398 h 6858000"/>
              <a:gd name="connsiteX727" fmla="*/ 0 w 7467600"/>
              <a:gd name="connsiteY727" fmla="*/ 2389189 h 6858000"/>
              <a:gd name="connsiteX728" fmla="*/ 103062 w 7467600"/>
              <a:gd name="connsiteY728" fmla="*/ 2389518 h 6858000"/>
              <a:gd name="connsiteX729" fmla="*/ 510734 w 7467600"/>
              <a:gd name="connsiteY729" fmla="*/ 2416201 h 6858000"/>
              <a:gd name="connsiteX730" fmla="*/ 279257 w 7467600"/>
              <a:gd name="connsiteY730" fmla="*/ 2092102 h 6858000"/>
              <a:gd name="connsiteX731" fmla="*/ 65265 w 7467600"/>
              <a:gd name="connsiteY731" fmla="*/ 2006049 h 6858000"/>
              <a:gd name="connsiteX732" fmla="*/ 0 w 7467600"/>
              <a:gd name="connsiteY732" fmla="*/ 1982532 h 6858000"/>
              <a:gd name="connsiteX733" fmla="*/ 0 w 7467600"/>
              <a:gd name="connsiteY733" fmla="*/ 1912789 h 6858000"/>
              <a:gd name="connsiteX734" fmla="*/ 97460 w 7467600"/>
              <a:gd name="connsiteY734" fmla="*/ 1953725 h 6858000"/>
              <a:gd name="connsiteX735" fmla="*/ 221272 w 7467600"/>
              <a:gd name="connsiteY735" fmla="*/ 1980766 h 6858000"/>
              <a:gd name="connsiteX736" fmla="*/ 116765 w 7467600"/>
              <a:gd name="connsiteY736" fmla="*/ 1911033 h 6858000"/>
              <a:gd name="connsiteX737" fmla="*/ 16405 w 7467600"/>
              <a:gd name="connsiteY737" fmla="*/ 1803412 h 6858000"/>
              <a:gd name="connsiteX738" fmla="*/ 0 w 7467600"/>
              <a:gd name="connsiteY738" fmla="*/ 1784777 h 6858000"/>
              <a:gd name="connsiteX739" fmla="*/ 0 w 7467600"/>
              <a:gd name="connsiteY739" fmla="*/ 1740082 h 6858000"/>
              <a:gd name="connsiteX740" fmla="*/ 39394 w 7467600"/>
              <a:gd name="connsiteY740" fmla="*/ 1784856 h 6858000"/>
              <a:gd name="connsiteX741" fmla="*/ 135813 w 7467600"/>
              <a:gd name="connsiteY741" fmla="*/ 1888838 h 6858000"/>
              <a:gd name="connsiteX742" fmla="*/ 242575 w 7467600"/>
              <a:gd name="connsiteY742" fmla="*/ 1958841 h 6858000"/>
              <a:gd name="connsiteX743" fmla="*/ 82197 w 7467600"/>
              <a:gd name="connsiteY743" fmla="*/ 1754826 h 6858000"/>
              <a:gd name="connsiteX744" fmla="*/ 0 w 7467600"/>
              <a:gd name="connsiteY744" fmla="*/ 1679650 h 6858000"/>
              <a:gd name="connsiteX745" fmla="*/ 0 w 7467600"/>
              <a:gd name="connsiteY745" fmla="*/ 1602463 h 6858000"/>
              <a:gd name="connsiteX746" fmla="*/ 84689 w 7467600"/>
              <a:gd name="connsiteY746" fmla="*/ 1677442 h 6858000"/>
              <a:gd name="connsiteX747" fmla="*/ 298437 w 7467600"/>
              <a:gd name="connsiteY747" fmla="*/ 1968019 h 6858000"/>
              <a:gd name="connsiteX748" fmla="*/ 227269 w 7467600"/>
              <a:gd name="connsiteY748" fmla="*/ 1114064 h 6858000"/>
              <a:gd name="connsiteX749" fmla="*/ 248003 w 7467600"/>
              <a:gd name="connsiteY749" fmla="*/ 1089613 h 6858000"/>
              <a:gd name="connsiteX750" fmla="*/ 427020 w 7467600"/>
              <a:gd name="connsiteY750" fmla="*/ 1619803 h 6858000"/>
              <a:gd name="connsiteX751" fmla="*/ 340345 w 7467600"/>
              <a:gd name="connsiteY751" fmla="*/ 2027739 h 6858000"/>
              <a:gd name="connsiteX752" fmla="*/ 360865 w 7467600"/>
              <a:gd name="connsiteY752" fmla="*/ 2044827 h 6858000"/>
              <a:gd name="connsiteX753" fmla="*/ 560414 w 7467600"/>
              <a:gd name="connsiteY753" fmla="*/ 2421457 h 6858000"/>
              <a:gd name="connsiteX754" fmla="*/ 1359703 w 7467600"/>
              <a:gd name="connsiteY754" fmla="*/ 2578554 h 6858000"/>
              <a:gd name="connsiteX755" fmla="*/ 1359422 w 7467600"/>
              <a:gd name="connsiteY755" fmla="*/ 2577994 h 6858000"/>
              <a:gd name="connsiteX756" fmla="*/ 828701 w 7467600"/>
              <a:gd name="connsiteY756" fmla="*/ 1839520 h 6858000"/>
              <a:gd name="connsiteX757" fmla="*/ 494427 w 7467600"/>
              <a:gd name="connsiteY757" fmla="*/ 1092333 h 6858000"/>
              <a:gd name="connsiteX758" fmla="*/ 506322 w 7467600"/>
              <a:gd name="connsiteY758" fmla="*/ 1020997 h 6858000"/>
              <a:gd name="connsiteX759" fmla="*/ 4570198 w 7467600"/>
              <a:gd name="connsiteY759" fmla="*/ 978081 h 6858000"/>
              <a:gd name="connsiteX760" fmla="*/ 4523691 w 7467600"/>
              <a:gd name="connsiteY760" fmla="*/ 1127776 h 6858000"/>
              <a:gd name="connsiteX761" fmla="*/ 4509875 w 7467600"/>
              <a:gd name="connsiteY761" fmla="*/ 1167552 h 6858000"/>
              <a:gd name="connsiteX762" fmla="*/ 4478168 w 7467600"/>
              <a:gd name="connsiteY762" fmla="*/ 1260735 h 6858000"/>
              <a:gd name="connsiteX763" fmla="*/ 4409309 w 7467600"/>
              <a:gd name="connsiteY763" fmla="*/ 1666996 h 6858000"/>
              <a:gd name="connsiteX764" fmla="*/ 4370031 w 7467600"/>
              <a:gd name="connsiteY764" fmla="*/ 1955666 h 6858000"/>
              <a:gd name="connsiteX765" fmla="*/ 4570198 w 7467600"/>
              <a:gd name="connsiteY765" fmla="*/ 978081 h 6858000"/>
              <a:gd name="connsiteX766" fmla="*/ 4557898 w 7467600"/>
              <a:gd name="connsiteY766" fmla="*/ 900011 h 6858000"/>
              <a:gd name="connsiteX767" fmla="*/ 4344840 w 7467600"/>
              <a:gd name="connsiteY767" fmla="*/ 1922038 h 6858000"/>
              <a:gd name="connsiteX768" fmla="*/ 4378710 w 7467600"/>
              <a:gd name="connsiteY768" fmla="*/ 1665516 h 6858000"/>
              <a:gd name="connsiteX769" fmla="*/ 4448798 w 7467600"/>
              <a:gd name="connsiteY769" fmla="*/ 1253024 h 6858000"/>
              <a:gd name="connsiteX770" fmla="*/ 4480315 w 7467600"/>
              <a:gd name="connsiteY770" fmla="*/ 1158454 h 6858000"/>
              <a:gd name="connsiteX771" fmla="*/ 4494133 w 7467600"/>
              <a:gd name="connsiteY771" fmla="*/ 1118676 h 6858000"/>
              <a:gd name="connsiteX772" fmla="*/ 4557898 w 7467600"/>
              <a:gd name="connsiteY772" fmla="*/ 900011 h 6858000"/>
              <a:gd name="connsiteX773" fmla="*/ 5870151 w 7467600"/>
              <a:gd name="connsiteY773" fmla="*/ 898890 h 6858000"/>
              <a:gd name="connsiteX774" fmla="*/ 5861335 w 7467600"/>
              <a:gd name="connsiteY774" fmla="*/ 899177 h 6858000"/>
              <a:gd name="connsiteX775" fmla="*/ 5843702 w 7467600"/>
              <a:gd name="connsiteY775" fmla="*/ 899748 h 6858000"/>
              <a:gd name="connsiteX776" fmla="*/ 5651107 w 7467600"/>
              <a:gd name="connsiteY776" fmla="*/ 920306 h 6858000"/>
              <a:gd name="connsiteX777" fmla="*/ 5459407 w 7467600"/>
              <a:gd name="connsiteY777" fmla="*/ 940975 h 6858000"/>
              <a:gd name="connsiteX778" fmla="*/ 5374846 w 7467600"/>
              <a:gd name="connsiteY778" fmla="*/ 941988 h 6858000"/>
              <a:gd name="connsiteX779" fmla="*/ 5256105 w 7467600"/>
              <a:gd name="connsiteY779" fmla="*/ 945632 h 6858000"/>
              <a:gd name="connsiteX780" fmla="*/ 5107071 w 7467600"/>
              <a:gd name="connsiteY780" fmla="*/ 969720 h 6858000"/>
              <a:gd name="connsiteX781" fmla="*/ 4998681 w 7467600"/>
              <a:gd name="connsiteY781" fmla="*/ 988771 h 6858000"/>
              <a:gd name="connsiteX782" fmla="*/ 5870151 w 7467600"/>
              <a:gd name="connsiteY782" fmla="*/ 898890 h 6858000"/>
              <a:gd name="connsiteX783" fmla="*/ 5504425 w 7467600"/>
              <a:gd name="connsiteY783" fmla="*/ 848067 h 6858000"/>
              <a:gd name="connsiteX784" fmla="*/ 4968849 w 7467600"/>
              <a:gd name="connsiteY784" fmla="*/ 962318 h 6858000"/>
              <a:gd name="connsiteX785" fmla="*/ 5104039 w 7467600"/>
              <a:gd name="connsiteY785" fmla="*/ 940634 h 6858000"/>
              <a:gd name="connsiteX786" fmla="*/ 5256311 w 7467600"/>
              <a:gd name="connsiteY786" fmla="*/ 916490 h 6858000"/>
              <a:gd name="connsiteX787" fmla="*/ 5377381 w 7467600"/>
              <a:gd name="connsiteY787" fmla="*/ 912671 h 6858000"/>
              <a:gd name="connsiteX788" fmla="*/ 5460148 w 7467600"/>
              <a:gd name="connsiteY788" fmla="*/ 911442 h 6858000"/>
              <a:gd name="connsiteX789" fmla="*/ 5648971 w 7467600"/>
              <a:gd name="connsiteY789" fmla="*/ 891331 h 6858000"/>
              <a:gd name="connsiteX790" fmla="*/ 5844807 w 7467600"/>
              <a:gd name="connsiteY790" fmla="*/ 870718 h 6858000"/>
              <a:gd name="connsiteX791" fmla="*/ 5862975 w 7467600"/>
              <a:gd name="connsiteY791" fmla="*/ 869756 h 6858000"/>
              <a:gd name="connsiteX792" fmla="*/ 5920887 w 7467600"/>
              <a:gd name="connsiteY792" fmla="*/ 865929 h 6858000"/>
              <a:gd name="connsiteX793" fmla="*/ 5504425 w 7467600"/>
              <a:gd name="connsiteY793" fmla="*/ 848067 h 6858000"/>
              <a:gd name="connsiteX794" fmla="*/ 3607114 w 7467600"/>
              <a:gd name="connsiteY794" fmla="*/ 467441 h 6858000"/>
              <a:gd name="connsiteX795" fmla="*/ 3296242 w 7467600"/>
              <a:gd name="connsiteY795" fmla="*/ 807991 h 6858000"/>
              <a:gd name="connsiteX796" fmla="*/ 3174674 w 7467600"/>
              <a:gd name="connsiteY796" fmla="*/ 919759 h 6858000"/>
              <a:gd name="connsiteX797" fmla="*/ 3042978 w 7467600"/>
              <a:gd name="connsiteY797" fmla="*/ 1054894 h 6858000"/>
              <a:gd name="connsiteX798" fmla="*/ 2968914 w 7467600"/>
              <a:gd name="connsiteY798" fmla="*/ 1133756 h 6858000"/>
              <a:gd name="connsiteX799" fmla="*/ 3103823 w 7467600"/>
              <a:gd name="connsiteY799" fmla="*/ 1026814 h 6858000"/>
              <a:gd name="connsiteX800" fmla="*/ 3607114 w 7467600"/>
              <a:gd name="connsiteY800" fmla="*/ 467441 h 6858000"/>
              <a:gd name="connsiteX801" fmla="*/ 3744487 w 7467600"/>
              <a:gd name="connsiteY801" fmla="*/ 383136 h 6858000"/>
              <a:gd name="connsiteX802" fmla="*/ 3970213 w 7467600"/>
              <a:gd name="connsiteY802" fmla="*/ 995559 h 6858000"/>
              <a:gd name="connsiteX803" fmla="*/ 3744487 w 7467600"/>
              <a:gd name="connsiteY803" fmla="*/ 383136 h 6858000"/>
              <a:gd name="connsiteX804" fmla="*/ 3624562 w 7467600"/>
              <a:gd name="connsiteY804" fmla="*/ 367041 h 6858000"/>
              <a:gd name="connsiteX805" fmla="*/ 3489712 w 7467600"/>
              <a:gd name="connsiteY805" fmla="*/ 485386 h 6858000"/>
              <a:gd name="connsiteX806" fmla="*/ 3182994 w 7467600"/>
              <a:gd name="connsiteY806" fmla="*/ 828265 h 6858000"/>
              <a:gd name="connsiteX807" fmla="*/ 2892114 w 7467600"/>
              <a:gd name="connsiteY807" fmla="*/ 1172635 h 6858000"/>
              <a:gd name="connsiteX808" fmla="*/ 3021459 w 7467600"/>
              <a:gd name="connsiteY808" fmla="*/ 1035385 h 6858000"/>
              <a:gd name="connsiteX809" fmla="*/ 3153873 w 7467600"/>
              <a:gd name="connsiteY809" fmla="*/ 898971 h 6858000"/>
              <a:gd name="connsiteX810" fmla="*/ 3276511 w 7467600"/>
              <a:gd name="connsiteY810" fmla="*/ 786423 h 6858000"/>
              <a:gd name="connsiteX811" fmla="*/ 3584154 w 7467600"/>
              <a:gd name="connsiteY811" fmla="*/ 448218 h 6858000"/>
              <a:gd name="connsiteX812" fmla="*/ 3624562 w 7467600"/>
              <a:gd name="connsiteY812" fmla="*/ 367041 h 6858000"/>
              <a:gd name="connsiteX813" fmla="*/ 3766672 w 7467600"/>
              <a:gd name="connsiteY813" fmla="*/ 359429 h 6858000"/>
              <a:gd name="connsiteX814" fmla="*/ 3996338 w 7467600"/>
              <a:gd name="connsiteY814" fmla="*/ 968237 h 6858000"/>
              <a:gd name="connsiteX815" fmla="*/ 3766672 w 7467600"/>
              <a:gd name="connsiteY815" fmla="*/ 359429 h 6858000"/>
              <a:gd name="connsiteX816" fmla="*/ 5805386 w 7467600"/>
              <a:gd name="connsiteY816" fmla="*/ 239240 h 6858000"/>
              <a:gd name="connsiteX817" fmla="*/ 5736947 w 7467600"/>
              <a:gd name="connsiteY817" fmla="*/ 261367 h 6858000"/>
              <a:gd name="connsiteX818" fmla="*/ 5427012 w 7467600"/>
              <a:gd name="connsiteY818" fmla="*/ 311272 h 6858000"/>
              <a:gd name="connsiteX819" fmla="*/ 5147818 w 7467600"/>
              <a:gd name="connsiteY819" fmla="*/ 322112 h 6858000"/>
              <a:gd name="connsiteX820" fmla="*/ 5060854 w 7467600"/>
              <a:gd name="connsiteY820" fmla="*/ 311882 h 6858000"/>
              <a:gd name="connsiteX821" fmla="*/ 4945989 w 7467600"/>
              <a:gd name="connsiteY821" fmla="*/ 300516 h 6858000"/>
              <a:gd name="connsiteX822" fmla="*/ 5410479 w 7467600"/>
              <a:gd name="connsiteY822" fmla="*/ 348434 h 6858000"/>
              <a:gd name="connsiteX823" fmla="*/ 5805386 w 7467600"/>
              <a:gd name="connsiteY823" fmla="*/ 239240 h 6858000"/>
              <a:gd name="connsiteX824" fmla="*/ 5905192 w 7467600"/>
              <a:gd name="connsiteY824" fmla="*/ 163079 h 6858000"/>
              <a:gd name="connsiteX825" fmla="*/ 5865655 w 7467600"/>
              <a:gd name="connsiteY825" fmla="*/ 171901 h 6858000"/>
              <a:gd name="connsiteX826" fmla="*/ 5259740 w 7467600"/>
              <a:gd name="connsiteY826" fmla="*/ 257013 h 6858000"/>
              <a:gd name="connsiteX827" fmla="*/ 5208466 w 7467600"/>
              <a:gd name="connsiteY827" fmla="*/ 257550 h 6858000"/>
              <a:gd name="connsiteX828" fmla="*/ 4980204 w 7467600"/>
              <a:gd name="connsiteY828" fmla="*/ 271903 h 6858000"/>
              <a:gd name="connsiteX829" fmla="*/ 5068068 w 7467600"/>
              <a:gd name="connsiteY829" fmla="*/ 282244 h 6858000"/>
              <a:gd name="connsiteX830" fmla="*/ 5153231 w 7467600"/>
              <a:gd name="connsiteY830" fmla="*/ 292240 h 6858000"/>
              <a:gd name="connsiteX831" fmla="*/ 5426491 w 7467600"/>
              <a:gd name="connsiteY831" fmla="*/ 281128 h 6858000"/>
              <a:gd name="connsiteX832" fmla="*/ 5731212 w 7467600"/>
              <a:gd name="connsiteY832" fmla="*/ 231951 h 6858000"/>
              <a:gd name="connsiteX833" fmla="*/ 5905192 w 7467600"/>
              <a:gd name="connsiteY833" fmla="*/ 163079 h 6858000"/>
              <a:gd name="connsiteX834" fmla="*/ 5944437 w 7467600"/>
              <a:gd name="connsiteY834" fmla="*/ 113829 h 6858000"/>
              <a:gd name="connsiteX835" fmla="*/ 5825032 w 7467600"/>
              <a:gd name="connsiteY835" fmla="*/ 146405 h 6858000"/>
              <a:gd name="connsiteX836" fmla="*/ 4955599 w 7467600"/>
              <a:gd name="connsiteY836" fmla="*/ 247008 h 6858000"/>
              <a:gd name="connsiteX837" fmla="*/ 5210104 w 7467600"/>
              <a:gd name="connsiteY837" fmla="*/ 228123 h 6858000"/>
              <a:gd name="connsiteX838" fmla="*/ 5261015 w 7467600"/>
              <a:gd name="connsiteY838" fmla="*/ 227087 h 6858000"/>
              <a:gd name="connsiteX839" fmla="*/ 5861181 w 7467600"/>
              <a:gd name="connsiteY839" fmla="*/ 143093 h 6858000"/>
              <a:gd name="connsiteX840" fmla="*/ 5961252 w 7467600"/>
              <a:gd name="connsiteY840" fmla="*/ 114820 h 6858000"/>
              <a:gd name="connsiteX841" fmla="*/ 5944437 w 7467600"/>
              <a:gd name="connsiteY841" fmla="*/ 113829 h 6858000"/>
              <a:gd name="connsiteX842" fmla="*/ 3882765 w 7467600"/>
              <a:gd name="connsiteY842" fmla="*/ 0 h 6858000"/>
              <a:gd name="connsiteX843" fmla="*/ 3995099 w 7467600"/>
              <a:gd name="connsiteY843" fmla="*/ 0 h 6858000"/>
              <a:gd name="connsiteX844" fmla="*/ 4163818 w 7467600"/>
              <a:gd name="connsiteY844" fmla="*/ 234104 h 6858000"/>
              <a:gd name="connsiteX845" fmla="*/ 4172099 w 7467600"/>
              <a:gd name="connsiteY845" fmla="*/ 234207 h 6858000"/>
              <a:gd name="connsiteX846" fmla="*/ 4784282 w 7467600"/>
              <a:gd name="connsiteY846" fmla="*/ 276561 h 6858000"/>
              <a:gd name="connsiteX847" fmla="*/ 4801687 w 7467600"/>
              <a:gd name="connsiteY847" fmla="*/ 267764 h 6858000"/>
              <a:gd name="connsiteX848" fmla="*/ 6082788 w 7467600"/>
              <a:gd name="connsiteY848" fmla="*/ 64119 h 6858000"/>
              <a:gd name="connsiteX849" fmla="*/ 6099442 w 7467600"/>
              <a:gd name="connsiteY849" fmla="*/ 82568 h 6858000"/>
              <a:gd name="connsiteX850" fmla="*/ 4804137 w 7467600"/>
              <a:gd name="connsiteY850" fmla="*/ 320931 h 6858000"/>
              <a:gd name="connsiteX851" fmla="*/ 4227047 w 7467600"/>
              <a:gd name="connsiteY851" fmla="*/ 313415 h 6858000"/>
              <a:gd name="connsiteX852" fmla="*/ 4346041 w 7467600"/>
              <a:gd name="connsiteY852" fmla="*/ 456086 h 6858000"/>
              <a:gd name="connsiteX853" fmla="*/ 4870967 w 7467600"/>
              <a:gd name="connsiteY853" fmla="*/ 963061 h 6858000"/>
              <a:gd name="connsiteX854" fmla="*/ 4889647 w 7467600"/>
              <a:gd name="connsiteY854" fmla="*/ 957147 h 6858000"/>
              <a:gd name="connsiteX855" fmla="*/ 5422504 w 7467600"/>
              <a:gd name="connsiteY855" fmla="*/ 805191 h 6858000"/>
              <a:gd name="connsiteX856" fmla="*/ 6087656 w 7467600"/>
              <a:gd name="connsiteY856" fmla="*/ 826703 h 6858000"/>
              <a:gd name="connsiteX857" fmla="*/ 6058717 w 7467600"/>
              <a:gd name="connsiteY857" fmla="*/ 865992 h 6858000"/>
              <a:gd name="connsiteX858" fmla="*/ 4974153 w 7467600"/>
              <a:gd name="connsiteY858" fmla="*/ 1045456 h 6858000"/>
              <a:gd name="connsiteX859" fmla="*/ 5627835 w 7467600"/>
              <a:gd name="connsiteY859" fmla="*/ 1472077 h 6858000"/>
              <a:gd name="connsiteX860" fmla="*/ 5629817 w 7467600"/>
              <a:gd name="connsiteY860" fmla="*/ 1471412 h 6858000"/>
              <a:gd name="connsiteX861" fmla="*/ 5634124 w 7467600"/>
              <a:gd name="connsiteY861" fmla="*/ 1470572 h 6858000"/>
              <a:gd name="connsiteX862" fmla="*/ 5755832 w 7467600"/>
              <a:gd name="connsiteY862" fmla="*/ 1383886 h 6858000"/>
              <a:gd name="connsiteX863" fmla="*/ 6014186 w 7467600"/>
              <a:gd name="connsiteY863" fmla="*/ 1279799 h 6858000"/>
              <a:gd name="connsiteX864" fmla="*/ 6901619 w 7467600"/>
              <a:gd name="connsiteY864" fmla="*/ 1047874 h 6858000"/>
              <a:gd name="connsiteX865" fmla="*/ 6931566 w 7467600"/>
              <a:gd name="connsiteY865" fmla="*/ 1062034 h 6858000"/>
              <a:gd name="connsiteX866" fmla="*/ 5790982 w 7467600"/>
              <a:gd name="connsiteY866" fmla="*/ 1561380 h 6858000"/>
              <a:gd name="connsiteX867" fmla="*/ 6188971 w 7467600"/>
              <a:gd name="connsiteY867" fmla="*/ 1755168 h 6858000"/>
              <a:gd name="connsiteX868" fmla="*/ 6202446 w 7467600"/>
              <a:gd name="connsiteY868" fmla="*/ 1752268 h 6858000"/>
              <a:gd name="connsiteX869" fmla="*/ 7179560 w 7467600"/>
              <a:gd name="connsiteY869" fmla="*/ 1467551 h 6858000"/>
              <a:gd name="connsiteX870" fmla="*/ 7158730 w 7467600"/>
              <a:gd name="connsiteY870" fmla="*/ 1507835 h 6858000"/>
              <a:gd name="connsiteX871" fmla="*/ 6326959 w 7467600"/>
              <a:gd name="connsiteY871" fmla="*/ 1817686 h 6858000"/>
              <a:gd name="connsiteX872" fmla="*/ 6537433 w 7467600"/>
              <a:gd name="connsiteY872" fmla="*/ 1907790 h 6858000"/>
              <a:gd name="connsiteX873" fmla="*/ 6550221 w 7467600"/>
              <a:gd name="connsiteY873" fmla="*/ 1910729 h 6858000"/>
              <a:gd name="connsiteX874" fmla="*/ 6964438 w 7467600"/>
              <a:gd name="connsiteY874" fmla="*/ 2209505 h 6858000"/>
              <a:gd name="connsiteX875" fmla="*/ 7367862 w 7467600"/>
              <a:gd name="connsiteY875" fmla="*/ 2806833 h 6858000"/>
              <a:gd name="connsiteX876" fmla="*/ 7364329 w 7467600"/>
              <a:gd name="connsiteY876" fmla="*/ 2826907 h 6858000"/>
              <a:gd name="connsiteX877" fmla="*/ 7290545 w 7467600"/>
              <a:gd name="connsiteY877" fmla="*/ 2850663 h 6858000"/>
              <a:gd name="connsiteX878" fmla="*/ 6472036 w 7467600"/>
              <a:gd name="connsiteY878" fmla="*/ 1959003 h 6858000"/>
              <a:gd name="connsiteX879" fmla="*/ 5792897 w 7467600"/>
              <a:gd name="connsiteY879" fmla="*/ 1647747 h 6858000"/>
              <a:gd name="connsiteX880" fmla="*/ 5842751 w 7467600"/>
              <a:gd name="connsiteY880" fmla="*/ 1816112 h 6858000"/>
              <a:gd name="connsiteX881" fmla="*/ 5847424 w 7467600"/>
              <a:gd name="connsiteY881" fmla="*/ 1815776 h 6858000"/>
              <a:gd name="connsiteX882" fmla="*/ 6399821 w 7467600"/>
              <a:gd name="connsiteY882" fmla="*/ 2344799 h 6858000"/>
              <a:gd name="connsiteX883" fmla="*/ 6323232 w 7467600"/>
              <a:gd name="connsiteY883" fmla="*/ 2389634 h 6858000"/>
              <a:gd name="connsiteX884" fmla="*/ 5942958 w 7467600"/>
              <a:gd name="connsiteY884" fmla="*/ 2077708 h 6858000"/>
              <a:gd name="connsiteX885" fmla="*/ 5921559 w 7467600"/>
              <a:gd name="connsiteY885" fmla="*/ 2378596 h 6858000"/>
              <a:gd name="connsiteX886" fmla="*/ 5817651 w 7467600"/>
              <a:gd name="connsiteY886" fmla="*/ 3023919 h 6858000"/>
              <a:gd name="connsiteX887" fmla="*/ 5729634 w 7467600"/>
              <a:gd name="connsiteY887" fmla="*/ 3051849 h 6858000"/>
              <a:gd name="connsiteX888" fmla="*/ 5611018 w 7467600"/>
              <a:gd name="connsiteY888" fmla="*/ 2316769 h 6858000"/>
              <a:gd name="connsiteX889" fmla="*/ 5687608 w 7467600"/>
              <a:gd name="connsiteY889" fmla="*/ 2039972 h 6858000"/>
              <a:gd name="connsiteX890" fmla="*/ 5657554 w 7467600"/>
              <a:gd name="connsiteY890" fmla="*/ 1576445 h 6858000"/>
              <a:gd name="connsiteX891" fmla="*/ 5150475 w 7467600"/>
              <a:gd name="connsiteY891" fmla="*/ 1274012 h 6858000"/>
              <a:gd name="connsiteX892" fmla="*/ 5349142 w 7467600"/>
              <a:gd name="connsiteY892" fmla="*/ 2204405 h 6858000"/>
              <a:gd name="connsiteX893" fmla="*/ 5262214 w 7467600"/>
              <a:gd name="connsiteY893" fmla="*/ 2233836 h 6858000"/>
              <a:gd name="connsiteX894" fmla="*/ 4981539 w 7467600"/>
              <a:gd name="connsiteY894" fmla="*/ 1542201 h 6858000"/>
              <a:gd name="connsiteX895" fmla="*/ 4958461 w 7467600"/>
              <a:gd name="connsiteY895" fmla="*/ 1136957 h 6858000"/>
              <a:gd name="connsiteX896" fmla="*/ 4655015 w 7467600"/>
              <a:gd name="connsiteY896" fmla="*/ 891426 h 6858000"/>
              <a:gd name="connsiteX897" fmla="*/ 4348002 w 7467600"/>
              <a:gd name="connsiteY897" fmla="*/ 2205895 h 6858000"/>
              <a:gd name="connsiteX898" fmla="*/ 4262250 w 7467600"/>
              <a:gd name="connsiteY898" fmla="*/ 2219972 h 6858000"/>
              <a:gd name="connsiteX899" fmla="*/ 4550611 w 7467600"/>
              <a:gd name="connsiteY899" fmla="*/ 817540 h 6858000"/>
              <a:gd name="connsiteX900" fmla="*/ 4564418 w 7467600"/>
              <a:gd name="connsiteY900" fmla="*/ 808293 h 6858000"/>
              <a:gd name="connsiteX901" fmla="*/ 4266388 w 7467600"/>
              <a:gd name="connsiteY901" fmla="*/ 500083 h 6858000"/>
              <a:gd name="connsiteX902" fmla="*/ 4032842 w 7467600"/>
              <a:gd name="connsiteY902" fmla="*/ 211809 h 6858000"/>
              <a:gd name="connsiteX903" fmla="*/ 3882765 w 7467600"/>
              <a:gd name="connsiteY903" fmla="*/ 0 h 6858000"/>
              <a:gd name="connsiteX904" fmla="*/ 3721337 w 7467600"/>
              <a:gd name="connsiteY904" fmla="*/ 0 h 6858000"/>
              <a:gd name="connsiteX905" fmla="*/ 3797544 w 7467600"/>
              <a:gd name="connsiteY905" fmla="*/ 0 h 6858000"/>
              <a:gd name="connsiteX906" fmla="*/ 3775734 w 7467600"/>
              <a:gd name="connsiteY906" fmla="*/ 95131 h 6858000"/>
              <a:gd name="connsiteX907" fmla="*/ 3724807 w 7467600"/>
              <a:gd name="connsiteY907" fmla="*/ 272257 h 6858000"/>
              <a:gd name="connsiteX908" fmla="*/ 3726844 w 7467600"/>
              <a:gd name="connsiteY908" fmla="*/ 282988 h 6858000"/>
              <a:gd name="connsiteX909" fmla="*/ 3742664 w 7467600"/>
              <a:gd name="connsiteY909" fmla="*/ 279918 h 6858000"/>
              <a:gd name="connsiteX910" fmla="*/ 4103910 w 7467600"/>
              <a:gd name="connsiteY910" fmla="*/ 1161917 h 6858000"/>
              <a:gd name="connsiteX911" fmla="*/ 4020269 w 7467600"/>
              <a:gd name="connsiteY911" fmla="*/ 1200406 h 6858000"/>
              <a:gd name="connsiteX912" fmla="*/ 3674882 w 7467600"/>
              <a:gd name="connsiteY912" fmla="*/ 488524 h 6858000"/>
              <a:gd name="connsiteX913" fmla="*/ 3132682 w 7467600"/>
              <a:gd name="connsiteY913" fmla="*/ 1072284 h 6858000"/>
              <a:gd name="connsiteX914" fmla="*/ 2716346 w 7467600"/>
              <a:gd name="connsiteY914" fmla="*/ 1276376 h 6858000"/>
              <a:gd name="connsiteX915" fmla="*/ 2716772 w 7467600"/>
              <a:gd name="connsiteY915" fmla="*/ 1255462 h 6858000"/>
              <a:gd name="connsiteX916" fmla="*/ 3471096 w 7467600"/>
              <a:gd name="connsiteY916" fmla="*/ 437072 h 6858000"/>
              <a:gd name="connsiteX917" fmla="*/ 3639057 w 7467600"/>
              <a:gd name="connsiteY917" fmla="*/ 286334 h 6858000"/>
              <a:gd name="connsiteX918" fmla="*/ 3640309 w 7467600"/>
              <a:gd name="connsiteY918" fmla="*/ 284664 h 6858000"/>
              <a:gd name="connsiteX919" fmla="*/ 3646022 w 7467600"/>
              <a:gd name="connsiteY919" fmla="*/ 276711 h 6858000"/>
              <a:gd name="connsiteX920" fmla="*/ 3707943 w 7467600"/>
              <a:gd name="connsiteY920" fmla="*/ 65958 h 6858000"/>
              <a:gd name="connsiteX921" fmla="*/ 3721337 w 7467600"/>
              <a:gd name="connsiteY921" fmla="*/ 0 h 6858000"/>
              <a:gd name="connsiteX922" fmla="*/ 2867960 w 7467600"/>
              <a:gd name="connsiteY922" fmla="*/ 0 h 6858000"/>
              <a:gd name="connsiteX923" fmla="*/ 2926351 w 7467600"/>
              <a:gd name="connsiteY923" fmla="*/ 0 h 6858000"/>
              <a:gd name="connsiteX924" fmla="*/ 2902823 w 7467600"/>
              <a:gd name="connsiteY924" fmla="*/ 262929 h 6858000"/>
              <a:gd name="connsiteX925" fmla="*/ 2940663 w 7467600"/>
              <a:gd name="connsiteY925" fmla="*/ 140884 h 6858000"/>
              <a:gd name="connsiteX926" fmla="*/ 2947039 w 7467600"/>
              <a:gd name="connsiteY926" fmla="*/ 122524 h 6858000"/>
              <a:gd name="connsiteX927" fmla="*/ 2984316 w 7467600"/>
              <a:gd name="connsiteY927" fmla="*/ 0 h 6858000"/>
              <a:gd name="connsiteX928" fmla="*/ 3016114 w 7467600"/>
              <a:gd name="connsiteY928" fmla="*/ 0 h 6858000"/>
              <a:gd name="connsiteX929" fmla="*/ 2979949 w 7467600"/>
              <a:gd name="connsiteY929" fmla="*/ 119274 h 6858000"/>
              <a:gd name="connsiteX930" fmla="*/ 3023879 w 7467600"/>
              <a:gd name="connsiteY930" fmla="*/ 0 h 6858000"/>
              <a:gd name="connsiteX931" fmla="*/ 3105400 w 7467600"/>
              <a:gd name="connsiteY931" fmla="*/ 0 h 6858000"/>
              <a:gd name="connsiteX932" fmla="*/ 3094669 w 7467600"/>
              <a:gd name="connsiteY932" fmla="*/ 30308 h 6858000"/>
              <a:gd name="connsiteX933" fmla="*/ 2901945 w 7467600"/>
              <a:gd name="connsiteY933" fmla="*/ 466538 h 6858000"/>
              <a:gd name="connsiteX934" fmla="*/ 2815209 w 7467600"/>
              <a:gd name="connsiteY934" fmla="*/ 497361 h 6858000"/>
              <a:gd name="connsiteX935" fmla="*/ 2844845 w 7467600"/>
              <a:gd name="connsiteY935" fmla="*/ 127638 h 6858000"/>
              <a:gd name="connsiteX936" fmla="*/ 2867960 w 7467600"/>
              <a:gd name="connsiteY936" fmla="*/ 0 h 6858000"/>
              <a:gd name="connsiteX937" fmla="*/ 1057230 w 7467600"/>
              <a:gd name="connsiteY937" fmla="*/ 0 h 6858000"/>
              <a:gd name="connsiteX938" fmla="*/ 1111003 w 7467600"/>
              <a:gd name="connsiteY938" fmla="*/ 0 h 6858000"/>
              <a:gd name="connsiteX939" fmla="*/ 1125553 w 7467600"/>
              <a:gd name="connsiteY939" fmla="*/ 52588 h 6858000"/>
              <a:gd name="connsiteX940" fmla="*/ 1304276 w 7467600"/>
              <a:gd name="connsiteY940" fmla="*/ 476275 h 6858000"/>
              <a:gd name="connsiteX941" fmla="*/ 1492066 w 7467600"/>
              <a:gd name="connsiteY941" fmla="*/ 886333 h 6858000"/>
              <a:gd name="connsiteX942" fmla="*/ 1423698 w 7467600"/>
              <a:gd name="connsiteY942" fmla="*/ 710817 h 6858000"/>
              <a:gd name="connsiteX943" fmla="*/ 1357609 w 7467600"/>
              <a:gd name="connsiteY943" fmla="*/ 532892 h 6858000"/>
              <a:gd name="connsiteX944" fmla="*/ 1309550 w 7467600"/>
              <a:gd name="connsiteY944" fmla="*/ 374031 h 6858000"/>
              <a:gd name="connsiteX945" fmla="*/ 1193673 w 7467600"/>
              <a:gd name="connsiteY945" fmla="*/ 49533 h 6858000"/>
              <a:gd name="connsiteX946" fmla="*/ 1164391 w 7467600"/>
              <a:gd name="connsiteY946" fmla="*/ 0 h 6858000"/>
              <a:gd name="connsiteX947" fmla="*/ 1200666 w 7467600"/>
              <a:gd name="connsiteY947" fmla="*/ 0 h 6858000"/>
              <a:gd name="connsiteX948" fmla="*/ 1223408 w 7467600"/>
              <a:gd name="connsiteY948" fmla="*/ 38996 h 6858000"/>
              <a:gd name="connsiteX949" fmla="*/ 1339635 w 7467600"/>
              <a:gd name="connsiteY949" fmla="*/ 365517 h 6858000"/>
              <a:gd name="connsiteX950" fmla="*/ 1387469 w 7467600"/>
              <a:gd name="connsiteY950" fmla="*/ 523079 h 6858000"/>
              <a:gd name="connsiteX951" fmla="*/ 1452685 w 7467600"/>
              <a:gd name="connsiteY951" fmla="*/ 699806 h 6858000"/>
              <a:gd name="connsiteX952" fmla="*/ 1492092 w 7467600"/>
              <a:gd name="connsiteY952" fmla="*/ 800424 h 6858000"/>
              <a:gd name="connsiteX953" fmla="*/ 1455302 w 7467600"/>
              <a:gd name="connsiteY953" fmla="*/ 632913 h 6858000"/>
              <a:gd name="connsiteX954" fmla="*/ 1222336 w 7467600"/>
              <a:gd name="connsiteY954" fmla="*/ 9480 h 6858000"/>
              <a:gd name="connsiteX955" fmla="*/ 1214634 w 7467600"/>
              <a:gd name="connsiteY955" fmla="*/ 0 h 6858000"/>
              <a:gd name="connsiteX956" fmla="*/ 1289827 w 7467600"/>
              <a:gd name="connsiteY956" fmla="*/ 0 h 6858000"/>
              <a:gd name="connsiteX957" fmla="*/ 1321076 w 7467600"/>
              <a:gd name="connsiteY957" fmla="*/ 59722 h 6858000"/>
              <a:gd name="connsiteX958" fmla="*/ 1512579 w 7467600"/>
              <a:gd name="connsiteY958" fmla="*/ 626441 h 6858000"/>
              <a:gd name="connsiteX959" fmla="*/ 1506076 w 7467600"/>
              <a:gd name="connsiteY959" fmla="*/ 1089289 h 6858000"/>
              <a:gd name="connsiteX960" fmla="*/ 1486346 w 7467600"/>
              <a:gd name="connsiteY960" fmla="*/ 1079919 h 6858000"/>
              <a:gd name="connsiteX961" fmla="*/ 1070511 w 7467600"/>
              <a:gd name="connsiteY961" fmla="*/ 48609 h 6858000"/>
              <a:gd name="connsiteX962" fmla="*/ 1057230 w 7467600"/>
              <a:gd name="connsiteY962" fmla="*/ 0 h 6858000"/>
              <a:gd name="connsiteX963" fmla="*/ 43151 w 7467600"/>
              <a:gd name="connsiteY963" fmla="*/ 0 h 6858000"/>
              <a:gd name="connsiteX964" fmla="*/ 95283 w 7467600"/>
              <a:gd name="connsiteY964" fmla="*/ 0 h 6858000"/>
              <a:gd name="connsiteX965" fmla="*/ 300708 w 7467600"/>
              <a:gd name="connsiteY965" fmla="*/ 154571 h 6858000"/>
              <a:gd name="connsiteX966" fmla="*/ 530414 w 7467600"/>
              <a:gd name="connsiteY966" fmla="*/ 354673 h 6858000"/>
              <a:gd name="connsiteX967" fmla="*/ 333785 w 7467600"/>
              <a:gd name="connsiteY967" fmla="*/ 161564 h 6858000"/>
              <a:gd name="connsiteX968" fmla="*/ 147005 w 7467600"/>
              <a:gd name="connsiteY968" fmla="*/ 0 h 6858000"/>
              <a:gd name="connsiteX969" fmla="*/ 272509 w 7467600"/>
              <a:gd name="connsiteY969" fmla="*/ 0 h 6858000"/>
              <a:gd name="connsiteX970" fmla="*/ 326276 w 7467600"/>
              <a:gd name="connsiteY970" fmla="*/ 45847 h 6858000"/>
              <a:gd name="connsiteX971" fmla="*/ 823759 w 7467600"/>
              <a:gd name="connsiteY971" fmla="*/ 574145 h 6858000"/>
              <a:gd name="connsiteX972" fmla="*/ 811254 w 7467600"/>
              <a:gd name="connsiteY972" fmla="*/ 665546 h 6858000"/>
              <a:gd name="connsiteX973" fmla="*/ 154042 w 7467600"/>
              <a:gd name="connsiteY973" fmla="*/ 261522 h 6858000"/>
              <a:gd name="connsiteX974" fmla="*/ 13550 w 7467600"/>
              <a:gd name="connsiteY974" fmla="*/ 158423 h 6858000"/>
              <a:gd name="connsiteX975" fmla="*/ 0 w 7467600"/>
              <a:gd name="connsiteY975" fmla="*/ 146618 h 6858000"/>
              <a:gd name="connsiteX976" fmla="*/ 0 w 7467600"/>
              <a:gd name="connsiteY976" fmla="*/ 59161 h 6858000"/>
              <a:gd name="connsiteX977" fmla="*/ 45427 w 7467600"/>
              <a:gd name="connsiteY977" fmla="*/ 101078 h 6858000"/>
              <a:gd name="connsiteX978" fmla="*/ 630103 w 7467600"/>
              <a:gd name="connsiteY978" fmla="*/ 485885 h 6858000"/>
              <a:gd name="connsiteX979" fmla="*/ 532040 w 7467600"/>
              <a:gd name="connsiteY979" fmla="*/ 399359 h 6858000"/>
              <a:gd name="connsiteX980" fmla="*/ 517618 w 7467600"/>
              <a:gd name="connsiteY980" fmla="*/ 385726 h 6858000"/>
              <a:gd name="connsiteX981" fmla="*/ 285074 w 7467600"/>
              <a:gd name="connsiteY981" fmla="*/ 182755 h 6858000"/>
              <a:gd name="connsiteX982" fmla="*/ 43151 w 7467600"/>
              <a:gd name="connsiteY98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126431 w 7467600"/>
              <a:gd name="connsiteY90" fmla="*/ 5737872 h 6858000"/>
              <a:gd name="connsiteX91" fmla="*/ 7356878 w 7467600"/>
              <a:gd name="connsiteY91" fmla="*/ 5981332 h 6858000"/>
              <a:gd name="connsiteX92" fmla="*/ 7467600 w 7467600"/>
              <a:gd name="connsiteY92" fmla="*/ 6117703 h 6858000"/>
              <a:gd name="connsiteX93" fmla="*/ 7467600 w 7467600"/>
              <a:gd name="connsiteY93" fmla="*/ 6163634 h 6858000"/>
              <a:gd name="connsiteX94" fmla="*/ 7403637 w 7467600"/>
              <a:gd name="connsiteY94" fmla="*/ 6083957 h 6858000"/>
              <a:gd name="connsiteX95" fmla="*/ 7254615 w 7467600"/>
              <a:gd name="connsiteY95" fmla="*/ 5911918 h 6858000"/>
              <a:gd name="connsiteX96" fmla="*/ 7312589 w 7467600"/>
              <a:gd name="connsiteY96" fmla="*/ 5982309 h 6858000"/>
              <a:gd name="connsiteX97" fmla="*/ 7448321 w 7467600"/>
              <a:gd name="connsiteY97" fmla="*/ 6190991 h 6858000"/>
              <a:gd name="connsiteX98" fmla="*/ 7467600 w 7467600"/>
              <a:gd name="connsiteY98" fmla="*/ 6221686 h 6858000"/>
              <a:gd name="connsiteX99" fmla="*/ 7467600 w 7467600"/>
              <a:gd name="connsiteY99" fmla="*/ 6334256 h 6858000"/>
              <a:gd name="connsiteX100" fmla="*/ 7454976 w 7467600"/>
              <a:gd name="connsiteY100" fmla="*/ 6318297 h 6858000"/>
              <a:gd name="connsiteX101" fmla="*/ 7042773 w 7467600"/>
              <a:gd name="connsiteY101" fmla="*/ 5734011 h 6858000"/>
              <a:gd name="connsiteX102" fmla="*/ 6844835 w 7467600"/>
              <a:gd name="connsiteY102" fmla="*/ 5424988 h 6858000"/>
              <a:gd name="connsiteX103" fmla="*/ 1456157 w 7467600"/>
              <a:gd name="connsiteY103" fmla="*/ 5371404 h 6858000"/>
              <a:gd name="connsiteX104" fmla="*/ 1244432 w 7467600"/>
              <a:gd name="connsiteY104" fmla="*/ 5385601 h 6858000"/>
              <a:gd name="connsiteX105" fmla="*/ 973990 w 7467600"/>
              <a:gd name="connsiteY105" fmla="*/ 5424940 h 6858000"/>
              <a:gd name="connsiteX106" fmla="*/ 1103809 w 7467600"/>
              <a:gd name="connsiteY106" fmla="*/ 5433720 h 6858000"/>
              <a:gd name="connsiteX107" fmla="*/ 1123454 w 7467600"/>
              <a:gd name="connsiteY107" fmla="*/ 5435727 h 6858000"/>
              <a:gd name="connsiteX108" fmla="*/ 1737017 w 7467600"/>
              <a:gd name="connsiteY108" fmla="*/ 5452183 h 6858000"/>
              <a:gd name="connsiteX109" fmla="*/ 1824397 w 7467600"/>
              <a:gd name="connsiteY109" fmla="*/ 5447757 h 6858000"/>
              <a:gd name="connsiteX110" fmla="*/ 2070059 w 7467600"/>
              <a:gd name="connsiteY110" fmla="*/ 5441660 h 6858000"/>
              <a:gd name="connsiteX111" fmla="*/ 1456157 w 7467600"/>
              <a:gd name="connsiteY111" fmla="*/ 5371404 h 6858000"/>
              <a:gd name="connsiteX112" fmla="*/ 4988186 w 7467600"/>
              <a:gd name="connsiteY112" fmla="*/ 5216467 h 6858000"/>
              <a:gd name="connsiteX113" fmla="*/ 4777334 w 7467600"/>
              <a:gd name="connsiteY113" fmla="*/ 5406072 h 6858000"/>
              <a:gd name="connsiteX114" fmla="*/ 4718341 w 7467600"/>
              <a:gd name="connsiteY114" fmla="*/ 5468043 h 6858000"/>
              <a:gd name="connsiteX115" fmla="*/ 4604655 w 7467600"/>
              <a:gd name="connsiteY115" fmla="*/ 5583434 h 6858000"/>
              <a:gd name="connsiteX116" fmla="*/ 4565074 w 7467600"/>
              <a:gd name="connsiteY116" fmla="*/ 5618550 h 6858000"/>
              <a:gd name="connsiteX117" fmla="*/ 4988186 w 7467600"/>
              <a:gd name="connsiteY117" fmla="*/ 5216467 h 6858000"/>
              <a:gd name="connsiteX118" fmla="*/ 4978032 w 7467600"/>
              <a:gd name="connsiteY118" fmla="*/ 5183809 h 6858000"/>
              <a:gd name="connsiteX119" fmla="*/ 4463413 w 7467600"/>
              <a:gd name="connsiteY119" fmla="*/ 5615162 h 6858000"/>
              <a:gd name="connsiteX120" fmla="*/ 4358134 w 7467600"/>
              <a:gd name="connsiteY120" fmla="*/ 5742791 h 6858000"/>
              <a:gd name="connsiteX121" fmla="*/ 4376219 w 7467600"/>
              <a:gd name="connsiteY121" fmla="*/ 5729027 h 6858000"/>
              <a:gd name="connsiteX122" fmla="*/ 4582340 w 7467600"/>
              <a:gd name="connsiteY122" fmla="*/ 5561037 h 6858000"/>
              <a:gd name="connsiteX123" fmla="*/ 4694684 w 7467600"/>
              <a:gd name="connsiteY123" fmla="*/ 5447098 h 6858000"/>
              <a:gd name="connsiteX124" fmla="*/ 4754123 w 7467600"/>
              <a:gd name="connsiteY124" fmla="*/ 5384643 h 6858000"/>
              <a:gd name="connsiteX125" fmla="*/ 4978032 w 7467600"/>
              <a:gd name="connsiteY125" fmla="*/ 5183809 h 6858000"/>
              <a:gd name="connsiteX126" fmla="*/ 1903353 w 7467600"/>
              <a:gd name="connsiteY126" fmla="*/ 5044827 h 6858000"/>
              <a:gd name="connsiteX127" fmla="*/ 1936931 w 7467600"/>
              <a:gd name="connsiteY127" fmla="*/ 5093954 h 6858000"/>
              <a:gd name="connsiteX128" fmla="*/ 2195868 w 7467600"/>
              <a:gd name="connsiteY128" fmla="*/ 5396574 h 6858000"/>
              <a:gd name="connsiteX129" fmla="*/ 2088852 w 7467600"/>
              <a:gd name="connsiteY129" fmla="*/ 5166123 h 6858000"/>
              <a:gd name="connsiteX130" fmla="*/ 1958241 w 7467600"/>
              <a:gd name="connsiteY130" fmla="*/ 5067955 h 6858000"/>
              <a:gd name="connsiteX131" fmla="*/ 1903353 w 7467600"/>
              <a:gd name="connsiteY131" fmla="*/ 5044827 h 6858000"/>
              <a:gd name="connsiteX132" fmla="*/ 1979378 w 7467600"/>
              <a:gd name="connsiteY132" fmla="*/ 4769504 h 6858000"/>
              <a:gd name="connsiteX133" fmla="*/ 2882120 w 7467600"/>
              <a:gd name="connsiteY133" fmla="*/ 5064547 h 6858000"/>
              <a:gd name="connsiteX134" fmla="*/ 2793103 w 7467600"/>
              <a:gd name="connsiteY134" fmla="*/ 5039699 h 6858000"/>
              <a:gd name="connsiteX135" fmla="*/ 2770041 w 7467600"/>
              <a:gd name="connsiteY135" fmla="*/ 5033634 h 6858000"/>
              <a:gd name="connsiteX136" fmla="*/ 1979378 w 7467600"/>
              <a:gd name="connsiteY136" fmla="*/ 4769504 h 6858000"/>
              <a:gd name="connsiteX137" fmla="*/ 1927410 w 7467600"/>
              <a:gd name="connsiteY137" fmla="*/ 4716164 h 6858000"/>
              <a:gd name="connsiteX138" fmla="*/ 1959587 w 7467600"/>
              <a:gd name="connsiteY138" fmla="*/ 4728849 h 6858000"/>
              <a:gd name="connsiteX139" fmla="*/ 2777707 w 7467600"/>
              <a:gd name="connsiteY139" fmla="*/ 5003991 h 6858000"/>
              <a:gd name="connsiteX140" fmla="*/ 2800768 w 7467600"/>
              <a:gd name="connsiteY140" fmla="*/ 5010056 h 6858000"/>
              <a:gd name="connsiteX141" fmla="*/ 2879408 w 7467600"/>
              <a:gd name="connsiteY141" fmla="*/ 5031590 h 6858000"/>
              <a:gd name="connsiteX142" fmla="*/ 2862295 w 7467600"/>
              <a:gd name="connsiteY142" fmla="*/ 5022958 h 6858000"/>
              <a:gd name="connsiteX143" fmla="*/ 2813343 w 7467600"/>
              <a:gd name="connsiteY143" fmla="*/ 4998369 h 6858000"/>
              <a:gd name="connsiteX144" fmla="*/ 2646245 w 7467600"/>
              <a:gd name="connsiteY144" fmla="*/ 4930999 h 6858000"/>
              <a:gd name="connsiteX145" fmla="*/ 1999243 w 7467600"/>
              <a:gd name="connsiteY145" fmla="*/ 4730524 h 6858000"/>
              <a:gd name="connsiteX146" fmla="*/ 1979527 w 7467600"/>
              <a:gd name="connsiteY146" fmla="*/ 4726651 h 6858000"/>
              <a:gd name="connsiteX147" fmla="*/ 1927410 w 7467600"/>
              <a:gd name="connsiteY147" fmla="*/ 4716164 h 6858000"/>
              <a:gd name="connsiteX148" fmla="*/ 1997014 w 7467600"/>
              <a:gd name="connsiteY148" fmla="*/ 4698007 h 6858000"/>
              <a:gd name="connsiteX149" fmla="*/ 2005458 w 7467600"/>
              <a:gd name="connsiteY149" fmla="*/ 4699540 h 6858000"/>
              <a:gd name="connsiteX150" fmla="*/ 2657186 w 7467600"/>
              <a:gd name="connsiteY150" fmla="*/ 4901687 h 6858000"/>
              <a:gd name="connsiteX151" fmla="*/ 2826662 w 7467600"/>
              <a:gd name="connsiteY151" fmla="*/ 4970362 h 6858000"/>
              <a:gd name="connsiteX152" fmla="*/ 2876100 w 7467600"/>
              <a:gd name="connsiteY152" fmla="*/ 4995397 h 6858000"/>
              <a:gd name="connsiteX153" fmla="*/ 3042600 w 7467600"/>
              <a:gd name="connsiteY153" fmla="*/ 5059532 h 6858000"/>
              <a:gd name="connsiteX154" fmla="*/ 1997014 w 7467600"/>
              <a:gd name="connsiteY154" fmla="*/ 4698007 h 6858000"/>
              <a:gd name="connsiteX155" fmla="*/ 2305292 w 7467600"/>
              <a:gd name="connsiteY155" fmla="*/ 4219492 h 6858000"/>
              <a:gd name="connsiteX156" fmla="*/ 3360922 w 7467600"/>
              <a:gd name="connsiteY156" fmla="*/ 4529373 h 6858000"/>
              <a:gd name="connsiteX157" fmla="*/ 3492420 w 7467600"/>
              <a:gd name="connsiteY157" fmla="*/ 4510145 h 6858000"/>
              <a:gd name="connsiteX158" fmla="*/ 3364086 w 7467600"/>
              <a:gd name="connsiteY158" fmla="*/ 4480340 h 6858000"/>
              <a:gd name="connsiteX159" fmla="*/ 3225818 w 7467600"/>
              <a:gd name="connsiteY159" fmla="*/ 4411822 h 6858000"/>
              <a:gd name="connsiteX160" fmla="*/ 3129696 w 7467600"/>
              <a:gd name="connsiteY160" fmla="*/ 4360704 h 6858000"/>
              <a:gd name="connsiteX161" fmla="*/ 2814545 w 7467600"/>
              <a:gd name="connsiteY161" fmla="*/ 4282955 h 6858000"/>
              <a:gd name="connsiteX162" fmla="*/ 2305292 w 7467600"/>
              <a:gd name="connsiteY162" fmla="*/ 4219492 h 6858000"/>
              <a:gd name="connsiteX163" fmla="*/ 2626982 w 7467600"/>
              <a:gd name="connsiteY163" fmla="*/ 4206450 h 6858000"/>
              <a:gd name="connsiteX164" fmla="*/ 2490617 w 7467600"/>
              <a:gd name="connsiteY164" fmla="*/ 4206951 h 6858000"/>
              <a:gd name="connsiteX165" fmla="*/ 2819869 w 7467600"/>
              <a:gd name="connsiteY165" fmla="*/ 4252936 h 6858000"/>
              <a:gd name="connsiteX166" fmla="*/ 3143018 w 7467600"/>
              <a:gd name="connsiteY166" fmla="*/ 4332698 h 6858000"/>
              <a:gd name="connsiteX167" fmla="*/ 3241520 w 7467600"/>
              <a:gd name="connsiteY167" fmla="*/ 4385112 h 6858000"/>
              <a:gd name="connsiteX168" fmla="*/ 3374575 w 7467600"/>
              <a:gd name="connsiteY168" fmla="*/ 4451517 h 6858000"/>
              <a:gd name="connsiteX169" fmla="*/ 3505221 w 7467600"/>
              <a:gd name="connsiteY169" fmla="*/ 4480757 h 6858000"/>
              <a:gd name="connsiteX170" fmla="*/ 2626982 w 7467600"/>
              <a:gd name="connsiteY170" fmla="*/ 4206450 h 6858000"/>
              <a:gd name="connsiteX171" fmla="*/ 1310106 w 7467600"/>
              <a:gd name="connsiteY171" fmla="*/ 3943217 h 6858000"/>
              <a:gd name="connsiteX172" fmla="*/ 854994 w 7467600"/>
              <a:gd name="connsiteY172" fmla="*/ 4399136 h 6858000"/>
              <a:gd name="connsiteX173" fmla="*/ 742462 w 7467600"/>
              <a:gd name="connsiteY173" fmla="*/ 4594648 h 6858000"/>
              <a:gd name="connsiteX174" fmla="*/ 820602 w 7467600"/>
              <a:gd name="connsiteY174" fmla="*/ 4485915 h 6858000"/>
              <a:gd name="connsiteX175" fmla="*/ 878295 w 7467600"/>
              <a:gd name="connsiteY175" fmla="*/ 4403594 h 6858000"/>
              <a:gd name="connsiteX176" fmla="*/ 1240607 w 7467600"/>
              <a:gd name="connsiteY176" fmla="*/ 4010401 h 6858000"/>
              <a:gd name="connsiteX177" fmla="*/ 1310106 w 7467600"/>
              <a:gd name="connsiteY177" fmla="*/ 3943217 h 6858000"/>
              <a:gd name="connsiteX178" fmla="*/ 1423113 w 7467600"/>
              <a:gd name="connsiteY178" fmla="*/ 3874565 h 6858000"/>
              <a:gd name="connsiteX179" fmla="*/ 1260565 w 7467600"/>
              <a:gd name="connsiteY179" fmla="*/ 4031982 h 6858000"/>
              <a:gd name="connsiteX180" fmla="*/ 901900 w 7467600"/>
              <a:gd name="connsiteY180" fmla="*/ 4421236 h 6858000"/>
              <a:gd name="connsiteX181" fmla="*/ 845044 w 7467600"/>
              <a:gd name="connsiteY181" fmla="*/ 4502436 h 6858000"/>
              <a:gd name="connsiteX182" fmla="*/ 685926 w 7467600"/>
              <a:gd name="connsiteY182" fmla="*/ 4703069 h 6858000"/>
              <a:gd name="connsiteX183" fmla="*/ 684248 w 7467600"/>
              <a:gd name="connsiteY183" fmla="*/ 4706721 h 6858000"/>
              <a:gd name="connsiteX184" fmla="*/ 1423113 w 7467600"/>
              <a:gd name="connsiteY184" fmla="*/ 3874565 h 6858000"/>
              <a:gd name="connsiteX185" fmla="*/ 3316479 w 7467600"/>
              <a:gd name="connsiteY185" fmla="*/ 3872136 h 6858000"/>
              <a:gd name="connsiteX186" fmla="*/ 3546806 w 7467600"/>
              <a:gd name="connsiteY186" fmla="*/ 4356139 h 6858000"/>
              <a:gd name="connsiteX187" fmla="*/ 3364433 w 7467600"/>
              <a:gd name="connsiteY187" fmla="*/ 3953121 h 6858000"/>
              <a:gd name="connsiteX188" fmla="*/ 3316479 w 7467600"/>
              <a:gd name="connsiteY188" fmla="*/ 3872136 h 6858000"/>
              <a:gd name="connsiteX189" fmla="*/ 3291335 w 7467600"/>
              <a:gd name="connsiteY189" fmla="*/ 3767420 h 6858000"/>
              <a:gd name="connsiteX190" fmla="*/ 3390805 w 7467600"/>
              <a:gd name="connsiteY190" fmla="*/ 3937163 h 6858000"/>
              <a:gd name="connsiteX191" fmla="*/ 3579062 w 7467600"/>
              <a:gd name="connsiteY191" fmla="*/ 4359040 h 6858000"/>
              <a:gd name="connsiteX192" fmla="*/ 3467355 w 7467600"/>
              <a:gd name="connsiteY192" fmla="*/ 3988130 h 6858000"/>
              <a:gd name="connsiteX193" fmla="*/ 3310753 w 7467600"/>
              <a:gd name="connsiteY193" fmla="*/ 3787140 h 6858000"/>
              <a:gd name="connsiteX194" fmla="*/ 3291335 w 7467600"/>
              <a:gd name="connsiteY194" fmla="*/ 3767420 h 6858000"/>
              <a:gd name="connsiteX195" fmla="*/ 1635889 w 7467600"/>
              <a:gd name="connsiteY195" fmla="*/ 3709494 h 6858000"/>
              <a:gd name="connsiteX196" fmla="*/ 1634800 w 7467600"/>
              <a:gd name="connsiteY196" fmla="*/ 3731111 h 6858000"/>
              <a:gd name="connsiteX197" fmla="*/ 1635889 w 7467600"/>
              <a:gd name="connsiteY197" fmla="*/ 3709494 h 6858000"/>
              <a:gd name="connsiteX198" fmla="*/ 1510397 w 7467600"/>
              <a:gd name="connsiteY198" fmla="*/ 3684705 h 6858000"/>
              <a:gd name="connsiteX199" fmla="*/ 1146550 w 7467600"/>
              <a:gd name="connsiteY199" fmla="*/ 3802012 h 6858000"/>
              <a:gd name="connsiteX200" fmla="*/ 698834 w 7467600"/>
              <a:gd name="connsiteY200" fmla="*/ 3952272 h 6858000"/>
              <a:gd name="connsiteX201" fmla="*/ 34256 w 7467600"/>
              <a:gd name="connsiteY201" fmla="*/ 4347603 h 6858000"/>
              <a:gd name="connsiteX202" fmla="*/ 527241 w 7467600"/>
              <a:gd name="connsiteY202" fmla="*/ 4065078 h 6858000"/>
              <a:gd name="connsiteX203" fmla="*/ 1510397 w 7467600"/>
              <a:gd name="connsiteY203" fmla="*/ 3684705 h 6858000"/>
              <a:gd name="connsiteX204" fmla="*/ 1313114 w 7467600"/>
              <a:gd name="connsiteY204" fmla="*/ 3655216 h 6858000"/>
              <a:gd name="connsiteX205" fmla="*/ 1109304 w 7467600"/>
              <a:gd name="connsiteY205" fmla="*/ 3669030 h 6858000"/>
              <a:gd name="connsiteX206" fmla="*/ 8129 w 7467600"/>
              <a:gd name="connsiteY206" fmla="*/ 4330519 h 6858000"/>
              <a:gd name="connsiteX207" fmla="*/ 687572 w 7467600"/>
              <a:gd name="connsiteY207" fmla="*/ 3925629 h 6858000"/>
              <a:gd name="connsiteX208" fmla="*/ 1138365 w 7467600"/>
              <a:gd name="connsiteY208" fmla="*/ 3774515 h 6858000"/>
              <a:gd name="connsiteX209" fmla="*/ 1505579 w 7467600"/>
              <a:gd name="connsiteY209" fmla="*/ 3655526 h 6858000"/>
              <a:gd name="connsiteX210" fmla="*/ 1313114 w 7467600"/>
              <a:gd name="connsiteY210" fmla="*/ 3655216 h 6858000"/>
              <a:gd name="connsiteX211" fmla="*/ 3655073 w 7467600"/>
              <a:gd name="connsiteY211" fmla="*/ 3650884 h 6858000"/>
              <a:gd name="connsiteX212" fmla="*/ 3989938 w 7467600"/>
              <a:gd name="connsiteY212" fmla="*/ 3991685 h 6858000"/>
              <a:gd name="connsiteX213" fmla="*/ 4393907 w 7467600"/>
              <a:gd name="connsiteY213" fmla="*/ 4261258 h 6858000"/>
              <a:gd name="connsiteX214" fmla="*/ 4648051 w 7467600"/>
              <a:gd name="connsiteY214" fmla="*/ 4374051 h 6858000"/>
              <a:gd name="connsiteX215" fmla="*/ 4383389 w 7467600"/>
              <a:gd name="connsiteY215" fmla="*/ 4184369 h 6858000"/>
              <a:gd name="connsiteX216" fmla="*/ 4165508 w 7467600"/>
              <a:gd name="connsiteY216" fmla="*/ 4035196 h 6858000"/>
              <a:gd name="connsiteX217" fmla="*/ 4068162 w 7467600"/>
              <a:gd name="connsiteY217" fmla="*/ 3953394 h 6858000"/>
              <a:gd name="connsiteX218" fmla="*/ 3981416 w 7467600"/>
              <a:gd name="connsiteY218" fmla="*/ 3880482 h 6858000"/>
              <a:gd name="connsiteX219" fmla="*/ 3800147 w 7467600"/>
              <a:gd name="connsiteY219" fmla="*/ 3749872 h 6858000"/>
              <a:gd name="connsiteX220" fmla="*/ 3655073 w 7467600"/>
              <a:gd name="connsiteY220" fmla="*/ 3650884 h 6858000"/>
              <a:gd name="connsiteX221" fmla="*/ 3670252 w 7467600"/>
              <a:gd name="connsiteY221" fmla="*/ 3622798 h 6858000"/>
              <a:gd name="connsiteX222" fmla="*/ 3817258 w 7467600"/>
              <a:gd name="connsiteY222" fmla="*/ 3723577 h 6858000"/>
              <a:gd name="connsiteX223" fmla="*/ 4000461 w 7467600"/>
              <a:gd name="connsiteY223" fmla="*/ 3855966 h 6858000"/>
              <a:gd name="connsiteX224" fmla="*/ 4088180 w 7467600"/>
              <a:gd name="connsiteY224" fmla="*/ 3929774 h 6858000"/>
              <a:gd name="connsiteX225" fmla="*/ 4184555 w 7467600"/>
              <a:gd name="connsiteY225" fmla="*/ 4010683 h 6858000"/>
              <a:gd name="connsiteX226" fmla="*/ 4399563 w 7467600"/>
              <a:gd name="connsiteY226" fmla="*/ 4158106 h 6858000"/>
              <a:gd name="connsiteX227" fmla="*/ 4684469 w 7467600"/>
              <a:gd name="connsiteY227" fmla="*/ 4364680 h 6858000"/>
              <a:gd name="connsiteX228" fmla="*/ 4690271 w 7467600"/>
              <a:gd name="connsiteY228" fmla="*/ 4370034 h 6858000"/>
              <a:gd name="connsiteX229" fmla="*/ 4136093 w 7467600"/>
              <a:gd name="connsiteY229" fmla="*/ 3858466 h 6858000"/>
              <a:gd name="connsiteX230" fmla="*/ 3670252 w 7467600"/>
              <a:gd name="connsiteY230" fmla="*/ 3622798 h 6858000"/>
              <a:gd name="connsiteX231" fmla="*/ 4440129 w 7467600"/>
              <a:gd name="connsiteY231" fmla="*/ 3448571 h 6858000"/>
              <a:gd name="connsiteX232" fmla="*/ 4856525 w 7467600"/>
              <a:gd name="connsiteY232" fmla="*/ 3915351 h 6858000"/>
              <a:gd name="connsiteX233" fmla="*/ 5059055 w 7467600"/>
              <a:gd name="connsiteY233" fmla="*/ 4108918 h 6858000"/>
              <a:gd name="connsiteX234" fmla="*/ 5290070 w 7467600"/>
              <a:gd name="connsiteY234" fmla="*/ 4263619 h 6858000"/>
              <a:gd name="connsiteX235" fmla="*/ 4834991 w 7467600"/>
              <a:gd name="connsiteY235" fmla="*/ 3830985 h 6858000"/>
              <a:gd name="connsiteX236" fmla="*/ 4440129 w 7467600"/>
              <a:gd name="connsiteY236" fmla="*/ 3448571 h 6858000"/>
              <a:gd name="connsiteX237" fmla="*/ 4441737 w 7467600"/>
              <a:gd name="connsiteY237" fmla="*/ 3399734 h 6858000"/>
              <a:gd name="connsiteX238" fmla="*/ 4431236 w 7467600"/>
              <a:gd name="connsiteY238" fmla="*/ 3400954 h 6858000"/>
              <a:gd name="connsiteX239" fmla="*/ 4557150 w 7467600"/>
              <a:gd name="connsiteY239" fmla="*/ 3510023 h 6858000"/>
              <a:gd name="connsiteX240" fmla="*/ 4856936 w 7467600"/>
              <a:gd name="connsiteY240" fmla="*/ 3809146 h 6858000"/>
              <a:gd name="connsiteX241" fmla="*/ 5111996 w 7467600"/>
              <a:gd name="connsiteY241" fmla="*/ 4065759 h 6858000"/>
              <a:gd name="connsiteX242" fmla="*/ 5388878 w 7467600"/>
              <a:gd name="connsiteY242" fmla="*/ 4300185 h 6858000"/>
              <a:gd name="connsiteX243" fmla="*/ 5425556 w 7467600"/>
              <a:gd name="connsiteY243" fmla="*/ 4308967 h 6858000"/>
              <a:gd name="connsiteX244" fmla="*/ 4943646 w 7467600"/>
              <a:gd name="connsiteY244" fmla="*/ 3822916 h 6858000"/>
              <a:gd name="connsiteX245" fmla="*/ 4594837 w 7467600"/>
              <a:gd name="connsiteY245" fmla="*/ 3532274 h 6858000"/>
              <a:gd name="connsiteX246" fmla="*/ 4441737 w 7467600"/>
              <a:gd name="connsiteY246" fmla="*/ 3399734 h 6858000"/>
              <a:gd name="connsiteX247" fmla="*/ 5425834 w 7467600"/>
              <a:gd name="connsiteY247" fmla="*/ 3162785 h 6858000"/>
              <a:gd name="connsiteX248" fmla="*/ 5401644 w 7467600"/>
              <a:gd name="connsiteY248" fmla="*/ 3617847 h 6858000"/>
              <a:gd name="connsiteX249" fmla="*/ 5467256 w 7467600"/>
              <a:gd name="connsiteY249" fmla="*/ 4175494 h 6858000"/>
              <a:gd name="connsiteX250" fmla="*/ 5448069 w 7467600"/>
              <a:gd name="connsiteY250" fmla="*/ 3567554 h 6858000"/>
              <a:gd name="connsiteX251" fmla="*/ 5425834 w 7467600"/>
              <a:gd name="connsiteY251" fmla="*/ 3162785 h 6858000"/>
              <a:gd name="connsiteX252" fmla="*/ 1318687 w 7467600"/>
              <a:gd name="connsiteY252" fmla="*/ 3113840 h 6858000"/>
              <a:gd name="connsiteX253" fmla="*/ 1066793 w 7467600"/>
              <a:gd name="connsiteY253" fmla="*/ 3212171 h 6858000"/>
              <a:gd name="connsiteX254" fmla="*/ 993319 w 7467600"/>
              <a:gd name="connsiteY254" fmla="*/ 3247648 h 6858000"/>
              <a:gd name="connsiteX255" fmla="*/ 853081 w 7467600"/>
              <a:gd name="connsiteY255" fmla="*/ 3312410 h 6858000"/>
              <a:gd name="connsiteX256" fmla="*/ 805957 w 7467600"/>
              <a:gd name="connsiteY256" fmla="*/ 3330443 h 6858000"/>
              <a:gd name="connsiteX257" fmla="*/ 1318687 w 7467600"/>
              <a:gd name="connsiteY257" fmla="*/ 3113840 h 6858000"/>
              <a:gd name="connsiteX258" fmla="*/ 5453702 w 7467600"/>
              <a:gd name="connsiteY258" fmla="*/ 3090882 h 6858000"/>
              <a:gd name="connsiteX259" fmla="*/ 5480135 w 7467600"/>
              <a:gd name="connsiteY259" fmla="*/ 3565802 h 6858000"/>
              <a:gd name="connsiteX260" fmla="*/ 5499023 w 7467600"/>
              <a:gd name="connsiteY260" fmla="*/ 4166310 h 6858000"/>
              <a:gd name="connsiteX261" fmla="*/ 5547022 w 7467600"/>
              <a:gd name="connsiteY261" fmla="*/ 3607838 h 6858000"/>
              <a:gd name="connsiteX262" fmla="*/ 5515964 w 7467600"/>
              <a:gd name="connsiteY262" fmla="*/ 3378541 h 6858000"/>
              <a:gd name="connsiteX263" fmla="*/ 5453702 w 7467600"/>
              <a:gd name="connsiteY263" fmla="*/ 3090882 h 6858000"/>
              <a:gd name="connsiteX264" fmla="*/ 1238695 w 7467600"/>
              <a:gd name="connsiteY264" fmla="*/ 3076820 h 6858000"/>
              <a:gd name="connsiteX265" fmla="*/ 716371 w 7467600"/>
              <a:gd name="connsiteY265" fmla="*/ 3293249 h 6858000"/>
              <a:gd name="connsiteX266" fmla="*/ 579522 w 7467600"/>
              <a:gd name="connsiteY266" fmla="*/ 3371759 h 6858000"/>
              <a:gd name="connsiteX267" fmla="*/ 600288 w 7467600"/>
              <a:gd name="connsiteY267" fmla="*/ 3365555 h 6858000"/>
              <a:gd name="connsiteX268" fmla="*/ 840692 w 7467600"/>
              <a:gd name="connsiteY268" fmla="*/ 3284921 h 6858000"/>
              <a:gd name="connsiteX269" fmla="*/ 979248 w 7467600"/>
              <a:gd name="connsiteY269" fmla="*/ 3221003 h 6858000"/>
              <a:gd name="connsiteX270" fmla="*/ 1053282 w 7467600"/>
              <a:gd name="connsiteY270" fmla="*/ 3185247 h 6858000"/>
              <a:gd name="connsiteX271" fmla="*/ 1320603 w 7467600"/>
              <a:gd name="connsiteY271" fmla="*/ 3081281 h 6858000"/>
              <a:gd name="connsiteX272" fmla="*/ 1238695 w 7467600"/>
              <a:gd name="connsiteY272" fmla="*/ 3076820 h 6858000"/>
              <a:gd name="connsiteX273" fmla="*/ 5425627 w 7467600"/>
              <a:gd name="connsiteY273" fmla="*/ 2954192 h 6858000"/>
              <a:gd name="connsiteX274" fmla="*/ 5470770 w 7467600"/>
              <a:gd name="connsiteY274" fmla="*/ 3005435 h 6858000"/>
              <a:gd name="connsiteX275" fmla="*/ 5519779 w 7467600"/>
              <a:gd name="connsiteY275" fmla="*/ 4359223 h 6858000"/>
              <a:gd name="connsiteX276" fmla="*/ 5520293 w 7467600"/>
              <a:gd name="connsiteY276" fmla="*/ 4360602 h 6858000"/>
              <a:gd name="connsiteX277" fmla="*/ 5767221 w 7467600"/>
              <a:gd name="connsiteY277" fmla="*/ 4665564 h 6858000"/>
              <a:gd name="connsiteX278" fmla="*/ 6937169 w 7467600"/>
              <a:gd name="connsiteY278" fmla="*/ 4815941 h 6858000"/>
              <a:gd name="connsiteX279" fmla="*/ 6953922 w 7467600"/>
              <a:gd name="connsiteY279" fmla="*/ 4890068 h 6858000"/>
              <a:gd name="connsiteX280" fmla="*/ 6071359 w 7467600"/>
              <a:gd name="connsiteY280" fmla="*/ 4770770 h 6858000"/>
              <a:gd name="connsiteX281" fmla="*/ 6038839 w 7467600"/>
              <a:gd name="connsiteY281" fmla="*/ 4764474 h 6858000"/>
              <a:gd name="connsiteX282" fmla="*/ 6038706 w 7467600"/>
              <a:gd name="connsiteY282" fmla="*/ 4763847 h 6858000"/>
              <a:gd name="connsiteX283" fmla="*/ 6037784 w 7467600"/>
              <a:gd name="connsiteY283" fmla="*/ 4764270 h 6858000"/>
              <a:gd name="connsiteX284" fmla="*/ 6038839 w 7467600"/>
              <a:gd name="connsiteY284" fmla="*/ 4764474 h 6858000"/>
              <a:gd name="connsiteX285" fmla="*/ 6040338 w 7467600"/>
              <a:gd name="connsiteY285" fmla="*/ 4771418 h 6858000"/>
              <a:gd name="connsiteX286" fmla="*/ 6024488 w 7467600"/>
              <a:gd name="connsiteY286" fmla="*/ 4809903 h 6858000"/>
              <a:gd name="connsiteX287" fmla="*/ 5599771 w 7467600"/>
              <a:gd name="connsiteY287" fmla="*/ 5509652 h 6858000"/>
              <a:gd name="connsiteX288" fmla="*/ 5548843 w 7467600"/>
              <a:gd name="connsiteY288" fmla="*/ 5563845 h 6858000"/>
              <a:gd name="connsiteX289" fmla="*/ 5940952 w 7467600"/>
              <a:gd name="connsiteY289" fmla="*/ 6250028 h 6858000"/>
              <a:gd name="connsiteX290" fmla="*/ 6043441 w 7467600"/>
              <a:gd name="connsiteY290" fmla="*/ 6665847 h 6858000"/>
              <a:gd name="connsiteX291" fmla="*/ 6093432 w 7467600"/>
              <a:gd name="connsiteY291" fmla="*/ 6858000 h 6858000"/>
              <a:gd name="connsiteX292" fmla="*/ 6034344 w 7467600"/>
              <a:gd name="connsiteY292" fmla="*/ 6858000 h 6858000"/>
              <a:gd name="connsiteX293" fmla="*/ 6026679 w 7467600"/>
              <a:gd name="connsiteY293" fmla="*/ 6836959 h 6858000"/>
              <a:gd name="connsiteX294" fmla="*/ 5800441 w 7467600"/>
              <a:gd name="connsiteY294" fmla="*/ 6335286 h 6858000"/>
              <a:gd name="connsiteX295" fmla="*/ 5526562 w 7467600"/>
              <a:gd name="connsiteY295" fmla="*/ 5705388 h 6858000"/>
              <a:gd name="connsiteX296" fmla="*/ 5519640 w 7467600"/>
              <a:gd name="connsiteY296" fmla="*/ 5683774 h 6858000"/>
              <a:gd name="connsiteX297" fmla="*/ 5844559 w 7467600"/>
              <a:gd name="connsiteY297" fmla="*/ 6553349 h 6858000"/>
              <a:gd name="connsiteX298" fmla="*/ 5975994 w 7467600"/>
              <a:gd name="connsiteY298" fmla="*/ 6858000 h 6858000"/>
              <a:gd name="connsiteX299" fmla="*/ 5898547 w 7467600"/>
              <a:gd name="connsiteY299" fmla="*/ 6858000 h 6858000"/>
              <a:gd name="connsiteX300" fmla="*/ 5682041 w 7467600"/>
              <a:gd name="connsiteY300" fmla="*/ 6355860 h 6858000"/>
              <a:gd name="connsiteX301" fmla="*/ 5461758 w 7467600"/>
              <a:gd name="connsiteY301" fmla="*/ 5820220 h 6858000"/>
              <a:gd name="connsiteX302" fmla="*/ 5237282 w 7467600"/>
              <a:gd name="connsiteY302" fmla="*/ 6579086 h 6858000"/>
              <a:gd name="connsiteX303" fmla="*/ 5115009 w 7467600"/>
              <a:gd name="connsiteY303" fmla="*/ 6858000 h 6858000"/>
              <a:gd name="connsiteX304" fmla="*/ 5028074 w 7467600"/>
              <a:gd name="connsiteY304" fmla="*/ 6858000 h 6858000"/>
              <a:gd name="connsiteX305" fmla="*/ 5079508 w 7467600"/>
              <a:gd name="connsiteY305" fmla="*/ 6749074 h 6858000"/>
              <a:gd name="connsiteX306" fmla="*/ 5371846 w 7467600"/>
              <a:gd name="connsiteY306" fmla="*/ 5924413 h 6858000"/>
              <a:gd name="connsiteX307" fmla="*/ 5270512 w 7467600"/>
              <a:gd name="connsiteY307" fmla="*/ 6138975 h 6858000"/>
              <a:gd name="connsiteX308" fmla="*/ 5062409 w 7467600"/>
              <a:gd name="connsiteY308" fmla="*/ 6653544 h 6858000"/>
              <a:gd name="connsiteX309" fmla="*/ 5036628 w 7467600"/>
              <a:gd name="connsiteY309" fmla="*/ 6754247 h 6858000"/>
              <a:gd name="connsiteX310" fmla="*/ 5009112 w 7467600"/>
              <a:gd name="connsiteY310" fmla="*/ 6858000 h 6858000"/>
              <a:gd name="connsiteX311" fmla="*/ 4976679 w 7467600"/>
              <a:gd name="connsiteY311" fmla="*/ 6858000 h 6858000"/>
              <a:gd name="connsiteX312" fmla="*/ 5006537 w 7467600"/>
              <a:gd name="connsiteY312" fmla="*/ 6747068 h 6858000"/>
              <a:gd name="connsiteX313" fmla="*/ 5032723 w 7467600"/>
              <a:gd name="connsiteY313" fmla="*/ 6644957 h 6858000"/>
              <a:gd name="connsiteX314" fmla="*/ 5242949 w 7467600"/>
              <a:gd name="connsiteY314" fmla="*/ 6125175 h 6858000"/>
              <a:gd name="connsiteX315" fmla="*/ 5286321 w 7467600"/>
              <a:gd name="connsiteY315" fmla="*/ 6033555 h 6858000"/>
              <a:gd name="connsiteX316" fmla="*/ 5008210 w 7467600"/>
              <a:gd name="connsiteY316" fmla="*/ 6649194 h 6858000"/>
              <a:gd name="connsiteX317" fmla="*/ 4986321 w 7467600"/>
              <a:gd name="connsiteY317" fmla="*/ 6765687 h 6858000"/>
              <a:gd name="connsiteX318" fmla="*/ 4973474 w 7467600"/>
              <a:gd name="connsiteY318" fmla="*/ 6858000 h 6858000"/>
              <a:gd name="connsiteX319" fmla="*/ 4907178 w 7467600"/>
              <a:gd name="connsiteY319" fmla="*/ 6858000 h 6858000"/>
              <a:gd name="connsiteX320" fmla="*/ 4910810 w 7467600"/>
              <a:gd name="connsiteY320" fmla="*/ 6829660 h 6858000"/>
              <a:gd name="connsiteX321" fmla="*/ 4987461 w 7467600"/>
              <a:gd name="connsiteY321" fmla="*/ 6432994 h 6858000"/>
              <a:gd name="connsiteX322" fmla="*/ 5179262 w 7467600"/>
              <a:gd name="connsiteY322" fmla="*/ 6035044 h 6858000"/>
              <a:gd name="connsiteX323" fmla="*/ 4689678 w 7467600"/>
              <a:gd name="connsiteY323" fmla="*/ 6440241 h 6858000"/>
              <a:gd name="connsiteX324" fmla="*/ 4477543 w 7467600"/>
              <a:gd name="connsiteY324" fmla="*/ 6674836 h 6858000"/>
              <a:gd name="connsiteX325" fmla="*/ 4329957 w 7467600"/>
              <a:gd name="connsiteY325" fmla="*/ 6858000 h 6858000"/>
              <a:gd name="connsiteX326" fmla="*/ 4218595 w 7467600"/>
              <a:gd name="connsiteY326" fmla="*/ 6858000 h 6858000"/>
              <a:gd name="connsiteX327" fmla="*/ 4368888 w 7467600"/>
              <a:gd name="connsiteY327" fmla="*/ 6668412 h 6858000"/>
              <a:gd name="connsiteX328" fmla="*/ 4563091 w 7467600"/>
              <a:gd name="connsiteY328" fmla="*/ 6442508 h 6858000"/>
              <a:gd name="connsiteX329" fmla="*/ 5387324 w 7467600"/>
              <a:gd name="connsiteY329" fmla="*/ 5705830 h 6858000"/>
              <a:gd name="connsiteX330" fmla="*/ 5073620 w 7467600"/>
              <a:gd name="connsiteY330" fmla="*/ 5955437 h 6858000"/>
              <a:gd name="connsiteX331" fmla="*/ 4689789 w 7467600"/>
              <a:gd name="connsiteY331" fmla="*/ 6268382 h 6858000"/>
              <a:gd name="connsiteX332" fmla="*/ 4418722 w 7467600"/>
              <a:gd name="connsiteY332" fmla="*/ 6570886 h 6858000"/>
              <a:gd name="connsiteX333" fmla="*/ 4214944 w 7467600"/>
              <a:gd name="connsiteY333" fmla="*/ 6858000 h 6858000"/>
              <a:gd name="connsiteX334" fmla="*/ 4177898 w 7467600"/>
              <a:gd name="connsiteY334" fmla="*/ 6858000 h 6858000"/>
              <a:gd name="connsiteX335" fmla="*/ 4391597 w 7467600"/>
              <a:gd name="connsiteY335" fmla="*/ 6556370 h 6858000"/>
              <a:gd name="connsiteX336" fmla="*/ 4668889 w 7467600"/>
              <a:gd name="connsiteY336" fmla="*/ 6246399 h 6858000"/>
              <a:gd name="connsiteX337" fmla="*/ 5055427 w 7467600"/>
              <a:gd name="connsiteY337" fmla="*/ 5931476 h 6858000"/>
              <a:gd name="connsiteX338" fmla="*/ 5371814 w 7467600"/>
              <a:gd name="connsiteY338" fmla="*/ 5678975 h 6858000"/>
              <a:gd name="connsiteX339" fmla="*/ 4987918 w 7467600"/>
              <a:gd name="connsiteY339" fmla="*/ 5838701 h 6858000"/>
              <a:gd name="connsiteX340" fmla="*/ 4317146 w 7467600"/>
              <a:gd name="connsiteY340" fmla="*/ 6587716 h 6858000"/>
              <a:gd name="connsiteX341" fmla="*/ 4171627 w 7467600"/>
              <a:gd name="connsiteY341" fmla="*/ 6858000 h 6858000"/>
              <a:gd name="connsiteX342" fmla="*/ 4081585 w 7467600"/>
              <a:gd name="connsiteY342" fmla="*/ 6858000 h 6858000"/>
              <a:gd name="connsiteX343" fmla="*/ 4238603 w 7467600"/>
              <a:gd name="connsiteY343" fmla="*/ 6559341 h 6858000"/>
              <a:gd name="connsiteX344" fmla="*/ 4778333 w 7467600"/>
              <a:gd name="connsiteY344" fmla="*/ 5873626 h 6858000"/>
              <a:gd name="connsiteX345" fmla="*/ 5414185 w 7467600"/>
              <a:gd name="connsiteY345" fmla="*/ 5573882 h 6858000"/>
              <a:gd name="connsiteX346" fmla="*/ 5959648 w 7467600"/>
              <a:gd name="connsiteY346" fmla="*/ 4760797 h 6858000"/>
              <a:gd name="connsiteX347" fmla="*/ 5355019 w 7467600"/>
              <a:gd name="connsiteY347" fmla="*/ 4734672 h 6858000"/>
              <a:gd name="connsiteX348" fmla="*/ 5083565 w 7467600"/>
              <a:gd name="connsiteY348" fmla="*/ 5179121 h 6858000"/>
              <a:gd name="connsiteX349" fmla="*/ 4713577 w 7467600"/>
              <a:gd name="connsiteY349" fmla="*/ 5616803 h 6858000"/>
              <a:gd name="connsiteX350" fmla="*/ 3989559 w 7467600"/>
              <a:gd name="connsiteY350" fmla="*/ 6145945 h 6858000"/>
              <a:gd name="connsiteX351" fmla="*/ 3939824 w 7467600"/>
              <a:gd name="connsiteY351" fmla="*/ 6066900 h 6858000"/>
              <a:gd name="connsiteX352" fmla="*/ 4584537 w 7467600"/>
              <a:gd name="connsiteY352" fmla="*/ 5324826 h 6858000"/>
              <a:gd name="connsiteX353" fmla="*/ 5037105 w 7467600"/>
              <a:gd name="connsiteY353" fmla="*/ 5088765 h 6858000"/>
              <a:gd name="connsiteX354" fmla="*/ 5039930 w 7467600"/>
              <a:gd name="connsiteY354" fmla="*/ 5089585 h 6858000"/>
              <a:gd name="connsiteX355" fmla="*/ 5263764 w 7467600"/>
              <a:gd name="connsiteY355" fmla="*/ 4735525 h 6858000"/>
              <a:gd name="connsiteX356" fmla="*/ 4086300 w 7467600"/>
              <a:gd name="connsiteY356" fmla="*/ 4884599 h 6858000"/>
              <a:gd name="connsiteX357" fmla="*/ 4085485 w 7467600"/>
              <a:gd name="connsiteY357" fmla="*/ 4899070 h 6858000"/>
              <a:gd name="connsiteX358" fmla="*/ 3871915 w 7467600"/>
              <a:gd name="connsiteY358" fmla="*/ 5253645 h 6858000"/>
              <a:gd name="connsiteX359" fmla="*/ 3799374 w 7467600"/>
              <a:gd name="connsiteY359" fmla="*/ 5466127 h 6858000"/>
              <a:gd name="connsiteX360" fmla="*/ 3498850 w 7467600"/>
              <a:gd name="connsiteY360" fmla="*/ 6661888 h 6858000"/>
              <a:gd name="connsiteX361" fmla="*/ 3399216 w 7467600"/>
              <a:gd name="connsiteY361" fmla="*/ 6858000 h 6858000"/>
              <a:gd name="connsiteX362" fmla="*/ 3303688 w 7467600"/>
              <a:gd name="connsiteY362" fmla="*/ 6858000 h 6858000"/>
              <a:gd name="connsiteX363" fmla="*/ 3391774 w 7467600"/>
              <a:gd name="connsiteY363" fmla="*/ 6697181 h 6858000"/>
              <a:gd name="connsiteX364" fmla="*/ 3735540 w 7467600"/>
              <a:gd name="connsiteY364" fmla="*/ 5546923 h 6858000"/>
              <a:gd name="connsiteX365" fmla="*/ 3729438 w 7467600"/>
              <a:gd name="connsiteY365" fmla="*/ 5569058 h 6858000"/>
              <a:gd name="connsiteX366" fmla="*/ 3707782 w 7467600"/>
              <a:gd name="connsiteY366" fmla="*/ 5644908 h 6858000"/>
              <a:gd name="connsiteX367" fmla="*/ 3583827 w 7467600"/>
              <a:gd name="connsiteY367" fmla="*/ 6039215 h 6858000"/>
              <a:gd name="connsiteX368" fmla="*/ 3547861 w 7467600"/>
              <a:gd name="connsiteY368" fmla="*/ 6129609 h 6858000"/>
              <a:gd name="connsiteX369" fmla="*/ 3490905 w 7467600"/>
              <a:gd name="connsiteY369" fmla="*/ 6277660 h 6858000"/>
              <a:gd name="connsiteX370" fmla="*/ 3455859 w 7467600"/>
              <a:gd name="connsiteY370" fmla="*/ 6391301 h 6858000"/>
              <a:gd name="connsiteX371" fmla="*/ 3429112 w 7467600"/>
              <a:gd name="connsiteY371" fmla="*/ 6479469 h 6858000"/>
              <a:gd name="connsiteX372" fmla="*/ 3304862 w 7467600"/>
              <a:gd name="connsiteY372" fmla="*/ 6796476 h 6858000"/>
              <a:gd name="connsiteX373" fmla="*/ 3276071 w 7467600"/>
              <a:gd name="connsiteY373" fmla="*/ 6858000 h 6858000"/>
              <a:gd name="connsiteX374" fmla="*/ 3240805 w 7467600"/>
              <a:gd name="connsiteY374" fmla="*/ 6858000 h 6858000"/>
              <a:gd name="connsiteX375" fmla="*/ 3275917 w 7467600"/>
              <a:gd name="connsiteY375" fmla="*/ 6783192 h 6858000"/>
              <a:gd name="connsiteX376" fmla="*/ 3399358 w 7467600"/>
              <a:gd name="connsiteY376" fmla="*/ 6469011 h 6858000"/>
              <a:gd name="connsiteX377" fmla="*/ 3425650 w 7467600"/>
              <a:gd name="connsiteY377" fmla="*/ 6381333 h 6858000"/>
              <a:gd name="connsiteX378" fmla="*/ 3460661 w 7467600"/>
              <a:gd name="connsiteY378" fmla="*/ 6266763 h 6858000"/>
              <a:gd name="connsiteX379" fmla="*/ 3518021 w 7467600"/>
              <a:gd name="connsiteY379" fmla="*/ 6117298 h 6858000"/>
              <a:gd name="connsiteX380" fmla="*/ 3554035 w 7467600"/>
              <a:gd name="connsiteY380" fmla="*/ 6027832 h 6858000"/>
              <a:gd name="connsiteX381" fmla="*/ 3677174 w 7467600"/>
              <a:gd name="connsiteY381" fmla="*/ 5636351 h 6858000"/>
              <a:gd name="connsiteX382" fmla="*/ 3698819 w 7467600"/>
              <a:gd name="connsiteY382" fmla="*/ 5560503 h 6858000"/>
              <a:gd name="connsiteX383" fmla="*/ 3702094 w 7467600"/>
              <a:gd name="connsiteY383" fmla="*/ 5549194 h 6858000"/>
              <a:gd name="connsiteX384" fmla="*/ 3398355 w 7467600"/>
              <a:gd name="connsiteY384" fmla="*/ 6094603 h 6858000"/>
              <a:gd name="connsiteX385" fmla="*/ 3193941 w 7467600"/>
              <a:gd name="connsiteY385" fmla="*/ 6798775 h 6858000"/>
              <a:gd name="connsiteX386" fmla="*/ 3184140 w 7467600"/>
              <a:gd name="connsiteY386" fmla="*/ 6858000 h 6858000"/>
              <a:gd name="connsiteX387" fmla="*/ 3099978 w 7467600"/>
              <a:gd name="connsiteY387" fmla="*/ 6858000 h 6858000"/>
              <a:gd name="connsiteX388" fmla="*/ 3101556 w 7467600"/>
              <a:gd name="connsiteY388" fmla="*/ 6843337 h 6858000"/>
              <a:gd name="connsiteX389" fmla="*/ 3370162 w 7467600"/>
              <a:gd name="connsiteY389" fmla="*/ 5785550 h 6858000"/>
              <a:gd name="connsiteX390" fmla="*/ 3746477 w 7467600"/>
              <a:gd name="connsiteY390" fmla="*/ 5377889 h 6858000"/>
              <a:gd name="connsiteX391" fmla="*/ 3863399 w 7467600"/>
              <a:gd name="connsiteY391" fmla="*/ 5087257 h 6858000"/>
              <a:gd name="connsiteX392" fmla="*/ 3968712 w 7467600"/>
              <a:gd name="connsiteY392" fmla="*/ 4913989 h 6858000"/>
              <a:gd name="connsiteX393" fmla="*/ 2792390 w 7467600"/>
              <a:gd name="connsiteY393" fmla="*/ 5382974 h 6858000"/>
              <a:gd name="connsiteX394" fmla="*/ 2714982 w 7467600"/>
              <a:gd name="connsiteY394" fmla="*/ 5427051 h 6858000"/>
              <a:gd name="connsiteX395" fmla="*/ 2813361 w 7467600"/>
              <a:gd name="connsiteY395" fmla="*/ 6023912 h 6858000"/>
              <a:gd name="connsiteX396" fmla="*/ 2688430 w 7467600"/>
              <a:gd name="connsiteY396" fmla="*/ 6801564 h 6858000"/>
              <a:gd name="connsiteX397" fmla="*/ 2629626 w 7467600"/>
              <a:gd name="connsiteY397" fmla="*/ 6763394 h 6858000"/>
              <a:gd name="connsiteX398" fmla="*/ 2565328 w 7467600"/>
              <a:gd name="connsiteY398" fmla="*/ 5516399 h 6858000"/>
              <a:gd name="connsiteX399" fmla="*/ 1922999 w 7467600"/>
              <a:gd name="connsiteY399" fmla="*/ 5980343 h 6858000"/>
              <a:gd name="connsiteX400" fmla="*/ 1950261 w 7467600"/>
              <a:gd name="connsiteY400" fmla="*/ 6405858 h 6858000"/>
              <a:gd name="connsiteX401" fmla="*/ 2365554 w 7467600"/>
              <a:gd name="connsiteY401" fmla="*/ 6759107 h 6858000"/>
              <a:gd name="connsiteX402" fmla="*/ 2424142 w 7467600"/>
              <a:gd name="connsiteY402" fmla="*/ 6858000 h 6858000"/>
              <a:gd name="connsiteX403" fmla="*/ 2395994 w 7467600"/>
              <a:gd name="connsiteY403" fmla="*/ 6858000 h 6858000"/>
              <a:gd name="connsiteX404" fmla="*/ 2392863 w 7467600"/>
              <a:gd name="connsiteY404" fmla="*/ 6852964 h 6858000"/>
              <a:gd name="connsiteX405" fmla="*/ 2017589 w 7467600"/>
              <a:gd name="connsiteY405" fmla="*/ 6493982 h 6858000"/>
              <a:gd name="connsiteX406" fmla="*/ 2147336 w 7467600"/>
              <a:gd name="connsiteY406" fmla="*/ 6594052 h 6858000"/>
              <a:gd name="connsiteX407" fmla="*/ 2207047 w 7467600"/>
              <a:gd name="connsiteY407" fmla="*/ 6654540 h 6858000"/>
              <a:gd name="connsiteX408" fmla="*/ 2299106 w 7467600"/>
              <a:gd name="connsiteY408" fmla="*/ 6778931 h 6858000"/>
              <a:gd name="connsiteX409" fmla="*/ 2314430 w 7467600"/>
              <a:gd name="connsiteY409" fmla="*/ 6801144 h 6858000"/>
              <a:gd name="connsiteX410" fmla="*/ 2352406 w 7467600"/>
              <a:gd name="connsiteY410" fmla="*/ 6858000 h 6858000"/>
              <a:gd name="connsiteX411" fmla="*/ 2314492 w 7467600"/>
              <a:gd name="connsiteY411" fmla="*/ 6858000 h 6858000"/>
              <a:gd name="connsiteX412" fmla="*/ 2288095 w 7467600"/>
              <a:gd name="connsiteY412" fmla="*/ 6818030 h 6858000"/>
              <a:gd name="connsiteX413" fmla="*/ 2272768 w 7467600"/>
              <a:gd name="connsiteY413" fmla="*/ 6795822 h 6858000"/>
              <a:gd name="connsiteX414" fmla="*/ 2182715 w 7467600"/>
              <a:gd name="connsiteY414" fmla="*/ 6675071 h 6858000"/>
              <a:gd name="connsiteX415" fmla="*/ 2032061 w 7467600"/>
              <a:gd name="connsiteY415" fmla="*/ 6541380 h 6858000"/>
              <a:gd name="connsiteX416" fmla="*/ 2257220 w 7467600"/>
              <a:gd name="connsiteY416" fmla="*/ 6826257 h 6858000"/>
              <a:gd name="connsiteX417" fmla="*/ 2281324 w 7467600"/>
              <a:gd name="connsiteY417" fmla="*/ 6858000 h 6858000"/>
              <a:gd name="connsiteX418" fmla="*/ 2242860 w 7467600"/>
              <a:gd name="connsiteY418" fmla="*/ 6858000 h 6858000"/>
              <a:gd name="connsiteX419" fmla="*/ 2232818 w 7467600"/>
              <a:gd name="connsiteY419" fmla="*/ 6844926 h 6858000"/>
              <a:gd name="connsiteX420" fmla="*/ 1990172 w 7467600"/>
              <a:gd name="connsiteY420" fmla="*/ 6542121 h 6858000"/>
              <a:gd name="connsiteX421" fmla="*/ 2124090 w 7467600"/>
              <a:gd name="connsiteY421" fmla="*/ 6761017 h 6858000"/>
              <a:gd name="connsiteX422" fmla="*/ 2200380 w 7467600"/>
              <a:gd name="connsiteY422" fmla="*/ 6858000 h 6858000"/>
              <a:gd name="connsiteX423" fmla="*/ 2147507 w 7467600"/>
              <a:gd name="connsiteY423" fmla="*/ 6858000 h 6858000"/>
              <a:gd name="connsiteX424" fmla="*/ 2070668 w 7467600"/>
              <a:gd name="connsiteY424" fmla="*/ 6761520 h 6858000"/>
              <a:gd name="connsiteX425" fmla="*/ 1975142 w 7467600"/>
              <a:gd name="connsiteY425" fmla="*/ 6585570 h 6858000"/>
              <a:gd name="connsiteX426" fmla="*/ 2050035 w 7467600"/>
              <a:gd name="connsiteY426" fmla="*/ 6813345 h 6858000"/>
              <a:gd name="connsiteX427" fmla="*/ 2063025 w 7467600"/>
              <a:gd name="connsiteY427" fmla="*/ 6858000 h 6858000"/>
              <a:gd name="connsiteX428" fmla="*/ 2021675 w 7467600"/>
              <a:gd name="connsiteY428" fmla="*/ 6858000 h 6858000"/>
              <a:gd name="connsiteX429" fmla="*/ 2019308 w 7467600"/>
              <a:gd name="connsiteY429" fmla="*/ 6847118 h 6858000"/>
              <a:gd name="connsiteX430" fmla="*/ 1938835 w 7467600"/>
              <a:gd name="connsiteY430" fmla="*/ 6551160 h 6858000"/>
              <a:gd name="connsiteX431" fmla="*/ 1953230 w 7467600"/>
              <a:gd name="connsiteY431" fmla="*/ 6759699 h 6858000"/>
              <a:gd name="connsiteX432" fmla="*/ 1956763 w 7467600"/>
              <a:gd name="connsiteY432" fmla="*/ 6778191 h 6858000"/>
              <a:gd name="connsiteX433" fmla="*/ 1967925 w 7467600"/>
              <a:gd name="connsiteY433" fmla="*/ 6858000 h 6858000"/>
              <a:gd name="connsiteX434" fmla="*/ 1936622 w 7467600"/>
              <a:gd name="connsiteY434" fmla="*/ 6858000 h 6858000"/>
              <a:gd name="connsiteX435" fmla="*/ 1926261 w 7467600"/>
              <a:gd name="connsiteY435" fmla="*/ 6784064 h 6858000"/>
              <a:gd name="connsiteX436" fmla="*/ 1922724 w 7467600"/>
              <a:gd name="connsiteY436" fmla="*/ 6765577 h 6858000"/>
              <a:gd name="connsiteX437" fmla="*/ 1904650 w 7467600"/>
              <a:gd name="connsiteY437" fmla="*/ 6639616 h 6858000"/>
              <a:gd name="connsiteX438" fmla="*/ 1885273 w 7467600"/>
              <a:gd name="connsiteY438" fmla="*/ 6858000 h 6858000"/>
              <a:gd name="connsiteX439" fmla="*/ 1854363 w 7467600"/>
              <a:gd name="connsiteY439" fmla="*/ 6858000 h 6858000"/>
              <a:gd name="connsiteX440" fmla="*/ 1880391 w 7467600"/>
              <a:gd name="connsiteY440" fmla="*/ 6603796 h 6858000"/>
              <a:gd name="connsiteX441" fmla="*/ 1818273 w 7467600"/>
              <a:gd name="connsiteY441" fmla="*/ 6715729 h 6858000"/>
              <a:gd name="connsiteX442" fmla="*/ 1794691 w 7467600"/>
              <a:gd name="connsiteY442" fmla="*/ 6843239 h 6858000"/>
              <a:gd name="connsiteX443" fmla="*/ 1794914 w 7467600"/>
              <a:gd name="connsiteY443" fmla="*/ 6858000 h 6858000"/>
              <a:gd name="connsiteX444" fmla="*/ 1746128 w 7467600"/>
              <a:gd name="connsiteY444" fmla="*/ 6858000 h 6858000"/>
              <a:gd name="connsiteX445" fmla="*/ 1753934 w 7467600"/>
              <a:gd name="connsiteY445" fmla="*/ 6724796 h 6858000"/>
              <a:gd name="connsiteX446" fmla="*/ 1792053 w 7467600"/>
              <a:gd name="connsiteY446" fmla="*/ 6572396 h 6858000"/>
              <a:gd name="connsiteX447" fmla="*/ 1862248 w 7467600"/>
              <a:gd name="connsiteY447" fmla="*/ 6266397 h 6858000"/>
              <a:gd name="connsiteX448" fmla="*/ 1862250 w 7467600"/>
              <a:gd name="connsiteY448" fmla="*/ 6033531 h 6858000"/>
              <a:gd name="connsiteX449" fmla="*/ 1211999 w 7467600"/>
              <a:gd name="connsiteY449" fmla="*/ 6683610 h 6858000"/>
              <a:gd name="connsiteX450" fmla="*/ 1213266 w 7467600"/>
              <a:gd name="connsiteY450" fmla="*/ 6691947 h 6858000"/>
              <a:gd name="connsiteX451" fmla="*/ 1203370 w 7467600"/>
              <a:gd name="connsiteY451" fmla="*/ 6850676 h 6858000"/>
              <a:gd name="connsiteX452" fmla="*/ 1203671 w 7467600"/>
              <a:gd name="connsiteY452" fmla="*/ 6858000 h 6858000"/>
              <a:gd name="connsiteX453" fmla="*/ 1143180 w 7467600"/>
              <a:gd name="connsiteY453" fmla="*/ 6858000 h 6858000"/>
              <a:gd name="connsiteX454" fmla="*/ 1142176 w 7467600"/>
              <a:gd name="connsiteY454" fmla="*/ 6766045 h 6858000"/>
              <a:gd name="connsiteX455" fmla="*/ 1067484 w 7467600"/>
              <a:gd name="connsiteY455" fmla="*/ 6858000 h 6858000"/>
              <a:gd name="connsiteX456" fmla="*/ 953928 w 7467600"/>
              <a:gd name="connsiteY456" fmla="*/ 6858000 h 6858000"/>
              <a:gd name="connsiteX457" fmla="*/ 959715 w 7467600"/>
              <a:gd name="connsiteY457" fmla="*/ 6850185 h 6858000"/>
              <a:gd name="connsiteX458" fmla="*/ 1483788 w 7467600"/>
              <a:gd name="connsiteY458" fmla="*/ 6259174 h 6858000"/>
              <a:gd name="connsiteX459" fmla="*/ 1100671 w 7467600"/>
              <a:gd name="connsiteY459" fmla="*/ 6252137 h 6858000"/>
              <a:gd name="connsiteX460" fmla="*/ 1090144 w 7467600"/>
              <a:gd name="connsiteY460" fmla="*/ 6256748 h 6858000"/>
              <a:gd name="connsiteX461" fmla="*/ 1095872 w 7467600"/>
              <a:gd name="connsiteY461" fmla="*/ 6271892 h 6858000"/>
              <a:gd name="connsiteX462" fmla="*/ 262785 w 7467600"/>
              <a:gd name="connsiteY462" fmla="*/ 6845450 h 6858000"/>
              <a:gd name="connsiteX463" fmla="*/ 209968 w 7467600"/>
              <a:gd name="connsiteY463" fmla="*/ 6770713 h 6858000"/>
              <a:gd name="connsiteX464" fmla="*/ 873460 w 7467600"/>
              <a:gd name="connsiteY464" fmla="*/ 6253768 h 6858000"/>
              <a:gd name="connsiteX465" fmla="*/ 192686 w 7467600"/>
              <a:gd name="connsiteY465" fmla="*/ 5849257 h 6858000"/>
              <a:gd name="connsiteX466" fmla="*/ 4696 w 7467600"/>
              <a:gd name="connsiteY466" fmla="*/ 5697668 h 6858000"/>
              <a:gd name="connsiteX467" fmla="*/ 0 w 7467600"/>
              <a:gd name="connsiteY467" fmla="*/ 5689984 h 6858000"/>
              <a:gd name="connsiteX468" fmla="*/ 0 w 7467600"/>
              <a:gd name="connsiteY468" fmla="*/ 5513472 h 6858000"/>
              <a:gd name="connsiteX469" fmla="*/ 174101 w 7467600"/>
              <a:gd name="connsiteY469" fmla="*/ 5620277 h 6858000"/>
              <a:gd name="connsiteX470" fmla="*/ 891800 w 7467600"/>
              <a:gd name="connsiteY470" fmla="*/ 6036935 h 6858000"/>
              <a:gd name="connsiteX471" fmla="*/ 1072219 w 7467600"/>
              <a:gd name="connsiteY471" fmla="*/ 6169443 h 6858000"/>
              <a:gd name="connsiteX472" fmla="*/ 1074117 w 7467600"/>
              <a:gd name="connsiteY472" fmla="*/ 6170301 h 6858000"/>
              <a:gd name="connsiteX473" fmla="*/ 1083114 w 7467600"/>
              <a:gd name="connsiteY473" fmla="*/ 6174131 h 6858000"/>
              <a:gd name="connsiteX474" fmla="*/ 1543010 w 7467600"/>
              <a:gd name="connsiteY474" fmla="*/ 6191140 h 6858000"/>
              <a:gd name="connsiteX475" fmla="*/ 1551080 w 7467600"/>
              <a:gd name="connsiteY475" fmla="*/ 6195006 h 6858000"/>
              <a:gd name="connsiteX476" fmla="*/ 2345443 w 7467600"/>
              <a:gd name="connsiteY476" fmla="*/ 5549882 h 6858000"/>
              <a:gd name="connsiteX477" fmla="*/ 1721499 w 7467600"/>
              <a:gd name="connsiteY477" fmla="*/ 5599969 h 6858000"/>
              <a:gd name="connsiteX478" fmla="*/ 767716 w 7467600"/>
              <a:gd name="connsiteY478" fmla="*/ 5472768 h 6858000"/>
              <a:gd name="connsiteX479" fmla="*/ 722147 w 7467600"/>
              <a:gd name="connsiteY479" fmla="*/ 5393091 h 6858000"/>
              <a:gd name="connsiteX480" fmla="*/ 1485552 w 7467600"/>
              <a:gd name="connsiteY480" fmla="*/ 5313202 h 6858000"/>
              <a:gd name="connsiteX481" fmla="*/ 2143004 w 7467600"/>
              <a:gd name="connsiteY481" fmla="*/ 5402420 h 6858000"/>
              <a:gd name="connsiteX482" fmla="*/ 1933391 w 7467600"/>
              <a:gd name="connsiteY482" fmla="*/ 5156971 h 6858000"/>
              <a:gd name="connsiteX483" fmla="*/ 1827118 w 7467600"/>
              <a:gd name="connsiteY483" fmla="*/ 4968410 h 6858000"/>
              <a:gd name="connsiteX484" fmla="*/ 1837349 w 7467600"/>
              <a:gd name="connsiteY484" fmla="*/ 4956357 h 6858000"/>
              <a:gd name="connsiteX485" fmla="*/ 2162835 w 7467600"/>
              <a:gd name="connsiteY485" fmla="*/ 5187853 h 6858000"/>
              <a:gd name="connsiteX486" fmla="*/ 2257167 w 7467600"/>
              <a:gd name="connsiteY486" fmla="*/ 5462123 h 6858000"/>
              <a:gd name="connsiteX487" fmla="*/ 2261598 w 7467600"/>
              <a:gd name="connsiteY487" fmla="*/ 5467998 h 6858000"/>
              <a:gd name="connsiteX488" fmla="*/ 2437177 w 7467600"/>
              <a:gd name="connsiteY488" fmla="*/ 5479608 h 6858000"/>
              <a:gd name="connsiteX489" fmla="*/ 2445247 w 7467600"/>
              <a:gd name="connsiteY489" fmla="*/ 5483476 h 6858000"/>
              <a:gd name="connsiteX490" fmla="*/ 2743626 w 7467600"/>
              <a:gd name="connsiteY490" fmla="*/ 5304819 h 6858000"/>
              <a:gd name="connsiteX491" fmla="*/ 3048102 w 7467600"/>
              <a:gd name="connsiteY491" fmla="*/ 5150595 h 6858000"/>
              <a:gd name="connsiteX492" fmla="*/ 1799414 w 7467600"/>
              <a:gd name="connsiteY492" fmla="*/ 4694732 h 6858000"/>
              <a:gd name="connsiteX493" fmla="*/ 1771735 w 7467600"/>
              <a:gd name="connsiteY493" fmla="*/ 4619929 h 6858000"/>
              <a:gd name="connsiteX494" fmla="*/ 3104273 w 7467600"/>
              <a:gd name="connsiteY494" fmla="*/ 5076159 h 6858000"/>
              <a:gd name="connsiteX495" fmla="*/ 3113245 w 7467600"/>
              <a:gd name="connsiteY495" fmla="*/ 5090705 h 6858000"/>
              <a:gd name="connsiteX496" fmla="*/ 3126294 w 7467600"/>
              <a:gd name="connsiteY496" fmla="*/ 5114400 h 6858000"/>
              <a:gd name="connsiteX497" fmla="*/ 3937433 w 7467600"/>
              <a:gd name="connsiteY497" fmla="*/ 4830473 h 6858000"/>
              <a:gd name="connsiteX498" fmla="*/ 3590475 w 7467600"/>
              <a:gd name="connsiteY498" fmla="*/ 4597974 h 6858000"/>
              <a:gd name="connsiteX499" fmla="*/ 3100264 w 7467600"/>
              <a:gd name="connsiteY499" fmla="*/ 4579845 h 6858000"/>
              <a:gd name="connsiteX500" fmla="*/ 2183576 w 7467600"/>
              <a:gd name="connsiteY500" fmla="*/ 4227150 h 6858000"/>
              <a:gd name="connsiteX501" fmla="*/ 2151029 w 7467600"/>
              <a:gd name="connsiteY501" fmla="*/ 4146947 h 6858000"/>
              <a:gd name="connsiteX502" fmla="*/ 3563434 w 7467600"/>
              <a:gd name="connsiteY502" fmla="*/ 4469115 h 6858000"/>
              <a:gd name="connsiteX503" fmla="*/ 3177952 w 7467600"/>
              <a:gd name="connsiteY503" fmla="*/ 3657386 h 6858000"/>
              <a:gd name="connsiteX504" fmla="*/ 3189263 w 7467600"/>
              <a:gd name="connsiteY504" fmla="*/ 3625726 h 6858000"/>
              <a:gd name="connsiteX505" fmla="*/ 3560912 w 7467600"/>
              <a:gd name="connsiteY505" fmla="*/ 4079863 h 6858000"/>
              <a:gd name="connsiteX506" fmla="*/ 3626636 w 7467600"/>
              <a:gd name="connsiteY506" fmla="*/ 4512230 h 6858000"/>
              <a:gd name="connsiteX507" fmla="*/ 3653088 w 7467600"/>
              <a:gd name="connsiteY507" fmla="*/ 4521417 h 6858000"/>
              <a:gd name="connsiteX508" fmla="*/ 3988128 w 7467600"/>
              <a:gd name="connsiteY508" fmla="*/ 4817267 h 6858000"/>
              <a:gd name="connsiteX509" fmla="*/ 4830582 w 7467600"/>
              <a:gd name="connsiteY509" fmla="*/ 4676000 h 6858000"/>
              <a:gd name="connsiteX510" fmla="*/ 4830100 w 7467600"/>
              <a:gd name="connsiteY510" fmla="*/ 4675554 h 6858000"/>
              <a:gd name="connsiteX511" fmla="*/ 4036318 w 7467600"/>
              <a:gd name="connsiteY511" fmla="*/ 4147013 h 6858000"/>
              <a:gd name="connsiteX512" fmla="*/ 3432098 w 7467600"/>
              <a:gd name="connsiteY512" fmla="*/ 3537312 h 6858000"/>
              <a:gd name="connsiteX513" fmla="*/ 3446761 w 7467600"/>
              <a:gd name="connsiteY513" fmla="*/ 3461278 h 6858000"/>
              <a:gd name="connsiteX514" fmla="*/ 4419733 w 7467600"/>
              <a:gd name="connsiteY514" fmla="*/ 3963555 h 6858000"/>
              <a:gd name="connsiteX515" fmla="*/ 4781371 w 7467600"/>
              <a:gd name="connsiteY515" fmla="*/ 4458604 h 6858000"/>
              <a:gd name="connsiteX516" fmla="*/ 4780440 w 7467600"/>
              <a:gd name="connsiteY516" fmla="*/ 4470290 h 6858000"/>
              <a:gd name="connsiteX517" fmla="*/ 4898954 w 7467600"/>
              <a:gd name="connsiteY517" fmla="*/ 4662092 h 6858000"/>
              <a:gd name="connsiteX518" fmla="*/ 4900699 w 7467600"/>
              <a:gd name="connsiteY518" fmla="*/ 4670867 h 6858000"/>
              <a:gd name="connsiteX519" fmla="*/ 5714511 w 7467600"/>
              <a:gd name="connsiteY519" fmla="*/ 4663483 h 6858000"/>
              <a:gd name="connsiteX520" fmla="*/ 5464793 w 7467600"/>
              <a:gd name="connsiteY520" fmla="*/ 4393556 h 6858000"/>
              <a:gd name="connsiteX521" fmla="*/ 5461897 w 7467600"/>
              <a:gd name="connsiteY521" fmla="*/ 4390879 h 6858000"/>
              <a:gd name="connsiteX522" fmla="*/ 4294126 w 7467600"/>
              <a:gd name="connsiteY522" fmla="*/ 3303048 h 6858000"/>
              <a:gd name="connsiteX523" fmla="*/ 4305321 w 7467600"/>
              <a:gd name="connsiteY523" fmla="*/ 3256953 h 6858000"/>
              <a:gd name="connsiteX524" fmla="*/ 4949299 w 7467600"/>
              <a:gd name="connsiteY524" fmla="*/ 3766336 h 6858000"/>
              <a:gd name="connsiteX525" fmla="*/ 5291452 w 7467600"/>
              <a:gd name="connsiteY525" fmla="*/ 4076801 h 6858000"/>
              <a:gd name="connsiteX526" fmla="*/ 5434998 w 7467600"/>
              <a:gd name="connsiteY526" fmla="*/ 4254100 h 6858000"/>
              <a:gd name="connsiteX527" fmla="*/ 5351015 w 7467600"/>
              <a:gd name="connsiteY527" fmla="*/ 3760989 h 6858000"/>
              <a:gd name="connsiteX528" fmla="*/ 5413780 w 7467600"/>
              <a:gd name="connsiteY528" fmla="*/ 2966265 h 6858000"/>
              <a:gd name="connsiteX529" fmla="*/ 5425627 w 7467600"/>
              <a:gd name="connsiteY529" fmla="*/ 2954192 h 6858000"/>
              <a:gd name="connsiteX530" fmla="*/ 6604735 w 7467600"/>
              <a:gd name="connsiteY530" fmla="*/ 2041381 h 6858000"/>
              <a:gd name="connsiteX531" fmla="*/ 7204487 w 7467600"/>
              <a:gd name="connsiteY531" fmla="*/ 2742112 h 6858000"/>
              <a:gd name="connsiteX532" fmla="*/ 7131592 w 7467600"/>
              <a:gd name="connsiteY532" fmla="*/ 2672096 h 6858000"/>
              <a:gd name="connsiteX533" fmla="*/ 6996344 w 7467600"/>
              <a:gd name="connsiteY533" fmla="*/ 2518310 h 6858000"/>
              <a:gd name="connsiteX534" fmla="*/ 6735495 w 7467600"/>
              <a:gd name="connsiteY534" fmla="*/ 2196890 h 6858000"/>
              <a:gd name="connsiteX535" fmla="*/ 6721901 w 7467600"/>
              <a:gd name="connsiteY535" fmla="*/ 2179274 h 6858000"/>
              <a:gd name="connsiteX536" fmla="*/ 6604735 w 7467600"/>
              <a:gd name="connsiteY536" fmla="*/ 2041381 h 6858000"/>
              <a:gd name="connsiteX537" fmla="*/ 6591670 w 7467600"/>
              <a:gd name="connsiteY537" fmla="*/ 1988277 h 6858000"/>
              <a:gd name="connsiteX538" fmla="*/ 6747349 w 7467600"/>
              <a:gd name="connsiteY538" fmla="*/ 2160069 h 6858000"/>
              <a:gd name="connsiteX539" fmla="*/ 6760943 w 7467600"/>
              <a:gd name="connsiteY539" fmla="*/ 2177686 h 6858000"/>
              <a:gd name="connsiteX540" fmla="*/ 7021065 w 7467600"/>
              <a:gd name="connsiteY540" fmla="*/ 2498102 h 6858000"/>
              <a:gd name="connsiteX541" fmla="*/ 7155223 w 7467600"/>
              <a:gd name="connsiteY541" fmla="*/ 2650386 h 6858000"/>
              <a:gd name="connsiteX542" fmla="*/ 7203167 w 7467600"/>
              <a:gd name="connsiteY542" fmla="*/ 2697288 h 6858000"/>
              <a:gd name="connsiteX543" fmla="*/ 6937703 w 7467600"/>
              <a:gd name="connsiteY543" fmla="*/ 2321981 h 6858000"/>
              <a:gd name="connsiteX544" fmla="*/ 6591670 w 7467600"/>
              <a:gd name="connsiteY544" fmla="*/ 1988277 h 6858000"/>
              <a:gd name="connsiteX545" fmla="*/ 5798671 w 7467600"/>
              <a:gd name="connsiteY545" fmla="*/ 1981601 h 6858000"/>
              <a:gd name="connsiteX546" fmla="*/ 5754709 w 7467600"/>
              <a:gd name="connsiteY546" fmla="*/ 2071454 h 6858000"/>
              <a:gd name="connsiteX547" fmla="*/ 5763044 w 7467600"/>
              <a:gd name="connsiteY547" fmla="*/ 2842206 h 6858000"/>
              <a:gd name="connsiteX548" fmla="*/ 5764974 w 7467600"/>
              <a:gd name="connsiteY548" fmla="*/ 2799609 h 6858000"/>
              <a:gd name="connsiteX549" fmla="*/ 5767665 w 7467600"/>
              <a:gd name="connsiteY549" fmla="*/ 2666409 h 6858000"/>
              <a:gd name="connsiteX550" fmla="*/ 5763055 w 7467600"/>
              <a:gd name="connsiteY550" fmla="*/ 2579705 h 6858000"/>
              <a:gd name="connsiteX551" fmla="*/ 5758079 w 7467600"/>
              <a:gd name="connsiteY551" fmla="*/ 2492508 h 6858000"/>
              <a:gd name="connsiteX552" fmla="*/ 5779325 w 7467600"/>
              <a:gd name="connsiteY552" fmla="*/ 2197069 h 6858000"/>
              <a:gd name="connsiteX553" fmla="*/ 5798671 w 7467600"/>
              <a:gd name="connsiteY553" fmla="*/ 1981601 h 6858000"/>
              <a:gd name="connsiteX554" fmla="*/ 5829202 w 7467600"/>
              <a:gd name="connsiteY554" fmla="*/ 1971679 h 6858000"/>
              <a:gd name="connsiteX555" fmla="*/ 5809558 w 7467600"/>
              <a:gd name="connsiteY555" fmla="*/ 2198043 h 6858000"/>
              <a:gd name="connsiteX556" fmla="*/ 5788653 w 7467600"/>
              <a:gd name="connsiteY556" fmla="*/ 2489430 h 6858000"/>
              <a:gd name="connsiteX557" fmla="*/ 5793439 w 7467600"/>
              <a:gd name="connsiteY557" fmla="*/ 2575235 h 6858000"/>
              <a:gd name="connsiteX558" fmla="*/ 5796837 w 7467600"/>
              <a:gd name="connsiteY558" fmla="*/ 2637633 h 6858000"/>
              <a:gd name="connsiteX559" fmla="*/ 5818614 w 7467600"/>
              <a:gd name="connsiteY559" fmla="*/ 2473055 h 6858000"/>
              <a:gd name="connsiteX560" fmla="*/ 5829202 w 7467600"/>
              <a:gd name="connsiteY560" fmla="*/ 1971679 h 6858000"/>
              <a:gd name="connsiteX561" fmla="*/ 5911389 w 7467600"/>
              <a:gd name="connsiteY561" fmla="*/ 1898371 h 6858000"/>
              <a:gd name="connsiteX562" fmla="*/ 6237627 w 7467600"/>
              <a:gd name="connsiteY562" fmla="*/ 2231921 h 6858000"/>
              <a:gd name="connsiteX563" fmla="*/ 5911389 w 7467600"/>
              <a:gd name="connsiteY563" fmla="*/ 1898371 h 6858000"/>
              <a:gd name="connsiteX564" fmla="*/ 6944437 w 7467600"/>
              <a:gd name="connsiteY564" fmla="*/ 1575402 h 6858000"/>
              <a:gd name="connsiteX565" fmla="*/ 6304730 w 7467600"/>
              <a:gd name="connsiteY565" fmla="*/ 1766654 h 6858000"/>
              <a:gd name="connsiteX566" fmla="*/ 6944437 w 7467600"/>
              <a:gd name="connsiteY566" fmla="*/ 1575402 h 6858000"/>
              <a:gd name="connsiteX567" fmla="*/ 7019523 w 7467600"/>
              <a:gd name="connsiteY567" fmla="*/ 1519450 h 6858000"/>
              <a:gd name="connsiteX568" fmla="*/ 6298091 w 7467600"/>
              <a:gd name="connsiteY568" fmla="*/ 1737122 h 6858000"/>
              <a:gd name="connsiteX569" fmla="*/ 7019523 w 7467600"/>
              <a:gd name="connsiteY569" fmla="*/ 1519450 h 6858000"/>
              <a:gd name="connsiteX570" fmla="*/ 2399523 w 7467600"/>
              <a:gd name="connsiteY570" fmla="*/ 1428234 h 6858000"/>
              <a:gd name="connsiteX571" fmla="*/ 2224982 w 7467600"/>
              <a:gd name="connsiteY571" fmla="*/ 1826201 h 6858000"/>
              <a:gd name="connsiteX572" fmla="*/ 2096099 w 7467600"/>
              <a:gd name="connsiteY572" fmla="*/ 2345900 h 6858000"/>
              <a:gd name="connsiteX573" fmla="*/ 2283317 w 7467600"/>
              <a:gd name="connsiteY573" fmla="*/ 1796925 h 6858000"/>
              <a:gd name="connsiteX574" fmla="*/ 2399523 w 7467600"/>
              <a:gd name="connsiteY574" fmla="*/ 1428234 h 6858000"/>
              <a:gd name="connsiteX575" fmla="*/ 2448558 w 7467600"/>
              <a:gd name="connsiteY575" fmla="*/ 1373435 h 6858000"/>
              <a:gd name="connsiteX576" fmla="*/ 2312521 w 7467600"/>
              <a:gd name="connsiteY576" fmla="*/ 1806140 h 6858000"/>
              <a:gd name="connsiteX577" fmla="*/ 2127533 w 7467600"/>
              <a:gd name="connsiteY577" fmla="*/ 2348380 h 6858000"/>
              <a:gd name="connsiteX578" fmla="*/ 2358080 w 7467600"/>
              <a:gd name="connsiteY578" fmla="*/ 1866134 h 6858000"/>
              <a:gd name="connsiteX579" fmla="*/ 2407436 w 7467600"/>
              <a:gd name="connsiteY579" fmla="*/ 1651070 h 6858000"/>
              <a:gd name="connsiteX580" fmla="*/ 2448558 w 7467600"/>
              <a:gd name="connsiteY580" fmla="*/ 1373435 h 6858000"/>
              <a:gd name="connsiteX581" fmla="*/ 278707 w 7467600"/>
              <a:gd name="connsiteY581" fmla="*/ 1352270 h 6858000"/>
              <a:gd name="connsiteX582" fmla="*/ 321570 w 7467600"/>
              <a:gd name="connsiteY582" fmla="*/ 1861610 h 6858000"/>
              <a:gd name="connsiteX583" fmla="*/ 294281 w 7467600"/>
              <a:gd name="connsiteY583" fmla="*/ 1440658 h 6858000"/>
              <a:gd name="connsiteX584" fmla="*/ 278707 w 7467600"/>
              <a:gd name="connsiteY584" fmla="*/ 1352270 h 6858000"/>
              <a:gd name="connsiteX585" fmla="*/ 1423821 w 7467600"/>
              <a:gd name="connsiteY585" fmla="*/ 1351958 h 6858000"/>
              <a:gd name="connsiteX586" fmla="*/ 1638521 w 7467600"/>
              <a:gd name="connsiteY586" fmla="*/ 1908470 h 6858000"/>
              <a:gd name="connsiteX587" fmla="*/ 1754199 w 7467600"/>
              <a:gd name="connsiteY587" fmla="*/ 2149284 h 6858000"/>
              <a:gd name="connsiteX588" fmla="*/ 1908359 w 7467600"/>
              <a:gd name="connsiteY588" fmla="*/ 2364988 h 6858000"/>
              <a:gd name="connsiteX589" fmla="*/ 1647661 w 7467600"/>
              <a:gd name="connsiteY589" fmla="*/ 1825945 h 6858000"/>
              <a:gd name="connsiteX590" fmla="*/ 1423821 w 7467600"/>
              <a:gd name="connsiteY590" fmla="*/ 1351958 h 6858000"/>
              <a:gd name="connsiteX591" fmla="*/ 1431890 w 7467600"/>
              <a:gd name="connsiteY591" fmla="*/ 1306475 h 6858000"/>
              <a:gd name="connsiteX592" fmla="*/ 1507597 w 7467600"/>
              <a:gd name="connsiteY592" fmla="*/ 1446132 h 6858000"/>
              <a:gd name="connsiteX593" fmla="*/ 1674586 w 7467600"/>
              <a:gd name="connsiteY593" fmla="*/ 1813832 h 6858000"/>
              <a:gd name="connsiteX594" fmla="*/ 1815950 w 7467600"/>
              <a:gd name="connsiteY594" fmla="*/ 2128564 h 6858000"/>
              <a:gd name="connsiteX595" fmla="*/ 1984242 w 7467600"/>
              <a:gd name="connsiteY595" fmla="*/ 2430829 h 6858000"/>
              <a:gd name="connsiteX596" fmla="*/ 2014023 w 7467600"/>
              <a:gd name="connsiteY596" fmla="*/ 2450995 h 6858000"/>
              <a:gd name="connsiteX597" fmla="*/ 1747337 w 7467600"/>
              <a:gd name="connsiteY597" fmla="*/ 1855264 h 6858000"/>
              <a:gd name="connsiteX598" fmla="*/ 1533749 w 7467600"/>
              <a:gd name="connsiteY598" fmla="*/ 1478656 h 6858000"/>
              <a:gd name="connsiteX599" fmla="*/ 1431890 w 7467600"/>
              <a:gd name="connsiteY599" fmla="*/ 1306475 h 6858000"/>
              <a:gd name="connsiteX600" fmla="*/ 5052692 w 7467600"/>
              <a:gd name="connsiteY600" fmla="*/ 1292994 h 6858000"/>
              <a:gd name="connsiteX601" fmla="*/ 5200661 w 7467600"/>
              <a:gd name="connsiteY601" fmla="*/ 1635186 h 6858000"/>
              <a:gd name="connsiteX602" fmla="*/ 5297138 w 7467600"/>
              <a:gd name="connsiteY602" fmla="*/ 1906351 h 6858000"/>
              <a:gd name="connsiteX603" fmla="*/ 5052692 w 7467600"/>
              <a:gd name="connsiteY603" fmla="*/ 1292994 h 6858000"/>
              <a:gd name="connsiteX604" fmla="*/ 5009948 w 7467600"/>
              <a:gd name="connsiteY604" fmla="*/ 1273619 h 6858000"/>
              <a:gd name="connsiteX605" fmla="*/ 5121777 w 7467600"/>
              <a:gd name="connsiteY605" fmla="*/ 1654213 h 6858000"/>
              <a:gd name="connsiteX606" fmla="*/ 5293545 w 7467600"/>
              <a:gd name="connsiteY606" fmla="*/ 2072247 h 6858000"/>
              <a:gd name="connsiteX607" fmla="*/ 5294042 w 7467600"/>
              <a:gd name="connsiteY607" fmla="*/ 2065019 h 6858000"/>
              <a:gd name="connsiteX608" fmla="*/ 5171936 w 7467600"/>
              <a:gd name="connsiteY608" fmla="*/ 1647613 h 6858000"/>
              <a:gd name="connsiteX609" fmla="*/ 5009948 w 7467600"/>
              <a:gd name="connsiteY609" fmla="*/ 1273619 h 6858000"/>
              <a:gd name="connsiteX610" fmla="*/ 655236 w 7467600"/>
              <a:gd name="connsiteY610" fmla="*/ 1268632 h 6858000"/>
              <a:gd name="connsiteX611" fmla="*/ 839521 w 7467600"/>
              <a:gd name="connsiteY611" fmla="*/ 1685315 h 6858000"/>
              <a:gd name="connsiteX612" fmla="*/ 1109416 w 7467600"/>
              <a:gd name="connsiteY612" fmla="*/ 2061663 h 6858000"/>
              <a:gd name="connsiteX613" fmla="*/ 1298300 w 7467600"/>
              <a:gd name="connsiteY613" fmla="*/ 2247742 h 6858000"/>
              <a:gd name="connsiteX614" fmla="*/ 1125871 w 7467600"/>
              <a:gd name="connsiteY614" fmla="*/ 1989513 h 6858000"/>
              <a:gd name="connsiteX615" fmla="*/ 981574 w 7467600"/>
              <a:gd name="connsiteY615" fmla="*/ 1783157 h 6858000"/>
              <a:gd name="connsiteX616" fmla="*/ 922198 w 7467600"/>
              <a:gd name="connsiteY616" fmla="*/ 1677437 h 6858000"/>
              <a:gd name="connsiteX617" fmla="*/ 869293 w 7467600"/>
              <a:gd name="connsiteY617" fmla="*/ 1583214 h 6858000"/>
              <a:gd name="connsiteX618" fmla="*/ 751431 w 7467600"/>
              <a:gd name="connsiteY618" fmla="*/ 1405731 h 6858000"/>
              <a:gd name="connsiteX619" fmla="*/ 655236 w 7467600"/>
              <a:gd name="connsiteY619" fmla="*/ 1268632 h 6858000"/>
              <a:gd name="connsiteX620" fmla="*/ 6516292 w 7467600"/>
              <a:gd name="connsiteY620" fmla="*/ 1263064 h 6858000"/>
              <a:gd name="connsiteX621" fmla="*/ 5736320 w 7467600"/>
              <a:gd name="connsiteY621" fmla="*/ 1501803 h 6858000"/>
              <a:gd name="connsiteX622" fmla="*/ 6516292 w 7467600"/>
              <a:gd name="connsiteY622" fmla="*/ 1263064 h 6858000"/>
              <a:gd name="connsiteX623" fmla="*/ 291466 w 7467600"/>
              <a:gd name="connsiteY623" fmla="*/ 1250369 h 6858000"/>
              <a:gd name="connsiteX624" fmla="*/ 323180 w 7467600"/>
              <a:gd name="connsiteY624" fmla="*/ 1435283 h 6858000"/>
              <a:gd name="connsiteX625" fmla="*/ 349381 w 7467600"/>
              <a:gd name="connsiteY625" fmla="*/ 1875041 h 6858000"/>
              <a:gd name="connsiteX626" fmla="*/ 374363 w 7467600"/>
              <a:gd name="connsiteY626" fmla="*/ 1506494 h 6858000"/>
              <a:gd name="connsiteX627" fmla="*/ 302168 w 7467600"/>
              <a:gd name="connsiteY627" fmla="*/ 1274495 h 6858000"/>
              <a:gd name="connsiteX628" fmla="*/ 291466 w 7467600"/>
              <a:gd name="connsiteY628" fmla="*/ 1250369 h 6858000"/>
              <a:gd name="connsiteX629" fmla="*/ 678222 w 7467600"/>
              <a:gd name="connsiteY629" fmla="*/ 1248670 h 6858000"/>
              <a:gd name="connsiteX630" fmla="*/ 775536 w 7467600"/>
              <a:gd name="connsiteY630" fmla="*/ 1388015 h 6858000"/>
              <a:gd name="connsiteX631" fmla="*/ 894529 w 7467600"/>
              <a:gd name="connsiteY631" fmla="*/ 1567739 h 6858000"/>
              <a:gd name="connsiteX632" fmla="*/ 948000 w 7467600"/>
              <a:gd name="connsiteY632" fmla="*/ 1663088 h 6858000"/>
              <a:gd name="connsiteX633" fmla="*/ 1006812 w 7467600"/>
              <a:gd name="connsiteY633" fmla="*/ 1767683 h 6858000"/>
              <a:gd name="connsiteX634" fmla="*/ 1149133 w 7467600"/>
              <a:gd name="connsiteY634" fmla="*/ 1971513 h 6858000"/>
              <a:gd name="connsiteX635" fmla="*/ 1333952 w 7467600"/>
              <a:gd name="connsiteY635" fmla="*/ 2251620 h 6858000"/>
              <a:gd name="connsiteX636" fmla="*/ 1337329 w 7467600"/>
              <a:gd name="connsiteY636" fmla="*/ 2258350 h 6858000"/>
              <a:gd name="connsiteX637" fmla="*/ 1014726 w 7467600"/>
              <a:gd name="connsiteY637" fmla="*/ 1615556 h 6858000"/>
              <a:gd name="connsiteX638" fmla="*/ 678222 w 7467600"/>
              <a:gd name="connsiteY638" fmla="*/ 1248670 h 6858000"/>
              <a:gd name="connsiteX639" fmla="*/ 6691602 w 7467600"/>
              <a:gd name="connsiteY639" fmla="*/ 1140573 h 6858000"/>
              <a:gd name="connsiteX640" fmla="*/ 6571100 w 7467600"/>
              <a:gd name="connsiteY640" fmla="*/ 1183662 h 6858000"/>
              <a:gd name="connsiteX641" fmla="*/ 6241687 w 7467600"/>
              <a:gd name="connsiteY641" fmla="*/ 1257600 h 6858000"/>
              <a:gd name="connsiteX642" fmla="*/ 5693009 w 7467600"/>
              <a:gd name="connsiteY642" fmla="*/ 1478256 h 6858000"/>
              <a:gd name="connsiteX643" fmla="*/ 6548420 w 7467600"/>
              <a:gd name="connsiteY643" fmla="*/ 1214599 h 6858000"/>
              <a:gd name="connsiteX644" fmla="*/ 6605473 w 7467600"/>
              <a:gd name="connsiteY644" fmla="*/ 1184686 h 6858000"/>
              <a:gd name="connsiteX645" fmla="*/ 6691602 w 7467600"/>
              <a:gd name="connsiteY645" fmla="*/ 1140573 h 6858000"/>
              <a:gd name="connsiteX646" fmla="*/ 4002475 w 7467600"/>
              <a:gd name="connsiteY646" fmla="*/ 1037802 h 6858000"/>
              <a:gd name="connsiteX647" fmla="*/ 4000324 w 7467600"/>
              <a:gd name="connsiteY647" fmla="*/ 1039362 h 6858000"/>
              <a:gd name="connsiteX648" fmla="*/ 4002862 w 7467600"/>
              <a:gd name="connsiteY648" fmla="*/ 1042866 h 6858000"/>
              <a:gd name="connsiteX649" fmla="*/ 4002475 w 7467600"/>
              <a:gd name="connsiteY649" fmla="*/ 1037802 h 6858000"/>
              <a:gd name="connsiteX650" fmla="*/ 506322 w 7467600"/>
              <a:gd name="connsiteY650" fmla="*/ 1020997 h 6858000"/>
              <a:gd name="connsiteX651" fmla="*/ 533068 w 7467600"/>
              <a:gd name="connsiteY651" fmla="*/ 1029409 h 6858000"/>
              <a:gd name="connsiteX652" fmla="*/ 1232525 w 7467600"/>
              <a:gd name="connsiteY652" fmla="*/ 1804675 h 6858000"/>
              <a:gd name="connsiteX653" fmla="*/ 1388858 w 7467600"/>
              <a:gd name="connsiteY653" fmla="*/ 2368011 h 6858000"/>
              <a:gd name="connsiteX654" fmla="*/ 1384098 w 7467600"/>
              <a:gd name="connsiteY654" fmla="*/ 2378125 h 6858000"/>
              <a:gd name="connsiteX655" fmla="*/ 1425393 w 7467600"/>
              <a:gd name="connsiteY655" fmla="*/ 2589124 h 6858000"/>
              <a:gd name="connsiteX656" fmla="*/ 1424001 w 7467600"/>
              <a:gd name="connsiteY656" fmla="*/ 2597541 h 6858000"/>
              <a:gd name="connsiteX657" fmla="*/ 2152729 w 7467600"/>
              <a:gd name="connsiteY657" fmla="*/ 2864487 h 6858000"/>
              <a:gd name="connsiteX658" fmla="*/ 2020609 w 7467600"/>
              <a:gd name="connsiteY658" fmla="*/ 2539671 h 6858000"/>
              <a:gd name="connsiteX659" fmla="*/ 2018920 w 7467600"/>
              <a:gd name="connsiteY659" fmla="*/ 2536309 h 6858000"/>
              <a:gd name="connsiteX660" fmla="*/ 1342441 w 7467600"/>
              <a:gd name="connsiteY660" fmla="*/ 1173017 h 6858000"/>
              <a:gd name="connsiteX661" fmla="*/ 1367925 w 7467600"/>
              <a:gd name="connsiteY661" fmla="*/ 1135648 h 6858000"/>
              <a:gd name="connsiteX662" fmla="*/ 1771401 w 7467600"/>
              <a:gd name="connsiteY662" fmla="*/ 1806673 h 6858000"/>
              <a:gd name="connsiteX663" fmla="*/ 1972385 w 7467600"/>
              <a:gd name="connsiteY663" fmla="*/ 2198735 h 6858000"/>
              <a:gd name="connsiteX664" fmla="*/ 2040892 w 7467600"/>
              <a:gd name="connsiteY664" fmla="*/ 2405205 h 6858000"/>
              <a:gd name="connsiteX665" fmla="*/ 2131689 w 7467600"/>
              <a:gd name="connsiteY665" fmla="*/ 1936926 h 6858000"/>
              <a:gd name="connsiteX666" fmla="*/ 2454820 w 7467600"/>
              <a:gd name="connsiteY666" fmla="*/ 1248808 h 6858000"/>
              <a:gd name="connsiteX667" fmla="*/ 2492512 w 7467600"/>
              <a:gd name="connsiteY667" fmla="*/ 1302920 h 6858000"/>
              <a:gd name="connsiteX668" fmla="*/ 2081216 w 7467600"/>
              <a:gd name="connsiteY668" fmla="*/ 2527513 h 6858000"/>
              <a:gd name="connsiteX669" fmla="*/ 2081211 w 7467600"/>
              <a:gd name="connsiteY669" fmla="*/ 2528916 h 6858000"/>
              <a:gd name="connsiteX670" fmla="*/ 2199067 w 7467600"/>
              <a:gd name="connsiteY670" fmla="*/ 2884061 h 6858000"/>
              <a:gd name="connsiteX671" fmla="*/ 3192586 w 7467600"/>
              <a:gd name="connsiteY671" fmla="*/ 3411496 h 6858000"/>
              <a:gd name="connsiteX672" fmla="*/ 3182620 w 7467600"/>
              <a:gd name="connsiteY672" fmla="*/ 3483279 h 6858000"/>
              <a:gd name="connsiteX673" fmla="*/ 2435119 w 7467600"/>
              <a:gd name="connsiteY673" fmla="*/ 3080173 h 6858000"/>
              <a:gd name="connsiteX674" fmla="*/ 2410152 w 7467600"/>
              <a:gd name="connsiteY674" fmla="*/ 3063751 h 6858000"/>
              <a:gd name="connsiteX675" fmla="*/ 2408099 w 7467600"/>
              <a:gd name="connsiteY675" fmla="*/ 3064403 h 6858000"/>
              <a:gd name="connsiteX676" fmla="*/ 2407218 w 7467600"/>
              <a:gd name="connsiteY676" fmla="*/ 3070324 h 6858000"/>
              <a:gd name="connsiteX677" fmla="*/ 2380138 w 7467600"/>
              <a:gd name="connsiteY677" fmla="*/ 3099341 h 6858000"/>
              <a:gd name="connsiteX678" fmla="*/ 1765923 w 7467600"/>
              <a:gd name="connsiteY678" fmla="*/ 3581043 h 6858000"/>
              <a:gd name="connsiteX679" fmla="*/ 1702258 w 7467600"/>
              <a:gd name="connsiteY679" fmla="*/ 3612286 h 6858000"/>
              <a:gd name="connsiteX680" fmla="*/ 1538370 w 7467600"/>
              <a:gd name="connsiteY680" fmla="*/ 3811804 h 6858000"/>
              <a:gd name="connsiteX681" fmla="*/ 542867 w 7467600"/>
              <a:gd name="connsiteY681" fmla="*/ 4944092 h 6858000"/>
              <a:gd name="connsiteX682" fmla="*/ 515800 w 7467600"/>
              <a:gd name="connsiteY682" fmla="*/ 4862180 h 6858000"/>
              <a:gd name="connsiteX683" fmla="*/ 909145 w 7467600"/>
              <a:gd name="connsiteY683" fmla="*/ 4199225 h 6858000"/>
              <a:gd name="connsiteX684" fmla="*/ 1214067 w 7467600"/>
              <a:gd name="connsiteY684" fmla="*/ 3908561 h 6858000"/>
              <a:gd name="connsiteX685" fmla="*/ 640967 w 7467600"/>
              <a:gd name="connsiteY685" fmla="*/ 4105601 h 6858000"/>
              <a:gd name="connsiteX686" fmla="*/ 112563 w 7467600"/>
              <a:gd name="connsiteY686" fmla="*/ 4396952 h 6858000"/>
              <a:gd name="connsiteX687" fmla="*/ 0 w 7467600"/>
              <a:gd name="connsiteY687" fmla="*/ 4466006 h 6858000"/>
              <a:gd name="connsiteX688" fmla="*/ 0 w 7467600"/>
              <a:gd name="connsiteY688" fmla="*/ 4233763 h 6858000"/>
              <a:gd name="connsiteX689" fmla="*/ 36881 w 7467600"/>
              <a:gd name="connsiteY689" fmla="*/ 4200118 h 6858000"/>
              <a:gd name="connsiteX690" fmla="*/ 910534 w 7467600"/>
              <a:gd name="connsiteY690" fmla="*/ 3629753 h 6858000"/>
              <a:gd name="connsiteX691" fmla="*/ 1578717 w 7467600"/>
              <a:gd name="connsiteY691" fmla="*/ 3575982 h 6858000"/>
              <a:gd name="connsiteX692" fmla="*/ 2338780 w 7467600"/>
              <a:gd name="connsiteY692" fmla="*/ 3033725 h 6858000"/>
              <a:gd name="connsiteX693" fmla="*/ 1807991 w 7467600"/>
              <a:gd name="connsiteY693" fmla="*/ 2807184 h 6858000"/>
              <a:gd name="connsiteX694" fmla="*/ 1416358 w 7467600"/>
              <a:gd name="connsiteY694" fmla="*/ 3112571 h 6858000"/>
              <a:gd name="connsiteX695" fmla="*/ 939066 w 7467600"/>
              <a:gd name="connsiteY695" fmla="*/ 3378798 h 6858000"/>
              <a:gd name="connsiteX696" fmla="*/ 115099 w 7467600"/>
              <a:gd name="connsiteY696" fmla="*/ 3607650 h 6858000"/>
              <a:gd name="connsiteX697" fmla="*/ 97284 w 7467600"/>
              <a:gd name="connsiteY697" fmla="*/ 3520393 h 6858000"/>
              <a:gd name="connsiteX698" fmla="*/ 922050 w 7467600"/>
              <a:gd name="connsiteY698" fmla="*/ 3074867 h 6858000"/>
              <a:gd name="connsiteX699" fmla="*/ 1405265 w 7467600"/>
              <a:gd name="connsiteY699" fmla="*/ 3016319 h 6858000"/>
              <a:gd name="connsiteX700" fmla="*/ 1407512 w 7467600"/>
              <a:gd name="connsiteY700" fmla="*/ 3018001 h 6858000"/>
              <a:gd name="connsiteX701" fmla="*/ 1726266 w 7467600"/>
              <a:gd name="connsiteY701" fmla="*/ 2777274 h 6858000"/>
              <a:gd name="connsiteX702" fmla="*/ 625390 w 7467600"/>
              <a:gd name="connsiteY702" fmla="*/ 2514541 h 6858000"/>
              <a:gd name="connsiteX703" fmla="*/ 619799 w 7467600"/>
              <a:gd name="connsiteY703" fmla="*/ 2527180 h 6858000"/>
              <a:gd name="connsiteX704" fmla="*/ 310030 w 7467600"/>
              <a:gd name="connsiteY704" fmla="*/ 2771818 h 6858000"/>
              <a:gd name="connsiteX705" fmla="*/ 173877 w 7467600"/>
              <a:gd name="connsiteY705" fmla="*/ 2937056 h 6858000"/>
              <a:gd name="connsiteX706" fmla="*/ 77889 w 7467600"/>
              <a:gd name="connsiteY706" fmla="*/ 3138440 h 6858000"/>
              <a:gd name="connsiteX707" fmla="*/ 0 w 7467600"/>
              <a:gd name="connsiteY707" fmla="*/ 3271395 h 6858000"/>
              <a:gd name="connsiteX708" fmla="*/ 0 w 7467600"/>
              <a:gd name="connsiteY708" fmla="*/ 3153002 h 6858000"/>
              <a:gd name="connsiteX709" fmla="*/ 2386 w 7467600"/>
              <a:gd name="connsiteY709" fmla="*/ 3149203 h 6858000"/>
              <a:gd name="connsiteX710" fmla="*/ 89753 w 7467600"/>
              <a:gd name="connsiteY710" fmla="*/ 2987702 h 6858000"/>
              <a:gd name="connsiteX711" fmla="*/ 76869 w 7467600"/>
              <a:gd name="connsiteY711" fmla="*/ 3005404 h 6858000"/>
              <a:gd name="connsiteX712" fmla="*/ 32049 w 7467600"/>
              <a:gd name="connsiteY712" fmla="*/ 3065814 h 6858000"/>
              <a:gd name="connsiteX713" fmla="*/ 0 w 7467600"/>
              <a:gd name="connsiteY713" fmla="*/ 3108744 h 6858000"/>
              <a:gd name="connsiteX714" fmla="*/ 0 w 7467600"/>
              <a:gd name="connsiteY714" fmla="*/ 3058059 h 6858000"/>
              <a:gd name="connsiteX715" fmla="*/ 7610 w 7467600"/>
              <a:gd name="connsiteY715" fmla="*/ 3047889 h 6858000"/>
              <a:gd name="connsiteX716" fmla="*/ 52419 w 7467600"/>
              <a:gd name="connsiteY716" fmla="*/ 2987479 h 6858000"/>
              <a:gd name="connsiteX717" fmla="*/ 59142 w 7467600"/>
              <a:gd name="connsiteY717" fmla="*/ 2978488 h 6858000"/>
              <a:gd name="connsiteX718" fmla="*/ 0 w 7467600"/>
              <a:gd name="connsiteY718" fmla="*/ 3015334 h 6858000"/>
              <a:gd name="connsiteX719" fmla="*/ 0 w 7467600"/>
              <a:gd name="connsiteY719" fmla="*/ 2914286 h 6858000"/>
              <a:gd name="connsiteX720" fmla="*/ 36383 w 7467600"/>
              <a:gd name="connsiteY720" fmla="*/ 2901128 h 6858000"/>
              <a:gd name="connsiteX721" fmla="*/ 156329 w 7467600"/>
              <a:gd name="connsiteY721" fmla="*/ 2840533 h 6858000"/>
              <a:gd name="connsiteX722" fmla="*/ 358355 w 7467600"/>
              <a:gd name="connsiteY722" fmla="*/ 2620471 h 6858000"/>
              <a:gd name="connsiteX723" fmla="*/ 510577 w 7467600"/>
              <a:gd name="connsiteY723" fmla="*/ 2501244 h 6858000"/>
              <a:gd name="connsiteX724" fmla="*/ 211967 w 7467600"/>
              <a:gd name="connsiteY724" fmla="*/ 2479171 h 6858000"/>
              <a:gd name="connsiteX725" fmla="*/ 0 w 7467600"/>
              <a:gd name="connsiteY725" fmla="*/ 2476398 h 6858000"/>
              <a:gd name="connsiteX726" fmla="*/ 0 w 7467600"/>
              <a:gd name="connsiteY726" fmla="*/ 2389189 h 6858000"/>
              <a:gd name="connsiteX727" fmla="*/ 103062 w 7467600"/>
              <a:gd name="connsiteY727" fmla="*/ 2389518 h 6858000"/>
              <a:gd name="connsiteX728" fmla="*/ 510734 w 7467600"/>
              <a:gd name="connsiteY728" fmla="*/ 2416201 h 6858000"/>
              <a:gd name="connsiteX729" fmla="*/ 279257 w 7467600"/>
              <a:gd name="connsiteY729" fmla="*/ 2092102 h 6858000"/>
              <a:gd name="connsiteX730" fmla="*/ 65265 w 7467600"/>
              <a:gd name="connsiteY730" fmla="*/ 2006049 h 6858000"/>
              <a:gd name="connsiteX731" fmla="*/ 0 w 7467600"/>
              <a:gd name="connsiteY731" fmla="*/ 1982532 h 6858000"/>
              <a:gd name="connsiteX732" fmla="*/ 0 w 7467600"/>
              <a:gd name="connsiteY732" fmla="*/ 1912789 h 6858000"/>
              <a:gd name="connsiteX733" fmla="*/ 97460 w 7467600"/>
              <a:gd name="connsiteY733" fmla="*/ 1953725 h 6858000"/>
              <a:gd name="connsiteX734" fmla="*/ 221272 w 7467600"/>
              <a:gd name="connsiteY734" fmla="*/ 1980766 h 6858000"/>
              <a:gd name="connsiteX735" fmla="*/ 116765 w 7467600"/>
              <a:gd name="connsiteY735" fmla="*/ 1911033 h 6858000"/>
              <a:gd name="connsiteX736" fmla="*/ 16405 w 7467600"/>
              <a:gd name="connsiteY736" fmla="*/ 1803412 h 6858000"/>
              <a:gd name="connsiteX737" fmla="*/ 0 w 7467600"/>
              <a:gd name="connsiteY737" fmla="*/ 1784777 h 6858000"/>
              <a:gd name="connsiteX738" fmla="*/ 0 w 7467600"/>
              <a:gd name="connsiteY738" fmla="*/ 1740082 h 6858000"/>
              <a:gd name="connsiteX739" fmla="*/ 39394 w 7467600"/>
              <a:gd name="connsiteY739" fmla="*/ 1784856 h 6858000"/>
              <a:gd name="connsiteX740" fmla="*/ 135813 w 7467600"/>
              <a:gd name="connsiteY740" fmla="*/ 1888838 h 6858000"/>
              <a:gd name="connsiteX741" fmla="*/ 242575 w 7467600"/>
              <a:gd name="connsiteY741" fmla="*/ 1958841 h 6858000"/>
              <a:gd name="connsiteX742" fmla="*/ 82197 w 7467600"/>
              <a:gd name="connsiteY742" fmla="*/ 1754826 h 6858000"/>
              <a:gd name="connsiteX743" fmla="*/ 0 w 7467600"/>
              <a:gd name="connsiteY743" fmla="*/ 1679650 h 6858000"/>
              <a:gd name="connsiteX744" fmla="*/ 0 w 7467600"/>
              <a:gd name="connsiteY744" fmla="*/ 1602463 h 6858000"/>
              <a:gd name="connsiteX745" fmla="*/ 84689 w 7467600"/>
              <a:gd name="connsiteY745" fmla="*/ 1677442 h 6858000"/>
              <a:gd name="connsiteX746" fmla="*/ 298437 w 7467600"/>
              <a:gd name="connsiteY746" fmla="*/ 1968019 h 6858000"/>
              <a:gd name="connsiteX747" fmla="*/ 227269 w 7467600"/>
              <a:gd name="connsiteY747" fmla="*/ 1114064 h 6858000"/>
              <a:gd name="connsiteX748" fmla="*/ 248003 w 7467600"/>
              <a:gd name="connsiteY748" fmla="*/ 1089613 h 6858000"/>
              <a:gd name="connsiteX749" fmla="*/ 427020 w 7467600"/>
              <a:gd name="connsiteY749" fmla="*/ 1619803 h 6858000"/>
              <a:gd name="connsiteX750" fmla="*/ 340345 w 7467600"/>
              <a:gd name="connsiteY750" fmla="*/ 2027739 h 6858000"/>
              <a:gd name="connsiteX751" fmla="*/ 360865 w 7467600"/>
              <a:gd name="connsiteY751" fmla="*/ 2044827 h 6858000"/>
              <a:gd name="connsiteX752" fmla="*/ 560414 w 7467600"/>
              <a:gd name="connsiteY752" fmla="*/ 2421457 h 6858000"/>
              <a:gd name="connsiteX753" fmla="*/ 1359703 w 7467600"/>
              <a:gd name="connsiteY753" fmla="*/ 2578554 h 6858000"/>
              <a:gd name="connsiteX754" fmla="*/ 1359422 w 7467600"/>
              <a:gd name="connsiteY754" fmla="*/ 2577994 h 6858000"/>
              <a:gd name="connsiteX755" fmla="*/ 828701 w 7467600"/>
              <a:gd name="connsiteY755" fmla="*/ 1839520 h 6858000"/>
              <a:gd name="connsiteX756" fmla="*/ 494427 w 7467600"/>
              <a:gd name="connsiteY756" fmla="*/ 1092333 h 6858000"/>
              <a:gd name="connsiteX757" fmla="*/ 506322 w 7467600"/>
              <a:gd name="connsiteY757" fmla="*/ 1020997 h 6858000"/>
              <a:gd name="connsiteX758" fmla="*/ 4570198 w 7467600"/>
              <a:gd name="connsiteY758" fmla="*/ 978081 h 6858000"/>
              <a:gd name="connsiteX759" fmla="*/ 4523691 w 7467600"/>
              <a:gd name="connsiteY759" fmla="*/ 1127776 h 6858000"/>
              <a:gd name="connsiteX760" fmla="*/ 4509875 w 7467600"/>
              <a:gd name="connsiteY760" fmla="*/ 1167552 h 6858000"/>
              <a:gd name="connsiteX761" fmla="*/ 4478168 w 7467600"/>
              <a:gd name="connsiteY761" fmla="*/ 1260735 h 6858000"/>
              <a:gd name="connsiteX762" fmla="*/ 4409309 w 7467600"/>
              <a:gd name="connsiteY762" fmla="*/ 1666996 h 6858000"/>
              <a:gd name="connsiteX763" fmla="*/ 4370031 w 7467600"/>
              <a:gd name="connsiteY763" fmla="*/ 1955666 h 6858000"/>
              <a:gd name="connsiteX764" fmla="*/ 4570198 w 7467600"/>
              <a:gd name="connsiteY764" fmla="*/ 978081 h 6858000"/>
              <a:gd name="connsiteX765" fmla="*/ 4557898 w 7467600"/>
              <a:gd name="connsiteY765" fmla="*/ 900011 h 6858000"/>
              <a:gd name="connsiteX766" fmla="*/ 4344840 w 7467600"/>
              <a:gd name="connsiteY766" fmla="*/ 1922038 h 6858000"/>
              <a:gd name="connsiteX767" fmla="*/ 4378710 w 7467600"/>
              <a:gd name="connsiteY767" fmla="*/ 1665516 h 6858000"/>
              <a:gd name="connsiteX768" fmla="*/ 4448798 w 7467600"/>
              <a:gd name="connsiteY768" fmla="*/ 1253024 h 6858000"/>
              <a:gd name="connsiteX769" fmla="*/ 4480315 w 7467600"/>
              <a:gd name="connsiteY769" fmla="*/ 1158454 h 6858000"/>
              <a:gd name="connsiteX770" fmla="*/ 4494133 w 7467600"/>
              <a:gd name="connsiteY770" fmla="*/ 1118676 h 6858000"/>
              <a:gd name="connsiteX771" fmla="*/ 4557898 w 7467600"/>
              <a:gd name="connsiteY771" fmla="*/ 900011 h 6858000"/>
              <a:gd name="connsiteX772" fmla="*/ 5870151 w 7467600"/>
              <a:gd name="connsiteY772" fmla="*/ 898890 h 6858000"/>
              <a:gd name="connsiteX773" fmla="*/ 5861335 w 7467600"/>
              <a:gd name="connsiteY773" fmla="*/ 899177 h 6858000"/>
              <a:gd name="connsiteX774" fmla="*/ 5843702 w 7467600"/>
              <a:gd name="connsiteY774" fmla="*/ 899748 h 6858000"/>
              <a:gd name="connsiteX775" fmla="*/ 5651107 w 7467600"/>
              <a:gd name="connsiteY775" fmla="*/ 920306 h 6858000"/>
              <a:gd name="connsiteX776" fmla="*/ 5459407 w 7467600"/>
              <a:gd name="connsiteY776" fmla="*/ 940975 h 6858000"/>
              <a:gd name="connsiteX777" fmla="*/ 5374846 w 7467600"/>
              <a:gd name="connsiteY777" fmla="*/ 941988 h 6858000"/>
              <a:gd name="connsiteX778" fmla="*/ 5256105 w 7467600"/>
              <a:gd name="connsiteY778" fmla="*/ 945632 h 6858000"/>
              <a:gd name="connsiteX779" fmla="*/ 5107071 w 7467600"/>
              <a:gd name="connsiteY779" fmla="*/ 969720 h 6858000"/>
              <a:gd name="connsiteX780" fmla="*/ 4998681 w 7467600"/>
              <a:gd name="connsiteY780" fmla="*/ 988771 h 6858000"/>
              <a:gd name="connsiteX781" fmla="*/ 5870151 w 7467600"/>
              <a:gd name="connsiteY781" fmla="*/ 898890 h 6858000"/>
              <a:gd name="connsiteX782" fmla="*/ 5504425 w 7467600"/>
              <a:gd name="connsiteY782" fmla="*/ 848067 h 6858000"/>
              <a:gd name="connsiteX783" fmla="*/ 4968849 w 7467600"/>
              <a:gd name="connsiteY783" fmla="*/ 962318 h 6858000"/>
              <a:gd name="connsiteX784" fmla="*/ 5104039 w 7467600"/>
              <a:gd name="connsiteY784" fmla="*/ 940634 h 6858000"/>
              <a:gd name="connsiteX785" fmla="*/ 5256311 w 7467600"/>
              <a:gd name="connsiteY785" fmla="*/ 916490 h 6858000"/>
              <a:gd name="connsiteX786" fmla="*/ 5377381 w 7467600"/>
              <a:gd name="connsiteY786" fmla="*/ 912671 h 6858000"/>
              <a:gd name="connsiteX787" fmla="*/ 5460148 w 7467600"/>
              <a:gd name="connsiteY787" fmla="*/ 911442 h 6858000"/>
              <a:gd name="connsiteX788" fmla="*/ 5648971 w 7467600"/>
              <a:gd name="connsiteY788" fmla="*/ 891331 h 6858000"/>
              <a:gd name="connsiteX789" fmla="*/ 5844807 w 7467600"/>
              <a:gd name="connsiteY789" fmla="*/ 870718 h 6858000"/>
              <a:gd name="connsiteX790" fmla="*/ 5862975 w 7467600"/>
              <a:gd name="connsiteY790" fmla="*/ 869756 h 6858000"/>
              <a:gd name="connsiteX791" fmla="*/ 5920887 w 7467600"/>
              <a:gd name="connsiteY791" fmla="*/ 865929 h 6858000"/>
              <a:gd name="connsiteX792" fmla="*/ 5504425 w 7467600"/>
              <a:gd name="connsiteY792" fmla="*/ 848067 h 6858000"/>
              <a:gd name="connsiteX793" fmla="*/ 3607114 w 7467600"/>
              <a:gd name="connsiteY793" fmla="*/ 467441 h 6858000"/>
              <a:gd name="connsiteX794" fmla="*/ 3296242 w 7467600"/>
              <a:gd name="connsiteY794" fmla="*/ 807991 h 6858000"/>
              <a:gd name="connsiteX795" fmla="*/ 3174674 w 7467600"/>
              <a:gd name="connsiteY795" fmla="*/ 919759 h 6858000"/>
              <a:gd name="connsiteX796" fmla="*/ 3042978 w 7467600"/>
              <a:gd name="connsiteY796" fmla="*/ 1054894 h 6858000"/>
              <a:gd name="connsiteX797" fmla="*/ 2968914 w 7467600"/>
              <a:gd name="connsiteY797" fmla="*/ 1133756 h 6858000"/>
              <a:gd name="connsiteX798" fmla="*/ 3103823 w 7467600"/>
              <a:gd name="connsiteY798" fmla="*/ 1026814 h 6858000"/>
              <a:gd name="connsiteX799" fmla="*/ 3607114 w 7467600"/>
              <a:gd name="connsiteY799" fmla="*/ 467441 h 6858000"/>
              <a:gd name="connsiteX800" fmla="*/ 3744487 w 7467600"/>
              <a:gd name="connsiteY800" fmla="*/ 383136 h 6858000"/>
              <a:gd name="connsiteX801" fmla="*/ 3970213 w 7467600"/>
              <a:gd name="connsiteY801" fmla="*/ 995559 h 6858000"/>
              <a:gd name="connsiteX802" fmla="*/ 3744487 w 7467600"/>
              <a:gd name="connsiteY802" fmla="*/ 383136 h 6858000"/>
              <a:gd name="connsiteX803" fmla="*/ 3624562 w 7467600"/>
              <a:gd name="connsiteY803" fmla="*/ 367041 h 6858000"/>
              <a:gd name="connsiteX804" fmla="*/ 3489712 w 7467600"/>
              <a:gd name="connsiteY804" fmla="*/ 485386 h 6858000"/>
              <a:gd name="connsiteX805" fmla="*/ 3182994 w 7467600"/>
              <a:gd name="connsiteY805" fmla="*/ 828265 h 6858000"/>
              <a:gd name="connsiteX806" fmla="*/ 2892114 w 7467600"/>
              <a:gd name="connsiteY806" fmla="*/ 1172635 h 6858000"/>
              <a:gd name="connsiteX807" fmla="*/ 3021459 w 7467600"/>
              <a:gd name="connsiteY807" fmla="*/ 1035385 h 6858000"/>
              <a:gd name="connsiteX808" fmla="*/ 3153873 w 7467600"/>
              <a:gd name="connsiteY808" fmla="*/ 898971 h 6858000"/>
              <a:gd name="connsiteX809" fmla="*/ 3276511 w 7467600"/>
              <a:gd name="connsiteY809" fmla="*/ 786423 h 6858000"/>
              <a:gd name="connsiteX810" fmla="*/ 3584154 w 7467600"/>
              <a:gd name="connsiteY810" fmla="*/ 448218 h 6858000"/>
              <a:gd name="connsiteX811" fmla="*/ 3624562 w 7467600"/>
              <a:gd name="connsiteY811" fmla="*/ 367041 h 6858000"/>
              <a:gd name="connsiteX812" fmla="*/ 3766672 w 7467600"/>
              <a:gd name="connsiteY812" fmla="*/ 359429 h 6858000"/>
              <a:gd name="connsiteX813" fmla="*/ 3996338 w 7467600"/>
              <a:gd name="connsiteY813" fmla="*/ 968237 h 6858000"/>
              <a:gd name="connsiteX814" fmla="*/ 3766672 w 7467600"/>
              <a:gd name="connsiteY814" fmla="*/ 359429 h 6858000"/>
              <a:gd name="connsiteX815" fmla="*/ 5805386 w 7467600"/>
              <a:gd name="connsiteY815" fmla="*/ 239240 h 6858000"/>
              <a:gd name="connsiteX816" fmla="*/ 5736947 w 7467600"/>
              <a:gd name="connsiteY816" fmla="*/ 261367 h 6858000"/>
              <a:gd name="connsiteX817" fmla="*/ 5427012 w 7467600"/>
              <a:gd name="connsiteY817" fmla="*/ 311272 h 6858000"/>
              <a:gd name="connsiteX818" fmla="*/ 5147818 w 7467600"/>
              <a:gd name="connsiteY818" fmla="*/ 322112 h 6858000"/>
              <a:gd name="connsiteX819" fmla="*/ 5060854 w 7467600"/>
              <a:gd name="connsiteY819" fmla="*/ 311882 h 6858000"/>
              <a:gd name="connsiteX820" fmla="*/ 4945989 w 7467600"/>
              <a:gd name="connsiteY820" fmla="*/ 300516 h 6858000"/>
              <a:gd name="connsiteX821" fmla="*/ 5410479 w 7467600"/>
              <a:gd name="connsiteY821" fmla="*/ 348434 h 6858000"/>
              <a:gd name="connsiteX822" fmla="*/ 5805386 w 7467600"/>
              <a:gd name="connsiteY822" fmla="*/ 239240 h 6858000"/>
              <a:gd name="connsiteX823" fmla="*/ 5905192 w 7467600"/>
              <a:gd name="connsiteY823" fmla="*/ 163079 h 6858000"/>
              <a:gd name="connsiteX824" fmla="*/ 5865655 w 7467600"/>
              <a:gd name="connsiteY824" fmla="*/ 171901 h 6858000"/>
              <a:gd name="connsiteX825" fmla="*/ 5259740 w 7467600"/>
              <a:gd name="connsiteY825" fmla="*/ 257013 h 6858000"/>
              <a:gd name="connsiteX826" fmla="*/ 5208466 w 7467600"/>
              <a:gd name="connsiteY826" fmla="*/ 257550 h 6858000"/>
              <a:gd name="connsiteX827" fmla="*/ 4980204 w 7467600"/>
              <a:gd name="connsiteY827" fmla="*/ 271903 h 6858000"/>
              <a:gd name="connsiteX828" fmla="*/ 5068068 w 7467600"/>
              <a:gd name="connsiteY828" fmla="*/ 282244 h 6858000"/>
              <a:gd name="connsiteX829" fmla="*/ 5153231 w 7467600"/>
              <a:gd name="connsiteY829" fmla="*/ 292240 h 6858000"/>
              <a:gd name="connsiteX830" fmla="*/ 5426491 w 7467600"/>
              <a:gd name="connsiteY830" fmla="*/ 281128 h 6858000"/>
              <a:gd name="connsiteX831" fmla="*/ 5731212 w 7467600"/>
              <a:gd name="connsiteY831" fmla="*/ 231951 h 6858000"/>
              <a:gd name="connsiteX832" fmla="*/ 5905192 w 7467600"/>
              <a:gd name="connsiteY832" fmla="*/ 163079 h 6858000"/>
              <a:gd name="connsiteX833" fmla="*/ 5944437 w 7467600"/>
              <a:gd name="connsiteY833" fmla="*/ 113829 h 6858000"/>
              <a:gd name="connsiteX834" fmla="*/ 5825032 w 7467600"/>
              <a:gd name="connsiteY834" fmla="*/ 146405 h 6858000"/>
              <a:gd name="connsiteX835" fmla="*/ 4955599 w 7467600"/>
              <a:gd name="connsiteY835" fmla="*/ 247008 h 6858000"/>
              <a:gd name="connsiteX836" fmla="*/ 5210104 w 7467600"/>
              <a:gd name="connsiteY836" fmla="*/ 228123 h 6858000"/>
              <a:gd name="connsiteX837" fmla="*/ 5261015 w 7467600"/>
              <a:gd name="connsiteY837" fmla="*/ 227087 h 6858000"/>
              <a:gd name="connsiteX838" fmla="*/ 5861181 w 7467600"/>
              <a:gd name="connsiteY838" fmla="*/ 143093 h 6858000"/>
              <a:gd name="connsiteX839" fmla="*/ 5961252 w 7467600"/>
              <a:gd name="connsiteY839" fmla="*/ 114820 h 6858000"/>
              <a:gd name="connsiteX840" fmla="*/ 5944437 w 7467600"/>
              <a:gd name="connsiteY840" fmla="*/ 113829 h 6858000"/>
              <a:gd name="connsiteX841" fmla="*/ 3882765 w 7467600"/>
              <a:gd name="connsiteY841" fmla="*/ 0 h 6858000"/>
              <a:gd name="connsiteX842" fmla="*/ 3995099 w 7467600"/>
              <a:gd name="connsiteY842" fmla="*/ 0 h 6858000"/>
              <a:gd name="connsiteX843" fmla="*/ 4163818 w 7467600"/>
              <a:gd name="connsiteY843" fmla="*/ 234104 h 6858000"/>
              <a:gd name="connsiteX844" fmla="*/ 4172099 w 7467600"/>
              <a:gd name="connsiteY844" fmla="*/ 234207 h 6858000"/>
              <a:gd name="connsiteX845" fmla="*/ 4784282 w 7467600"/>
              <a:gd name="connsiteY845" fmla="*/ 276561 h 6858000"/>
              <a:gd name="connsiteX846" fmla="*/ 4801687 w 7467600"/>
              <a:gd name="connsiteY846" fmla="*/ 267764 h 6858000"/>
              <a:gd name="connsiteX847" fmla="*/ 6082788 w 7467600"/>
              <a:gd name="connsiteY847" fmla="*/ 64119 h 6858000"/>
              <a:gd name="connsiteX848" fmla="*/ 6099442 w 7467600"/>
              <a:gd name="connsiteY848" fmla="*/ 82568 h 6858000"/>
              <a:gd name="connsiteX849" fmla="*/ 4804137 w 7467600"/>
              <a:gd name="connsiteY849" fmla="*/ 320931 h 6858000"/>
              <a:gd name="connsiteX850" fmla="*/ 4227047 w 7467600"/>
              <a:gd name="connsiteY850" fmla="*/ 313415 h 6858000"/>
              <a:gd name="connsiteX851" fmla="*/ 4346041 w 7467600"/>
              <a:gd name="connsiteY851" fmla="*/ 456086 h 6858000"/>
              <a:gd name="connsiteX852" fmla="*/ 4870967 w 7467600"/>
              <a:gd name="connsiteY852" fmla="*/ 963061 h 6858000"/>
              <a:gd name="connsiteX853" fmla="*/ 4889647 w 7467600"/>
              <a:gd name="connsiteY853" fmla="*/ 957147 h 6858000"/>
              <a:gd name="connsiteX854" fmla="*/ 5422504 w 7467600"/>
              <a:gd name="connsiteY854" fmla="*/ 805191 h 6858000"/>
              <a:gd name="connsiteX855" fmla="*/ 6087656 w 7467600"/>
              <a:gd name="connsiteY855" fmla="*/ 826703 h 6858000"/>
              <a:gd name="connsiteX856" fmla="*/ 6058717 w 7467600"/>
              <a:gd name="connsiteY856" fmla="*/ 865992 h 6858000"/>
              <a:gd name="connsiteX857" fmla="*/ 4974153 w 7467600"/>
              <a:gd name="connsiteY857" fmla="*/ 1045456 h 6858000"/>
              <a:gd name="connsiteX858" fmla="*/ 5627835 w 7467600"/>
              <a:gd name="connsiteY858" fmla="*/ 1472077 h 6858000"/>
              <a:gd name="connsiteX859" fmla="*/ 5629817 w 7467600"/>
              <a:gd name="connsiteY859" fmla="*/ 1471412 h 6858000"/>
              <a:gd name="connsiteX860" fmla="*/ 5634124 w 7467600"/>
              <a:gd name="connsiteY860" fmla="*/ 1470572 h 6858000"/>
              <a:gd name="connsiteX861" fmla="*/ 5755832 w 7467600"/>
              <a:gd name="connsiteY861" fmla="*/ 1383886 h 6858000"/>
              <a:gd name="connsiteX862" fmla="*/ 6014186 w 7467600"/>
              <a:gd name="connsiteY862" fmla="*/ 1279799 h 6858000"/>
              <a:gd name="connsiteX863" fmla="*/ 6901619 w 7467600"/>
              <a:gd name="connsiteY863" fmla="*/ 1047874 h 6858000"/>
              <a:gd name="connsiteX864" fmla="*/ 6931566 w 7467600"/>
              <a:gd name="connsiteY864" fmla="*/ 1062034 h 6858000"/>
              <a:gd name="connsiteX865" fmla="*/ 5790982 w 7467600"/>
              <a:gd name="connsiteY865" fmla="*/ 1561380 h 6858000"/>
              <a:gd name="connsiteX866" fmla="*/ 6188971 w 7467600"/>
              <a:gd name="connsiteY866" fmla="*/ 1755168 h 6858000"/>
              <a:gd name="connsiteX867" fmla="*/ 6202446 w 7467600"/>
              <a:gd name="connsiteY867" fmla="*/ 1752268 h 6858000"/>
              <a:gd name="connsiteX868" fmla="*/ 7179560 w 7467600"/>
              <a:gd name="connsiteY868" fmla="*/ 1467551 h 6858000"/>
              <a:gd name="connsiteX869" fmla="*/ 7158730 w 7467600"/>
              <a:gd name="connsiteY869" fmla="*/ 1507835 h 6858000"/>
              <a:gd name="connsiteX870" fmla="*/ 6326959 w 7467600"/>
              <a:gd name="connsiteY870" fmla="*/ 1817686 h 6858000"/>
              <a:gd name="connsiteX871" fmla="*/ 6537433 w 7467600"/>
              <a:gd name="connsiteY871" fmla="*/ 1907790 h 6858000"/>
              <a:gd name="connsiteX872" fmla="*/ 6550221 w 7467600"/>
              <a:gd name="connsiteY872" fmla="*/ 1910729 h 6858000"/>
              <a:gd name="connsiteX873" fmla="*/ 6964438 w 7467600"/>
              <a:gd name="connsiteY873" fmla="*/ 2209505 h 6858000"/>
              <a:gd name="connsiteX874" fmla="*/ 7367862 w 7467600"/>
              <a:gd name="connsiteY874" fmla="*/ 2806833 h 6858000"/>
              <a:gd name="connsiteX875" fmla="*/ 7364329 w 7467600"/>
              <a:gd name="connsiteY875" fmla="*/ 2826907 h 6858000"/>
              <a:gd name="connsiteX876" fmla="*/ 7290545 w 7467600"/>
              <a:gd name="connsiteY876" fmla="*/ 2850663 h 6858000"/>
              <a:gd name="connsiteX877" fmla="*/ 6472036 w 7467600"/>
              <a:gd name="connsiteY877" fmla="*/ 1959003 h 6858000"/>
              <a:gd name="connsiteX878" fmla="*/ 5792897 w 7467600"/>
              <a:gd name="connsiteY878" fmla="*/ 1647747 h 6858000"/>
              <a:gd name="connsiteX879" fmla="*/ 5842751 w 7467600"/>
              <a:gd name="connsiteY879" fmla="*/ 1816112 h 6858000"/>
              <a:gd name="connsiteX880" fmla="*/ 5847424 w 7467600"/>
              <a:gd name="connsiteY880" fmla="*/ 1815776 h 6858000"/>
              <a:gd name="connsiteX881" fmla="*/ 6399821 w 7467600"/>
              <a:gd name="connsiteY881" fmla="*/ 2344799 h 6858000"/>
              <a:gd name="connsiteX882" fmla="*/ 6323232 w 7467600"/>
              <a:gd name="connsiteY882" fmla="*/ 2389634 h 6858000"/>
              <a:gd name="connsiteX883" fmla="*/ 5942958 w 7467600"/>
              <a:gd name="connsiteY883" fmla="*/ 2077708 h 6858000"/>
              <a:gd name="connsiteX884" fmla="*/ 5921559 w 7467600"/>
              <a:gd name="connsiteY884" fmla="*/ 2378596 h 6858000"/>
              <a:gd name="connsiteX885" fmla="*/ 5817651 w 7467600"/>
              <a:gd name="connsiteY885" fmla="*/ 3023919 h 6858000"/>
              <a:gd name="connsiteX886" fmla="*/ 5729634 w 7467600"/>
              <a:gd name="connsiteY886" fmla="*/ 3051849 h 6858000"/>
              <a:gd name="connsiteX887" fmla="*/ 5611018 w 7467600"/>
              <a:gd name="connsiteY887" fmla="*/ 2316769 h 6858000"/>
              <a:gd name="connsiteX888" fmla="*/ 5687608 w 7467600"/>
              <a:gd name="connsiteY888" fmla="*/ 2039972 h 6858000"/>
              <a:gd name="connsiteX889" fmla="*/ 5657554 w 7467600"/>
              <a:gd name="connsiteY889" fmla="*/ 1576445 h 6858000"/>
              <a:gd name="connsiteX890" fmla="*/ 5150475 w 7467600"/>
              <a:gd name="connsiteY890" fmla="*/ 1274012 h 6858000"/>
              <a:gd name="connsiteX891" fmla="*/ 5349142 w 7467600"/>
              <a:gd name="connsiteY891" fmla="*/ 2204405 h 6858000"/>
              <a:gd name="connsiteX892" fmla="*/ 5262214 w 7467600"/>
              <a:gd name="connsiteY892" fmla="*/ 2233836 h 6858000"/>
              <a:gd name="connsiteX893" fmla="*/ 4981539 w 7467600"/>
              <a:gd name="connsiteY893" fmla="*/ 1542201 h 6858000"/>
              <a:gd name="connsiteX894" fmla="*/ 4958461 w 7467600"/>
              <a:gd name="connsiteY894" fmla="*/ 1136957 h 6858000"/>
              <a:gd name="connsiteX895" fmla="*/ 4655015 w 7467600"/>
              <a:gd name="connsiteY895" fmla="*/ 891426 h 6858000"/>
              <a:gd name="connsiteX896" fmla="*/ 4348002 w 7467600"/>
              <a:gd name="connsiteY896" fmla="*/ 2205895 h 6858000"/>
              <a:gd name="connsiteX897" fmla="*/ 4262250 w 7467600"/>
              <a:gd name="connsiteY897" fmla="*/ 2219972 h 6858000"/>
              <a:gd name="connsiteX898" fmla="*/ 4550611 w 7467600"/>
              <a:gd name="connsiteY898" fmla="*/ 817540 h 6858000"/>
              <a:gd name="connsiteX899" fmla="*/ 4564418 w 7467600"/>
              <a:gd name="connsiteY899" fmla="*/ 808293 h 6858000"/>
              <a:gd name="connsiteX900" fmla="*/ 4266388 w 7467600"/>
              <a:gd name="connsiteY900" fmla="*/ 500083 h 6858000"/>
              <a:gd name="connsiteX901" fmla="*/ 4032842 w 7467600"/>
              <a:gd name="connsiteY901" fmla="*/ 211809 h 6858000"/>
              <a:gd name="connsiteX902" fmla="*/ 3882765 w 7467600"/>
              <a:gd name="connsiteY902" fmla="*/ 0 h 6858000"/>
              <a:gd name="connsiteX903" fmla="*/ 3721337 w 7467600"/>
              <a:gd name="connsiteY903" fmla="*/ 0 h 6858000"/>
              <a:gd name="connsiteX904" fmla="*/ 3797544 w 7467600"/>
              <a:gd name="connsiteY904" fmla="*/ 0 h 6858000"/>
              <a:gd name="connsiteX905" fmla="*/ 3775734 w 7467600"/>
              <a:gd name="connsiteY905" fmla="*/ 95131 h 6858000"/>
              <a:gd name="connsiteX906" fmla="*/ 3724807 w 7467600"/>
              <a:gd name="connsiteY906" fmla="*/ 272257 h 6858000"/>
              <a:gd name="connsiteX907" fmla="*/ 3726844 w 7467600"/>
              <a:gd name="connsiteY907" fmla="*/ 282988 h 6858000"/>
              <a:gd name="connsiteX908" fmla="*/ 3742664 w 7467600"/>
              <a:gd name="connsiteY908" fmla="*/ 279918 h 6858000"/>
              <a:gd name="connsiteX909" fmla="*/ 4103910 w 7467600"/>
              <a:gd name="connsiteY909" fmla="*/ 1161917 h 6858000"/>
              <a:gd name="connsiteX910" fmla="*/ 4020269 w 7467600"/>
              <a:gd name="connsiteY910" fmla="*/ 1200406 h 6858000"/>
              <a:gd name="connsiteX911" fmla="*/ 3674882 w 7467600"/>
              <a:gd name="connsiteY911" fmla="*/ 488524 h 6858000"/>
              <a:gd name="connsiteX912" fmla="*/ 3132682 w 7467600"/>
              <a:gd name="connsiteY912" fmla="*/ 1072284 h 6858000"/>
              <a:gd name="connsiteX913" fmla="*/ 2716346 w 7467600"/>
              <a:gd name="connsiteY913" fmla="*/ 1276376 h 6858000"/>
              <a:gd name="connsiteX914" fmla="*/ 2716772 w 7467600"/>
              <a:gd name="connsiteY914" fmla="*/ 1255462 h 6858000"/>
              <a:gd name="connsiteX915" fmla="*/ 3471096 w 7467600"/>
              <a:gd name="connsiteY915" fmla="*/ 437072 h 6858000"/>
              <a:gd name="connsiteX916" fmla="*/ 3639057 w 7467600"/>
              <a:gd name="connsiteY916" fmla="*/ 286334 h 6858000"/>
              <a:gd name="connsiteX917" fmla="*/ 3640309 w 7467600"/>
              <a:gd name="connsiteY917" fmla="*/ 284664 h 6858000"/>
              <a:gd name="connsiteX918" fmla="*/ 3646022 w 7467600"/>
              <a:gd name="connsiteY918" fmla="*/ 276711 h 6858000"/>
              <a:gd name="connsiteX919" fmla="*/ 3707943 w 7467600"/>
              <a:gd name="connsiteY919" fmla="*/ 65958 h 6858000"/>
              <a:gd name="connsiteX920" fmla="*/ 3721337 w 7467600"/>
              <a:gd name="connsiteY920" fmla="*/ 0 h 6858000"/>
              <a:gd name="connsiteX921" fmla="*/ 2867960 w 7467600"/>
              <a:gd name="connsiteY921" fmla="*/ 0 h 6858000"/>
              <a:gd name="connsiteX922" fmla="*/ 2926351 w 7467600"/>
              <a:gd name="connsiteY922" fmla="*/ 0 h 6858000"/>
              <a:gd name="connsiteX923" fmla="*/ 2902823 w 7467600"/>
              <a:gd name="connsiteY923" fmla="*/ 262929 h 6858000"/>
              <a:gd name="connsiteX924" fmla="*/ 2940663 w 7467600"/>
              <a:gd name="connsiteY924" fmla="*/ 140884 h 6858000"/>
              <a:gd name="connsiteX925" fmla="*/ 2947039 w 7467600"/>
              <a:gd name="connsiteY925" fmla="*/ 122524 h 6858000"/>
              <a:gd name="connsiteX926" fmla="*/ 2984316 w 7467600"/>
              <a:gd name="connsiteY926" fmla="*/ 0 h 6858000"/>
              <a:gd name="connsiteX927" fmla="*/ 3016114 w 7467600"/>
              <a:gd name="connsiteY927" fmla="*/ 0 h 6858000"/>
              <a:gd name="connsiteX928" fmla="*/ 2979949 w 7467600"/>
              <a:gd name="connsiteY928" fmla="*/ 119274 h 6858000"/>
              <a:gd name="connsiteX929" fmla="*/ 3023879 w 7467600"/>
              <a:gd name="connsiteY929" fmla="*/ 0 h 6858000"/>
              <a:gd name="connsiteX930" fmla="*/ 3105400 w 7467600"/>
              <a:gd name="connsiteY930" fmla="*/ 0 h 6858000"/>
              <a:gd name="connsiteX931" fmla="*/ 3094669 w 7467600"/>
              <a:gd name="connsiteY931" fmla="*/ 30308 h 6858000"/>
              <a:gd name="connsiteX932" fmla="*/ 2901945 w 7467600"/>
              <a:gd name="connsiteY932" fmla="*/ 466538 h 6858000"/>
              <a:gd name="connsiteX933" fmla="*/ 2815209 w 7467600"/>
              <a:gd name="connsiteY933" fmla="*/ 497361 h 6858000"/>
              <a:gd name="connsiteX934" fmla="*/ 2844845 w 7467600"/>
              <a:gd name="connsiteY934" fmla="*/ 127638 h 6858000"/>
              <a:gd name="connsiteX935" fmla="*/ 2867960 w 7467600"/>
              <a:gd name="connsiteY935" fmla="*/ 0 h 6858000"/>
              <a:gd name="connsiteX936" fmla="*/ 1057230 w 7467600"/>
              <a:gd name="connsiteY936" fmla="*/ 0 h 6858000"/>
              <a:gd name="connsiteX937" fmla="*/ 1111003 w 7467600"/>
              <a:gd name="connsiteY937" fmla="*/ 0 h 6858000"/>
              <a:gd name="connsiteX938" fmla="*/ 1125553 w 7467600"/>
              <a:gd name="connsiteY938" fmla="*/ 52588 h 6858000"/>
              <a:gd name="connsiteX939" fmla="*/ 1304276 w 7467600"/>
              <a:gd name="connsiteY939" fmla="*/ 476275 h 6858000"/>
              <a:gd name="connsiteX940" fmla="*/ 1492066 w 7467600"/>
              <a:gd name="connsiteY940" fmla="*/ 886333 h 6858000"/>
              <a:gd name="connsiteX941" fmla="*/ 1423698 w 7467600"/>
              <a:gd name="connsiteY941" fmla="*/ 710817 h 6858000"/>
              <a:gd name="connsiteX942" fmla="*/ 1357609 w 7467600"/>
              <a:gd name="connsiteY942" fmla="*/ 532892 h 6858000"/>
              <a:gd name="connsiteX943" fmla="*/ 1309550 w 7467600"/>
              <a:gd name="connsiteY943" fmla="*/ 374031 h 6858000"/>
              <a:gd name="connsiteX944" fmla="*/ 1193673 w 7467600"/>
              <a:gd name="connsiteY944" fmla="*/ 49533 h 6858000"/>
              <a:gd name="connsiteX945" fmla="*/ 1164391 w 7467600"/>
              <a:gd name="connsiteY945" fmla="*/ 0 h 6858000"/>
              <a:gd name="connsiteX946" fmla="*/ 1200666 w 7467600"/>
              <a:gd name="connsiteY946" fmla="*/ 0 h 6858000"/>
              <a:gd name="connsiteX947" fmla="*/ 1223408 w 7467600"/>
              <a:gd name="connsiteY947" fmla="*/ 38996 h 6858000"/>
              <a:gd name="connsiteX948" fmla="*/ 1339635 w 7467600"/>
              <a:gd name="connsiteY948" fmla="*/ 365517 h 6858000"/>
              <a:gd name="connsiteX949" fmla="*/ 1387469 w 7467600"/>
              <a:gd name="connsiteY949" fmla="*/ 523079 h 6858000"/>
              <a:gd name="connsiteX950" fmla="*/ 1452685 w 7467600"/>
              <a:gd name="connsiteY950" fmla="*/ 699806 h 6858000"/>
              <a:gd name="connsiteX951" fmla="*/ 1492092 w 7467600"/>
              <a:gd name="connsiteY951" fmla="*/ 800424 h 6858000"/>
              <a:gd name="connsiteX952" fmla="*/ 1455302 w 7467600"/>
              <a:gd name="connsiteY952" fmla="*/ 632913 h 6858000"/>
              <a:gd name="connsiteX953" fmla="*/ 1222336 w 7467600"/>
              <a:gd name="connsiteY953" fmla="*/ 9480 h 6858000"/>
              <a:gd name="connsiteX954" fmla="*/ 1214634 w 7467600"/>
              <a:gd name="connsiteY954" fmla="*/ 0 h 6858000"/>
              <a:gd name="connsiteX955" fmla="*/ 1289827 w 7467600"/>
              <a:gd name="connsiteY955" fmla="*/ 0 h 6858000"/>
              <a:gd name="connsiteX956" fmla="*/ 1321076 w 7467600"/>
              <a:gd name="connsiteY956" fmla="*/ 59722 h 6858000"/>
              <a:gd name="connsiteX957" fmla="*/ 1512579 w 7467600"/>
              <a:gd name="connsiteY957" fmla="*/ 626441 h 6858000"/>
              <a:gd name="connsiteX958" fmla="*/ 1506076 w 7467600"/>
              <a:gd name="connsiteY958" fmla="*/ 1089289 h 6858000"/>
              <a:gd name="connsiteX959" fmla="*/ 1486346 w 7467600"/>
              <a:gd name="connsiteY959" fmla="*/ 1079919 h 6858000"/>
              <a:gd name="connsiteX960" fmla="*/ 1070511 w 7467600"/>
              <a:gd name="connsiteY960" fmla="*/ 48609 h 6858000"/>
              <a:gd name="connsiteX961" fmla="*/ 1057230 w 7467600"/>
              <a:gd name="connsiteY961" fmla="*/ 0 h 6858000"/>
              <a:gd name="connsiteX962" fmla="*/ 43151 w 7467600"/>
              <a:gd name="connsiteY962" fmla="*/ 0 h 6858000"/>
              <a:gd name="connsiteX963" fmla="*/ 95283 w 7467600"/>
              <a:gd name="connsiteY963" fmla="*/ 0 h 6858000"/>
              <a:gd name="connsiteX964" fmla="*/ 300708 w 7467600"/>
              <a:gd name="connsiteY964" fmla="*/ 154571 h 6858000"/>
              <a:gd name="connsiteX965" fmla="*/ 530414 w 7467600"/>
              <a:gd name="connsiteY965" fmla="*/ 354673 h 6858000"/>
              <a:gd name="connsiteX966" fmla="*/ 333785 w 7467600"/>
              <a:gd name="connsiteY966" fmla="*/ 161564 h 6858000"/>
              <a:gd name="connsiteX967" fmla="*/ 147005 w 7467600"/>
              <a:gd name="connsiteY967" fmla="*/ 0 h 6858000"/>
              <a:gd name="connsiteX968" fmla="*/ 272509 w 7467600"/>
              <a:gd name="connsiteY968" fmla="*/ 0 h 6858000"/>
              <a:gd name="connsiteX969" fmla="*/ 326276 w 7467600"/>
              <a:gd name="connsiteY969" fmla="*/ 45847 h 6858000"/>
              <a:gd name="connsiteX970" fmla="*/ 823759 w 7467600"/>
              <a:gd name="connsiteY970" fmla="*/ 574145 h 6858000"/>
              <a:gd name="connsiteX971" fmla="*/ 811254 w 7467600"/>
              <a:gd name="connsiteY971" fmla="*/ 665546 h 6858000"/>
              <a:gd name="connsiteX972" fmla="*/ 154042 w 7467600"/>
              <a:gd name="connsiteY972" fmla="*/ 261522 h 6858000"/>
              <a:gd name="connsiteX973" fmla="*/ 13550 w 7467600"/>
              <a:gd name="connsiteY973" fmla="*/ 158423 h 6858000"/>
              <a:gd name="connsiteX974" fmla="*/ 0 w 7467600"/>
              <a:gd name="connsiteY974" fmla="*/ 146618 h 6858000"/>
              <a:gd name="connsiteX975" fmla="*/ 0 w 7467600"/>
              <a:gd name="connsiteY975" fmla="*/ 59161 h 6858000"/>
              <a:gd name="connsiteX976" fmla="*/ 45427 w 7467600"/>
              <a:gd name="connsiteY976" fmla="*/ 101078 h 6858000"/>
              <a:gd name="connsiteX977" fmla="*/ 630103 w 7467600"/>
              <a:gd name="connsiteY977" fmla="*/ 485885 h 6858000"/>
              <a:gd name="connsiteX978" fmla="*/ 532040 w 7467600"/>
              <a:gd name="connsiteY978" fmla="*/ 399359 h 6858000"/>
              <a:gd name="connsiteX979" fmla="*/ 517618 w 7467600"/>
              <a:gd name="connsiteY979" fmla="*/ 385726 h 6858000"/>
              <a:gd name="connsiteX980" fmla="*/ 285074 w 7467600"/>
              <a:gd name="connsiteY980" fmla="*/ 182755 h 6858000"/>
              <a:gd name="connsiteX981" fmla="*/ 43151 w 7467600"/>
              <a:gd name="connsiteY98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90188 w 7467600"/>
              <a:gd name="connsiteY4" fmla="*/ 658436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7090188 w 7467600"/>
              <a:gd name="connsiteY22" fmla="*/ 6584365 h 6858000"/>
              <a:gd name="connsiteX23" fmla="*/ 1019354 w 7467600"/>
              <a:gd name="connsiteY23" fmla="*/ 6315006 h 6858000"/>
              <a:gd name="connsiteX24" fmla="*/ 441046 w 7467600"/>
              <a:gd name="connsiteY24" fmla="*/ 6691153 h 6858000"/>
              <a:gd name="connsiteX25" fmla="*/ 1019354 w 7467600"/>
              <a:gd name="connsiteY25" fmla="*/ 6315006 h 6858000"/>
              <a:gd name="connsiteX26" fmla="*/ 991680 w 7467600"/>
              <a:gd name="connsiteY26" fmla="*/ 6298413 h 6858000"/>
              <a:gd name="connsiteX27" fmla="*/ 409060 w 7467600"/>
              <a:gd name="connsiteY27" fmla="*/ 6671470 h 6858000"/>
              <a:gd name="connsiteX28" fmla="*/ 991680 w 7467600"/>
              <a:gd name="connsiteY28" fmla="*/ 6298413 h 6858000"/>
              <a:gd name="connsiteX29" fmla="*/ 103333 w 7467600"/>
              <a:gd name="connsiteY29" fmla="*/ 5699602 h 6858000"/>
              <a:gd name="connsiteX30" fmla="*/ 233938 w 7467600"/>
              <a:gd name="connsiteY30" fmla="*/ 5809416 h 6858000"/>
              <a:gd name="connsiteX31" fmla="*/ 883580 w 7467600"/>
              <a:gd name="connsiteY31" fmla="*/ 6180710 h 6858000"/>
              <a:gd name="connsiteX32" fmla="*/ 487337 w 7467600"/>
              <a:gd name="connsiteY32" fmla="*/ 5950182 h 6858000"/>
              <a:gd name="connsiteX33" fmla="*/ 354051 w 7467600"/>
              <a:gd name="connsiteY33" fmla="*/ 5854912 h 6858000"/>
              <a:gd name="connsiteX34" fmla="*/ 195436 w 7467600"/>
              <a:gd name="connsiteY34" fmla="*/ 5755068 h 6858000"/>
              <a:gd name="connsiteX35" fmla="*/ 103333 w 7467600"/>
              <a:gd name="connsiteY35" fmla="*/ 5699602 h 6858000"/>
              <a:gd name="connsiteX36" fmla="*/ 5539432 w 7467600"/>
              <a:gd name="connsiteY36" fmla="*/ 5642928 h 6858000"/>
              <a:gd name="connsiteX37" fmla="*/ 5555462 w 7467600"/>
              <a:gd name="connsiteY37" fmla="*/ 5694454 h 6858000"/>
              <a:gd name="connsiteX38" fmla="*/ 5828270 w 7467600"/>
              <a:gd name="connsiteY38" fmla="*/ 6320663 h 6858000"/>
              <a:gd name="connsiteX39" fmla="*/ 5947416 w 7467600"/>
              <a:gd name="connsiteY39" fmla="*/ 6574846 h 6858000"/>
              <a:gd name="connsiteX40" fmla="*/ 5539432 w 7467600"/>
              <a:gd name="connsiteY40" fmla="*/ 5642928 h 6858000"/>
              <a:gd name="connsiteX41" fmla="*/ 51253 w 7467600"/>
              <a:gd name="connsiteY41" fmla="*/ 5631825 h 6858000"/>
              <a:gd name="connsiteX42" fmla="*/ 211622 w 7467600"/>
              <a:gd name="connsiteY42" fmla="*/ 5728803 h 6858000"/>
              <a:gd name="connsiteX43" fmla="*/ 371652 w 7467600"/>
              <a:gd name="connsiteY43" fmla="*/ 5829062 h 6858000"/>
              <a:gd name="connsiteX44" fmla="*/ 505903 w 7467600"/>
              <a:gd name="connsiteY44" fmla="*/ 5925221 h 6858000"/>
              <a:gd name="connsiteX45" fmla="*/ 899240 w 7467600"/>
              <a:gd name="connsiteY45" fmla="*/ 6153068 h 6858000"/>
              <a:gd name="connsiteX46" fmla="*/ 988114 w 7467600"/>
              <a:gd name="connsiteY46" fmla="*/ 6174204 h 6858000"/>
              <a:gd name="connsiteX47" fmla="*/ 845971 w 7467600"/>
              <a:gd name="connsiteY47" fmla="*/ 6067177 h 6858000"/>
              <a:gd name="connsiteX48" fmla="*/ 448057 w 7467600"/>
              <a:gd name="connsiteY48" fmla="*/ 5841376 h 6858000"/>
              <a:gd name="connsiteX49" fmla="*/ 51253 w 7467600"/>
              <a:gd name="connsiteY49" fmla="*/ 5631825 h 6858000"/>
              <a:gd name="connsiteX50" fmla="*/ 2606687 w 7467600"/>
              <a:gd name="connsiteY50" fmla="*/ 5630718 h 6858000"/>
              <a:gd name="connsiteX51" fmla="*/ 2645658 w 7467600"/>
              <a:gd name="connsiteY51" fmla="*/ 6640259 h 6858000"/>
              <a:gd name="connsiteX52" fmla="*/ 2606687 w 7467600"/>
              <a:gd name="connsiteY52" fmla="*/ 5630718 h 6858000"/>
              <a:gd name="connsiteX53" fmla="*/ 3642057 w 7467600"/>
              <a:gd name="connsiteY53" fmla="*/ 5573487 h 6858000"/>
              <a:gd name="connsiteX54" fmla="*/ 3632981 w 7467600"/>
              <a:gd name="connsiteY54" fmla="*/ 5579437 h 6858000"/>
              <a:gd name="connsiteX55" fmla="*/ 3382436 w 7467600"/>
              <a:gd name="connsiteY55" fmla="*/ 5952726 h 6858000"/>
              <a:gd name="connsiteX56" fmla="*/ 3191929 w 7467600"/>
              <a:gd name="connsiteY56" fmla="*/ 6662669 h 6858000"/>
              <a:gd name="connsiteX57" fmla="*/ 3369898 w 7467600"/>
              <a:gd name="connsiteY57" fmla="*/ 6081771 h 6858000"/>
              <a:gd name="connsiteX58" fmla="*/ 3642057 w 7467600"/>
              <a:gd name="connsiteY58" fmla="*/ 5573487 h 6858000"/>
              <a:gd name="connsiteX59" fmla="*/ 2650666 w 7467600"/>
              <a:gd name="connsiteY59" fmla="*/ 5530686 h 6858000"/>
              <a:gd name="connsiteX60" fmla="*/ 2650249 w 7467600"/>
              <a:gd name="connsiteY60" fmla="*/ 5532101 h 6858000"/>
              <a:gd name="connsiteX61" fmla="*/ 2663808 w 7467600"/>
              <a:gd name="connsiteY61" fmla="*/ 6535215 h 6858000"/>
              <a:gd name="connsiteX62" fmla="*/ 2665418 w 7467600"/>
              <a:gd name="connsiteY62" fmla="*/ 6132756 h 6858000"/>
              <a:gd name="connsiteX63" fmla="*/ 2650666 w 7467600"/>
              <a:gd name="connsiteY63" fmla="*/ 5530686 h 6858000"/>
              <a:gd name="connsiteX64" fmla="*/ 2680277 w 7467600"/>
              <a:gd name="connsiteY64" fmla="*/ 5479204 h 6858000"/>
              <a:gd name="connsiteX65" fmla="*/ 2678972 w 7467600"/>
              <a:gd name="connsiteY65" fmla="*/ 5481582 h 6858000"/>
              <a:gd name="connsiteX66" fmla="*/ 2696666 w 7467600"/>
              <a:gd name="connsiteY66" fmla="*/ 6133836 h 6858000"/>
              <a:gd name="connsiteX67" fmla="*/ 2695769 w 7467600"/>
              <a:gd name="connsiteY67" fmla="*/ 6390955 h 6858000"/>
              <a:gd name="connsiteX68" fmla="*/ 2739893 w 7467600"/>
              <a:gd name="connsiteY68" fmla="*/ 6108357 h 6858000"/>
              <a:gd name="connsiteX69" fmla="*/ 2680277 w 7467600"/>
              <a:gd name="connsiteY69" fmla="*/ 5479204 h 6858000"/>
              <a:gd name="connsiteX70" fmla="*/ 1132195 w 7467600"/>
              <a:gd name="connsiteY70" fmla="*/ 5467980 h 6858000"/>
              <a:gd name="connsiteX71" fmla="*/ 1679056 w 7467600"/>
              <a:gd name="connsiteY71" fmla="*/ 5516907 h 6858000"/>
              <a:gd name="connsiteX72" fmla="*/ 2128648 w 7467600"/>
              <a:gd name="connsiteY72" fmla="*/ 5474249 h 6858000"/>
              <a:gd name="connsiteX73" fmla="*/ 1825619 w 7467600"/>
              <a:gd name="connsiteY73" fmla="*/ 5478447 h 6858000"/>
              <a:gd name="connsiteX74" fmla="*/ 1737798 w 7467600"/>
              <a:gd name="connsiteY74" fmla="*/ 5483353 h 6858000"/>
              <a:gd name="connsiteX75" fmla="*/ 1132195 w 7467600"/>
              <a:gd name="connsiteY75" fmla="*/ 5467980 h 6858000"/>
              <a:gd name="connsiteX76" fmla="*/ 6844835 w 7467600"/>
              <a:gd name="connsiteY76" fmla="*/ 5424988 h 6858000"/>
              <a:gd name="connsiteX77" fmla="*/ 6879594 w 7467600"/>
              <a:gd name="connsiteY77" fmla="*/ 5424547 h 6858000"/>
              <a:gd name="connsiteX78" fmla="*/ 7379510 w 7467600"/>
              <a:gd name="connsiteY78" fmla="*/ 5755454 h 6858000"/>
              <a:gd name="connsiteX79" fmla="*/ 7467600 w 7467600"/>
              <a:gd name="connsiteY79" fmla="*/ 5845526 h 6858000"/>
              <a:gd name="connsiteX80" fmla="*/ 7467600 w 7467600"/>
              <a:gd name="connsiteY80" fmla="*/ 5925131 h 6858000"/>
              <a:gd name="connsiteX81" fmla="*/ 7271900 w 7467600"/>
              <a:gd name="connsiteY81" fmla="*/ 5734551 h 6858000"/>
              <a:gd name="connsiteX82" fmla="*/ 7015907 w 7467600"/>
              <a:gd name="connsiteY82" fmla="*/ 5541548 h 6858000"/>
              <a:gd name="connsiteX83" fmla="*/ 7259646 w 7467600"/>
              <a:gd name="connsiteY83" fmla="*/ 5765985 h 6858000"/>
              <a:gd name="connsiteX84" fmla="*/ 7467600 w 7467600"/>
              <a:gd name="connsiteY84" fmla="*/ 5971257 h 6858000"/>
              <a:gd name="connsiteX85" fmla="*/ 7467600 w 7467600"/>
              <a:gd name="connsiteY85" fmla="*/ 6012219 h 6858000"/>
              <a:gd name="connsiteX86" fmla="*/ 7240170 w 7467600"/>
              <a:gd name="connsiteY86" fmla="*/ 5787985 h 6858000"/>
              <a:gd name="connsiteX87" fmla="*/ 6946849 w 7467600"/>
              <a:gd name="connsiteY87" fmla="*/ 5523271 h 6858000"/>
              <a:gd name="connsiteX88" fmla="*/ 6946972 w 7467600"/>
              <a:gd name="connsiteY88" fmla="*/ 5526491 h 6858000"/>
              <a:gd name="connsiteX89" fmla="*/ 7105827 w 7467600"/>
              <a:gd name="connsiteY89" fmla="*/ 5718700 h 6858000"/>
              <a:gd name="connsiteX90" fmla="*/ 7356878 w 7467600"/>
              <a:gd name="connsiteY90" fmla="*/ 5981332 h 6858000"/>
              <a:gd name="connsiteX91" fmla="*/ 7467600 w 7467600"/>
              <a:gd name="connsiteY91" fmla="*/ 6117703 h 6858000"/>
              <a:gd name="connsiteX92" fmla="*/ 7467600 w 7467600"/>
              <a:gd name="connsiteY92" fmla="*/ 6163634 h 6858000"/>
              <a:gd name="connsiteX93" fmla="*/ 7403637 w 7467600"/>
              <a:gd name="connsiteY93" fmla="*/ 6083957 h 6858000"/>
              <a:gd name="connsiteX94" fmla="*/ 7254615 w 7467600"/>
              <a:gd name="connsiteY94" fmla="*/ 5911918 h 6858000"/>
              <a:gd name="connsiteX95" fmla="*/ 7312589 w 7467600"/>
              <a:gd name="connsiteY95" fmla="*/ 5982309 h 6858000"/>
              <a:gd name="connsiteX96" fmla="*/ 7448321 w 7467600"/>
              <a:gd name="connsiteY96" fmla="*/ 6190991 h 6858000"/>
              <a:gd name="connsiteX97" fmla="*/ 7467600 w 7467600"/>
              <a:gd name="connsiteY97" fmla="*/ 6221686 h 6858000"/>
              <a:gd name="connsiteX98" fmla="*/ 7467600 w 7467600"/>
              <a:gd name="connsiteY98" fmla="*/ 6334256 h 6858000"/>
              <a:gd name="connsiteX99" fmla="*/ 7454976 w 7467600"/>
              <a:gd name="connsiteY99" fmla="*/ 6318297 h 6858000"/>
              <a:gd name="connsiteX100" fmla="*/ 7042773 w 7467600"/>
              <a:gd name="connsiteY100" fmla="*/ 5734011 h 6858000"/>
              <a:gd name="connsiteX101" fmla="*/ 6844835 w 7467600"/>
              <a:gd name="connsiteY101" fmla="*/ 5424988 h 6858000"/>
              <a:gd name="connsiteX102" fmla="*/ 1456157 w 7467600"/>
              <a:gd name="connsiteY102" fmla="*/ 5371404 h 6858000"/>
              <a:gd name="connsiteX103" fmla="*/ 1244432 w 7467600"/>
              <a:gd name="connsiteY103" fmla="*/ 5385601 h 6858000"/>
              <a:gd name="connsiteX104" fmla="*/ 973990 w 7467600"/>
              <a:gd name="connsiteY104" fmla="*/ 5424940 h 6858000"/>
              <a:gd name="connsiteX105" fmla="*/ 1103809 w 7467600"/>
              <a:gd name="connsiteY105" fmla="*/ 5433720 h 6858000"/>
              <a:gd name="connsiteX106" fmla="*/ 1123454 w 7467600"/>
              <a:gd name="connsiteY106" fmla="*/ 5435727 h 6858000"/>
              <a:gd name="connsiteX107" fmla="*/ 1737017 w 7467600"/>
              <a:gd name="connsiteY107" fmla="*/ 5452183 h 6858000"/>
              <a:gd name="connsiteX108" fmla="*/ 1824397 w 7467600"/>
              <a:gd name="connsiteY108" fmla="*/ 5447757 h 6858000"/>
              <a:gd name="connsiteX109" fmla="*/ 2070059 w 7467600"/>
              <a:gd name="connsiteY109" fmla="*/ 5441660 h 6858000"/>
              <a:gd name="connsiteX110" fmla="*/ 1456157 w 7467600"/>
              <a:gd name="connsiteY110" fmla="*/ 5371404 h 6858000"/>
              <a:gd name="connsiteX111" fmla="*/ 4988186 w 7467600"/>
              <a:gd name="connsiteY111" fmla="*/ 5216467 h 6858000"/>
              <a:gd name="connsiteX112" fmla="*/ 4777334 w 7467600"/>
              <a:gd name="connsiteY112" fmla="*/ 5406072 h 6858000"/>
              <a:gd name="connsiteX113" fmla="*/ 4718341 w 7467600"/>
              <a:gd name="connsiteY113" fmla="*/ 5468043 h 6858000"/>
              <a:gd name="connsiteX114" fmla="*/ 4604655 w 7467600"/>
              <a:gd name="connsiteY114" fmla="*/ 5583434 h 6858000"/>
              <a:gd name="connsiteX115" fmla="*/ 4565074 w 7467600"/>
              <a:gd name="connsiteY115" fmla="*/ 5618550 h 6858000"/>
              <a:gd name="connsiteX116" fmla="*/ 4988186 w 7467600"/>
              <a:gd name="connsiteY116" fmla="*/ 5216467 h 6858000"/>
              <a:gd name="connsiteX117" fmla="*/ 4978032 w 7467600"/>
              <a:gd name="connsiteY117" fmla="*/ 5183809 h 6858000"/>
              <a:gd name="connsiteX118" fmla="*/ 4463413 w 7467600"/>
              <a:gd name="connsiteY118" fmla="*/ 5615162 h 6858000"/>
              <a:gd name="connsiteX119" fmla="*/ 4358134 w 7467600"/>
              <a:gd name="connsiteY119" fmla="*/ 5742791 h 6858000"/>
              <a:gd name="connsiteX120" fmla="*/ 4376219 w 7467600"/>
              <a:gd name="connsiteY120" fmla="*/ 5729027 h 6858000"/>
              <a:gd name="connsiteX121" fmla="*/ 4582340 w 7467600"/>
              <a:gd name="connsiteY121" fmla="*/ 5561037 h 6858000"/>
              <a:gd name="connsiteX122" fmla="*/ 4694684 w 7467600"/>
              <a:gd name="connsiteY122" fmla="*/ 5447098 h 6858000"/>
              <a:gd name="connsiteX123" fmla="*/ 4754123 w 7467600"/>
              <a:gd name="connsiteY123" fmla="*/ 5384643 h 6858000"/>
              <a:gd name="connsiteX124" fmla="*/ 4978032 w 7467600"/>
              <a:gd name="connsiteY124" fmla="*/ 5183809 h 6858000"/>
              <a:gd name="connsiteX125" fmla="*/ 1903353 w 7467600"/>
              <a:gd name="connsiteY125" fmla="*/ 5044827 h 6858000"/>
              <a:gd name="connsiteX126" fmla="*/ 1936931 w 7467600"/>
              <a:gd name="connsiteY126" fmla="*/ 5093954 h 6858000"/>
              <a:gd name="connsiteX127" fmla="*/ 2195868 w 7467600"/>
              <a:gd name="connsiteY127" fmla="*/ 5396574 h 6858000"/>
              <a:gd name="connsiteX128" fmla="*/ 2088852 w 7467600"/>
              <a:gd name="connsiteY128" fmla="*/ 5166123 h 6858000"/>
              <a:gd name="connsiteX129" fmla="*/ 1958241 w 7467600"/>
              <a:gd name="connsiteY129" fmla="*/ 5067955 h 6858000"/>
              <a:gd name="connsiteX130" fmla="*/ 1903353 w 7467600"/>
              <a:gd name="connsiteY130" fmla="*/ 5044827 h 6858000"/>
              <a:gd name="connsiteX131" fmla="*/ 1979378 w 7467600"/>
              <a:gd name="connsiteY131" fmla="*/ 4769504 h 6858000"/>
              <a:gd name="connsiteX132" fmla="*/ 2882120 w 7467600"/>
              <a:gd name="connsiteY132" fmla="*/ 5064547 h 6858000"/>
              <a:gd name="connsiteX133" fmla="*/ 2793103 w 7467600"/>
              <a:gd name="connsiteY133" fmla="*/ 5039699 h 6858000"/>
              <a:gd name="connsiteX134" fmla="*/ 2770041 w 7467600"/>
              <a:gd name="connsiteY134" fmla="*/ 5033634 h 6858000"/>
              <a:gd name="connsiteX135" fmla="*/ 1979378 w 7467600"/>
              <a:gd name="connsiteY135" fmla="*/ 4769504 h 6858000"/>
              <a:gd name="connsiteX136" fmla="*/ 1927410 w 7467600"/>
              <a:gd name="connsiteY136" fmla="*/ 4716164 h 6858000"/>
              <a:gd name="connsiteX137" fmla="*/ 1959587 w 7467600"/>
              <a:gd name="connsiteY137" fmla="*/ 4728849 h 6858000"/>
              <a:gd name="connsiteX138" fmla="*/ 2777707 w 7467600"/>
              <a:gd name="connsiteY138" fmla="*/ 5003991 h 6858000"/>
              <a:gd name="connsiteX139" fmla="*/ 2800768 w 7467600"/>
              <a:gd name="connsiteY139" fmla="*/ 5010056 h 6858000"/>
              <a:gd name="connsiteX140" fmla="*/ 2879408 w 7467600"/>
              <a:gd name="connsiteY140" fmla="*/ 5031590 h 6858000"/>
              <a:gd name="connsiteX141" fmla="*/ 2862295 w 7467600"/>
              <a:gd name="connsiteY141" fmla="*/ 5022958 h 6858000"/>
              <a:gd name="connsiteX142" fmla="*/ 2813343 w 7467600"/>
              <a:gd name="connsiteY142" fmla="*/ 4998369 h 6858000"/>
              <a:gd name="connsiteX143" fmla="*/ 2646245 w 7467600"/>
              <a:gd name="connsiteY143" fmla="*/ 4930999 h 6858000"/>
              <a:gd name="connsiteX144" fmla="*/ 1999243 w 7467600"/>
              <a:gd name="connsiteY144" fmla="*/ 4730524 h 6858000"/>
              <a:gd name="connsiteX145" fmla="*/ 1979527 w 7467600"/>
              <a:gd name="connsiteY145" fmla="*/ 4726651 h 6858000"/>
              <a:gd name="connsiteX146" fmla="*/ 1927410 w 7467600"/>
              <a:gd name="connsiteY146" fmla="*/ 4716164 h 6858000"/>
              <a:gd name="connsiteX147" fmla="*/ 1997014 w 7467600"/>
              <a:gd name="connsiteY147" fmla="*/ 4698007 h 6858000"/>
              <a:gd name="connsiteX148" fmla="*/ 2005458 w 7467600"/>
              <a:gd name="connsiteY148" fmla="*/ 4699540 h 6858000"/>
              <a:gd name="connsiteX149" fmla="*/ 2657186 w 7467600"/>
              <a:gd name="connsiteY149" fmla="*/ 4901687 h 6858000"/>
              <a:gd name="connsiteX150" fmla="*/ 2826662 w 7467600"/>
              <a:gd name="connsiteY150" fmla="*/ 4970362 h 6858000"/>
              <a:gd name="connsiteX151" fmla="*/ 2876100 w 7467600"/>
              <a:gd name="connsiteY151" fmla="*/ 4995397 h 6858000"/>
              <a:gd name="connsiteX152" fmla="*/ 3042600 w 7467600"/>
              <a:gd name="connsiteY152" fmla="*/ 5059532 h 6858000"/>
              <a:gd name="connsiteX153" fmla="*/ 1997014 w 7467600"/>
              <a:gd name="connsiteY153" fmla="*/ 4698007 h 6858000"/>
              <a:gd name="connsiteX154" fmla="*/ 2305292 w 7467600"/>
              <a:gd name="connsiteY154" fmla="*/ 4219492 h 6858000"/>
              <a:gd name="connsiteX155" fmla="*/ 3360922 w 7467600"/>
              <a:gd name="connsiteY155" fmla="*/ 4529373 h 6858000"/>
              <a:gd name="connsiteX156" fmla="*/ 3492420 w 7467600"/>
              <a:gd name="connsiteY156" fmla="*/ 4510145 h 6858000"/>
              <a:gd name="connsiteX157" fmla="*/ 3364086 w 7467600"/>
              <a:gd name="connsiteY157" fmla="*/ 4480340 h 6858000"/>
              <a:gd name="connsiteX158" fmla="*/ 3225818 w 7467600"/>
              <a:gd name="connsiteY158" fmla="*/ 4411822 h 6858000"/>
              <a:gd name="connsiteX159" fmla="*/ 3129696 w 7467600"/>
              <a:gd name="connsiteY159" fmla="*/ 4360704 h 6858000"/>
              <a:gd name="connsiteX160" fmla="*/ 2814545 w 7467600"/>
              <a:gd name="connsiteY160" fmla="*/ 4282955 h 6858000"/>
              <a:gd name="connsiteX161" fmla="*/ 2305292 w 7467600"/>
              <a:gd name="connsiteY161" fmla="*/ 4219492 h 6858000"/>
              <a:gd name="connsiteX162" fmla="*/ 2626982 w 7467600"/>
              <a:gd name="connsiteY162" fmla="*/ 4206450 h 6858000"/>
              <a:gd name="connsiteX163" fmla="*/ 2490617 w 7467600"/>
              <a:gd name="connsiteY163" fmla="*/ 4206951 h 6858000"/>
              <a:gd name="connsiteX164" fmla="*/ 2819869 w 7467600"/>
              <a:gd name="connsiteY164" fmla="*/ 4252936 h 6858000"/>
              <a:gd name="connsiteX165" fmla="*/ 3143018 w 7467600"/>
              <a:gd name="connsiteY165" fmla="*/ 4332698 h 6858000"/>
              <a:gd name="connsiteX166" fmla="*/ 3241520 w 7467600"/>
              <a:gd name="connsiteY166" fmla="*/ 4385112 h 6858000"/>
              <a:gd name="connsiteX167" fmla="*/ 3374575 w 7467600"/>
              <a:gd name="connsiteY167" fmla="*/ 4451517 h 6858000"/>
              <a:gd name="connsiteX168" fmla="*/ 3505221 w 7467600"/>
              <a:gd name="connsiteY168" fmla="*/ 4480757 h 6858000"/>
              <a:gd name="connsiteX169" fmla="*/ 2626982 w 7467600"/>
              <a:gd name="connsiteY169" fmla="*/ 4206450 h 6858000"/>
              <a:gd name="connsiteX170" fmla="*/ 1310106 w 7467600"/>
              <a:gd name="connsiteY170" fmla="*/ 3943217 h 6858000"/>
              <a:gd name="connsiteX171" fmla="*/ 854994 w 7467600"/>
              <a:gd name="connsiteY171" fmla="*/ 4399136 h 6858000"/>
              <a:gd name="connsiteX172" fmla="*/ 742462 w 7467600"/>
              <a:gd name="connsiteY172" fmla="*/ 4594648 h 6858000"/>
              <a:gd name="connsiteX173" fmla="*/ 820602 w 7467600"/>
              <a:gd name="connsiteY173" fmla="*/ 4485915 h 6858000"/>
              <a:gd name="connsiteX174" fmla="*/ 878295 w 7467600"/>
              <a:gd name="connsiteY174" fmla="*/ 4403594 h 6858000"/>
              <a:gd name="connsiteX175" fmla="*/ 1240607 w 7467600"/>
              <a:gd name="connsiteY175" fmla="*/ 4010401 h 6858000"/>
              <a:gd name="connsiteX176" fmla="*/ 1310106 w 7467600"/>
              <a:gd name="connsiteY176" fmla="*/ 3943217 h 6858000"/>
              <a:gd name="connsiteX177" fmla="*/ 1423113 w 7467600"/>
              <a:gd name="connsiteY177" fmla="*/ 3874565 h 6858000"/>
              <a:gd name="connsiteX178" fmla="*/ 1260565 w 7467600"/>
              <a:gd name="connsiteY178" fmla="*/ 4031982 h 6858000"/>
              <a:gd name="connsiteX179" fmla="*/ 901900 w 7467600"/>
              <a:gd name="connsiteY179" fmla="*/ 4421236 h 6858000"/>
              <a:gd name="connsiteX180" fmla="*/ 845044 w 7467600"/>
              <a:gd name="connsiteY180" fmla="*/ 4502436 h 6858000"/>
              <a:gd name="connsiteX181" fmla="*/ 685926 w 7467600"/>
              <a:gd name="connsiteY181" fmla="*/ 4703069 h 6858000"/>
              <a:gd name="connsiteX182" fmla="*/ 684248 w 7467600"/>
              <a:gd name="connsiteY182" fmla="*/ 4706721 h 6858000"/>
              <a:gd name="connsiteX183" fmla="*/ 1423113 w 7467600"/>
              <a:gd name="connsiteY183" fmla="*/ 3874565 h 6858000"/>
              <a:gd name="connsiteX184" fmla="*/ 3316479 w 7467600"/>
              <a:gd name="connsiteY184" fmla="*/ 3872136 h 6858000"/>
              <a:gd name="connsiteX185" fmla="*/ 3546806 w 7467600"/>
              <a:gd name="connsiteY185" fmla="*/ 4356139 h 6858000"/>
              <a:gd name="connsiteX186" fmla="*/ 3364433 w 7467600"/>
              <a:gd name="connsiteY186" fmla="*/ 3953121 h 6858000"/>
              <a:gd name="connsiteX187" fmla="*/ 3316479 w 7467600"/>
              <a:gd name="connsiteY187" fmla="*/ 3872136 h 6858000"/>
              <a:gd name="connsiteX188" fmla="*/ 3291335 w 7467600"/>
              <a:gd name="connsiteY188" fmla="*/ 3767420 h 6858000"/>
              <a:gd name="connsiteX189" fmla="*/ 3390805 w 7467600"/>
              <a:gd name="connsiteY189" fmla="*/ 3937163 h 6858000"/>
              <a:gd name="connsiteX190" fmla="*/ 3579062 w 7467600"/>
              <a:gd name="connsiteY190" fmla="*/ 4359040 h 6858000"/>
              <a:gd name="connsiteX191" fmla="*/ 3467355 w 7467600"/>
              <a:gd name="connsiteY191" fmla="*/ 3988130 h 6858000"/>
              <a:gd name="connsiteX192" fmla="*/ 3310753 w 7467600"/>
              <a:gd name="connsiteY192" fmla="*/ 3787140 h 6858000"/>
              <a:gd name="connsiteX193" fmla="*/ 3291335 w 7467600"/>
              <a:gd name="connsiteY193" fmla="*/ 3767420 h 6858000"/>
              <a:gd name="connsiteX194" fmla="*/ 1635889 w 7467600"/>
              <a:gd name="connsiteY194" fmla="*/ 3709494 h 6858000"/>
              <a:gd name="connsiteX195" fmla="*/ 1634800 w 7467600"/>
              <a:gd name="connsiteY195" fmla="*/ 3731111 h 6858000"/>
              <a:gd name="connsiteX196" fmla="*/ 1635889 w 7467600"/>
              <a:gd name="connsiteY196" fmla="*/ 3709494 h 6858000"/>
              <a:gd name="connsiteX197" fmla="*/ 1510397 w 7467600"/>
              <a:gd name="connsiteY197" fmla="*/ 3684705 h 6858000"/>
              <a:gd name="connsiteX198" fmla="*/ 1146550 w 7467600"/>
              <a:gd name="connsiteY198" fmla="*/ 3802012 h 6858000"/>
              <a:gd name="connsiteX199" fmla="*/ 698834 w 7467600"/>
              <a:gd name="connsiteY199" fmla="*/ 3952272 h 6858000"/>
              <a:gd name="connsiteX200" fmla="*/ 34256 w 7467600"/>
              <a:gd name="connsiteY200" fmla="*/ 4347603 h 6858000"/>
              <a:gd name="connsiteX201" fmla="*/ 527241 w 7467600"/>
              <a:gd name="connsiteY201" fmla="*/ 4065078 h 6858000"/>
              <a:gd name="connsiteX202" fmla="*/ 1510397 w 7467600"/>
              <a:gd name="connsiteY202" fmla="*/ 3684705 h 6858000"/>
              <a:gd name="connsiteX203" fmla="*/ 1313114 w 7467600"/>
              <a:gd name="connsiteY203" fmla="*/ 3655216 h 6858000"/>
              <a:gd name="connsiteX204" fmla="*/ 1109304 w 7467600"/>
              <a:gd name="connsiteY204" fmla="*/ 3669030 h 6858000"/>
              <a:gd name="connsiteX205" fmla="*/ 8129 w 7467600"/>
              <a:gd name="connsiteY205" fmla="*/ 4330519 h 6858000"/>
              <a:gd name="connsiteX206" fmla="*/ 687572 w 7467600"/>
              <a:gd name="connsiteY206" fmla="*/ 3925629 h 6858000"/>
              <a:gd name="connsiteX207" fmla="*/ 1138365 w 7467600"/>
              <a:gd name="connsiteY207" fmla="*/ 3774515 h 6858000"/>
              <a:gd name="connsiteX208" fmla="*/ 1505579 w 7467600"/>
              <a:gd name="connsiteY208" fmla="*/ 3655526 h 6858000"/>
              <a:gd name="connsiteX209" fmla="*/ 1313114 w 7467600"/>
              <a:gd name="connsiteY209" fmla="*/ 3655216 h 6858000"/>
              <a:gd name="connsiteX210" fmla="*/ 3655073 w 7467600"/>
              <a:gd name="connsiteY210" fmla="*/ 3650884 h 6858000"/>
              <a:gd name="connsiteX211" fmla="*/ 3989938 w 7467600"/>
              <a:gd name="connsiteY211" fmla="*/ 3991685 h 6858000"/>
              <a:gd name="connsiteX212" fmla="*/ 4393907 w 7467600"/>
              <a:gd name="connsiteY212" fmla="*/ 4261258 h 6858000"/>
              <a:gd name="connsiteX213" fmla="*/ 4648051 w 7467600"/>
              <a:gd name="connsiteY213" fmla="*/ 4374051 h 6858000"/>
              <a:gd name="connsiteX214" fmla="*/ 4383389 w 7467600"/>
              <a:gd name="connsiteY214" fmla="*/ 4184369 h 6858000"/>
              <a:gd name="connsiteX215" fmla="*/ 4165508 w 7467600"/>
              <a:gd name="connsiteY215" fmla="*/ 4035196 h 6858000"/>
              <a:gd name="connsiteX216" fmla="*/ 4068162 w 7467600"/>
              <a:gd name="connsiteY216" fmla="*/ 3953394 h 6858000"/>
              <a:gd name="connsiteX217" fmla="*/ 3981416 w 7467600"/>
              <a:gd name="connsiteY217" fmla="*/ 3880482 h 6858000"/>
              <a:gd name="connsiteX218" fmla="*/ 3800147 w 7467600"/>
              <a:gd name="connsiteY218" fmla="*/ 3749872 h 6858000"/>
              <a:gd name="connsiteX219" fmla="*/ 3655073 w 7467600"/>
              <a:gd name="connsiteY219" fmla="*/ 3650884 h 6858000"/>
              <a:gd name="connsiteX220" fmla="*/ 3670252 w 7467600"/>
              <a:gd name="connsiteY220" fmla="*/ 3622798 h 6858000"/>
              <a:gd name="connsiteX221" fmla="*/ 3817258 w 7467600"/>
              <a:gd name="connsiteY221" fmla="*/ 3723577 h 6858000"/>
              <a:gd name="connsiteX222" fmla="*/ 4000461 w 7467600"/>
              <a:gd name="connsiteY222" fmla="*/ 3855966 h 6858000"/>
              <a:gd name="connsiteX223" fmla="*/ 4088180 w 7467600"/>
              <a:gd name="connsiteY223" fmla="*/ 3929774 h 6858000"/>
              <a:gd name="connsiteX224" fmla="*/ 4184555 w 7467600"/>
              <a:gd name="connsiteY224" fmla="*/ 4010683 h 6858000"/>
              <a:gd name="connsiteX225" fmla="*/ 4399563 w 7467600"/>
              <a:gd name="connsiteY225" fmla="*/ 4158106 h 6858000"/>
              <a:gd name="connsiteX226" fmla="*/ 4684469 w 7467600"/>
              <a:gd name="connsiteY226" fmla="*/ 4364680 h 6858000"/>
              <a:gd name="connsiteX227" fmla="*/ 4690271 w 7467600"/>
              <a:gd name="connsiteY227" fmla="*/ 4370034 h 6858000"/>
              <a:gd name="connsiteX228" fmla="*/ 4136093 w 7467600"/>
              <a:gd name="connsiteY228" fmla="*/ 3858466 h 6858000"/>
              <a:gd name="connsiteX229" fmla="*/ 3670252 w 7467600"/>
              <a:gd name="connsiteY229" fmla="*/ 3622798 h 6858000"/>
              <a:gd name="connsiteX230" fmla="*/ 4440129 w 7467600"/>
              <a:gd name="connsiteY230" fmla="*/ 3448571 h 6858000"/>
              <a:gd name="connsiteX231" fmla="*/ 4856525 w 7467600"/>
              <a:gd name="connsiteY231" fmla="*/ 3915351 h 6858000"/>
              <a:gd name="connsiteX232" fmla="*/ 5059055 w 7467600"/>
              <a:gd name="connsiteY232" fmla="*/ 4108918 h 6858000"/>
              <a:gd name="connsiteX233" fmla="*/ 5290070 w 7467600"/>
              <a:gd name="connsiteY233" fmla="*/ 4263619 h 6858000"/>
              <a:gd name="connsiteX234" fmla="*/ 4834991 w 7467600"/>
              <a:gd name="connsiteY234" fmla="*/ 3830985 h 6858000"/>
              <a:gd name="connsiteX235" fmla="*/ 4440129 w 7467600"/>
              <a:gd name="connsiteY235" fmla="*/ 3448571 h 6858000"/>
              <a:gd name="connsiteX236" fmla="*/ 4441737 w 7467600"/>
              <a:gd name="connsiteY236" fmla="*/ 3399734 h 6858000"/>
              <a:gd name="connsiteX237" fmla="*/ 4431236 w 7467600"/>
              <a:gd name="connsiteY237" fmla="*/ 3400954 h 6858000"/>
              <a:gd name="connsiteX238" fmla="*/ 4557150 w 7467600"/>
              <a:gd name="connsiteY238" fmla="*/ 3510023 h 6858000"/>
              <a:gd name="connsiteX239" fmla="*/ 4856936 w 7467600"/>
              <a:gd name="connsiteY239" fmla="*/ 3809146 h 6858000"/>
              <a:gd name="connsiteX240" fmla="*/ 5111996 w 7467600"/>
              <a:gd name="connsiteY240" fmla="*/ 4065759 h 6858000"/>
              <a:gd name="connsiteX241" fmla="*/ 5388878 w 7467600"/>
              <a:gd name="connsiteY241" fmla="*/ 4300185 h 6858000"/>
              <a:gd name="connsiteX242" fmla="*/ 5425556 w 7467600"/>
              <a:gd name="connsiteY242" fmla="*/ 4308967 h 6858000"/>
              <a:gd name="connsiteX243" fmla="*/ 4943646 w 7467600"/>
              <a:gd name="connsiteY243" fmla="*/ 3822916 h 6858000"/>
              <a:gd name="connsiteX244" fmla="*/ 4594837 w 7467600"/>
              <a:gd name="connsiteY244" fmla="*/ 3532274 h 6858000"/>
              <a:gd name="connsiteX245" fmla="*/ 4441737 w 7467600"/>
              <a:gd name="connsiteY245" fmla="*/ 3399734 h 6858000"/>
              <a:gd name="connsiteX246" fmla="*/ 5425834 w 7467600"/>
              <a:gd name="connsiteY246" fmla="*/ 3162785 h 6858000"/>
              <a:gd name="connsiteX247" fmla="*/ 5401644 w 7467600"/>
              <a:gd name="connsiteY247" fmla="*/ 3617847 h 6858000"/>
              <a:gd name="connsiteX248" fmla="*/ 5467256 w 7467600"/>
              <a:gd name="connsiteY248" fmla="*/ 4175494 h 6858000"/>
              <a:gd name="connsiteX249" fmla="*/ 5448069 w 7467600"/>
              <a:gd name="connsiteY249" fmla="*/ 3567554 h 6858000"/>
              <a:gd name="connsiteX250" fmla="*/ 5425834 w 7467600"/>
              <a:gd name="connsiteY250" fmla="*/ 3162785 h 6858000"/>
              <a:gd name="connsiteX251" fmla="*/ 1318687 w 7467600"/>
              <a:gd name="connsiteY251" fmla="*/ 3113840 h 6858000"/>
              <a:gd name="connsiteX252" fmla="*/ 1066793 w 7467600"/>
              <a:gd name="connsiteY252" fmla="*/ 3212171 h 6858000"/>
              <a:gd name="connsiteX253" fmla="*/ 993319 w 7467600"/>
              <a:gd name="connsiteY253" fmla="*/ 3247648 h 6858000"/>
              <a:gd name="connsiteX254" fmla="*/ 853081 w 7467600"/>
              <a:gd name="connsiteY254" fmla="*/ 3312410 h 6858000"/>
              <a:gd name="connsiteX255" fmla="*/ 805957 w 7467600"/>
              <a:gd name="connsiteY255" fmla="*/ 3330443 h 6858000"/>
              <a:gd name="connsiteX256" fmla="*/ 1318687 w 7467600"/>
              <a:gd name="connsiteY256" fmla="*/ 3113840 h 6858000"/>
              <a:gd name="connsiteX257" fmla="*/ 5453702 w 7467600"/>
              <a:gd name="connsiteY257" fmla="*/ 3090882 h 6858000"/>
              <a:gd name="connsiteX258" fmla="*/ 5480135 w 7467600"/>
              <a:gd name="connsiteY258" fmla="*/ 3565802 h 6858000"/>
              <a:gd name="connsiteX259" fmla="*/ 5499023 w 7467600"/>
              <a:gd name="connsiteY259" fmla="*/ 4166310 h 6858000"/>
              <a:gd name="connsiteX260" fmla="*/ 5547022 w 7467600"/>
              <a:gd name="connsiteY260" fmla="*/ 3607838 h 6858000"/>
              <a:gd name="connsiteX261" fmla="*/ 5515964 w 7467600"/>
              <a:gd name="connsiteY261" fmla="*/ 3378541 h 6858000"/>
              <a:gd name="connsiteX262" fmla="*/ 5453702 w 7467600"/>
              <a:gd name="connsiteY262" fmla="*/ 3090882 h 6858000"/>
              <a:gd name="connsiteX263" fmla="*/ 1238695 w 7467600"/>
              <a:gd name="connsiteY263" fmla="*/ 3076820 h 6858000"/>
              <a:gd name="connsiteX264" fmla="*/ 716371 w 7467600"/>
              <a:gd name="connsiteY264" fmla="*/ 3293249 h 6858000"/>
              <a:gd name="connsiteX265" fmla="*/ 579522 w 7467600"/>
              <a:gd name="connsiteY265" fmla="*/ 3371759 h 6858000"/>
              <a:gd name="connsiteX266" fmla="*/ 600288 w 7467600"/>
              <a:gd name="connsiteY266" fmla="*/ 3365555 h 6858000"/>
              <a:gd name="connsiteX267" fmla="*/ 840692 w 7467600"/>
              <a:gd name="connsiteY267" fmla="*/ 3284921 h 6858000"/>
              <a:gd name="connsiteX268" fmla="*/ 979248 w 7467600"/>
              <a:gd name="connsiteY268" fmla="*/ 3221003 h 6858000"/>
              <a:gd name="connsiteX269" fmla="*/ 1053282 w 7467600"/>
              <a:gd name="connsiteY269" fmla="*/ 3185247 h 6858000"/>
              <a:gd name="connsiteX270" fmla="*/ 1320603 w 7467600"/>
              <a:gd name="connsiteY270" fmla="*/ 3081281 h 6858000"/>
              <a:gd name="connsiteX271" fmla="*/ 1238695 w 7467600"/>
              <a:gd name="connsiteY271" fmla="*/ 3076820 h 6858000"/>
              <a:gd name="connsiteX272" fmla="*/ 5425627 w 7467600"/>
              <a:gd name="connsiteY272" fmla="*/ 2954192 h 6858000"/>
              <a:gd name="connsiteX273" fmla="*/ 5470770 w 7467600"/>
              <a:gd name="connsiteY273" fmla="*/ 3005435 h 6858000"/>
              <a:gd name="connsiteX274" fmla="*/ 5519779 w 7467600"/>
              <a:gd name="connsiteY274" fmla="*/ 4359223 h 6858000"/>
              <a:gd name="connsiteX275" fmla="*/ 5520293 w 7467600"/>
              <a:gd name="connsiteY275" fmla="*/ 4360602 h 6858000"/>
              <a:gd name="connsiteX276" fmla="*/ 5767221 w 7467600"/>
              <a:gd name="connsiteY276" fmla="*/ 4665564 h 6858000"/>
              <a:gd name="connsiteX277" fmla="*/ 6937169 w 7467600"/>
              <a:gd name="connsiteY277" fmla="*/ 4815941 h 6858000"/>
              <a:gd name="connsiteX278" fmla="*/ 6953922 w 7467600"/>
              <a:gd name="connsiteY278" fmla="*/ 4890068 h 6858000"/>
              <a:gd name="connsiteX279" fmla="*/ 6071359 w 7467600"/>
              <a:gd name="connsiteY279" fmla="*/ 4770770 h 6858000"/>
              <a:gd name="connsiteX280" fmla="*/ 6038839 w 7467600"/>
              <a:gd name="connsiteY280" fmla="*/ 4764474 h 6858000"/>
              <a:gd name="connsiteX281" fmla="*/ 6038706 w 7467600"/>
              <a:gd name="connsiteY281" fmla="*/ 4763847 h 6858000"/>
              <a:gd name="connsiteX282" fmla="*/ 6037784 w 7467600"/>
              <a:gd name="connsiteY282" fmla="*/ 4764270 h 6858000"/>
              <a:gd name="connsiteX283" fmla="*/ 6038839 w 7467600"/>
              <a:gd name="connsiteY283" fmla="*/ 4764474 h 6858000"/>
              <a:gd name="connsiteX284" fmla="*/ 6040338 w 7467600"/>
              <a:gd name="connsiteY284" fmla="*/ 4771418 h 6858000"/>
              <a:gd name="connsiteX285" fmla="*/ 6024488 w 7467600"/>
              <a:gd name="connsiteY285" fmla="*/ 4809903 h 6858000"/>
              <a:gd name="connsiteX286" fmla="*/ 5599771 w 7467600"/>
              <a:gd name="connsiteY286" fmla="*/ 5509652 h 6858000"/>
              <a:gd name="connsiteX287" fmla="*/ 5548843 w 7467600"/>
              <a:gd name="connsiteY287" fmla="*/ 5563845 h 6858000"/>
              <a:gd name="connsiteX288" fmla="*/ 5940952 w 7467600"/>
              <a:gd name="connsiteY288" fmla="*/ 6250028 h 6858000"/>
              <a:gd name="connsiteX289" fmla="*/ 6043441 w 7467600"/>
              <a:gd name="connsiteY289" fmla="*/ 6665847 h 6858000"/>
              <a:gd name="connsiteX290" fmla="*/ 6093432 w 7467600"/>
              <a:gd name="connsiteY290" fmla="*/ 6858000 h 6858000"/>
              <a:gd name="connsiteX291" fmla="*/ 6034344 w 7467600"/>
              <a:gd name="connsiteY291" fmla="*/ 6858000 h 6858000"/>
              <a:gd name="connsiteX292" fmla="*/ 6026679 w 7467600"/>
              <a:gd name="connsiteY292" fmla="*/ 6836959 h 6858000"/>
              <a:gd name="connsiteX293" fmla="*/ 5800441 w 7467600"/>
              <a:gd name="connsiteY293" fmla="*/ 6335286 h 6858000"/>
              <a:gd name="connsiteX294" fmla="*/ 5526562 w 7467600"/>
              <a:gd name="connsiteY294" fmla="*/ 5705388 h 6858000"/>
              <a:gd name="connsiteX295" fmla="*/ 5519640 w 7467600"/>
              <a:gd name="connsiteY295" fmla="*/ 5683774 h 6858000"/>
              <a:gd name="connsiteX296" fmla="*/ 5844559 w 7467600"/>
              <a:gd name="connsiteY296" fmla="*/ 6553349 h 6858000"/>
              <a:gd name="connsiteX297" fmla="*/ 5975994 w 7467600"/>
              <a:gd name="connsiteY297" fmla="*/ 6858000 h 6858000"/>
              <a:gd name="connsiteX298" fmla="*/ 5898547 w 7467600"/>
              <a:gd name="connsiteY298" fmla="*/ 6858000 h 6858000"/>
              <a:gd name="connsiteX299" fmla="*/ 5682041 w 7467600"/>
              <a:gd name="connsiteY299" fmla="*/ 6355860 h 6858000"/>
              <a:gd name="connsiteX300" fmla="*/ 5461758 w 7467600"/>
              <a:gd name="connsiteY300" fmla="*/ 5820220 h 6858000"/>
              <a:gd name="connsiteX301" fmla="*/ 5237282 w 7467600"/>
              <a:gd name="connsiteY301" fmla="*/ 6579086 h 6858000"/>
              <a:gd name="connsiteX302" fmla="*/ 5115009 w 7467600"/>
              <a:gd name="connsiteY302" fmla="*/ 6858000 h 6858000"/>
              <a:gd name="connsiteX303" fmla="*/ 5028074 w 7467600"/>
              <a:gd name="connsiteY303" fmla="*/ 6858000 h 6858000"/>
              <a:gd name="connsiteX304" fmla="*/ 5079508 w 7467600"/>
              <a:gd name="connsiteY304" fmla="*/ 6749074 h 6858000"/>
              <a:gd name="connsiteX305" fmla="*/ 5371846 w 7467600"/>
              <a:gd name="connsiteY305" fmla="*/ 5924413 h 6858000"/>
              <a:gd name="connsiteX306" fmla="*/ 5270512 w 7467600"/>
              <a:gd name="connsiteY306" fmla="*/ 6138975 h 6858000"/>
              <a:gd name="connsiteX307" fmla="*/ 5062409 w 7467600"/>
              <a:gd name="connsiteY307" fmla="*/ 6653544 h 6858000"/>
              <a:gd name="connsiteX308" fmla="*/ 5036628 w 7467600"/>
              <a:gd name="connsiteY308" fmla="*/ 6754247 h 6858000"/>
              <a:gd name="connsiteX309" fmla="*/ 5009112 w 7467600"/>
              <a:gd name="connsiteY309" fmla="*/ 6858000 h 6858000"/>
              <a:gd name="connsiteX310" fmla="*/ 4976679 w 7467600"/>
              <a:gd name="connsiteY310" fmla="*/ 6858000 h 6858000"/>
              <a:gd name="connsiteX311" fmla="*/ 5006537 w 7467600"/>
              <a:gd name="connsiteY311" fmla="*/ 6747068 h 6858000"/>
              <a:gd name="connsiteX312" fmla="*/ 5032723 w 7467600"/>
              <a:gd name="connsiteY312" fmla="*/ 6644957 h 6858000"/>
              <a:gd name="connsiteX313" fmla="*/ 5242949 w 7467600"/>
              <a:gd name="connsiteY313" fmla="*/ 6125175 h 6858000"/>
              <a:gd name="connsiteX314" fmla="*/ 5286321 w 7467600"/>
              <a:gd name="connsiteY314" fmla="*/ 6033555 h 6858000"/>
              <a:gd name="connsiteX315" fmla="*/ 5008210 w 7467600"/>
              <a:gd name="connsiteY315" fmla="*/ 6649194 h 6858000"/>
              <a:gd name="connsiteX316" fmla="*/ 4986321 w 7467600"/>
              <a:gd name="connsiteY316" fmla="*/ 6765687 h 6858000"/>
              <a:gd name="connsiteX317" fmla="*/ 4973474 w 7467600"/>
              <a:gd name="connsiteY317" fmla="*/ 6858000 h 6858000"/>
              <a:gd name="connsiteX318" fmla="*/ 4907178 w 7467600"/>
              <a:gd name="connsiteY318" fmla="*/ 6858000 h 6858000"/>
              <a:gd name="connsiteX319" fmla="*/ 4910810 w 7467600"/>
              <a:gd name="connsiteY319" fmla="*/ 6829660 h 6858000"/>
              <a:gd name="connsiteX320" fmla="*/ 4987461 w 7467600"/>
              <a:gd name="connsiteY320" fmla="*/ 6432994 h 6858000"/>
              <a:gd name="connsiteX321" fmla="*/ 5179262 w 7467600"/>
              <a:gd name="connsiteY321" fmla="*/ 6035044 h 6858000"/>
              <a:gd name="connsiteX322" fmla="*/ 4689678 w 7467600"/>
              <a:gd name="connsiteY322" fmla="*/ 6440241 h 6858000"/>
              <a:gd name="connsiteX323" fmla="*/ 4477543 w 7467600"/>
              <a:gd name="connsiteY323" fmla="*/ 6674836 h 6858000"/>
              <a:gd name="connsiteX324" fmla="*/ 4329957 w 7467600"/>
              <a:gd name="connsiteY324" fmla="*/ 6858000 h 6858000"/>
              <a:gd name="connsiteX325" fmla="*/ 4218595 w 7467600"/>
              <a:gd name="connsiteY325" fmla="*/ 6858000 h 6858000"/>
              <a:gd name="connsiteX326" fmla="*/ 4368888 w 7467600"/>
              <a:gd name="connsiteY326" fmla="*/ 6668412 h 6858000"/>
              <a:gd name="connsiteX327" fmla="*/ 4563091 w 7467600"/>
              <a:gd name="connsiteY327" fmla="*/ 6442508 h 6858000"/>
              <a:gd name="connsiteX328" fmla="*/ 5387324 w 7467600"/>
              <a:gd name="connsiteY328" fmla="*/ 5705830 h 6858000"/>
              <a:gd name="connsiteX329" fmla="*/ 5073620 w 7467600"/>
              <a:gd name="connsiteY329" fmla="*/ 5955437 h 6858000"/>
              <a:gd name="connsiteX330" fmla="*/ 4689789 w 7467600"/>
              <a:gd name="connsiteY330" fmla="*/ 6268382 h 6858000"/>
              <a:gd name="connsiteX331" fmla="*/ 4418722 w 7467600"/>
              <a:gd name="connsiteY331" fmla="*/ 6570886 h 6858000"/>
              <a:gd name="connsiteX332" fmla="*/ 4214944 w 7467600"/>
              <a:gd name="connsiteY332" fmla="*/ 6858000 h 6858000"/>
              <a:gd name="connsiteX333" fmla="*/ 4177898 w 7467600"/>
              <a:gd name="connsiteY333" fmla="*/ 6858000 h 6858000"/>
              <a:gd name="connsiteX334" fmla="*/ 4391597 w 7467600"/>
              <a:gd name="connsiteY334" fmla="*/ 6556370 h 6858000"/>
              <a:gd name="connsiteX335" fmla="*/ 4668889 w 7467600"/>
              <a:gd name="connsiteY335" fmla="*/ 6246399 h 6858000"/>
              <a:gd name="connsiteX336" fmla="*/ 5055427 w 7467600"/>
              <a:gd name="connsiteY336" fmla="*/ 5931476 h 6858000"/>
              <a:gd name="connsiteX337" fmla="*/ 5371814 w 7467600"/>
              <a:gd name="connsiteY337" fmla="*/ 5678975 h 6858000"/>
              <a:gd name="connsiteX338" fmla="*/ 4987918 w 7467600"/>
              <a:gd name="connsiteY338" fmla="*/ 5838701 h 6858000"/>
              <a:gd name="connsiteX339" fmla="*/ 4317146 w 7467600"/>
              <a:gd name="connsiteY339" fmla="*/ 6587716 h 6858000"/>
              <a:gd name="connsiteX340" fmla="*/ 4171627 w 7467600"/>
              <a:gd name="connsiteY340" fmla="*/ 6858000 h 6858000"/>
              <a:gd name="connsiteX341" fmla="*/ 4081585 w 7467600"/>
              <a:gd name="connsiteY341" fmla="*/ 6858000 h 6858000"/>
              <a:gd name="connsiteX342" fmla="*/ 4238603 w 7467600"/>
              <a:gd name="connsiteY342" fmla="*/ 6559341 h 6858000"/>
              <a:gd name="connsiteX343" fmla="*/ 4778333 w 7467600"/>
              <a:gd name="connsiteY343" fmla="*/ 5873626 h 6858000"/>
              <a:gd name="connsiteX344" fmla="*/ 5414185 w 7467600"/>
              <a:gd name="connsiteY344" fmla="*/ 5573882 h 6858000"/>
              <a:gd name="connsiteX345" fmla="*/ 5959648 w 7467600"/>
              <a:gd name="connsiteY345" fmla="*/ 4760797 h 6858000"/>
              <a:gd name="connsiteX346" fmla="*/ 5355019 w 7467600"/>
              <a:gd name="connsiteY346" fmla="*/ 4734672 h 6858000"/>
              <a:gd name="connsiteX347" fmla="*/ 5083565 w 7467600"/>
              <a:gd name="connsiteY347" fmla="*/ 5179121 h 6858000"/>
              <a:gd name="connsiteX348" fmla="*/ 4713577 w 7467600"/>
              <a:gd name="connsiteY348" fmla="*/ 5616803 h 6858000"/>
              <a:gd name="connsiteX349" fmla="*/ 3989559 w 7467600"/>
              <a:gd name="connsiteY349" fmla="*/ 6145945 h 6858000"/>
              <a:gd name="connsiteX350" fmla="*/ 3939824 w 7467600"/>
              <a:gd name="connsiteY350" fmla="*/ 6066900 h 6858000"/>
              <a:gd name="connsiteX351" fmla="*/ 4584537 w 7467600"/>
              <a:gd name="connsiteY351" fmla="*/ 5324826 h 6858000"/>
              <a:gd name="connsiteX352" fmla="*/ 5037105 w 7467600"/>
              <a:gd name="connsiteY352" fmla="*/ 5088765 h 6858000"/>
              <a:gd name="connsiteX353" fmla="*/ 5039930 w 7467600"/>
              <a:gd name="connsiteY353" fmla="*/ 5089585 h 6858000"/>
              <a:gd name="connsiteX354" fmla="*/ 5263764 w 7467600"/>
              <a:gd name="connsiteY354" fmla="*/ 4735525 h 6858000"/>
              <a:gd name="connsiteX355" fmla="*/ 4086300 w 7467600"/>
              <a:gd name="connsiteY355" fmla="*/ 4884599 h 6858000"/>
              <a:gd name="connsiteX356" fmla="*/ 4085485 w 7467600"/>
              <a:gd name="connsiteY356" fmla="*/ 4899070 h 6858000"/>
              <a:gd name="connsiteX357" fmla="*/ 3871915 w 7467600"/>
              <a:gd name="connsiteY357" fmla="*/ 5253645 h 6858000"/>
              <a:gd name="connsiteX358" fmla="*/ 3799374 w 7467600"/>
              <a:gd name="connsiteY358" fmla="*/ 5466127 h 6858000"/>
              <a:gd name="connsiteX359" fmla="*/ 3498850 w 7467600"/>
              <a:gd name="connsiteY359" fmla="*/ 6661888 h 6858000"/>
              <a:gd name="connsiteX360" fmla="*/ 3399216 w 7467600"/>
              <a:gd name="connsiteY360" fmla="*/ 6858000 h 6858000"/>
              <a:gd name="connsiteX361" fmla="*/ 3303688 w 7467600"/>
              <a:gd name="connsiteY361" fmla="*/ 6858000 h 6858000"/>
              <a:gd name="connsiteX362" fmla="*/ 3391774 w 7467600"/>
              <a:gd name="connsiteY362" fmla="*/ 6697181 h 6858000"/>
              <a:gd name="connsiteX363" fmla="*/ 3735540 w 7467600"/>
              <a:gd name="connsiteY363" fmla="*/ 5546923 h 6858000"/>
              <a:gd name="connsiteX364" fmla="*/ 3729438 w 7467600"/>
              <a:gd name="connsiteY364" fmla="*/ 5569058 h 6858000"/>
              <a:gd name="connsiteX365" fmla="*/ 3707782 w 7467600"/>
              <a:gd name="connsiteY365" fmla="*/ 5644908 h 6858000"/>
              <a:gd name="connsiteX366" fmla="*/ 3583827 w 7467600"/>
              <a:gd name="connsiteY366" fmla="*/ 6039215 h 6858000"/>
              <a:gd name="connsiteX367" fmla="*/ 3547861 w 7467600"/>
              <a:gd name="connsiteY367" fmla="*/ 6129609 h 6858000"/>
              <a:gd name="connsiteX368" fmla="*/ 3490905 w 7467600"/>
              <a:gd name="connsiteY368" fmla="*/ 6277660 h 6858000"/>
              <a:gd name="connsiteX369" fmla="*/ 3455859 w 7467600"/>
              <a:gd name="connsiteY369" fmla="*/ 6391301 h 6858000"/>
              <a:gd name="connsiteX370" fmla="*/ 3429112 w 7467600"/>
              <a:gd name="connsiteY370" fmla="*/ 6479469 h 6858000"/>
              <a:gd name="connsiteX371" fmla="*/ 3304862 w 7467600"/>
              <a:gd name="connsiteY371" fmla="*/ 6796476 h 6858000"/>
              <a:gd name="connsiteX372" fmla="*/ 3276071 w 7467600"/>
              <a:gd name="connsiteY372" fmla="*/ 6858000 h 6858000"/>
              <a:gd name="connsiteX373" fmla="*/ 3240805 w 7467600"/>
              <a:gd name="connsiteY373" fmla="*/ 6858000 h 6858000"/>
              <a:gd name="connsiteX374" fmla="*/ 3275917 w 7467600"/>
              <a:gd name="connsiteY374" fmla="*/ 6783192 h 6858000"/>
              <a:gd name="connsiteX375" fmla="*/ 3399358 w 7467600"/>
              <a:gd name="connsiteY375" fmla="*/ 6469011 h 6858000"/>
              <a:gd name="connsiteX376" fmla="*/ 3425650 w 7467600"/>
              <a:gd name="connsiteY376" fmla="*/ 6381333 h 6858000"/>
              <a:gd name="connsiteX377" fmla="*/ 3460661 w 7467600"/>
              <a:gd name="connsiteY377" fmla="*/ 6266763 h 6858000"/>
              <a:gd name="connsiteX378" fmla="*/ 3518021 w 7467600"/>
              <a:gd name="connsiteY378" fmla="*/ 6117298 h 6858000"/>
              <a:gd name="connsiteX379" fmla="*/ 3554035 w 7467600"/>
              <a:gd name="connsiteY379" fmla="*/ 6027832 h 6858000"/>
              <a:gd name="connsiteX380" fmla="*/ 3677174 w 7467600"/>
              <a:gd name="connsiteY380" fmla="*/ 5636351 h 6858000"/>
              <a:gd name="connsiteX381" fmla="*/ 3698819 w 7467600"/>
              <a:gd name="connsiteY381" fmla="*/ 5560503 h 6858000"/>
              <a:gd name="connsiteX382" fmla="*/ 3702094 w 7467600"/>
              <a:gd name="connsiteY382" fmla="*/ 5549194 h 6858000"/>
              <a:gd name="connsiteX383" fmla="*/ 3398355 w 7467600"/>
              <a:gd name="connsiteY383" fmla="*/ 6094603 h 6858000"/>
              <a:gd name="connsiteX384" fmla="*/ 3193941 w 7467600"/>
              <a:gd name="connsiteY384" fmla="*/ 6798775 h 6858000"/>
              <a:gd name="connsiteX385" fmla="*/ 3184140 w 7467600"/>
              <a:gd name="connsiteY385" fmla="*/ 6858000 h 6858000"/>
              <a:gd name="connsiteX386" fmla="*/ 3099978 w 7467600"/>
              <a:gd name="connsiteY386" fmla="*/ 6858000 h 6858000"/>
              <a:gd name="connsiteX387" fmla="*/ 3101556 w 7467600"/>
              <a:gd name="connsiteY387" fmla="*/ 6843337 h 6858000"/>
              <a:gd name="connsiteX388" fmla="*/ 3370162 w 7467600"/>
              <a:gd name="connsiteY388" fmla="*/ 5785550 h 6858000"/>
              <a:gd name="connsiteX389" fmla="*/ 3746477 w 7467600"/>
              <a:gd name="connsiteY389" fmla="*/ 5377889 h 6858000"/>
              <a:gd name="connsiteX390" fmla="*/ 3863399 w 7467600"/>
              <a:gd name="connsiteY390" fmla="*/ 5087257 h 6858000"/>
              <a:gd name="connsiteX391" fmla="*/ 3968712 w 7467600"/>
              <a:gd name="connsiteY391" fmla="*/ 4913989 h 6858000"/>
              <a:gd name="connsiteX392" fmla="*/ 2792390 w 7467600"/>
              <a:gd name="connsiteY392" fmla="*/ 5382974 h 6858000"/>
              <a:gd name="connsiteX393" fmla="*/ 2714982 w 7467600"/>
              <a:gd name="connsiteY393" fmla="*/ 5427051 h 6858000"/>
              <a:gd name="connsiteX394" fmla="*/ 2813361 w 7467600"/>
              <a:gd name="connsiteY394" fmla="*/ 6023912 h 6858000"/>
              <a:gd name="connsiteX395" fmla="*/ 2688430 w 7467600"/>
              <a:gd name="connsiteY395" fmla="*/ 6801564 h 6858000"/>
              <a:gd name="connsiteX396" fmla="*/ 2629626 w 7467600"/>
              <a:gd name="connsiteY396" fmla="*/ 6763394 h 6858000"/>
              <a:gd name="connsiteX397" fmla="*/ 2565328 w 7467600"/>
              <a:gd name="connsiteY397" fmla="*/ 5516399 h 6858000"/>
              <a:gd name="connsiteX398" fmla="*/ 1922999 w 7467600"/>
              <a:gd name="connsiteY398" fmla="*/ 5980343 h 6858000"/>
              <a:gd name="connsiteX399" fmla="*/ 1950261 w 7467600"/>
              <a:gd name="connsiteY399" fmla="*/ 6405858 h 6858000"/>
              <a:gd name="connsiteX400" fmla="*/ 2365554 w 7467600"/>
              <a:gd name="connsiteY400" fmla="*/ 6759107 h 6858000"/>
              <a:gd name="connsiteX401" fmla="*/ 2424142 w 7467600"/>
              <a:gd name="connsiteY401" fmla="*/ 6858000 h 6858000"/>
              <a:gd name="connsiteX402" fmla="*/ 2395994 w 7467600"/>
              <a:gd name="connsiteY402" fmla="*/ 6858000 h 6858000"/>
              <a:gd name="connsiteX403" fmla="*/ 2392863 w 7467600"/>
              <a:gd name="connsiteY403" fmla="*/ 6852964 h 6858000"/>
              <a:gd name="connsiteX404" fmla="*/ 2017589 w 7467600"/>
              <a:gd name="connsiteY404" fmla="*/ 6493982 h 6858000"/>
              <a:gd name="connsiteX405" fmla="*/ 2147336 w 7467600"/>
              <a:gd name="connsiteY405" fmla="*/ 6594052 h 6858000"/>
              <a:gd name="connsiteX406" fmla="*/ 2207047 w 7467600"/>
              <a:gd name="connsiteY406" fmla="*/ 6654540 h 6858000"/>
              <a:gd name="connsiteX407" fmla="*/ 2299106 w 7467600"/>
              <a:gd name="connsiteY407" fmla="*/ 6778931 h 6858000"/>
              <a:gd name="connsiteX408" fmla="*/ 2314430 w 7467600"/>
              <a:gd name="connsiteY408" fmla="*/ 6801144 h 6858000"/>
              <a:gd name="connsiteX409" fmla="*/ 2352406 w 7467600"/>
              <a:gd name="connsiteY409" fmla="*/ 6858000 h 6858000"/>
              <a:gd name="connsiteX410" fmla="*/ 2314492 w 7467600"/>
              <a:gd name="connsiteY410" fmla="*/ 6858000 h 6858000"/>
              <a:gd name="connsiteX411" fmla="*/ 2288095 w 7467600"/>
              <a:gd name="connsiteY411" fmla="*/ 6818030 h 6858000"/>
              <a:gd name="connsiteX412" fmla="*/ 2272768 w 7467600"/>
              <a:gd name="connsiteY412" fmla="*/ 6795822 h 6858000"/>
              <a:gd name="connsiteX413" fmla="*/ 2182715 w 7467600"/>
              <a:gd name="connsiteY413" fmla="*/ 6675071 h 6858000"/>
              <a:gd name="connsiteX414" fmla="*/ 2032061 w 7467600"/>
              <a:gd name="connsiteY414" fmla="*/ 6541380 h 6858000"/>
              <a:gd name="connsiteX415" fmla="*/ 2257220 w 7467600"/>
              <a:gd name="connsiteY415" fmla="*/ 6826257 h 6858000"/>
              <a:gd name="connsiteX416" fmla="*/ 2281324 w 7467600"/>
              <a:gd name="connsiteY416" fmla="*/ 6858000 h 6858000"/>
              <a:gd name="connsiteX417" fmla="*/ 2242860 w 7467600"/>
              <a:gd name="connsiteY417" fmla="*/ 6858000 h 6858000"/>
              <a:gd name="connsiteX418" fmla="*/ 2232818 w 7467600"/>
              <a:gd name="connsiteY418" fmla="*/ 6844926 h 6858000"/>
              <a:gd name="connsiteX419" fmla="*/ 1990172 w 7467600"/>
              <a:gd name="connsiteY419" fmla="*/ 6542121 h 6858000"/>
              <a:gd name="connsiteX420" fmla="*/ 2124090 w 7467600"/>
              <a:gd name="connsiteY420" fmla="*/ 6761017 h 6858000"/>
              <a:gd name="connsiteX421" fmla="*/ 2200380 w 7467600"/>
              <a:gd name="connsiteY421" fmla="*/ 6858000 h 6858000"/>
              <a:gd name="connsiteX422" fmla="*/ 2147507 w 7467600"/>
              <a:gd name="connsiteY422" fmla="*/ 6858000 h 6858000"/>
              <a:gd name="connsiteX423" fmla="*/ 2070668 w 7467600"/>
              <a:gd name="connsiteY423" fmla="*/ 6761520 h 6858000"/>
              <a:gd name="connsiteX424" fmla="*/ 1975142 w 7467600"/>
              <a:gd name="connsiteY424" fmla="*/ 6585570 h 6858000"/>
              <a:gd name="connsiteX425" fmla="*/ 2050035 w 7467600"/>
              <a:gd name="connsiteY425" fmla="*/ 6813345 h 6858000"/>
              <a:gd name="connsiteX426" fmla="*/ 2063025 w 7467600"/>
              <a:gd name="connsiteY426" fmla="*/ 6858000 h 6858000"/>
              <a:gd name="connsiteX427" fmla="*/ 2021675 w 7467600"/>
              <a:gd name="connsiteY427" fmla="*/ 6858000 h 6858000"/>
              <a:gd name="connsiteX428" fmla="*/ 2019308 w 7467600"/>
              <a:gd name="connsiteY428" fmla="*/ 6847118 h 6858000"/>
              <a:gd name="connsiteX429" fmla="*/ 1938835 w 7467600"/>
              <a:gd name="connsiteY429" fmla="*/ 6551160 h 6858000"/>
              <a:gd name="connsiteX430" fmla="*/ 1953230 w 7467600"/>
              <a:gd name="connsiteY430" fmla="*/ 6759699 h 6858000"/>
              <a:gd name="connsiteX431" fmla="*/ 1956763 w 7467600"/>
              <a:gd name="connsiteY431" fmla="*/ 6778191 h 6858000"/>
              <a:gd name="connsiteX432" fmla="*/ 1967925 w 7467600"/>
              <a:gd name="connsiteY432" fmla="*/ 6858000 h 6858000"/>
              <a:gd name="connsiteX433" fmla="*/ 1936622 w 7467600"/>
              <a:gd name="connsiteY433" fmla="*/ 6858000 h 6858000"/>
              <a:gd name="connsiteX434" fmla="*/ 1926261 w 7467600"/>
              <a:gd name="connsiteY434" fmla="*/ 6784064 h 6858000"/>
              <a:gd name="connsiteX435" fmla="*/ 1922724 w 7467600"/>
              <a:gd name="connsiteY435" fmla="*/ 6765577 h 6858000"/>
              <a:gd name="connsiteX436" fmla="*/ 1904650 w 7467600"/>
              <a:gd name="connsiteY436" fmla="*/ 6639616 h 6858000"/>
              <a:gd name="connsiteX437" fmla="*/ 1885273 w 7467600"/>
              <a:gd name="connsiteY437" fmla="*/ 6858000 h 6858000"/>
              <a:gd name="connsiteX438" fmla="*/ 1854363 w 7467600"/>
              <a:gd name="connsiteY438" fmla="*/ 6858000 h 6858000"/>
              <a:gd name="connsiteX439" fmla="*/ 1880391 w 7467600"/>
              <a:gd name="connsiteY439" fmla="*/ 6603796 h 6858000"/>
              <a:gd name="connsiteX440" fmla="*/ 1818273 w 7467600"/>
              <a:gd name="connsiteY440" fmla="*/ 6715729 h 6858000"/>
              <a:gd name="connsiteX441" fmla="*/ 1794691 w 7467600"/>
              <a:gd name="connsiteY441" fmla="*/ 6843239 h 6858000"/>
              <a:gd name="connsiteX442" fmla="*/ 1794914 w 7467600"/>
              <a:gd name="connsiteY442" fmla="*/ 6858000 h 6858000"/>
              <a:gd name="connsiteX443" fmla="*/ 1746128 w 7467600"/>
              <a:gd name="connsiteY443" fmla="*/ 6858000 h 6858000"/>
              <a:gd name="connsiteX444" fmla="*/ 1753934 w 7467600"/>
              <a:gd name="connsiteY444" fmla="*/ 6724796 h 6858000"/>
              <a:gd name="connsiteX445" fmla="*/ 1792053 w 7467600"/>
              <a:gd name="connsiteY445" fmla="*/ 6572396 h 6858000"/>
              <a:gd name="connsiteX446" fmla="*/ 1862248 w 7467600"/>
              <a:gd name="connsiteY446" fmla="*/ 6266397 h 6858000"/>
              <a:gd name="connsiteX447" fmla="*/ 1862250 w 7467600"/>
              <a:gd name="connsiteY447" fmla="*/ 6033531 h 6858000"/>
              <a:gd name="connsiteX448" fmla="*/ 1211999 w 7467600"/>
              <a:gd name="connsiteY448" fmla="*/ 6683610 h 6858000"/>
              <a:gd name="connsiteX449" fmla="*/ 1213266 w 7467600"/>
              <a:gd name="connsiteY449" fmla="*/ 6691947 h 6858000"/>
              <a:gd name="connsiteX450" fmla="*/ 1203370 w 7467600"/>
              <a:gd name="connsiteY450" fmla="*/ 6850676 h 6858000"/>
              <a:gd name="connsiteX451" fmla="*/ 1203671 w 7467600"/>
              <a:gd name="connsiteY451" fmla="*/ 6858000 h 6858000"/>
              <a:gd name="connsiteX452" fmla="*/ 1143180 w 7467600"/>
              <a:gd name="connsiteY452" fmla="*/ 6858000 h 6858000"/>
              <a:gd name="connsiteX453" fmla="*/ 1142176 w 7467600"/>
              <a:gd name="connsiteY453" fmla="*/ 6766045 h 6858000"/>
              <a:gd name="connsiteX454" fmla="*/ 1067484 w 7467600"/>
              <a:gd name="connsiteY454" fmla="*/ 6858000 h 6858000"/>
              <a:gd name="connsiteX455" fmla="*/ 953928 w 7467600"/>
              <a:gd name="connsiteY455" fmla="*/ 6858000 h 6858000"/>
              <a:gd name="connsiteX456" fmla="*/ 959715 w 7467600"/>
              <a:gd name="connsiteY456" fmla="*/ 6850185 h 6858000"/>
              <a:gd name="connsiteX457" fmla="*/ 1483788 w 7467600"/>
              <a:gd name="connsiteY457" fmla="*/ 6259174 h 6858000"/>
              <a:gd name="connsiteX458" fmla="*/ 1100671 w 7467600"/>
              <a:gd name="connsiteY458" fmla="*/ 6252137 h 6858000"/>
              <a:gd name="connsiteX459" fmla="*/ 1090144 w 7467600"/>
              <a:gd name="connsiteY459" fmla="*/ 6256748 h 6858000"/>
              <a:gd name="connsiteX460" fmla="*/ 1095872 w 7467600"/>
              <a:gd name="connsiteY460" fmla="*/ 6271892 h 6858000"/>
              <a:gd name="connsiteX461" fmla="*/ 262785 w 7467600"/>
              <a:gd name="connsiteY461" fmla="*/ 6845450 h 6858000"/>
              <a:gd name="connsiteX462" fmla="*/ 209968 w 7467600"/>
              <a:gd name="connsiteY462" fmla="*/ 6770713 h 6858000"/>
              <a:gd name="connsiteX463" fmla="*/ 873460 w 7467600"/>
              <a:gd name="connsiteY463" fmla="*/ 6253768 h 6858000"/>
              <a:gd name="connsiteX464" fmla="*/ 192686 w 7467600"/>
              <a:gd name="connsiteY464" fmla="*/ 5849257 h 6858000"/>
              <a:gd name="connsiteX465" fmla="*/ 4696 w 7467600"/>
              <a:gd name="connsiteY465" fmla="*/ 5697668 h 6858000"/>
              <a:gd name="connsiteX466" fmla="*/ 0 w 7467600"/>
              <a:gd name="connsiteY466" fmla="*/ 5689984 h 6858000"/>
              <a:gd name="connsiteX467" fmla="*/ 0 w 7467600"/>
              <a:gd name="connsiteY467" fmla="*/ 5513472 h 6858000"/>
              <a:gd name="connsiteX468" fmla="*/ 174101 w 7467600"/>
              <a:gd name="connsiteY468" fmla="*/ 5620277 h 6858000"/>
              <a:gd name="connsiteX469" fmla="*/ 891800 w 7467600"/>
              <a:gd name="connsiteY469" fmla="*/ 6036935 h 6858000"/>
              <a:gd name="connsiteX470" fmla="*/ 1072219 w 7467600"/>
              <a:gd name="connsiteY470" fmla="*/ 6169443 h 6858000"/>
              <a:gd name="connsiteX471" fmla="*/ 1074117 w 7467600"/>
              <a:gd name="connsiteY471" fmla="*/ 6170301 h 6858000"/>
              <a:gd name="connsiteX472" fmla="*/ 1083114 w 7467600"/>
              <a:gd name="connsiteY472" fmla="*/ 6174131 h 6858000"/>
              <a:gd name="connsiteX473" fmla="*/ 1543010 w 7467600"/>
              <a:gd name="connsiteY473" fmla="*/ 6191140 h 6858000"/>
              <a:gd name="connsiteX474" fmla="*/ 1551080 w 7467600"/>
              <a:gd name="connsiteY474" fmla="*/ 6195006 h 6858000"/>
              <a:gd name="connsiteX475" fmla="*/ 2345443 w 7467600"/>
              <a:gd name="connsiteY475" fmla="*/ 5549882 h 6858000"/>
              <a:gd name="connsiteX476" fmla="*/ 1721499 w 7467600"/>
              <a:gd name="connsiteY476" fmla="*/ 5599969 h 6858000"/>
              <a:gd name="connsiteX477" fmla="*/ 767716 w 7467600"/>
              <a:gd name="connsiteY477" fmla="*/ 5472768 h 6858000"/>
              <a:gd name="connsiteX478" fmla="*/ 722147 w 7467600"/>
              <a:gd name="connsiteY478" fmla="*/ 5393091 h 6858000"/>
              <a:gd name="connsiteX479" fmla="*/ 1485552 w 7467600"/>
              <a:gd name="connsiteY479" fmla="*/ 5313202 h 6858000"/>
              <a:gd name="connsiteX480" fmla="*/ 2143004 w 7467600"/>
              <a:gd name="connsiteY480" fmla="*/ 5402420 h 6858000"/>
              <a:gd name="connsiteX481" fmla="*/ 1933391 w 7467600"/>
              <a:gd name="connsiteY481" fmla="*/ 5156971 h 6858000"/>
              <a:gd name="connsiteX482" fmla="*/ 1827118 w 7467600"/>
              <a:gd name="connsiteY482" fmla="*/ 4968410 h 6858000"/>
              <a:gd name="connsiteX483" fmla="*/ 1837349 w 7467600"/>
              <a:gd name="connsiteY483" fmla="*/ 4956357 h 6858000"/>
              <a:gd name="connsiteX484" fmla="*/ 2162835 w 7467600"/>
              <a:gd name="connsiteY484" fmla="*/ 5187853 h 6858000"/>
              <a:gd name="connsiteX485" fmla="*/ 2257167 w 7467600"/>
              <a:gd name="connsiteY485" fmla="*/ 5462123 h 6858000"/>
              <a:gd name="connsiteX486" fmla="*/ 2261598 w 7467600"/>
              <a:gd name="connsiteY486" fmla="*/ 5467998 h 6858000"/>
              <a:gd name="connsiteX487" fmla="*/ 2437177 w 7467600"/>
              <a:gd name="connsiteY487" fmla="*/ 5479608 h 6858000"/>
              <a:gd name="connsiteX488" fmla="*/ 2445247 w 7467600"/>
              <a:gd name="connsiteY488" fmla="*/ 5483476 h 6858000"/>
              <a:gd name="connsiteX489" fmla="*/ 2743626 w 7467600"/>
              <a:gd name="connsiteY489" fmla="*/ 5304819 h 6858000"/>
              <a:gd name="connsiteX490" fmla="*/ 3048102 w 7467600"/>
              <a:gd name="connsiteY490" fmla="*/ 5150595 h 6858000"/>
              <a:gd name="connsiteX491" fmla="*/ 1799414 w 7467600"/>
              <a:gd name="connsiteY491" fmla="*/ 4694732 h 6858000"/>
              <a:gd name="connsiteX492" fmla="*/ 1771735 w 7467600"/>
              <a:gd name="connsiteY492" fmla="*/ 4619929 h 6858000"/>
              <a:gd name="connsiteX493" fmla="*/ 3104273 w 7467600"/>
              <a:gd name="connsiteY493" fmla="*/ 5076159 h 6858000"/>
              <a:gd name="connsiteX494" fmla="*/ 3113245 w 7467600"/>
              <a:gd name="connsiteY494" fmla="*/ 5090705 h 6858000"/>
              <a:gd name="connsiteX495" fmla="*/ 3126294 w 7467600"/>
              <a:gd name="connsiteY495" fmla="*/ 5114400 h 6858000"/>
              <a:gd name="connsiteX496" fmla="*/ 3937433 w 7467600"/>
              <a:gd name="connsiteY496" fmla="*/ 4830473 h 6858000"/>
              <a:gd name="connsiteX497" fmla="*/ 3590475 w 7467600"/>
              <a:gd name="connsiteY497" fmla="*/ 4597974 h 6858000"/>
              <a:gd name="connsiteX498" fmla="*/ 3100264 w 7467600"/>
              <a:gd name="connsiteY498" fmla="*/ 4579845 h 6858000"/>
              <a:gd name="connsiteX499" fmla="*/ 2183576 w 7467600"/>
              <a:gd name="connsiteY499" fmla="*/ 4227150 h 6858000"/>
              <a:gd name="connsiteX500" fmla="*/ 2151029 w 7467600"/>
              <a:gd name="connsiteY500" fmla="*/ 4146947 h 6858000"/>
              <a:gd name="connsiteX501" fmla="*/ 3563434 w 7467600"/>
              <a:gd name="connsiteY501" fmla="*/ 4469115 h 6858000"/>
              <a:gd name="connsiteX502" fmla="*/ 3177952 w 7467600"/>
              <a:gd name="connsiteY502" fmla="*/ 3657386 h 6858000"/>
              <a:gd name="connsiteX503" fmla="*/ 3189263 w 7467600"/>
              <a:gd name="connsiteY503" fmla="*/ 3625726 h 6858000"/>
              <a:gd name="connsiteX504" fmla="*/ 3560912 w 7467600"/>
              <a:gd name="connsiteY504" fmla="*/ 4079863 h 6858000"/>
              <a:gd name="connsiteX505" fmla="*/ 3626636 w 7467600"/>
              <a:gd name="connsiteY505" fmla="*/ 4512230 h 6858000"/>
              <a:gd name="connsiteX506" fmla="*/ 3653088 w 7467600"/>
              <a:gd name="connsiteY506" fmla="*/ 4521417 h 6858000"/>
              <a:gd name="connsiteX507" fmla="*/ 3988128 w 7467600"/>
              <a:gd name="connsiteY507" fmla="*/ 4817267 h 6858000"/>
              <a:gd name="connsiteX508" fmla="*/ 4830582 w 7467600"/>
              <a:gd name="connsiteY508" fmla="*/ 4676000 h 6858000"/>
              <a:gd name="connsiteX509" fmla="*/ 4830100 w 7467600"/>
              <a:gd name="connsiteY509" fmla="*/ 4675554 h 6858000"/>
              <a:gd name="connsiteX510" fmla="*/ 4036318 w 7467600"/>
              <a:gd name="connsiteY510" fmla="*/ 4147013 h 6858000"/>
              <a:gd name="connsiteX511" fmla="*/ 3432098 w 7467600"/>
              <a:gd name="connsiteY511" fmla="*/ 3537312 h 6858000"/>
              <a:gd name="connsiteX512" fmla="*/ 3446761 w 7467600"/>
              <a:gd name="connsiteY512" fmla="*/ 3461278 h 6858000"/>
              <a:gd name="connsiteX513" fmla="*/ 4419733 w 7467600"/>
              <a:gd name="connsiteY513" fmla="*/ 3963555 h 6858000"/>
              <a:gd name="connsiteX514" fmla="*/ 4781371 w 7467600"/>
              <a:gd name="connsiteY514" fmla="*/ 4458604 h 6858000"/>
              <a:gd name="connsiteX515" fmla="*/ 4780440 w 7467600"/>
              <a:gd name="connsiteY515" fmla="*/ 4470290 h 6858000"/>
              <a:gd name="connsiteX516" fmla="*/ 4898954 w 7467600"/>
              <a:gd name="connsiteY516" fmla="*/ 4662092 h 6858000"/>
              <a:gd name="connsiteX517" fmla="*/ 4900699 w 7467600"/>
              <a:gd name="connsiteY517" fmla="*/ 4670867 h 6858000"/>
              <a:gd name="connsiteX518" fmla="*/ 5714511 w 7467600"/>
              <a:gd name="connsiteY518" fmla="*/ 4663483 h 6858000"/>
              <a:gd name="connsiteX519" fmla="*/ 5464793 w 7467600"/>
              <a:gd name="connsiteY519" fmla="*/ 4393556 h 6858000"/>
              <a:gd name="connsiteX520" fmla="*/ 5461897 w 7467600"/>
              <a:gd name="connsiteY520" fmla="*/ 4390879 h 6858000"/>
              <a:gd name="connsiteX521" fmla="*/ 4294126 w 7467600"/>
              <a:gd name="connsiteY521" fmla="*/ 3303048 h 6858000"/>
              <a:gd name="connsiteX522" fmla="*/ 4305321 w 7467600"/>
              <a:gd name="connsiteY522" fmla="*/ 3256953 h 6858000"/>
              <a:gd name="connsiteX523" fmla="*/ 4949299 w 7467600"/>
              <a:gd name="connsiteY523" fmla="*/ 3766336 h 6858000"/>
              <a:gd name="connsiteX524" fmla="*/ 5291452 w 7467600"/>
              <a:gd name="connsiteY524" fmla="*/ 4076801 h 6858000"/>
              <a:gd name="connsiteX525" fmla="*/ 5434998 w 7467600"/>
              <a:gd name="connsiteY525" fmla="*/ 4254100 h 6858000"/>
              <a:gd name="connsiteX526" fmla="*/ 5351015 w 7467600"/>
              <a:gd name="connsiteY526" fmla="*/ 3760989 h 6858000"/>
              <a:gd name="connsiteX527" fmla="*/ 5413780 w 7467600"/>
              <a:gd name="connsiteY527" fmla="*/ 2966265 h 6858000"/>
              <a:gd name="connsiteX528" fmla="*/ 5425627 w 7467600"/>
              <a:gd name="connsiteY528" fmla="*/ 2954192 h 6858000"/>
              <a:gd name="connsiteX529" fmla="*/ 6604735 w 7467600"/>
              <a:gd name="connsiteY529" fmla="*/ 2041381 h 6858000"/>
              <a:gd name="connsiteX530" fmla="*/ 7204487 w 7467600"/>
              <a:gd name="connsiteY530" fmla="*/ 2742112 h 6858000"/>
              <a:gd name="connsiteX531" fmla="*/ 7131592 w 7467600"/>
              <a:gd name="connsiteY531" fmla="*/ 2672096 h 6858000"/>
              <a:gd name="connsiteX532" fmla="*/ 6996344 w 7467600"/>
              <a:gd name="connsiteY532" fmla="*/ 2518310 h 6858000"/>
              <a:gd name="connsiteX533" fmla="*/ 6735495 w 7467600"/>
              <a:gd name="connsiteY533" fmla="*/ 2196890 h 6858000"/>
              <a:gd name="connsiteX534" fmla="*/ 6721901 w 7467600"/>
              <a:gd name="connsiteY534" fmla="*/ 2179274 h 6858000"/>
              <a:gd name="connsiteX535" fmla="*/ 6604735 w 7467600"/>
              <a:gd name="connsiteY535" fmla="*/ 2041381 h 6858000"/>
              <a:gd name="connsiteX536" fmla="*/ 6591670 w 7467600"/>
              <a:gd name="connsiteY536" fmla="*/ 1988277 h 6858000"/>
              <a:gd name="connsiteX537" fmla="*/ 6747349 w 7467600"/>
              <a:gd name="connsiteY537" fmla="*/ 2160069 h 6858000"/>
              <a:gd name="connsiteX538" fmla="*/ 6760943 w 7467600"/>
              <a:gd name="connsiteY538" fmla="*/ 2177686 h 6858000"/>
              <a:gd name="connsiteX539" fmla="*/ 7021065 w 7467600"/>
              <a:gd name="connsiteY539" fmla="*/ 2498102 h 6858000"/>
              <a:gd name="connsiteX540" fmla="*/ 7155223 w 7467600"/>
              <a:gd name="connsiteY540" fmla="*/ 2650386 h 6858000"/>
              <a:gd name="connsiteX541" fmla="*/ 7203167 w 7467600"/>
              <a:gd name="connsiteY541" fmla="*/ 2697288 h 6858000"/>
              <a:gd name="connsiteX542" fmla="*/ 6937703 w 7467600"/>
              <a:gd name="connsiteY542" fmla="*/ 2321981 h 6858000"/>
              <a:gd name="connsiteX543" fmla="*/ 6591670 w 7467600"/>
              <a:gd name="connsiteY543" fmla="*/ 1988277 h 6858000"/>
              <a:gd name="connsiteX544" fmla="*/ 5798671 w 7467600"/>
              <a:gd name="connsiteY544" fmla="*/ 1981601 h 6858000"/>
              <a:gd name="connsiteX545" fmla="*/ 5754709 w 7467600"/>
              <a:gd name="connsiteY545" fmla="*/ 2071454 h 6858000"/>
              <a:gd name="connsiteX546" fmla="*/ 5763044 w 7467600"/>
              <a:gd name="connsiteY546" fmla="*/ 2842206 h 6858000"/>
              <a:gd name="connsiteX547" fmla="*/ 5764974 w 7467600"/>
              <a:gd name="connsiteY547" fmla="*/ 2799609 h 6858000"/>
              <a:gd name="connsiteX548" fmla="*/ 5767665 w 7467600"/>
              <a:gd name="connsiteY548" fmla="*/ 2666409 h 6858000"/>
              <a:gd name="connsiteX549" fmla="*/ 5763055 w 7467600"/>
              <a:gd name="connsiteY549" fmla="*/ 2579705 h 6858000"/>
              <a:gd name="connsiteX550" fmla="*/ 5758079 w 7467600"/>
              <a:gd name="connsiteY550" fmla="*/ 2492508 h 6858000"/>
              <a:gd name="connsiteX551" fmla="*/ 5779325 w 7467600"/>
              <a:gd name="connsiteY551" fmla="*/ 2197069 h 6858000"/>
              <a:gd name="connsiteX552" fmla="*/ 5798671 w 7467600"/>
              <a:gd name="connsiteY552" fmla="*/ 1981601 h 6858000"/>
              <a:gd name="connsiteX553" fmla="*/ 5829202 w 7467600"/>
              <a:gd name="connsiteY553" fmla="*/ 1971679 h 6858000"/>
              <a:gd name="connsiteX554" fmla="*/ 5809558 w 7467600"/>
              <a:gd name="connsiteY554" fmla="*/ 2198043 h 6858000"/>
              <a:gd name="connsiteX555" fmla="*/ 5788653 w 7467600"/>
              <a:gd name="connsiteY555" fmla="*/ 2489430 h 6858000"/>
              <a:gd name="connsiteX556" fmla="*/ 5793439 w 7467600"/>
              <a:gd name="connsiteY556" fmla="*/ 2575235 h 6858000"/>
              <a:gd name="connsiteX557" fmla="*/ 5796837 w 7467600"/>
              <a:gd name="connsiteY557" fmla="*/ 2637633 h 6858000"/>
              <a:gd name="connsiteX558" fmla="*/ 5818614 w 7467600"/>
              <a:gd name="connsiteY558" fmla="*/ 2473055 h 6858000"/>
              <a:gd name="connsiteX559" fmla="*/ 5829202 w 7467600"/>
              <a:gd name="connsiteY559" fmla="*/ 1971679 h 6858000"/>
              <a:gd name="connsiteX560" fmla="*/ 5911389 w 7467600"/>
              <a:gd name="connsiteY560" fmla="*/ 1898371 h 6858000"/>
              <a:gd name="connsiteX561" fmla="*/ 6237627 w 7467600"/>
              <a:gd name="connsiteY561" fmla="*/ 2231921 h 6858000"/>
              <a:gd name="connsiteX562" fmla="*/ 5911389 w 7467600"/>
              <a:gd name="connsiteY562" fmla="*/ 1898371 h 6858000"/>
              <a:gd name="connsiteX563" fmla="*/ 6944437 w 7467600"/>
              <a:gd name="connsiteY563" fmla="*/ 1575402 h 6858000"/>
              <a:gd name="connsiteX564" fmla="*/ 6304730 w 7467600"/>
              <a:gd name="connsiteY564" fmla="*/ 1766654 h 6858000"/>
              <a:gd name="connsiteX565" fmla="*/ 6944437 w 7467600"/>
              <a:gd name="connsiteY565" fmla="*/ 1575402 h 6858000"/>
              <a:gd name="connsiteX566" fmla="*/ 7019523 w 7467600"/>
              <a:gd name="connsiteY566" fmla="*/ 1519450 h 6858000"/>
              <a:gd name="connsiteX567" fmla="*/ 6298091 w 7467600"/>
              <a:gd name="connsiteY567" fmla="*/ 1737122 h 6858000"/>
              <a:gd name="connsiteX568" fmla="*/ 7019523 w 7467600"/>
              <a:gd name="connsiteY568" fmla="*/ 1519450 h 6858000"/>
              <a:gd name="connsiteX569" fmla="*/ 2399523 w 7467600"/>
              <a:gd name="connsiteY569" fmla="*/ 1428234 h 6858000"/>
              <a:gd name="connsiteX570" fmla="*/ 2224982 w 7467600"/>
              <a:gd name="connsiteY570" fmla="*/ 1826201 h 6858000"/>
              <a:gd name="connsiteX571" fmla="*/ 2096099 w 7467600"/>
              <a:gd name="connsiteY571" fmla="*/ 2345900 h 6858000"/>
              <a:gd name="connsiteX572" fmla="*/ 2283317 w 7467600"/>
              <a:gd name="connsiteY572" fmla="*/ 1796925 h 6858000"/>
              <a:gd name="connsiteX573" fmla="*/ 2399523 w 7467600"/>
              <a:gd name="connsiteY573" fmla="*/ 1428234 h 6858000"/>
              <a:gd name="connsiteX574" fmla="*/ 2448558 w 7467600"/>
              <a:gd name="connsiteY574" fmla="*/ 1373435 h 6858000"/>
              <a:gd name="connsiteX575" fmla="*/ 2312521 w 7467600"/>
              <a:gd name="connsiteY575" fmla="*/ 1806140 h 6858000"/>
              <a:gd name="connsiteX576" fmla="*/ 2127533 w 7467600"/>
              <a:gd name="connsiteY576" fmla="*/ 2348380 h 6858000"/>
              <a:gd name="connsiteX577" fmla="*/ 2358080 w 7467600"/>
              <a:gd name="connsiteY577" fmla="*/ 1866134 h 6858000"/>
              <a:gd name="connsiteX578" fmla="*/ 2407436 w 7467600"/>
              <a:gd name="connsiteY578" fmla="*/ 1651070 h 6858000"/>
              <a:gd name="connsiteX579" fmla="*/ 2448558 w 7467600"/>
              <a:gd name="connsiteY579" fmla="*/ 1373435 h 6858000"/>
              <a:gd name="connsiteX580" fmla="*/ 278707 w 7467600"/>
              <a:gd name="connsiteY580" fmla="*/ 1352270 h 6858000"/>
              <a:gd name="connsiteX581" fmla="*/ 321570 w 7467600"/>
              <a:gd name="connsiteY581" fmla="*/ 1861610 h 6858000"/>
              <a:gd name="connsiteX582" fmla="*/ 294281 w 7467600"/>
              <a:gd name="connsiteY582" fmla="*/ 1440658 h 6858000"/>
              <a:gd name="connsiteX583" fmla="*/ 278707 w 7467600"/>
              <a:gd name="connsiteY583" fmla="*/ 1352270 h 6858000"/>
              <a:gd name="connsiteX584" fmla="*/ 1423821 w 7467600"/>
              <a:gd name="connsiteY584" fmla="*/ 1351958 h 6858000"/>
              <a:gd name="connsiteX585" fmla="*/ 1638521 w 7467600"/>
              <a:gd name="connsiteY585" fmla="*/ 1908470 h 6858000"/>
              <a:gd name="connsiteX586" fmla="*/ 1754199 w 7467600"/>
              <a:gd name="connsiteY586" fmla="*/ 2149284 h 6858000"/>
              <a:gd name="connsiteX587" fmla="*/ 1908359 w 7467600"/>
              <a:gd name="connsiteY587" fmla="*/ 2364988 h 6858000"/>
              <a:gd name="connsiteX588" fmla="*/ 1647661 w 7467600"/>
              <a:gd name="connsiteY588" fmla="*/ 1825945 h 6858000"/>
              <a:gd name="connsiteX589" fmla="*/ 1423821 w 7467600"/>
              <a:gd name="connsiteY589" fmla="*/ 1351958 h 6858000"/>
              <a:gd name="connsiteX590" fmla="*/ 1431890 w 7467600"/>
              <a:gd name="connsiteY590" fmla="*/ 1306475 h 6858000"/>
              <a:gd name="connsiteX591" fmla="*/ 1507597 w 7467600"/>
              <a:gd name="connsiteY591" fmla="*/ 1446132 h 6858000"/>
              <a:gd name="connsiteX592" fmla="*/ 1674586 w 7467600"/>
              <a:gd name="connsiteY592" fmla="*/ 1813832 h 6858000"/>
              <a:gd name="connsiteX593" fmla="*/ 1815950 w 7467600"/>
              <a:gd name="connsiteY593" fmla="*/ 2128564 h 6858000"/>
              <a:gd name="connsiteX594" fmla="*/ 1984242 w 7467600"/>
              <a:gd name="connsiteY594" fmla="*/ 2430829 h 6858000"/>
              <a:gd name="connsiteX595" fmla="*/ 2014023 w 7467600"/>
              <a:gd name="connsiteY595" fmla="*/ 2450995 h 6858000"/>
              <a:gd name="connsiteX596" fmla="*/ 1747337 w 7467600"/>
              <a:gd name="connsiteY596" fmla="*/ 1855264 h 6858000"/>
              <a:gd name="connsiteX597" fmla="*/ 1533749 w 7467600"/>
              <a:gd name="connsiteY597" fmla="*/ 1478656 h 6858000"/>
              <a:gd name="connsiteX598" fmla="*/ 1431890 w 7467600"/>
              <a:gd name="connsiteY598" fmla="*/ 1306475 h 6858000"/>
              <a:gd name="connsiteX599" fmla="*/ 5052692 w 7467600"/>
              <a:gd name="connsiteY599" fmla="*/ 1292994 h 6858000"/>
              <a:gd name="connsiteX600" fmla="*/ 5200661 w 7467600"/>
              <a:gd name="connsiteY600" fmla="*/ 1635186 h 6858000"/>
              <a:gd name="connsiteX601" fmla="*/ 5297138 w 7467600"/>
              <a:gd name="connsiteY601" fmla="*/ 1906351 h 6858000"/>
              <a:gd name="connsiteX602" fmla="*/ 5052692 w 7467600"/>
              <a:gd name="connsiteY602" fmla="*/ 1292994 h 6858000"/>
              <a:gd name="connsiteX603" fmla="*/ 5009948 w 7467600"/>
              <a:gd name="connsiteY603" fmla="*/ 1273619 h 6858000"/>
              <a:gd name="connsiteX604" fmla="*/ 5121777 w 7467600"/>
              <a:gd name="connsiteY604" fmla="*/ 1654213 h 6858000"/>
              <a:gd name="connsiteX605" fmla="*/ 5293545 w 7467600"/>
              <a:gd name="connsiteY605" fmla="*/ 2072247 h 6858000"/>
              <a:gd name="connsiteX606" fmla="*/ 5294042 w 7467600"/>
              <a:gd name="connsiteY606" fmla="*/ 2065019 h 6858000"/>
              <a:gd name="connsiteX607" fmla="*/ 5171936 w 7467600"/>
              <a:gd name="connsiteY607" fmla="*/ 1647613 h 6858000"/>
              <a:gd name="connsiteX608" fmla="*/ 5009948 w 7467600"/>
              <a:gd name="connsiteY608" fmla="*/ 1273619 h 6858000"/>
              <a:gd name="connsiteX609" fmla="*/ 655236 w 7467600"/>
              <a:gd name="connsiteY609" fmla="*/ 1268632 h 6858000"/>
              <a:gd name="connsiteX610" fmla="*/ 839521 w 7467600"/>
              <a:gd name="connsiteY610" fmla="*/ 1685315 h 6858000"/>
              <a:gd name="connsiteX611" fmla="*/ 1109416 w 7467600"/>
              <a:gd name="connsiteY611" fmla="*/ 2061663 h 6858000"/>
              <a:gd name="connsiteX612" fmla="*/ 1298300 w 7467600"/>
              <a:gd name="connsiteY612" fmla="*/ 2247742 h 6858000"/>
              <a:gd name="connsiteX613" fmla="*/ 1125871 w 7467600"/>
              <a:gd name="connsiteY613" fmla="*/ 1989513 h 6858000"/>
              <a:gd name="connsiteX614" fmla="*/ 981574 w 7467600"/>
              <a:gd name="connsiteY614" fmla="*/ 1783157 h 6858000"/>
              <a:gd name="connsiteX615" fmla="*/ 922198 w 7467600"/>
              <a:gd name="connsiteY615" fmla="*/ 1677437 h 6858000"/>
              <a:gd name="connsiteX616" fmla="*/ 869293 w 7467600"/>
              <a:gd name="connsiteY616" fmla="*/ 1583214 h 6858000"/>
              <a:gd name="connsiteX617" fmla="*/ 751431 w 7467600"/>
              <a:gd name="connsiteY617" fmla="*/ 1405731 h 6858000"/>
              <a:gd name="connsiteX618" fmla="*/ 655236 w 7467600"/>
              <a:gd name="connsiteY618" fmla="*/ 1268632 h 6858000"/>
              <a:gd name="connsiteX619" fmla="*/ 6516292 w 7467600"/>
              <a:gd name="connsiteY619" fmla="*/ 1263064 h 6858000"/>
              <a:gd name="connsiteX620" fmla="*/ 5736320 w 7467600"/>
              <a:gd name="connsiteY620" fmla="*/ 1501803 h 6858000"/>
              <a:gd name="connsiteX621" fmla="*/ 6516292 w 7467600"/>
              <a:gd name="connsiteY621" fmla="*/ 1263064 h 6858000"/>
              <a:gd name="connsiteX622" fmla="*/ 291466 w 7467600"/>
              <a:gd name="connsiteY622" fmla="*/ 1250369 h 6858000"/>
              <a:gd name="connsiteX623" fmla="*/ 323180 w 7467600"/>
              <a:gd name="connsiteY623" fmla="*/ 1435283 h 6858000"/>
              <a:gd name="connsiteX624" fmla="*/ 349381 w 7467600"/>
              <a:gd name="connsiteY624" fmla="*/ 1875041 h 6858000"/>
              <a:gd name="connsiteX625" fmla="*/ 374363 w 7467600"/>
              <a:gd name="connsiteY625" fmla="*/ 1506494 h 6858000"/>
              <a:gd name="connsiteX626" fmla="*/ 302168 w 7467600"/>
              <a:gd name="connsiteY626" fmla="*/ 1274495 h 6858000"/>
              <a:gd name="connsiteX627" fmla="*/ 291466 w 7467600"/>
              <a:gd name="connsiteY627" fmla="*/ 1250369 h 6858000"/>
              <a:gd name="connsiteX628" fmla="*/ 678222 w 7467600"/>
              <a:gd name="connsiteY628" fmla="*/ 1248670 h 6858000"/>
              <a:gd name="connsiteX629" fmla="*/ 775536 w 7467600"/>
              <a:gd name="connsiteY629" fmla="*/ 1388015 h 6858000"/>
              <a:gd name="connsiteX630" fmla="*/ 894529 w 7467600"/>
              <a:gd name="connsiteY630" fmla="*/ 1567739 h 6858000"/>
              <a:gd name="connsiteX631" fmla="*/ 948000 w 7467600"/>
              <a:gd name="connsiteY631" fmla="*/ 1663088 h 6858000"/>
              <a:gd name="connsiteX632" fmla="*/ 1006812 w 7467600"/>
              <a:gd name="connsiteY632" fmla="*/ 1767683 h 6858000"/>
              <a:gd name="connsiteX633" fmla="*/ 1149133 w 7467600"/>
              <a:gd name="connsiteY633" fmla="*/ 1971513 h 6858000"/>
              <a:gd name="connsiteX634" fmla="*/ 1333952 w 7467600"/>
              <a:gd name="connsiteY634" fmla="*/ 2251620 h 6858000"/>
              <a:gd name="connsiteX635" fmla="*/ 1337329 w 7467600"/>
              <a:gd name="connsiteY635" fmla="*/ 2258350 h 6858000"/>
              <a:gd name="connsiteX636" fmla="*/ 1014726 w 7467600"/>
              <a:gd name="connsiteY636" fmla="*/ 1615556 h 6858000"/>
              <a:gd name="connsiteX637" fmla="*/ 678222 w 7467600"/>
              <a:gd name="connsiteY637" fmla="*/ 1248670 h 6858000"/>
              <a:gd name="connsiteX638" fmla="*/ 6691602 w 7467600"/>
              <a:gd name="connsiteY638" fmla="*/ 1140573 h 6858000"/>
              <a:gd name="connsiteX639" fmla="*/ 6571100 w 7467600"/>
              <a:gd name="connsiteY639" fmla="*/ 1183662 h 6858000"/>
              <a:gd name="connsiteX640" fmla="*/ 6241687 w 7467600"/>
              <a:gd name="connsiteY640" fmla="*/ 1257600 h 6858000"/>
              <a:gd name="connsiteX641" fmla="*/ 5693009 w 7467600"/>
              <a:gd name="connsiteY641" fmla="*/ 1478256 h 6858000"/>
              <a:gd name="connsiteX642" fmla="*/ 6548420 w 7467600"/>
              <a:gd name="connsiteY642" fmla="*/ 1214599 h 6858000"/>
              <a:gd name="connsiteX643" fmla="*/ 6605473 w 7467600"/>
              <a:gd name="connsiteY643" fmla="*/ 1184686 h 6858000"/>
              <a:gd name="connsiteX644" fmla="*/ 6691602 w 7467600"/>
              <a:gd name="connsiteY644" fmla="*/ 1140573 h 6858000"/>
              <a:gd name="connsiteX645" fmla="*/ 4002475 w 7467600"/>
              <a:gd name="connsiteY645" fmla="*/ 1037802 h 6858000"/>
              <a:gd name="connsiteX646" fmla="*/ 4000324 w 7467600"/>
              <a:gd name="connsiteY646" fmla="*/ 1039362 h 6858000"/>
              <a:gd name="connsiteX647" fmla="*/ 4002862 w 7467600"/>
              <a:gd name="connsiteY647" fmla="*/ 1042866 h 6858000"/>
              <a:gd name="connsiteX648" fmla="*/ 4002475 w 7467600"/>
              <a:gd name="connsiteY648" fmla="*/ 1037802 h 6858000"/>
              <a:gd name="connsiteX649" fmla="*/ 506322 w 7467600"/>
              <a:gd name="connsiteY649" fmla="*/ 1020997 h 6858000"/>
              <a:gd name="connsiteX650" fmla="*/ 533068 w 7467600"/>
              <a:gd name="connsiteY650" fmla="*/ 1029409 h 6858000"/>
              <a:gd name="connsiteX651" fmla="*/ 1232525 w 7467600"/>
              <a:gd name="connsiteY651" fmla="*/ 1804675 h 6858000"/>
              <a:gd name="connsiteX652" fmla="*/ 1388858 w 7467600"/>
              <a:gd name="connsiteY652" fmla="*/ 2368011 h 6858000"/>
              <a:gd name="connsiteX653" fmla="*/ 1384098 w 7467600"/>
              <a:gd name="connsiteY653" fmla="*/ 2378125 h 6858000"/>
              <a:gd name="connsiteX654" fmla="*/ 1425393 w 7467600"/>
              <a:gd name="connsiteY654" fmla="*/ 2589124 h 6858000"/>
              <a:gd name="connsiteX655" fmla="*/ 1424001 w 7467600"/>
              <a:gd name="connsiteY655" fmla="*/ 2597541 h 6858000"/>
              <a:gd name="connsiteX656" fmla="*/ 2152729 w 7467600"/>
              <a:gd name="connsiteY656" fmla="*/ 2864487 h 6858000"/>
              <a:gd name="connsiteX657" fmla="*/ 2020609 w 7467600"/>
              <a:gd name="connsiteY657" fmla="*/ 2539671 h 6858000"/>
              <a:gd name="connsiteX658" fmla="*/ 2018920 w 7467600"/>
              <a:gd name="connsiteY658" fmla="*/ 2536309 h 6858000"/>
              <a:gd name="connsiteX659" fmla="*/ 1342441 w 7467600"/>
              <a:gd name="connsiteY659" fmla="*/ 1173017 h 6858000"/>
              <a:gd name="connsiteX660" fmla="*/ 1367925 w 7467600"/>
              <a:gd name="connsiteY660" fmla="*/ 1135648 h 6858000"/>
              <a:gd name="connsiteX661" fmla="*/ 1771401 w 7467600"/>
              <a:gd name="connsiteY661" fmla="*/ 1806673 h 6858000"/>
              <a:gd name="connsiteX662" fmla="*/ 1972385 w 7467600"/>
              <a:gd name="connsiteY662" fmla="*/ 2198735 h 6858000"/>
              <a:gd name="connsiteX663" fmla="*/ 2040892 w 7467600"/>
              <a:gd name="connsiteY663" fmla="*/ 2405205 h 6858000"/>
              <a:gd name="connsiteX664" fmla="*/ 2131689 w 7467600"/>
              <a:gd name="connsiteY664" fmla="*/ 1936926 h 6858000"/>
              <a:gd name="connsiteX665" fmla="*/ 2454820 w 7467600"/>
              <a:gd name="connsiteY665" fmla="*/ 1248808 h 6858000"/>
              <a:gd name="connsiteX666" fmla="*/ 2492512 w 7467600"/>
              <a:gd name="connsiteY666" fmla="*/ 1302920 h 6858000"/>
              <a:gd name="connsiteX667" fmla="*/ 2081216 w 7467600"/>
              <a:gd name="connsiteY667" fmla="*/ 2527513 h 6858000"/>
              <a:gd name="connsiteX668" fmla="*/ 2081211 w 7467600"/>
              <a:gd name="connsiteY668" fmla="*/ 2528916 h 6858000"/>
              <a:gd name="connsiteX669" fmla="*/ 2199067 w 7467600"/>
              <a:gd name="connsiteY669" fmla="*/ 2884061 h 6858000"/>
              <a:gd name="connsiteX670" fmla="*/ 3192586 w 7467600"/>
              <a:gd name="connsiteY670" fmla="*/ 3411496 h 6858000"/>
              <a:gd name="connsiteX671" fmla="*/ 3182620 w 7467600"/>
              <a:gd name="connsiteY671" fmla="*/ 3483279 h 6858000"/>
              <a:gd name="connsiteX672" fmla="*/ 2435119 w 7467600"/>
              <a:gd name="connsiteY672" fmla="*/ 3080173 h 6858000"/>
              <a:gd name="connsiteX673" fmla="*/ 2410152 w 7467600"/>
              <a:gd name="connsiteY673" fmla="*/ 3063751 h 6858000"/>
              <a:gd name="connsiteX674" fmla="*/ 2408099 w 7467600"/>
              <a:gd name="connsiteY674" fmla="*/ 3064403 h 6858000"/>
              <a:gd name="connsiteX675" fmla="*/ 2407218 w 7467600"/>
              <a:gd name="connsiteY675" fmla="*/ 3070324 h 6858000"/>
              <a:gd name="connsiteX676" fmla="*/ 2380138 w 7467600"/>
              <a:gd name="connsiteY676" fmla="*/ 3099341 h 6858000"/>
              <a:gd name="connsiteX677" fmla="*/ 1765923 w 7467600"/>
              <a:gd name="connsiteY677" fmla="*/ 3581043 h 6858000"/>
              <a:gd name="connsiteX678" fmla="*/ 1702258 w 7467600"/>
              <a:gd name="connsiteY678" fmla="*/ 3612286 h 6858000"/>
              <a:gd name="connsiteX679" fmla="*/ 1538370 w 7467600"/>
              <a:gd name="connsiteY679" fmla="*/ 3811804 h 6858000"/>
              <a:gd name="connsiteX680" fmla="*/ 542867 w 7467600"/>
              <a:gd name="connsiteY680" fmla="*/ 4944092 h 6858000"/>
              <a:gd name="connsiteX681" fmla="*/ 515800 w 7467600"/>
              <a:gd name="connsiteY681" fmla="*/ 4862180 h 6858000"/>
              <a:gd name="connsiteX682" fmla="*/ 909145 w 7467600"/>
              <a:gd name="connsiteY682" fmla="*/ 4199225 h 6858000"/>
              <a:gd name="connsiteX683" fmla="*/ 1214067 w 7467600"/>
              <a:gd name="connsiteY683" fmla="*/ 3908561 h 6858000"/>
              <a:gd name="connsiteX684" fmla="*/ 640967 w 7467600"/>
              <a:gd name="connsiteY684" fmla="*/ 4105601 h 6858000"/>
              <a:gd name="connsiteX685" fmla="*/ 112563 w 7467600"/>
              <a:gd name="connsiteY685" fmla="*/ 4396952 h 6858000"/>
              <a:gd name="connsiteX686" fmla="*/ 0 w 7467600"/>
              <a:gd name="connsiteY686" fmla="*/ 4466006 h 6858000"/>
              <a:gd name="connsiteX687" fmla="*/ 0 w 7467600"/>
              <a:gd name="connsiteY687" fmla="*/ 4233763 h 6858000"/>
              <a:gd name="connsiteX688" fmla="*/ 36881 w 7467600"/>
              <a:gd name="connsiteY688" fmla="*/ 4200118 h 6858000"/>
              <a:gd name="connsiteX689" fmla="*/ 910534 w 7467600"/>
              <a:gd name="connsiteY689" fmla="*/ 3629753 h 6858000"/>
              <a:gd name="connsiteX690" fmla="*/ 1578717 w 7467600"/>
              <a:gd name="connsiteY690" fmla="*/ 3575982 h 6858000"/>
              <a:gd name="connsiteX691" fmla="*/ 2338780 w 7467600"/>
              <a:gd name="connsiteY691" fmla="*/ 3033725 h 6858000"/>
              <a:gd name="connsiteX692" fmla="*/ 1807991 w 7467600"/>
              <a:gd name="connsiteY692" fmla="*/ 2807184 h 6858000"/>
              <a:gd name="connsiteX693" fmla="*/ 1416358 w 7467600"/>
              <a:gd name="connsiteY693" fmla="*/ 3112571 h 6858000"/>
              <a:gd name="connsiteX694" fmla="*/ 939066 w 7467600"/>
              <a:gd name="connsiteY694" fmla="*/ 3378798 h 6858000"/>
              <a:gd name="connsiteX695" fmla="*/ 115099 w 7467600"/>
              <a:gd name="connsiteY695" fmla="*/ 3607650 h 6858000"/>
              <a:gd name="connsiteX696" fmla="*/ 97284 w 7467600"/>
              <a:gd name="connsiteY696" fmla="*/ 3520393 h 6858000"/>
              <a:gd name="connsiteX697" fmla="*/ 922050 w 7467600"/>
              <a:gd name="connsiteY697" fmla="*/ 3074867 h 6858000"/>
              <a:gd name="connsiteX698" fmla="*/ 1405265 w 7467600"/>
              <a:gd name="connsiteY698" fmla="*/ 3016319 h 6858000"/>
              <a:gd name="connsiteX699" fmla="*/ 1407512 w 7467600"/>
              <a:gd name="connsiteY699" fmla="*/ 3018001 h 6858000"/>
              <a:gd name="connsiteX700" fmla="*/ 1726266 w 7467600"/>
              <a:gd name="connsiteY700" fmla="*/ 2777274 h 6858000"/>
              <a:gd name="connsiteX701" fmla="*/ 625390 w 7467600"/>
              <a:gd name="connsiteY701" fmla="*/ 2514541 h 6858000"/>
              <a:gd name="connsiteX702" fmla="*/ 619799 w 7467600"/>
              <a:gd name="connsiteY702" fmla="*/ 2527180 h 6858000"/>
              <a:gd name="connsiteX703" fmla="*/ 310030 w 7467600"/>
              <a:gd name="connsiteY703" fmla="*/ 2771818 h 6858000"/>
              <a:gd name="connsiteX704" fmla="*/ 173877 w 7467600"/>
              <a:gd name="connsiteY704" fmla="*/ 2937056 h 6858000"/>
              <a:gd name="connsiteX705" fmla="*/ 77889 w 7467600"/>
              <a:gd name="connsiteY705" fmla="*/ 3138440 h 6858000"/>
              <a:gd name="connsiteX706" fmla="*/ 0 w 7467600"/>
              <a:gd name="connsiteY706" fmla="*/ 3271395 h 6858000"/>
              <a:gd name="connsiteX707" fmla="*/ 0 w 7467600"/>
              <a:gd name="connsiteY707" fmla="*/ 3153002 h 6858000"/>
              <a:gd name="connsiteX708" fmla="*/ 2386 w 7467600"/>
              <a:gd name="connsiteY708" fmla="*/ 3149203 h 6858000"/>
              <a:gd name="connsiteX709" fmla="*/ 89753 w 7467600"/>
              <a:gd name="connsiteY709" fmla="*/ 2987702 h 6858000"/>
              <a:gd name="connsiteX710" fmla="*/ 76869 w 7467600"/>
              <a:gd name="connsiteY710" fmla="*/ 3005404 h 6858000"/>
              <a:gd name="connsiteX711" fmla="*/ 32049 w 7467600"/>
              <a:gd name="connsiteY711" fmla="*/ 3065814 h 6858000"/>
              <a:gd name="connsiteX712" fmla="*/ 0 w 7467600"/>
              <a:gd name="connsiteY712" fmla="*/ 3108744 h 6858000"/>
              <a:gd name="connsiteX713" fmla="*/ 0 w 7467600"/>
              <a:gd name="connsiteY713" fmla="*/ 3058059 h 6858000"/>
              <a:gd name="connsiteX714" fmla="*/ 7610 w 7467600"/>
              <a:gd name="connsiteY714" fmla="*/ 3047889 h 6858000"/>
              <a:gd name="connsiteX715" fmla="*/ 52419 w 7467600"/>
              <a:gd name="connsiteY715" fmla="*/ 2987479 h 6858000"/>
              <a:gd name="connsiteX716" fmla="*/ 59142 w 7467600"/>
              <a:gd name="connsiteY716" fmla="*/ 2978488 h 6858000"/>
              <a:gd name="connsiteX717" fmla="*/ 0 w 7467600"/>
              <a:gd name="connsiteY717" fmla="*/ 3015334 h 6858000"/>
              <a:gd name="connsiteX718" fmla="*/ 0 w 7467600"/>
              <a:gd name="connsiteY718" fmla="*/ 2914286 h 6858000"/>
              <a:gd name="connsiteX719" fmla="*/ 36383 w 7467600"/>
              <a:gd name="connsiteY719" fmla="*/ 2901128 h 6858000"/>
              <a:gd name="connsiteX720" fmla="*/ 156329 w 7467600"/>
              <a:gd name="connsiteY720" fmla="*/ 2840533 h 6858000"/>
              <a:gd name="connsiteX721" fmla="*/ 358355 w 7467600"/>
              <a:gd name="connsiteY721" fmla="*/ 2620471 h 6858000"/>
              <a:gd name="connsiteX722" fmla="*/ 510577 w 7467600"/>
              <a:gd name="connsiteY722" fmla="*/ 2501244 h 6858000"/>
              <a:gd name="connsiteX723" fmla="*/ 211967 w 7467600"/>
              <a:gd name="connsiteY723" fmla="*/ 2479171 h 6858000"/>
              <a:gd name="connsiteX724" fmla="*/ 0 w 7467600"/>
              <a:gd name="connsiteY724" fmla="*/ 2476398 h 6858000"/>
              <a:gd name="connsiteX725" fmla="*/ 0 w 7467600"/>
              <a:gd name="connsiteY725" fmla="*/ 2389189 h 6858000"/>
              <a:gd name="connsiteX726" fmla="*/ 103062 w 7467600"/>
              <a:gd name="connsiteY726" fmla="*/ 2389518 h 6858000"/>
              <a:gd name="connsiteX727" fmla="*/ 510734 w 7467600"/>
              <a:gd name="connsiteY727" fmla="*/ 2416201 h 6858000"/>
              <a:gd name="connsiteX728" fmla="*/ 279257 w 7467600"/>
              <a:gd name="connsiteY728" fmla="*/ 2092102 h 6858000"/>
              <a:gd name="connsiteX729" fmla="*/ 65265 w 7467600"/>
              <a:gd name="connsiteY729" fmla="*/ 2006049 h 6858000"/>
              <a:gd name="connsiteX730" fmla="*/ 0 w 7467600"/>
              <a:gd name="connsiteY730" fmla="*/ 1982532 h 6858000"/>
              <a:gd name="connsiteX731" fmla="*/ 0 w 7467600"/>
              <a:gd name="connsiteY731" fmla="*/ 1912789 h 6858000"/>
              <a:gd name="connsiteX732" fmla="*/ 97460 w 7467600"/>
              <a:gd name="connsiteY732" fmla="*/ 1953725 h 6858000"/>
              <a:gd name="connsiteX733" fmla="*/ 221272 w 7467600"/>
              <a:gd name="connsiteY733" fmla="*/ 1980766 h 6858000"/>
              <a:gd name="connsiteX734" fmla="*/ 116765 w 7467600"/>
              <a:gd name="connsiteY734" fmla="*/ 1911033 h 6858000"/>
              <a:gd name="connsiteX735" fmla="*/ 16405 w 7467600"/>
              <a:gd name="connsiteY735" fmla="*/ 1803412 h 6858000"/>
              <a:gd name="connsiteX736" fmla="*/ 0 w 7467600"/>
              <a:gd name="connsiteY736" fmla="*/ 1784777 h 6858000"/>
              <a:gd name="connsiteX737" fmla="*/ 0 w 7467600"/>
              <a:gd name="connsiteY737" fmla="*/ 1740082 h 6858000"/>
              <a:gd name="connsiteX738" fmla="*/ 39394 w 7467600"/>
              <a:gd name="connsiteY738" fmla="*/ 1784856 h 6858000"/>
              <a:gd name="connsiteX739" fmla="*/ 135813 w 7467600"/>
              <a:gd name="connsiteY739" fmla="*/ 1888838 h 6858000"/>
              <a:gd name="connsiteX740" fmla="*/ 242575 w 7467600"/>
              <a:gd name="connsiteY740" fmla="*/ 1958841 h 6858000"/>
              <a:gd name="connsiteX741" fmla="*/ 82197 w 7467600"/>
              <a:gd name="connsiteY741" fmla="*/ 1754826 h 6858000"/>
              <a:gd name="connsiteX742" fmla="*/ 0 w 7467600"/>
              <a:gd name="connsiteY742" fmla="*/ 1679650 h 6858000"/>
              <a:gd name="connsiteX743" fmla="*/ 0 w 7467600"/>
              <a:gd name="connsiteY743" fmla="*/ 1602463 h 6858000"/>
              <a:gd name="connsiteX744" fmla="*/ 84689 w 7467600"/>
              <a:gd name="connsiteY744" fmla="*/ 1677442 h 6858000"/>
              <a:gd name="connsiteX745" fmla="*/ 298437 w 7467600"/>
              <a:gd name="connsiteY745" fmla="*/ 1968019 h 6858000"/>
              <a:gd name="connsiteX746" fmla="*/ 227269 w 7467600"/>
              <a:gd name="connsiteY746" fmla="*/ 1114064 h 6858000"/>
              <a:gd name="connsiteX747" fmla="*/ 248003 w 7467600"/>
              <a:gd name="connsiteY747" fmla="*/ 1089613 h 6858000"/>
              <a:gd name="connsiteX748" fmla="*/ 427020 w 7467600"/>
              <a:gd name="connsiteY748" fmla="*/ 1619803 h 6858000"/>
              <a:gd name="connsiteX749" fmla="*/ 340345 w 7467600"/>
              <a:gd name="connsiteY749" fmla="*/ 2027739 h 6858000"/>
              <a:gd name="connsiteX750" fmla="*/ 360865 w 7467600"/>
              <a:gd name="connsiteY750" fmla="*/ 2044827 h 6858000"/>
              <a:gd name="connsiteX751" fmla="*/ 560414 w 7467600"/>
              <a:gd name="connsiteY751" fmla="*/ 2421457 h 6858000"/>
              <a:gd name="connsiteX752" fmla="*/ 1359703 w 7467600"/>
              <a:gd name="connsiteY752" fmla="*/ 2578554 h 6858000"/>
              <a:gd name="connsiteX753" fmla="*/ 1359422 w 7467600"/>
              <a:gd name="connsiteY753" fmla="*/ 2577994 h 6858000"/>
              <a:gd name="connsiteX754" fmla="*/ 828701 w 7467600"/>
              <a:gd name="connsiteY754" fmla="*/ 1839520 h 6858000"/>
              <a:gd name="connsiteX755" fmla="*/ 494427 w 7467600"/>
              <a:gd name="connsiteY755" fmla="*/ 1092333 h 6858000"/>
              <a:gd name="connsiteX756" fmla="*/ 506322 w 7467600"/>
              <a:gd name="connsiteY756" fmla="*/ 1020997 h 6858000"/>
              <a:gd name="connsiteX757" fmla="*/ 4570198 w 7467600"/>
              <a:gd name="connsiteY757" fmla="*/ 978081 h 6858000"/>
              <a:gd name="connsiteX758" fmla="*/ 4523691 w 7467600"/>
              <a:gd name="connsiteY758" fmla="*/ 1127776 h 6858000"/>
              <a:gd name="connsiteX759" fmla="*/ 4509875 w 7467600"/>
              <a:gd name="connsiteY759" fmla="*/ 1167552 h 6858000"/>
              <a:gd name="connsiteX760" fmla="*/ 4478168 w 7467600"/>
              <a:gd name="connsiteY760" fmla="*/ 1260735 h 6858000"/>
              <a:gd name="connsiteX761" fmla="*/ 4409309 w 7467600"/>
              <a:gd name="connsiteY761" fmla="*/ 1666996 h 6858000"/>
              <a:gd name="connsiteX762" fmla="*/ 4370031 w 7467600"/>
              <a:gd name="connsiteY762" fmla="*/ 1955666 h 6858000"/>
              <a:gd name="connsiteX763" fmla="*/ 4570198 w 7467600"/>
              <a:gd name="connsiteY763" fmla="*/ 978081 h 6858000"/>
              <a:gd name="connsiteX764" fmla="*/ 4557898 w 7467600"/>
              <a:gd name="connsiteY764" fmla="*/ 900011 h 6858000"/>
              <a:gd name="connsiteX765" fmla="*/ 4344840 w 7467600"/>
              <a:gd name="connsiteY765" fmla="*/ 1922038 h 6858000"/>
              <a:gd name="connsiteX766" fmla="*/ 4378710 w 7467600"/>
              <a:gd name="connsiteY766" fmla="*/ 1665516 h 6858000"/>
              <a:gd name="connsiteX767" fmla="*/ 4448798 w 7467600"/>
              <a:gd name="connsiteY767" fmla="*/ 1253024 h 6858000"/>
              <a:gd name="connsiteX768" fmla="*/ 4480315 w 7467600"/>
              <a:gd name="connsiteY768" fmla="*/ 1158454 h 6858000"/>
              <a:gd name="connsiteX769" fmla="*/ 4494133 w 7467600"/>
              <a:gd name="connsiteY769" fmla="*/ 1118676 h 6858000"/>
              <a:gd name="connsiteX770" fmla="*/ 4557898 w 7467600"/>
              <a:gd name="connsiteY770" fmla="*/ 900011 h 6858000"/>
              <a:gd name="connsiteX771" fmla="*/ 5870151 w 7467600"/>
              <a:gd name="connsiteY771" fmla="*/ 898890 h 6858000"/>
              <a:gd name="connsiteX772" fmla="*/ 5861335 w 7467600"/>
              <a:gd name="connsiteY772" fmla="*/ 899177 h 6858000"/>
              <a:gd name="connsiteX773" fmla="*/ 5843702 w 7467600"/>
              <a:gd name="connsiteY773" fmla="*/ 899748 h 6858000"/>
              <a:gd name="connsiteX774" fmla="*/ 5651107 w 7467600"/>
              <a:gd name="connsiteY774" fmla="*/ 920306 h 6858000"/>
              <a:gd name="connsiteX775" fmla="*/ 5459407 w 7467600"/>
              <a:gd name="connsiteY775" fmla="*/ 940975 h 6858000"/>
              <a:gd name="connsiteX776" fmla="*/ 5374846 w 7467600"/>
              <a:gd name="connsiteY776" fmla="*/ 941988 h 6858000"/>
              <a:gd name="connsiteX777" fmla="*/ 5256105 w 7467600"/>
              <a:gd name="connsiteY777" fmla="*/ 945632 h 6858000"/>
              <a:gd name="connsiteX778" fmla="*/ 5107071 w 7467600"/>
              <a:gd name="connsiteY778" fmla="*/ 969720 h 6858000"/>
              <a:gd name="connsiteX779" fmla="*/ 4998681 w 7467600"/>
              <a:gd name="connsiteY779" fmla="*/ 988771 h 6858000"/>
              <a:gd name="connsiteX780" fmla="*/ 5870151 w 7467600"/>
              <a:gd name="connsiteY780" fmla="*/ 898890 h 6858000"/>
              <a:gd name="connsiteX781" fmla="*/ 5504425 w 7467600"/>
              <a:gd name="connsiteY781" fmla="*/ 848067 h 6858000"/>
              <a:gd name="connsiteX782" fmla="*/ 4968849 w 7467600"/>
              <a:gd name="connsiteY782" fmla="*/ 962318 h 6858000"/>
              <a:gd name="connsiteX783" fmla="*/ 5104039 w 7467600"/>
              <a:gd name="connsiteY783" fmla="*/ 940634 h 6858000"/>
              <a:gd name="connsiteX784" fmla="*/ 5256311 w 7467600"/>
              <a:gd name="connsiteY784" fmla="*/ 916490 h 6858000"/>
              <a:gd name="connsiteX785" fmla="*/ 5377381 w 7467600"/>
              <a:gd name="connsiteY785" fmla="*/ 912671 h 6858000"/>
              <a:gd name="connsiteX786" fmla="*/ 5460148 w 7467600"/>
              <a:gd name="connsiteY786" fmla="*/ 911442 h 6858000"/>
              <a:gd name="connsiteX787" fmla="*/ 5648971 w 7467600"/>
              <a:gd name="connsiteY787" fmla="*/ 891331 h 6858000"/>
              <a:gd name="connsiteX788" fmla="*/ 5844807 w 7467600"/>
              <a:gd name="connsiteY788" fmla="*/ 870718 h 6858000"/>
              <a:gd name="connsiteX789" fmla="*/ 5862975 w 7467600"/>
              <a:gd name="connsiteY789" fmla="*/ 869756 h 6858000"/>
              <a:gd name="connsiteX790" fmla="*/ 5920887 w 7467600"/>
              <a:gd name="connsiteY790" fmla="*/ 865929 h 6858000"/>
              <a:gd name="connsiteX791" fmla="*/ 5504425 w 7467600"/>
              <a:gd name="connsiteY791" fmla="*/ 848067 h 6858000"/>
              <a:gd name="connsiteX792" fmla="*/ 3607114 w 7467600"/>
              <a:gd name="connsiteY792" fmla="*/ 467441 h 6858000"/>
              <a:gd name="connsiteX793" fmla="*/ 3296242 w 7467600"/>
              <a:gd name="connsiteY793" fmla="*/ 807991 h 6858000"/>
              <a:gd name="connsiteX794" fmla="*/ 3174674 w 7467600"/>
              <a:gd name="connsiteY794" fmla="*/ 919759 h 6858000"/>
              <a:gd name="connsiteX795" fmla="*/ 3042978 w 7467600"/>
              <a:gd name="connsiteY795" fmla="*/ 1054894 h 6858000"/>
              <a:gd name="connsiteX796" fmla="*/ 2968914 w 7467600"/>
              <a:gd name="connsiteY796" fmla="*/ 1133756 h 6858000"/>
              <a:gd name="connsiteX797" fmla="*/ 3103823 w 7467600"/>
              <a:gd name="connsiteY797" fmla="*/ 1026814 h 6858000"/>
              <a:gd name="connsiteX798" fmla="*/ 3607114 w 7467600"/>
              <a:gd name="connsiteY798" fmla="*/ 467441 h 6858000"/>
              <a:gd name="connsiteX799" fmla="*/ 3744487 w 7467600"/>
              <a:gd name="connsiteY799" fmla="*/ 383136 h 6858000"/>
              <a:gd name="connsiteX800" fmla="*/ 3970213 w 7467600"/>
              <a:gd name="connsiteY800" fmla="*/ 995559 h 6858000"/>
              <a:gd name="connsiteX801" fmla="*/ 3744487 w 7467600"/>
              <a:gd name="connsiteY801" fmla="*/ 383136 h 6858000"/>
              <a:gd name="connsiteX802" fmla="*/ 3624562 w 7467600"/>
              <a:gd name="connsiteY802" fmla="*/ 367041 h 6858000"/>
              <a:gd name="connsiteX803" fmla="*/ 3489712 w 7467600"/>
              <a:gd name="connsiteY803" fmla="*/ 485386 h 6858000"/>
              <a:gd name="connsiteX804" fmla="*/ 3182994 w 7467600"/>
              <a:gd name="connsiteY804" fmla="*/ 828265 h 6858000"/>
              <a:gd name="connsiteX805" fmla="*/ 2892114 w 7467600"/>
              <a:gd name="connsiteY805" fmla="*/ 1172635 h 6858000"/>
              <a:gd name="connsiteX806" fmla="*/ 3021459 w 7467600"/>
              <a:gd name="connsiteY806" fmla="*/ 1035385 h 6858000"/>
              <a:gd name="connsiteX807" fmla="*/ 3153873 w 7467600"/>
              <a:gd name="connsiteY807" fmla="*/ 898971 h 6858000"/>
              <a:gd name="connsiteX808" fmla="*/ 3276511 w 7467600"/>
              <a:gd name="connsiteY808" fmla="*/ 786423 h 6858000"/>
              <a:gd name="connsiteX809" fmla="*/ 3584154 w 7467600"/>
              <a:gd name="connsiteY809" fmla="*/ 448218 h 6858000"/>
              <a:gd name="connsiteX810" fmla="*/ 3624562 w 7467600"/>
              <a:gd name="connsiteY810" fmla="*/ 367041 h 6858000"/>
              <a:gd name="connsiteX811" fmla="*/ 3766672 w 7467600"/>
              <a:gd name="connsiteY811" fmla="*/ 359429 h 6858000"/>
              <a:gd name="connsiteX812" fmla="*/ 3996338 w 7467600"/>
              <a:gd name="connsiteY812" fmla="*/ 968237 h 6858000"/>
              <a:gd name="connsiteX813" fmla="*/ 3766672 w 7467600"/>
              <a:gd name="connsiteY813" fmla="*/ 359429 h 6858000"/>
              <a:gd name="connsiteX814" fmla="*/ 5805386 w 7467600"/>
              <a:gd name="connsiteY814" fmla="*/ 239240 h 6858000"/>
              <a:gd name="connsiteX815" fmla="*/ 5736947 w 7467600"/>
              <a:gd name="connsiteY815" fmla="*/ 261367 h 6858000"/>
              <a:gd name="connsiteX816" fmla="*/ 5427012 w 7467600"/>
              <a:gd name="connsiteY816" fmla="*/ 311272 h 6858000"/>
              <a:gd name="connsiteX817" fmla="*/ 5147818 w 7467600"/>
              <a:gd name="connsiteY817" fmla="*/ 322112 h 6858000"/>
              <a:gd name="connsiteX818" fmla="*/ 5060854 w 7467600"/>
              <a:gd name="connsiteY818" fmla="*/ 311882 h 6858000"/>
              <a:gd name="connsiteX819" fmla="*/ 4945989 w 7467600"/>
              <a:gd name="connsiteY819" fmla="*/ 300516 h 6858000"/>
              <a:gd name="connsiteX820" fmla="*/ 5410479 w 7467600"/>
              <a:gd name="connsiteY820" fmla="*/ 348434 h 6858000"/>
              <a:gd name="connsiteX821" fmla="*/ 5805386 w 7467600"/>
              <a:gd name="connsiteY821" fmla="*/ 239240 h 6858000"/>
              <a:gd name="connsiteX822" fmla="*/ 5905192 w 7467600"/>
              <a:gd name="connsiteY822" fmla="*/ 163079 h 6858000"/>
              <a:gd name="connsiteX823" fmla="*/ 5865655 w 7467600"/>
              <a:gd name="connsiteY823" fmla="*/ 171901 h 6858000"/>
              <a:gd name="connsiteX824" fmla="*/ 5259740 w 7467600"/>
              <a:gd name="connsiteY824" fmla="*/ 257013 h 6858000"/>
              <a:gd name="connsiteX825" fmla="*/ 5208466 w 7467600"/>
              <a:gd name="connsiteY825" fmla="*/ 257550 h 6858000"/>
              <a:gd name="connsiteX826" fmla="*/ 4980204 w 7467600"/>
              <a:gd name="connsiteY826" fmla="*/ 271903 h 6858000"/>
              <a:gd name="connsiteX827" fmla="*/ 5068068 w 7467600"/>
              <a:gd name="connsiteY827" fmla="*/ 282244 h 6858000"/>
              <a:gd name="connsiteX828" fmla="*/ 5153231 w 7467600"/>
              <a:gd name="connsiteY828" fmla="*/ 292240 h 6858000"/>
              <a:gd name="connsiteX829" fmla="*/ 5426491 w 7467600"/>
              <a:gd name="connsiteY829" fmla="*/ 281128 h 6858000"/>
              <a:gd name="connsiteX830" fmla="*/ 5731212 w 7467600"/>
              <a:gd name="connsiteY830" fmla="*/ 231951 h 6858000"/>
              <a:gd name="connsiteX831" fmla="*/ 5905192 w 7467600"/>
              <a:gd name="connsiteY831" fmla="*/ 163079 h 6858000"/>
              <a:gd name="connsiteX832" fmla="*/ 5944437 w 7467600"/>
              <a:gd name="connsiteY832" fmla="*/ 113829 h 6858000"/>
              <a:gd name="connsiteX833" fmla="*/ 5825032 w 7467600"/>
              <a:gd name="connsiteY833" fmla="*/ 146405 h 6858000"/>
              <a:gd name="connsiteX834" fmla="*/ 4955599 w 7467600"/>
              <a:gd name="connsiteY834" fmla="*/ 247008 h 6858000"/>
              <a:gd name="connsiteX835" fmla="*/ 5210104 w 7467600"/>
              <a:gd name="connsiteY835" fmla="*/ 228123 h 6858000"/>
              <a:gd name="connsiteX836" fmla="*/ 5261015 w 7467600"/>
              <a:gd name="connsiteY836" fmla="*/ 227087 h 6858000"/>
              <a:gd name="connsiteX837" fmla="*/ 5861181 w 7467600"/>
              <a:gd name="connsiteY837" fmla="*/ 143093 h 6858000"/>
              <a:gd name="connsiteX838" fmla="*/ 5961252 w 7467600"/>
              <a:gd name="connsiteY838" fmla="*/ 114820 h 6858000"/>
              <a:gd name="connsiteX839" fmla="*/ 5944437 w 7467600"/>
              <a:gd name="connsiteY839" fmla="*/ 113829 h 6858000"/>
              <a:gd name="connsiteX840" fmla="*/ 3882765 w 7467600"/>
              <a:gd name="connsiteY840" fmla="*/ 0 h 6858000"/>
              <a:gd name="connsiteX841" fmla="*/ 3995099 w 7467600"/>
              <a:gd name="connsiteY841" fmla="*/ 0 h 6858000"/>
              <a:gd name="connsiteX842" fmla="*/ 4163818 w 7467600"/>
              <a:gd name="connsiteY842" fmla="*/ 234104 h 6858000"/>
              <a:gd name="connsiteX843" fmla="*/ 4172099 w 7467600"/>
              <a:gd name="connsiteY843" fmla="*/ 234207 h 6858000"/>
              <a:gd name="connsiteX844" fmla="*/ 4784282 w 7467600"/>
              <a:gd name="connsiteY844" fmla="*/ 276561 h 6858000"/>
              <a:gd name="connsiteX845" fmla="*/ 4801687 w 7467600"/>
              <a:gd name="connsiteY845" fmla="*/ 267764 h 6858000"/>
              <a:gd name="connsiteX846" fmla="*/ 6082788 w 7467600"/>
              <a:gd name="connsiteY846" fmla="*/ 64119 h 6858000"/>
              <a:gd name="connsiteX847" fmla="*/ 6099442 w 7467600"/>
              <a:gd name="connsiteY847" fmla="*/ 82568 h 6858000"/>
              <a:gd name="connsiteX848" fmla="*/ 4804137 w 7467600"/>
              <a:gd name="connsiteY848" fmla="*/ 320931 h 6858000"/>
              <a:gd name="connsiteX849" fmla="*/ 4227047 w 7467600"/>
              <a:gd name="connsiteY849" fmla="*/ 313415 h 6858000"/>
              <a:gd name="connsiteX850" fmla="*/ 4346041 w 7467600"/>
              <a:gd name="connsiteY850" fmla="*/ 456086 h 6858000"/>
              <a:gd name="connsiteX851" fmla="*/ 4870967 w 7467600"/>
              <a:gd name="connsiteY851" fmla="*/ 963061 h 6858000"/>
              <a:gd name="connsiteX852" fmla="*/ 4889647 w 7467600"/>
              <a:gd name="connsiteY852" fmla="*/ 957147 h 6858000"/>
              <a:gd name="connsiteX853" fmla="*/ 5422504 w 7467600"/>
              <a:gd name="connsiteY853" fmla="*/ 805191 h 6858000"/>
              <a:gd name="connsiteX854" fmla="*/ 6087656 w 7467600"/>
              <a:gd name="connsiteY854" fmla="*/ 826703 h 6858000"/>
              <a:gd name="connsiteX855" fmla="*/ 6058717 w 7467600"/>
              <a:gd name="connsiteY855" fmla="*/ 865992 h 6858000"/>
              <a:gd name="connsiteX856" fmla="*/ 4974153 w 7467600"/>
              <a:gd name="connsiteY856" fmla="*/ 1045456 h 6858000"/>
              <a:gd name="connsiteX857" fmla="*/ 5627835 w 7467600"/>
              <a:gd name="connsiteY857" fmla="*/ 1472077 h 6858000"/>
              <a:gd name="connsiteX858" fmla="*/ 5629817 w 7467600"/>
              <a:gd name="connsiteY858" fmla="*/ 1471412 h 6858000"/>
              <a:gd name="connsiteX859" fmla="*/ 5634124 w 7467600"/>
              <a:gd name="connsiteY859" fmla="*/ 1470572 h 6858000"/>
              <a:gd name="connsiteX860" fmla="*/ 5755832 w 7467600"/>
              <a:gd name="connsiteY860" fmla="*/ 1383886 h 6858000"/>
              <a:gd name="connsiteX861" fmla="*/ 6014186 w 7467600"/>
              <a:gd name="connsiteY861" fmla="*/ 1279799 h 6858000"/>
              <a:gd name="connsiteX862" fmla="*/ 6901619 w 7467600"/>
              <a:gd name="connsiteY862" fmla="*/ 1047874 h 6858000"/>
              <a:gd name="connsiteX863" fmla="*/ 6931566 w 7467600"/>
              <a:gd name="connsiteY863" fmla="*/ 1062034 h 6858000"/>
              <a:gd name="connsiteX864" fmla="*/ 5790982 w 7467600"/>
              <a:gd name="connsiteY864" fmla="*/ 1561380 h 6858000"/>
              <a:gd name="connsiteX865" fmla="*/ 6188971 w 7467600"/>
              <a:gd name="connsiteY865" fmla="*/ 1755168 h 6858000"/>
              <a:gd name="connsiteX866" fmla="*/ 6202446 w 7467600"/>
              <a:gd name="connsiteY866" fmla="*/ 1752268 h 6858000"/>
              <a:gd name="connsiteX867" fmla="*/ 7179560 w 7467600"/>
              <a:gd name="connsiteY867" fmla="*/ 1467551 h 6858000"/>
              <a:gd name="connsiteX868" fmla="*/ 7158730 w 7467600"/>
              <a:gd name="connsiteY868" fmla="*/ 1507835 h 6858000"/>
              <a:gd name="connsiteX869" fmla="*/ 6326959 w 7467600"/>
              <a:gd name="connsiteY869" fmla="*/ 1817686 h 6858000"/>
              <a:gd name="connsiteX870" fmla="*/ 6537433 w 7467600"/>
              <a:gd name="connsiteY870" fmla="*/ 1907790 h 6858000"/>
              <a:gd name="connsiteX871" fmla="*/ 6550221 w 7467600"/>
              <a:gd name="connsiteY871" fmla="*/ 1910729 h 6858000"/>
              <a:gd name="connsiteX872" fmla="*/ 6964438 w 7467600"/>
              <a:gd name="connsiteY872" fmla="*/ 2209505 h 6858000"/>
              <a:gd name="connsiteX873" fmla="*/ 7367862 w 7467600"/>
              <a:gd name="connsiteY873" fmla="*/ 2806833 h 6858000"/>
              <a:gd name="connsiteX874" fmla="*/ 7364329 w 7467600"/>
              <a:gd name="connsiteY874" fmla="*/ 2826907 h 6858000"/>
              <a:gd name="connsiteX875" fmla="*/ 7290545 w 7467600"/>
              <a:gd name="connsiteY875" fmla="*/ 2850663 h 6858000"/>
              <a:gd name="connsiteX876" fmla="*/ 6472036 w 7467600"/>
              <a:gd name="connsiteY876" fmla="*/ 1959003 h 6858000"/>
              <a:gd name="connsiteX877" fmla="*/ 5792897 w 7467600"/>
              <a:gd name="connsiteY877" fmla="*/ 1647747 h 6858000"/>
              <a:gd name="connsiteX878" fmla="*/ 5842751 w 7467600"/>
              <a:gd name="connsiteY878" fmla="*/ 1816112 h 6858000"/>
              <a:gd name="connsiteX879" fmla="*/ 5847424 w 7467600"/>
              <a:gd name="connsiteY879" fmla="*/ 1815776 h 6858000"/>
              <a:gd name="connsiteX880" fmla="*/ 6399821 w 7467600"/>
              <a:gd name="connsiteY880" fmla="*/ 2344799 h 6858000"/>
              <a:gd name="connsiteX881" fmla="*/ 6323232 w 7467600"/>
              <a:gd name="connsiteY881" fmla="*/ 2389634 h 6858000"/>
              <a:gd name="connsiteX882" fmla="*/ 5942958 w 7467600"/>
              <a:gd name="connsiteY882" fmla="*/ 2077708 h 6858000"/>
              <a:gd name="connsiteX883" fmla="*/ 5921559 w 7467600"/>
              <a:gd name="connsiteY883" fmla="*/ 2378596 h 6858000"/>
              <a:gd name="connsiteX884" fmla="*/ 5817651 w 7467600"/>
              <a:gd name="connsiteY884" fmla="*/ 3023919 h 6858000"/>
              <a:gd name="connsiteX885" fmla="*/ 5729634 w 7467600"/>
              <a:gd name="connsiteY885" fmla="*/ 3051849 h 6858000"/>
              <a:gd name="connsiteX886" fmla="*/ 5611018 w 7467600"/>
              <a:gd name="connsiteY886" fmla="*/ 2316769 h 6858000"/>
              <a:gd name="connsiteX887" fmla="*/ 5687608 w 7467600"/>
              <a:gd name="connsiteY887" fmla="*/ 2039972 h 6858000"/>
              <a:gd name="connsiteX888" fmla="*/ 5657554 w 7467600"/>
              <a:gd name="connsiteY888" fmla="*/ 1576445 h 6858000"/>
              <a:gd name="connsiteX889" fmla="*/ 5150475 w 7467600"/>
              <a:gd name="connsiteY889" fmla="*/ 1274012 h 6858000"/>
              <a:gd name="connsiteX890" fmla="*/ 5349142 w 7467600"/>
              <a:gd name="connsiteY890" fmla="*/ 2204405 h 6858000"/>
              <a:gd name="connsiteX891" fmla="*/ 5262214 w 7467600"/>
              <a:gd name="connsiteY891" fmla="*/ 2233836 h 6858000"/>
              <a:gd name="connsiteX892" fmla="*/ 4981539 w 7467600"/>
              <a:gd name="connsiteY892" fmla="*/ 1542201 h 6858000"/>
              <a:gd name="connsiteX893" fmla="*/ 4958461 w 7467600"/>
              <a:gd name="connsiteY893" fmla="*/ 1136957 h 6858000"/>
              <a:gd name="connsiteX894" fmla="*/ 4655015 w 7467600"/>
              <a:gd name="connsiteY894" fmla="*/ 891426 h 6858000"/>
              <a:gd name="connsiteX895" fmla="*/ 4348002 w 7467600"/>
              <a:gd name="connsiteY895" fmla="*/ 2205895 h 6858000"/>
              <a:gd name="connsiteX896" fmla="*/ 4262250 w 7467600"/>
              <a:gd name="connsiteY896" fmla="*/ 2219972 h 6858000"/>
              <a:gd name="connsiteX897" fmla="*/ 4550611 w 7467600"/>
              <a:gd name="connsiteY897" fmla="*/ 817540 h 6858000"/>
              <a:gd name="connsiteX898" fmla="*/ 4564418 w 7467600"/>
              <a:gd name="connsiteY898" fmla="*/ 808293 h 6858000"/>
              <a:gd name="connsiteX899" fmla="*/ 4266388 w 7467600"/>
              <a:gd name="connsiteY899" fmla="*/ 500083 h 6858000"/>
              <a:gd name="connsiteX900" fmla="*/ 4032842 w 7467600"/>
              <a:gd name="connsiteY900" fmla="*/ 211809 h 6858000"/>
              <a:gd name="connsiteX901" fmla="*/ 3882765 w 7467600"/>
              <a:gd name="connsiteY901" fmla="*/ 0 h 6858000"/>
              <a:gd name="connsiteX902" fmla="*/ 3721337 w 7467600"/>
              <a:gd name="connsiteY902" fmla="*/ 0 h 6858000"/>
              <a:gd name="connsiteX903" fmla="*/ 3797544 w 7467600"/>
              <a:gd name="connsiteY903" fmla="*/ 0 h 6858000"/>
              <a:gd name="connsiteX904" fmla="*/ 3775734 w 7467600"/>
              <a:gd name="connsiteY904" fmla="*/ 95131 h 6858000"/>
              <a:gd name="connsiteX905" fmla="*/ 3724807 w 7467600"/>
              <a:gd name="connsiteY905" fmla="*/ 272257 h 6858000"/>
              <a:gd name="connsiteX906" fmla="*/ 3726844 w 7467600"/>
              <a:gd name="connsiteY906" fmla="*/ 282988 h 6858000"/>
              <a:gd name="connsiteX907" fmla="*/ 3742664 w 7467600"/>
              <a:gd name="connsiteY907" fmla="*/ 279918 h 6858000"/>
              <a:gd name="connsiteX908" fmla="*/ 4103910 w 7467600"/>
              <a:gd name="connsiteY908" fmla="*/ 1161917 h 6858000"/>
              <a:gd name="connsiteX909" fmla="*/ 4020269 w 7467600"/>
              <a:gd name="connsiteY909" fmla="*/ 1200406 h 6858000"/>
              <a:gd name="connsiteX910" fmla="*/ 3674882 w 7467600"/>
              <a:gd name="connsiteY910" fmla="*/ 488524 h 6858000"/>
              <a:gd name="connsiteX911" fmla="*/ 3132682 w 7467600"/>
              <a:gd name="connsiteY911" fmla="*/ 1072284 h 6858000"/>
              <a:gd name="connsiteX912" fmla="*/ 2716346 w 7467600"/>
              <a:gd name="connsiteY912" fmla="*/ 1276376 h 6858000"/>
              <a:gd name="connsiteX913" fmla="*/ 2716772 w 7467600"/>
              <a:gd name="connsiteY913" fmla="*/ 1255462 h 6858000"/>
              <a:gd name="connsiteX914" fmla="*/ 3471096 w 7467600"/>
              <a:gd name="connsiteY914" fmla="*/ 437072 h 6858000"/>
              <a:gd name="connsiteX915" fmla="*/ 3639057 w 7467600"/>
              <a:gd name="connsiteY915" fmla="*/ 286334 h 6858000"/>
              <a:gd name="connsiteX916" fmla="*/ 3640309 w 7467600"/>
              <a:gd name="connsiteY916" fmla="*/ 284664 h 6858000"/>
              <a:gd name="connsiteX917" fmla="*/ 3646022 w 7467600"/>
              <a:gd name="connsiteY917" fmla="*/ 276711 h 6858000"/>
              <a:gd name="connsiteX918" fmla="*/ 3707943 w 7467600"/>
              <a:gd name="connsiteY918" fmla="*/ 65958 h 6858000"/>
              <a:gd name="connsiteX919" fmla="*/ 3721337 w 7467600"/>
              <a:gd name="connsiteY919" fmla="*/ 0 h 6858000"/>
              <a:gd name="connsiteX920" fmla="*/ 2867960 w 7467600"/>
              <a:gd name="connsiteY920" fmla="*/ 0 h 6858000"/>
              <a:gd name="connsiteX921" fmla="*/ 2926351 w 7467600"/>
              <a:gd name="connsiteY921" fmla="*/ 0 h 6858000"/>
              <a:gd name="connsiteX922" fmla="*/ 2902823 w 7467600"/>
              <a:gd name="connsiteY922" fmla="*/ 262929 h 6858000"/>
              <a:gd name="connsiteX923" fmla="*/ 2940663 w 7467600"/>
              <a:gd name="connsiteY923" fmla="*/ 140884 h 6858000"/>
              <a:gd name="connsiteX924" fmla="*/ 2947039 w 7467600"/>
              <a:gd name="connsiteY924" fmla="*/ 122524 h 6858000"/>
              <a:gd name="connsiteX925" fmla="*/ 2984316 w 7467600"/>
              <a:gd name="connsiteY925" fmla="*/ 0 h 6858000"/>
              <a:gd name="connsiteX926" fmla="*/ 3016114 w 7467600"/>
              <a:gd name="connsiteY926" fmla="*/ 0 h 6858000"/>
              <a:gd name="connsiteX927" fmla="*/ 2979949 w 7467600"/>
              <a:gd name="connsiteY927" fmla="*/ 119274 h 6858000"/>
              <a:gd name="connsiteX928" fmla="*/ 3023879 w 7467600"/>
              <a:gd name="connsiteY928" fmla="*/ 0 h 6858000"/>
              <a:gd name="connsiteX929" fmla="*/ 3105400 w 7467600"/>
              <a:gd name="connsiteY929" fmla="*/ 0 h 6858000"/>
              <a:gd name="connsiteX930" fmla="*/ 3094669 w 7467600"/>
              <a:gd name="connsiteY930" fmla="*/ 30308 h 6858000"/>
              <a:gd name="connsiteX931" fmla="*/ 2901945 w 7467600"/>
              <a:gd name="connsiteY931" fmla="*/ 466538 h 6858000"/>
              <a:gd name="connsiteX932" fmla="*/ 2815209 w 7467600"/>
              <a:gd name="connsiteY932" fmla="*/ 497361 h 6858000"/>
              <a:gd name="connsiteX933" fmla="*/ 2844845 w 7467600"/>
              <a:gd name="connsiteY933" fmla="*/ 127638 h 6858000"/>
              <a:gd name="connsiteX934" fmla="*/ 2867960 w 7467600"/>
              <a:gd name="connsiteY934" fmla="*/ 0 h 6858000"/>
              <a:gd name="connsiteX935" fmla="*/ 1057230 w 7467600"/>
              <a:gd name="connsiteY935" fmla="*/ 0 h 6858000"/>
              <a:gd name="connsiteX936" fmla="*/ 1111003 w 7467600"/>
              <a:gd name="connsiteY936" fmla="*/ 0 h 6858000"/>
              <a:gd name="connsiteX937" fmla="*/ 1125553 w 7467600"/>
              <a:gd name="connsiteY937" fmla="*/ 52588 h 6858000"/>
              <a:gd name="connsiteX938" fmla="*/ 1304276 w 7467600"/>
              <a:gd name="connsiteY938" fmla="*/ 476275 h 6858000"/>
              <a:gd name="connsiteX939" fmla="*/ 1492066 w 7467600"/>
              <a:gd name="connsiteY939" fmla="*/ 886333 h 6858000"/>
              <a:gd name="connsiteX940" fmla="*/ 1423698 w 7467600"/>
              <a:gd name="connsiteY940" fmla="*/ 710817 h 6858000"/>
              <a:gd name="connsiteX941" fmla="*/ 1357609 w 7467600"/>
              <a:gd name="connsiteY941" fmla="*/ 532892 h 6858000"/>
              <a:gd name="connsiteX942" fmla="*/ 1309550 w 7467600"/>
              <a:gd name="connsiteY942" fmla="*/ 374031 h 6858000"/>
              <a:gd name="connsiteX943" fmla="*/ 1193673 w 7467600"/>
              <a:gd name="connsiteY943" fmla="*/ 49533 h 6858000"/>
              <a:gd name="connsiteX944" fmla="*/ 1164391 w 7467600"/>
              <a:gd name="connsiteY944" fmla="*/ 0 h 6858000"/>
              <a:gd name="connsiteX945" fmla="*/ 1200666 w 7467600"/>
              <a:gd name="connsiteY945" fmla="*/ 0 h 6858000"/>
              <a:gd name="connsiteX946" fmla="*/ 1223408 w 7467600"/>
              <a:gd name="connsiteY946" fmla="*/ 38996 h 6858000"/>
              <a:gd name="connsiteX947" fmla="*/ 1339635 w 7467600"/>
              <a:gd name="connsiteY947" fmla="*/ 365517 h 6858000"/>
              <a:gd name="connsiteX948" fmla="*/ 1387469 w 7467600"/>
              <a:gd name="connsiteY948" fmla="*/ 523079 h 6858000"/>
              <a:gd name="connsiteX949" fmla="*/ 1452685 w 7467600"/>
              <a:gd name="connsiteY949" fmla="*/ 699806 h 6858000"/>
              <a:gd name="connsiteX950" fmla="*/ 1492092 w 7467600"/>
              <a:gd name="connsiteY950" fmla="*/ 800424 h 6858000"/>
              <a:gd name="connsiteX951" fmla="*/ 1455302 w 7467600"/>
              <a:gd name="connsiteY951" fmla="*/ 632913 h 6858000"/>
              <a:gd name="connsiteX952" fmla="*/ 1222336 w 7467600"/>
              <a:gd name="connsiteY952" fmla="*/ 9480 h 6858000"/>
              <a:gd name="connsiteX953" fmla="*/ 1214634 w 7467600"/>
              <a:gd name="connsiteY953" fmla="*/ 0 h 6858000"/>
              <a:gd name="connsiteX954" fmla="*/ 1289827 w 7467600"/>
              <a:gd name="connsiteY954" fmla="*/ 0 h 6858000"/>
              <a:gd name="connsiteX955" fmla="*/ 1321076 w 7467600"/>
              <a:gd name="connsiteY955" fmla="*/ 59722 h 6858000"/>
              <a:gd name="connsiteX956" fmla="*/ 1512579 w 7467600"/>
              <a:gd name="connsiteY956" fmla="*/ 626441 h 6858000"/>
              <a:gd name="connsiteX957" fmla="*/ 1506076 w 7467600"/>
              <a:gd name="connsiteY957" fmla="*/ 1089289 h 6858000"/>
              <a:gd name="connsiteX958" fmla="*/ 1486346 w 7467600"/>
              <a:gd name="connsiteY958" fmla="*/ 1079919 h 6858000"/>
              <a:gd name="connsiteX959" fmla="*/ 1070511 w 7467600"/>
              <a:gd name="connsiteY959" fmla="*/ 48609 h 6858000"/>
              <a:gd name="connsiteX960" fmla="*/ 1057230 w 7467600"/>
              <a:gd name="connsiteY960" fmla="*/ 0 h 6858000"/>
              <a:gd name="connsiteX961" fmla="*/ 43151 w 7467600"/>
              <a:gd name="connsiteY961" fmla="*/ 0 h 6858000"/>
              <a:gd name="connsiteX962" fmla="*/ 95283 w 7467600"/>
              <a:gd name="connsiteY962" fmla="*/ 0 h 6858000"/>
              <a:gd name="connsiteX963" fmla="*/ 300708 w 7467600"/>
              <a:gd name="connsiteY963" fmla="*/ 154571 h 6858000"/>
              <a:gd name="connsiteX964" fmla="*/ 530414 w 7467600"/>
              <a:gd name="connsiteY964" fmla="*/ 354673 h 6858000"/>
              <a:gd name="connsiteX965" fmla="*/ 333785 w 7467600"/>
              <a:gd name="connsiteY965" fmla="*/ 161564 h 6858000"/>
              <a:gd name="connsiteX966" fmla="*/ 147005 w 7467600"/>
              <a:gd name="connsiteY966" fmla="*/ 0 h 6858000"/>
              <a:gd name="connsiteX967" fmla="*/ 272509 w 7467600"/>
              <a:gd name="connsiteY967" fmla="*/ 0 h 6858000"/>
              <a:gd name="connsiteX968" fmla="*/ 326276 w 7467600"/>
              <a:gd name="connsiteY968" fmla="*/ 45847 h 6858000"/>
              <a:gd name="connsiteX969" fmla="*/ 823759 w 7467600"/>
              <a:gd name="connsiteY969" fmla="*/ 574145 h 6858000"/>
              <a:gd name="connsiteX970" fmla="*/ 811254 w 7467600"/>
              <a:gd name="connsiteY970" fmla="*/ 665546 h 6858000"/>
              <a:gd name="connsiteX971" fmla="*/ 154042 w 7467600"/>
              <a:gd name="connsiteY971" fmla="*/ 261522 h 6858000"/>
              <a:gd name="connsiteX972" fmla="*/ 13550 w 7467600"/>
              <a:gd name="connsiteY972" fmla="*/ 158423 h 6858000"/>
              <a:gd name="connsiteX973" fmla="*/ 0 w 7467600"/>
              <a:gd name="connsiteY973" fmla="*/ 146618 h 6858000"/>
              <a:gd name="connsiteX974" fmla="*/ 0 w 7467600"/>
              <a:gd name="connsiteY974" fmla="*/ 59161 h 6858000"/>
              <a:gd name="connsiteX975" fmla="*/ 45427 w 7467600"/>
              <a:gd name="connsiteY975" fmla="*/ 101078 h 6858000"/>
              <a:gd name="connsiteX976" fmla="*/ 630103 w 7467600"/>
              <a:gd name="connsiteY976" fmla="*/ 485885 h 6858000"/>
              <a:gd name="connsiteX977" fmla="*/ 532040 w 7467600"/>
              <a:gd name="connsiteY977" fmla="*/ 399359 h 6858000"/>
              <a:gd name="connsiteX978" fmla="*/ 517618 w 7467600"/>
              <a:gd name="connsiteY978" fmla="*/ 385726 h 6858000"/>
              <a:gd name="connsiteX979" fmla="*/ 285074 w 7467600"/>
              <a:gd name="connsiteY979" fmla="*/ 182755 h 6858000"/>
              <a:gd name="connsiteX980" fmla="*/ 43151 w 7467600"/>
              <a:gd name="connsiteY98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271814 w 7467600"/>
              <a:gd name="connsiteY16" fmla="*/ 6684601 h 6858000"/>
              <a:gd name="connsiteX17" fmla="*/ 7392158 w 7467600"/>
              <a:gd name="connsiteY17" fmla="*/ 6771365 h 6858000"/>
              <a:gd name="connsiteX18" fmla="*/ 7467600 w 7467600"/>
              <a:gd name="connsiteY18" fmla="*/ 6805948 h 6858000"/>
              <a:gd name="connsiteX19" fmla="*/ 7467600 w 7467600"/>
              <a:gd name="connsiteY19" fmla="*/ 6831490 h 6858000"/>
              <a:gd name="connsiteX20" fmla="*/ 7410696 w 7467600"/>
              <a:gd name="connsiteY20" fmla="*/ 6803861 h 6858000"/>
              <a:gd name="connsiteX21" fmla="*/ 7088673 w 7467600"/>
              <a:gd name="connsiteY21" fmla="*/ 6610396 h 6858000"/>
              <a:gd name="connsiteX22" fmla="*/ 1019354 w 7467600"/>
              <a:gd name="connsiteY22" fmla="*/ 6315006 h 6858000"/>
              <a:gd name="connsiteX23" fmla="*/ 441046 w 7467600"/>
              <a:gd name="connsiteY23" fmla="*/ 6691153 h 6858000"/>
              <a:gd name="connsiteX24" fmla="*/ 1019354 w 7467600"/>
              <a:gd name="connsiteY24" fmla="*/ 6315006 h 6858000"/>
              <a:gd name="connsiteX25" fmla="*/ 991680 w 7467600"/>
              <a:gd name="connsiteY25" fmla="*/ 6298413 h 6858000"/>
              <a:gd name="connsiteX26" fmla="*/ 409060 w 7467600"/>
              <a:gd name="connsiteY26" fmla="*/ 6671470 h 6858000"/>
              <a:gd name="connsiteX27" fmla="*/ 991680 w 7467600"/>
              <a:gd name="connsiteY27" fmla="*/ 6298413 h 6858000"/>
              <a:gd name="connsiteX28" fmla="*/ 103333 w 7467600"/>
              <a:gd name="connsiteY28" fmla="*/ 5699602 h 6858000"/>
              <a:gd name="connsiteX29" fmla="*/ 233938 w 7467600"/>
              <a:gd name="connsiteY29" fmla="*/ 5809416 h 6858000"/>
              <a:gd name="connsiteX30" fmla="*/ 883580 w 7467600"/>
              <a:gd name="connsiteY30" fmla="*/ 6180710 h 6858000"/>
              <a:gd name="connsiteX31" fmla="*/ 487337 w 7467600"/>
              <a:gd name="connsiteY31" fmla="*/ 5950182 h 6858000"/>
              <a:gd name="connsiteX32" fmla="*/ 354051 w 7467600"/>
              <a:gd name="connsiteY32" fmla="*/ 5854912 h 6858000"/>
              <a:gd name="connsiteX33" fmla="*/ 195436 w 7467600"/>
              <a:gd name="connsiteY33" fmla="*/ 5755068 h 6858000"/>
              <a:gd name="connsiteX34" fmla="*/ 103333 w 7467600"/>
              <a:gd name="connsiteY34" fmla="*/ 5699602 h 6858000"/>
              <a:gd name="connsiteX35" fmla="*/ 5539432 w 7467600"/>
              <a:gd name="connsiteY35" fmla="*/ 5642928 h 6858000"/>
              <a:gd name="connsiteX36" fmla="*/ 5555462 w 7467600"/>
              <a:gd name="connsiteY36" fmla="*/ 5694454 h 6858000"/>
              <a:gd name="connsiteX37" fmla="*/ 5828270 w 7467600"/>
              <a:gd name="connsiteY37" fmla="*/ 6320663 h 6858000"/>
              <a:gd name="connsiteX38" fmla="*/ 5947416 w 7467600"/>
              <a:gd name="connsiteY38" fmla="*/ 6574846 h 6858000"/>
              <a:gd name="connsiteX39" fmla="*/ 5539432 w 7467600"/>
              <a:gd name="connsiteY39" fmla="*/ 5642928 h 6858000"/>
              <a:gd name="connsiteX40" fmla="*/ 51253 w 7467600"/>
              <a:gd name="connsiteY40" fmla="*/ 5631825 h 6858000"/>
              <a:gd name="connsiteX41" fmla="*/ 211622 w 7467600"/>
              <a:gd name="connsiteY41" fmla="*/ 5728803 h 6858000"/>
              <a:gd name="connsiteX42" fmla="*/ 371652 w 7467600"/>
              <a:gd name="connsiteY42" fmla="*/ 5829062 h 6858000"/>
              <a:gd name="connsiteX43" fmla="*/ 505903 w 7467600"/>
              <a:gd name="connsiteY43" fmla="*/ 5925221 h 6858000"/>
              <a:gd name="connsiteX44" fmla="*/ 899240 w 7467600"/>
              <a:gd name="connsiteY44" fmla="*/ 6153068 h 6858000"/>
              <a:gd name="connsiteX45" fmla="*/ 988114 w 7467600"/>
              <a:gd name="connsiteY45" fmla="*/ 6174204 h 6858000"/>
              <a:gd name="connsiteX46" fmla="*/ 845971 w 7467600"/>
              <a:gd name="connsiteY46" fmla="*/ 6067177 h 6858000"/>
              <a:gd name="connsiteX47" fmla="*/ 448057 w 7467600"/>
              <a:gd name="connsiteY47" fmla="*/ 5841376 h 6858000"/>
              <a:gd name="connsiteX48" fmla="*/ 51253 w 7467600"/>
              <a:gd name="connsiteY48" fmla="*/ 5631825 h 6858000"/>
              <a:gd name="connsiteX49" fmla="*/ 2606687 w 7467600"/>
              <a:gd name="connsiteY49" fmla="*/ 5630718 h 6858000"/>
              <a:gd name="connsiteX50" fmla="*/ 2645658 w 7467600"/>
              <a:gd name="connsiteY50" fmla="*/ 6640259 h 6858000"/>
              <a:gd name="connsiteX51" fmla="*/ 2606687 w 7467600"/>
              <a:gd name="connsiteY51" fmla="*/ 5630718 h 6858000"/>
              <a:gd name="connsiteX52" fmla="*/ 3642057 w 7467600"/>
              <a:gd name="connsiteY52" fmla="*/ 5573487 h 6858000"/>
              <a:gd name="connsiteX53" fmla="*/ 3632981 w 7467600"/>
              <a:gd name="connsiteY53" fmla="*/ 5579437 h 6858000"/>
              <a:gd name="connsiteX54" fmla="*/ 3382436 w 7467600"/>
              <a:gd name="connsiteY54" fmla="*/ 5952726 h 6858000"/>
              <a:gd name="connsiteX55" fmla="*/ 3191929 w 7467600"/>
              <a:gd name="connsiteY55" fmla="*/ 6662669 h 6858000"/>
              <a:gd name="connsiteX56" fmla="*/ 3369898 w 7467600"/>
              <a:gd name="connsiteY56" fmla="*/ 6081771 h 6858000"/>
              <a:gd name="connsiteX57" fmla="*/ 3642057 w 7467600"/>
              <a:gd name="connsiteY57" fmla="*/ 5573487 h 6858000"/>
              <a:gd name="connsiteX58" fmla="*/ 2650666 w 7467600"/>
              <a:gd name="connsiteY58" fmla="*/ 5530686 h 6858000"/>
              <a:gd name="connsiteX59" fmla="*/ 2650249 w 7467600"/>
              <a:gd name="connsiteY59" fmla="*/ 5532101 h 6858000"/>
              <a:gd name="connsiteX60" fmla="*/ 2663808 w 7467600"/>
              <a:gd name="connsiteY60" fmla="*/ 6535215 h 6858000"/>
              <a:gd name="connsiteX61" fmla="*/ 2665418 w 7467600"/>
              <a:gd name="connsiteY61" fmla="*/ 6132756 h 6858000"/>
              <a:gd name="connsiteX62" fmla="*/ 2650666 w 7467600"/>
              <a:gd name="connsiteY62" fmla="*/ 5530686 h 6858000"/>
              <a:gd name="connsiteX63" fmla="*/ 2680277 w 7467600"/>
              <a:gd name="connsiteY63" fmla="*/ 5479204 h 6858000"/>
              <a:gd name="connsiteX64" fmla="*/ 2678972 w 7467600"/>
              <a:gd name="connsiteY64" fmla="*/ 5481582 h 6858000"/>
              <a:gd name="connsiteX65" fmla="*/ 2696666 w 7467600"/>
              <a:gd name="connsiteY65" fmla="*/ 6133836 h 6858000"/>
              <a:gd name="connsiteX66" fmla="*/ 2695769 w 7467600"/>
              <a:gd name="connsiteY66" fmla="*/ 6390955 h 6858000"/>
              <a:gd name="connsiteX67" fmla="*/ 2739893 w 7467600"/>
              <a:gd name="connsiteY67" fmla="*/ 6108357 h 6858000"/>
              <a:gd name="connsiteX68" fmla="*/ 2680277 w 7467600"/>
              <a:gd name="connsiteY68" fmla="*/ 5479204 h 6858000"/>
              <a:gd name="connsiteX69" fmla="*/ 1132195 w 7467600"/>
              <a:gd name="connsiteY69" fmla="*/ 5467980 h 6858000"/>
              <a:gd name="connsiteX70" fmla="*/ 1679056 w 7467600"/>
              <a:gd name="connsiteY70" fmla="*/ 5516907 h 6858000"/>
              <a:gd name="connsiteX71" fmla="*/ 2128648 w 7467600"/>
              <a:gd name="connsiteY71" fmla="*/ 5474249 h 6858000"/>
              <a:gd name="connsiteX72" fmla="*/ 1825619 w 7467600"/>
              <a:gd name="connsiteY72" fmla="*/ 5478447 h 6858000"/>
              <a:gd name="connsiteX73" fmla="*/ 1737798 w 7467600"/>
              <a:gd name="connsiteY73" fmla="*/ 5483353 h 6858000"/>
              <a:gd name="connsiteX74" fmla="*/ 1132195 w 7467600"/>
              <a:gd name="connsiteY74" fmla="*/ 5467980 h 6858000"/>
              <a:gd name="connsiteX75" fmla="*/ 6844835 w 7467600"/>
              <a:gd name="connsiteY75" fmla="*/ 5424988 h 6858000"/>
              <a:gd name="connsiteX76" fmla="*/ 6879594 w 7467600"/>
              <a:gd name="connsiteY76" fmla="*/ 5424547 h 6858000"/>
              <a:gd name="connsiteX77" fmla="*/ 7379510 w 7467600"/>
              <a:gd name="connsiteY77" fmla="*/ 5755454 h 6858000"/>
              <a:gd name="connsiteX78" fmla="*/ 7467600 w 7467600"/>
              <a:gd name="connsiteY78" fmla="*/ 5845526 h 6858000"/>
              <a:gd name="connsiteX79" fmla="*/ 7467600 w 7467600"/>
              <a:gd name="connsiteY79" fmla="*/ 5925131 h 6858000"/>
              <a:gd name="connsiteX80" fmla="*/ 7271900 w 7467600"/>
              <a:gd name="connsiteY80" fmla="*/ 5734551 h 6858000"/>
              <a:gd name="connsiteX81" fmla="*/ 7015907 w 7467600"/>
              <a:gd name="connsiteY81" fmla="*/ 5541548 h 6858000"/>
              <a:gd name="connsiteX82" fmla="*/ 7259646 w 7467600"/>
              <a:gd name="connsiteY82" fmla="*/ 5765985 h 6858000"/>
              <a:gd name="connsiteX83" fmla="*/ 7467600 w 7467600"/>
              <a:gd name="connsiteY83" fmla="*/ 5971257 h 6858000"/>
              <a:gd name="connsiteX84" fmla="*/ 7467600 w 7467600"/>
              <a:gd name="connsiteY84" fmla="*/ 6012219 h 6858000"/>
              <a:gd name="connsiteX85" fmla="*/ 7240170 w 7467600"/>
              <a:gd name="connsiteY85" fmla="*/ 5787985 h 6858000"/>
              <a:gd name="connsiteX86" fmla="*/ 6946849 w 7467600"/>
              <a:gd name="connsiteY86" fmla="*/ 5523271 h 6858000"/>
              <a:gd name="connsiteX87" fmla="*/ 6946972 w 7467600"/>
              <a:gd name="connsiteY87" fmla="*/ 5526491 h 6858000"/>
              <a:gd name="connsiteX88" fmla="*/ 7105827 w 7467600"/>
              <a:gd name="connsiteY88" fmla="*/ 5718700 h 6858000"/>
              <a:gd name="connsiteX89" fmla="*/ 7356878 w 7467600"/>
              <a:gd name="connsiteY89" fmla="*/ 5981332 h 6858000"/>
              <a:gd name="connsiteX90" fmla="*/ 7467600 w 7467600"/>
              <a:gd name="connsiteY90" fmla="*/ 6117703 h 6858000"/>
              <a:gd name="connsiteX91" fmla="*/ 7467600 w 7467600"/>
              <a:gd name="connsiteY91" fmla="*/ 6163634 h 6858000"/>
              <a:gd name="connsiteX92" fmla="*/ 7403637 w 7467600"/>
              <a:gd name="connsiteY92" fmla="*/ 6083957 h 6858000"/>
              <a:gd name="connsiteX93" fmla="*/ 7254615 w 7467600"/>
              <a:gd name="connsiteY93" fmla="*/ 5911918 h 6858000"/>
              <a:gd name="connsiteX94" fmla="*/ 7312589 w 7467600"/>
              <a:gd name="connsiteY94" fmla="*/ 5982309 h 6858000"/>
              <a:gd name="connsiteX95" fmla="*/ 7448321 w 7467600"/>
              <a:gd name="connsiteY95" fmla="*/ 6190991 h 6858000"/>
              <a:gd name="connsiteX96" fmla="*/ 7467600 w 7467600"/>
              <a:gd name="connsiteY96" fmla="*/ 6221686 h 6858000"/>
              <a:gd name="connsiteX97" fmla="*/ 7467600 w 7467600"/>
              <a:gd name="connsiteY97" fmla="*/ 6334256 h 6858000"/>
              <a:gd name="connsiteX98" fmla="*/ 7454976 w 7467600"/>
              <a:gd name="connsiteY98" fmla="*/ 6318297 h 6858000"/>
              <a:gd name="connsiteX99" fmla="*/ 7042773 w 7467600"/>
              <a:gd name="connsiteY99" fmla="*/ 5734011 h 6858000"/>
              <a:gd name="connsiteX100" fmla="*/ 6844835 w 7467600"/>
              <a:gd name="connsiteY100" fmla="*/ 5424988 h 6858000"/>
              <a:gd name="connsiteX101" fmla="*/ 1456157 w 7467600"/>
              <a:gd name="connsiteY101" fmla="*/ 5371404 h 6858000"/>
              <a:gd name="connsiteX102" fmla="*/ 1244432 w 7467600"/>
              <a:gd name="connsiteY102" fmla="*/ 5385601 h 6858000"/>
              <a:gd name="connsiteX103" fmla="*/ 973990 w 7467600"/>
              <a:gd name="connsiteY103" fmla="*/ 5424940 h 6858000"/>
              <a:gd name="connsiteX104" fmla="*/ 1103809 w 7467600"/>
              <a:gd name="connsiteY104" fmla="*/ 5433720 h 6858000"/>
              <a:gd name="connsiteX105" fmla="*/ 1123454 w 7467600"/>
              <a:gd name="connsiteY105" fmla="*/ 5435727 h 6858000"/>
              <a:gd name="connsiteX106" fmla="*/ 1737017 w 7467600"/>
              <a:gd name="connsiteY106" fmla="*/ 5452183 h 6858000"/>
              <a:gd name="connsiteX107" fmla="*/ 1824397 w 7467600"/>
              <a:gd name="connsiteY107" fmla="*/ 5447757 h 6858000"/>
              <a:gd name="connsiteX108" fmla="*/ 2070059 w 7467600"/>
              <a:gd name="connsiteY108" fmla="*/ 5441660 h 6858000"/>
              <a:gd name="connsiteX109" fmla="*/ 1456157 w 7467600"/>
              <a:gd name="connsiteY109" fmla="*/ 5371404 h 6858000"/>
              <a:gd name="connsiteX110" fmla="*/ 4988186 w 7467600"/>
              <a:gd name="connsiteY110" fmla="*/ 5216467 h 6858000"/>
              <a:gd name="connsiteX111" fmla="*/ 4777334 w 7467600"/>
              <a:gd name="connsiteY111" fmla="*/ 5406072 h 6858000"/>
              <a:gd name="connsiteX112" fmla="*/ 4718341 w 7467600"/>
              <a:gd name="connsiteY112" fmla="*/ 5468043 h 6858000"/>
              <a:gd name="connsiteX113" fmla="*/ 4604655 w 7467600"/>
              <a:gd name="connsiteY113" fmla="*/ 5583434 h 6858000"/>
              <a:gd name="connsiteX114" fmla="*/ 4565074 w 7467600"/>
              <a:gd name="connsiteY114" fmla="*/ 5618550 h 6858000"/>
              <a:gd name="connsiteX115" fmla="*/ 4988186 w 7467600"/>
              <a:gd name="connsiteY115" fmla="*/ 5216467 h 6858000"/>
              <a:gd name="connsiteX116" fmla="*/ 4978032 w 7467600"/>
              <a:gd name="connsiteY116" fmla="*/ 5183809 h 6858000"/>
              <a:gd name="connsiteX117" fmla="*/ 4463413 w 7467600"/>
              <a:gd name="connsiteY117" fmla="*/ 5615162 h 6858000"/>
              <a:gd name="connsiteX118" fmla="*/ 4358134 w 7467600"/>
              <a:gd name="connsiteY118" fmla="*/ 5742791 h 6858000"/>
              <a:gd name="connsiteX119" fmla="*/ 4376219 w 7467600"/>
              <a:gd name="connsiteY119" fmla="*/ 5729027 h 6858000"/>
              <a:gd name="connsiteX120" fmla="*/ 4582340 w 7467600"/>
              <a:gd name="connsiteY120" fmla="*/ 5561037 h 6858000"/>
              <a:gd name="connsiteX121" fmla="*/ 4694684 w 7467600"/>
              <a:gd name="connsiteY121" fmla="*/ 5447098 h 6858000"/>
              <a:gd name="connsiteX122" fmla="*/ 4754123 w 7467600"/>
              <a:gd name="connsiteY122" fmla="*/ 5384643 h 6858000"/>
              <a:gd name="connsiteX123" fmla="*/ 4978032 w 7467600"/>
              <a:gd name="connsiteY123" fmla="*/ 5183809 h 6858000"/>
              <a:gd name="connsiteX124" fmla="*/ 1903353 w 7467600"/>
              <a:gd name="connsiteY124" fmla="*/ 5044827 h 6858000"/>
              <a:gd name="connsiteX125" fmla="*/ 1936931 w 7467600"/>
              <a:gd name="connsiteY125" fmla="*/ 5093954 h 6858000"/>
              <a:gd name="connsiteX126" fmla="*/ 2195868 w 7467600"/>
              <a:gd name="connsiteY126" fmla="*/ 5396574 h 6858000"/>
              <a:gd name="connsiteX127" fmla="*/ 2088852 w 7467600"/>
              <a:gd name="connsiteY127" fmla="*/ 5166123 h 6858000"/>
              <a:gd name="connsiteX128" fmla="*/ 1958241 w 7467600"/>
              <a:gd name="connsiteY128" fmla="*/ 5067955 h 6858000"/>
              <a:gd name="connsiteX129" fmla="*/ 1903353 w 7467600"/>
              <a:gd name="connsiteY129" fmla="*/ 5044827 h 6858000"/>
              <a:gd name="connsiteX130" fmla="*/ 1979378 w 7467600"/>
              <a:gd name="connsiteY130" fmla="*/ 4769504 h 6858000"/>
              <a:gd name="connsiteX131" fmla="*/ 2882120 w 7467600"/>
              <a:gd name="connsiteY131" fmla="*/ 5064547 h 6858000"/>
              <a:gd name="connsiteX132" fmla="*/ 2793103 w 7467600"/>
              <a:gd name="connsiteY132" fmla="*/ 5039699 h 6858000"/>
              <a:gd name="connsiteX133" fmla="*/ 2770041 w 7467600"/>
              <a:gd name="connsiteY133" fmla="*/ 5033634 h 6858000"/>
              <a:gd name="connsiteX134" fmla="*/ 1979378 w 7467600"/>
              <a:gd name="connsiteY134" fmla="*/ 4769504 h 6858000"/>
              <a:gd name="connsiteX135" fmla="*/ 1927410 w 7467600"/>
              <a:gd name="connsiteY135" fmla="*/ 4716164 h 6858000"/>
              <a:gd name="connsiteX136" fmla="*/ 1959587 w 7467600"/>
              <a:gd name="connsiteY136" fmla="*/ 4728849 h 6858000"/>
              <a:gd name="connsiteX137" fmla="*/ 2777707 w 7467600"/>
              <a:gd name="connsiteY137" fmla="*/ 5003991 h 6858000"/>
              <a:gd name="connsiteX138" fmla="*/ 2800768 w 7467600"/>
              <a:gd name="connsiteY138" fmla="*/ 5010056 h 6858000"/>
              <a:gd name="connsiteX139" fmla="*/ 2879408 w 7467600"/>
              <a:gd name="connsiteY139" fmla="*/ 5031590 h 6858000"/>
              <a:gd name="connsiteX140" fmla="*/ 2862295 w 7467600"/>
              <a:gd name="connsiteY140" fmla="*/ 5022958 h 6858000"/>
              <a:gd name="connsiteX141" fmla="*/ 2813343 w 7467600"/>
              <a:gd name="connsiteY141" fmla="*/ 4998369 h 6858000"/>
              <a:gd name="connsiteX142" fmla="*/ 2646245 w 7467600"/>
              <a:gd name="connsiteY142" fmla="*/ 4930999 h 6858000"/>
              <a:gd name="connsiteX143" fmla="*/ 1999243 w 7467600"/>
              <a:gd name="connsiteY143" fmla="*/ 4730524 h 6858000"/>
              <a:gd name="connsiteX144" fmla="*/ 1979527 w 7467600"/>
              <a:gd name="connsiteY144" fmla="*/ 4726651 h 6858000"/>
              <a:gd name="connsiteX145" fmla="*/ 1927410 w 7467600"/>
              <a:gd name="connsiteY145" fmla="*/ 4716164 h 6858000"/>
              <a:gd name="connsiteX146" fmla="*/ 1997014 w 7467600"/>
              <a:gd name="connsiteY146" fmla="*/ 4698007 h 6858000"/>
              <a:gd name="connsiteX147" fmla="*/ 2005458 w 7467600"/>
              <a:gd name="connsiteY147" fmla="*/ 4699540 h 6858000"/>
              <a:gd name="connsiteX148" fmla="*/ 2657186 w 7467600"/>
              <a:gd name="connsiteY148" fmla="*/ 4901687 h 6858000"/>
              <a:gd name="connsiteX149" fmla="*/ 2826662 w 7467600"/>
              <a:gd name="connsiteY149" fmla="*/ 4970362 h 6858000"/>
              <a:gd name="connsiteX150" fmla="*/ 2876100 w 7467600"/>
              <a:gd name="connsiteY150" fmla="*/ 4995397 h 6858000"/>
              <a:gd name="connsiteX151" fmla="*/ 3042600 w 7467600"/>
              <a:gd name="connsiteY151" fmla="*/ 5059532 h 6858000"/>
              <a:gd name="connsiteX152" fmla="*/ 1997014 w 7467600"/>
              <a:gd name="connsiteY152" fmla="*/ 4698007 h 6858000"/>
              <a:gd name="connsiteX153" fmla="*/ 2305292 w 7467600"/>
              <a:gd name="connsiteY153" fmla="*/ 4219492 h 6858000"/>
              <a:gd name="connsiteX154" fmla="*/ 3360922 w 7467600"/>
              <a:gd name="connsiteY154" fmla="*/ 4529373 h 6858000"/>
              <a:gd name="connsiteX155" fmla="*/ 3492420 w 7467600"/>
              <a:gd name="connsiteY155" fmla="*/ 4510145 h 6858000"/>
              <a:gd name="connsiteX156" fmla="*/ 3364086 w 7467600"/>
              <a:gd name="connsiteY156" fmla="*/ 4480340 h 6858000"/>
              <a:gd name="connsiteX157" fmla="*/ 3225818 w 7467600"/>
              <a:gd name="connsiteY157" fmla="*/ 4411822 h 6858000"/>
              <a:gd name="connsiteX158" fmla="*/ 3129696 w 7467600"/>
              <a:gd name="connsiteY158" fmla="*/ 4360704 h 6858000"/>
              <a:gd name="connsiteX159" fmla="*/ 2814545 w 7467600"/>
              <a:gd name="connsiteY159" fmla="*/ 4282955 h 6858000"/>
              <a:gd name="connsiteX160" fmla="*/ 2305292 w 7467600"/>
              <a:gd name="connsiteY160" fmla="*/ 4219492 h 6858000"/>
              <a:gd name="connsiteX161" fmla="*/ 2626982 w 7467600"/>
              <a:gd name="connsiteY161" fmla="*/ 4206450 h 6858000"/>
              <a:gd name="connsiteX162" fmla="*/ 2490617 w 7467600"/>
              <a:gd name="connsiteY162" fmla="*/ 4206951 h 6858000"/>
              <a:gd name="connsiteX163" fmla="*/ 2819869 w 7467600"/>
              <a:gd name="connsiteY163" fmla="*/ 4252936 h 6858000"/>
              <a:gd name="connsiteX164" fmla="*/ 3143018 w 7467600"/>
              <a:gd name="connsiteY164" fmla="*/ 4332698 h 6858000"/>
              <a:gd name="connsiteX165" fmla="*/ 3241520 w 7467600"/>
              <a:gd name="connsiteY165" fmla="*/ 4385112 h 6858000"/>
              <a:gd name="connsiteX166" fmla="*/ 3374575 w 7467600"/>
              <a:gd name="connsiteY166" fmla="*/ 4451517 h 6858000"/>
              <a:gd name="connsiteX167" fmla="*/ 3505221 w 7467600"/>
              <a:gd name="connsiteY167" fmla="*/ 4480757 h 6858000"/>
              <a:gd name="connsiteX168" fmla="*/ 2626982 w 7467600"/>
              <a:gd name="connsiteY168" fmla="*/ 4206450 h 6858000"/>
              <a:gd name="connsiteX169" fmla="*/ 1310106 w 7467600"/>
              <a:gd name="connsiteY169" fmla="*/ 3943217 h 6858000"/>
              <a:gd name="connsiteX170" fmla="*/ 854994 w 7467600"/>
              <a:gd name="connsiteY170" fmla="*/ 4399136 h 6858000"/>
              <a:gd name="connsiteX171" fmla="*/ 742462 w 7467600"/>
              <a:gd name="connsiteY171" fmla="*/ 4594648 h 6858000"/>
              <a:gd name="connsiteX172" fmla="*/ 820602 w 7467600"/>
              <a:gd name="connsiteY172" fmla="*/ 4485915 h 6858000"/>
              <a:gd name="connsiteX173" fmla="*/ 878295 w 7467600"/>
              <a:gd name="connsiteY173" fmla="*/ 4403594 h 6858000"/>
              <a:gd name="connsiteX174" fmla="*/ 1240607 w 7467600"/>
              <a:gd name="connsiteY174" fmla="*/ 4010401 h 6858000"/>
              <a:gd name="connsiteX175" fmla="*/ 1310106 w 7467600"/>
              <a:gd name="connsiteY175" fmla="*/ 3943217 h 6858000"/>
              <a:gd name="connsiteX176" fmla="*/ 1423113 w 7467600"/>
              <a:gd name="connsiteY176" fmla="*/ 3874565 h 6858000"/>
              <a:gd name="connsiteX177" fmla="*/ 1260565 w 7467600"/>
              <a:gd name="connsiteY177" fmla="*/ 4031982 h 6858000"/>
              <a:gd name="connsiteX178" fmla="*/ 901900 w 7467600"/>
              <a:gd name="connsiteY178" fmla="*/ 4421236 h 6858000"/>
              <a:gd name="connsiteX179" fmla="*/ 845044 w 7467600"/>
              <a:gd name="connsiteY179" fmla="*/ 4502436 h 6858000"/>
              <a:gd name="connsiteX180" fmla="*/ 685926 w 7467600"/>
              <a:gd name="connsiteY180" fmla="*/ 4703069 h 6858000"/>
              <a:gd name="connsiteX181" fmla="*/ 684248 w 7467600"/>
              <a:gd name="connsiteY181" fmla="*/ 4706721 h 6858000"/>
              <a:gd name="connsiteX182" fmla="*/ 1423113 w 7467600"/>
              <a:gd name="connsiteY182" fmla="*/ 3874565 h 6858000"/>
              <a:gd name="connsiteX183" fmla="*/ 3316479 w 7467600"/>
              <a:gd name="connsiteY183" fmla="*/ 3872136 h 6858000"/>
              <a:gd name="connsiteX184" fmla="*/ 3546806 w 7467600"/>
              <a:gd name="connsiteY184" fmla="*/ 4356139 h 6858000"/>
              <a:gd name="connsiteX185" fmla="*/ 3364433 w 7467600"/>
              <a:gd name="connsiteY185" fmla="*/ 3953121 h 6858000"/>
              <a:gd name="connsiteX186" fmla="*/ 3316479 w 7467600"/>
              <a:gd name="connsiteY186" fmla="*/ 3872136 h 6858000"/>
              <a:gd name="connsiteX187" fmla="*/ 3291335 w 7467600"/>
              <a:gd name="connsiteY187" fmla="*/ 3767420 h 6858000"/>
              <a:gd name="connsiteX188" fmla="*/ 3390805 w 7467600"/>
              <a:gd name="connsiteY188" fmla="*/ 3937163 h 6858000"/>
              <a:gd name="connsiteX189" fmla="*/ 3579062 w 7467600"/>
              <a:gd name="connsiteY189" fmla="*/ 4359040 h 6858000"/>
              <a:gd name="connsiteX190" fmla="*/ 3467355 w 7467600"/>
              <a:gd name="connsiteY190" fmla="*/ 3988130 h 6858000"/>
              <a:gd name="connsiteX191" fmla="*/ 3310753 w 7467600"/>
              <a:gd name="connsiteY191" fmla="*/ 3787140 h 6858000"/>
              <a:gd name="connsiteX192" fmla="*/ 3291335 w 7467600"/>
              <a:gd name="connsiteY192" fmla="*/ 3767420 h 6858000"/>
              <a:gd name="connsiteX193" fmla="*/ 1635889 w 7467600"/>
              <a:gd name="connsiteY193" fmla="*/ 3709494 h 6858000"/>
              <a:gd name="connsiteX194" fmla="*/ 1634800 w 7467600"/>
              <a:gd name="connsiteY194" fmla="*/ 3731111 h 6858000"/>
              <a:gd name="connsiteX195" fmla="*/ 1635889 w 7467600"/>
              <a:gd name="connsiteY195" fmla="*/ 3709494 h 6858000"/>
              <a:gd name="connsiteX196" fmla="*/ 1510397 w 7467600"/>
              <a:gd name="connsiteY196" fmla="*/ 3684705 h 6858000"/>
              <a:gd name="connsiteX197" fmla="*/ 1146550 w 7467600"/>
              <a:gd name="connsiteY197" fmla="*/ 3802012 h 6858000"/>
              <a:gd name="connsiteX198" fmla="*/ 698834 w 7467600"/>
              <a:gd name="connsiteY198" fmla="*/ 3952272 h 6858000"/>
              <a:gd name="connsiteX199" fmla="*/ 34256 w 7467600"/>
              <a:gd name="connsiteY199" fmla="*/ 4347603 h 6858000"/>
              <a:gd name="connsiteX200" fmla="*/ 527241 w 7467600"/>
              <a:gd name="connsiteY200" fmla="*/ 4065078 h 6858000"/>
              <a:gd name="connsiteX201" fmla="*/ 1510397 w 7467600"/>
              <a:gd name="connsiteY201" fmla="*/ 3684705 h 6858000"/>
              <a:gd name="connsiteX202" fmla="*/ 1313114 w 7467600"/>
              <a:gd name="connsiteY202" fmla="*/ 3655216 h 6858000"/>
              <a:gd name="connsiteX203" fmla="*/ 1109304 w 7467600"/>
              <a:gd name="connsiteY203" fmla="*/ 3669030 h 6858000"/>
              <a:gd name="connsiteX204" fmla="*/ 8129 w 7467600"/>
              <a:gd name="connsiteY204" fmla="*/ 4330519 h 6858000"/>
              <a:gd name="connsiteX205" fmla="*/ 687572 w 7467600"/>
              <a:gd name="connsiteY205" fmla="*/ 3925629 h 6858000"/>
              <a:gd name="connsiteX206" fmla="*/ 1138365 w 7467600"/>
              <a:gd name="connsiteY206" fmla="*/ 3774515 h 6858000"/>
              <a:gd name="connsiteX207" fmla="*/ 1505579 w 7467600"/>
              <a:gd name="connsiteY207" fmla="*/ 3655526 h 6858000"/>
              <a:gd name="connsiteX208" fmla="*/ 1313114 w 7467600"/>
              <a:gd name="connsiteY208" fmla="*/ 3655216 h 6858000"/>
              <a:gd name="connsiteX209" fmla="*/ 3655073 w 7467600"/>
              <a:gd name="connsiteY209" fmla="*/ 3650884 h 6858000"/>
              <a:gd name="connsiteX210" fmla="*/ 3989938 w 7467600"/>
              <a:gd name="connsiteY210" fmla="*/ 3991685 h 6858000"/>
              <a:gd name="connsiteX211" fmla="*/ 4393907 w 7467600"/>
              <a:gd name="connsiteY211" fmla="*/ 4261258 h 6858000"/>
              <a:gd name="connsiteX212" fmla="*/ 4648051 w 7467600"/>
              <a:gd name="connsiteY212" fmla="*/ 4374051 h 6858000"/>
              <a:gd name="connsiteX213" fmla="*/ 4383389 w 7467600"/>
              <a:gd name="connsiteY213" fmla="*/ 4184369 h 6858000"/>
              <a:gd name="connsiteX214" fmla="*/ 4165508 w 7467600"/>
              <a:gd name="connsiteY214" fmla="*/ 4035196 h 6858000"/>
              <a:gd name="connsiteX215" fmla="*/ 4068162 w 7467600"/>
              <a:gd name="connsiteY215" fmla="*/ 3953394 h 6858000"/>
              <a:gd name="connsiteX216" fmla="*/ 3981416 w 7467600"/>
              <a:gd name="connsiteY216" fmla="*/ 3880482 h 6858000"/>
              <a:gd name="connsiteX217" fmla="*/ 3800147 w 7467600"/>
              <a:gd name="connsiteY217" fmla="*/ 3749872 h 6858000"/>
              <a:gd name="connsiteX218" fmla="*/ 3655073 w 7467600"/>
              <a:gd name="connsiteY218" fmla="*/ 3650884 h 6858000"/>
              <a:gd name="connsiteX219" fmla="*/ 3670252 w 7467600"/>
              <a:gd name="connsiteY219" fmla="*/ 3622798 h 6858000"/>
              <a:gd name="connsiteX220" fmla="*/ 3817258 w 7467600"/>
              <a:gd name="connsiteY220" fmla="*/ 3723577 h 6858000"/>
              <a:gd name="connsiteX221" fmla="*/ 4000461 w 7467600"/>
              <a:gd name="connsiteY221" fmla="*/ 3855966 h 6858000"/>
              <a:gd name="connsiteX222" fmla="*/ 4088180 w 7467600"/>
              <a:gd name="connsiteY222" fmla="*/ 3929774 h 6858000"/>
              <a:gd name="connsiteX223" fmla="*/ 4184555 w 7467600"/>
              <a:gd name="connsiteY223" fmla="*/ 4010683 h 6858000"/>
              <a:gd name="connsiteX224" fmla="*/ 4399563 w 7467600"/>
              <a:gd name="connsiteY224" fmla="*/ 4158106 h 6858000"/>
              <a:gd name="connsiteX225" fmla="*/ 4684469 w 7467600"/>
              <a:gd name="connsiteY225" fmla="*/ 4364680 h 6858000"/>
              <a:gd name="connsiteX226" fmla="*/ 4690271 w 7467600"/>
              <a:gd name="connsiteY226" fmla="*/ 4370034 h 6858000"/>
              <a:gd name="connsiteX227" fmla="*/ 4136093 w 7467600"/>
              <a:gd name="connsiteY227" fmla="*/ 3858466 h 6858000"/>
              <a:gd name="connsiteX228" fmla="*/ 3670252 w 7467600"/>
              <a:gd name="connsiteY228" fmla="*/ 3622798 h 6858000"/>
              <a:gd name="connsiteX229" fmla="*/ 4440129 w 7467600"/>
              <a:gd name="connsiteY229" fmla="*/ 3448571 h 6858000"/>
              <a:gd name="connsiteX230" fmla="*/ 4856525 w 7467600"/>
              <a:gd name="connsiteY230" fmla="*/ 3915351 h 6858000"/>
              <a:gd name="connsiteX231" fmla="*/ 5059055 w 7467600"/>
              <a:gd name="connsiteY231" fmla="*/ 4108918 h 6858000"/>
              <a:gd name="connsiteX232" fmla="*/ 5290070 w 7467600"/>
              <a:gd name="connsiteY232" fmla="*/ 4263619 h 6858000"/>
              <a:gd name="connsiteX233" fmla="*/ 4834991 w 7467600"/>
              <a:gd name="connsiteY233" fmla="*/ 3830985 h 6858000"/>
              <a:gd name="connsiteX234" fmla="*/ 4440129 w 7467600"/>
              <a:gd name="connsiteY234" fmla="*/ 3448571 h 6858000"/>
              <a:gd name="connsiteX235" fmla="*/ 4441737 w 7467600"/>
              <a:gd name="connsiteY235" fmla="*/ 3399734 h 6858000"/>
              <a:gd name="connsiteX236" fmla="*/ 4431236 w 7467600"/>
              <a:gd name="connsiteY236" fmla="*/ 3400954 h 6858000"/>
              <a:gd name="connsiteX237" fmla="*/ 4557150 w 7467600"/>
              <a:gd name="connsiteY237" fmla="*/ 3510023 h 6858000"/>
              <a:gd name="connsiteX238" fmla="*/ 4856936 w 7467600"/>
              <a:gd name="connsiteY238" fmla="*/ 3809146 h 6858000"/>
              <a:gd name="connsiteX239" fmla="*/ 5111996 w 7467600"/>
              <a:gd name="connsiteY239" fmla="*/ 4065759 h 6858000"/>
              <a:gd name="connsiteX240" fmla="*/ 5388878 w 7467600"/>
              <a:gd name="connsiteY240" fmla="*/ 4300185 h 6858000"/>
              <a:gd name="connsiteX241" fmla="*/ 5425556 w 7467600"/>
              <a:gd name="connsiteY241" fmla="*/ 4308967 h 6858000"/>
              <a:gd name="connsiteX242" fmla="*/ 4943646 w 7467600"/>
              <a:gd name="connsiteY242" fmla="*/ 3822916 h 6858000"/>
              <a:gd name="connsiteX243" fmla="*/ 4594837 w 7467600"/>
              <a:gd name="connsiteY243" fmla="*/ 3532274 h 6858000"/>
              <a:gd name="connsiteX244" fmla="*/ 4441737 w 7467600"/>
              <a:gd name="connsiteY244" fmla="*/ 3399734 h 6858000"/>
              <a:gd name="connsiteX245" fmla="*/ 5425834 w 7467600"/>
              <a:gd name="connsiteY245" fmla="*/ 3162785 h 6858000"/>
              <a:gd name="connsiteX246" fmla="*/ 5401644 w 7467600"/>
              <a:gd name="connsiteY246" fmla="*/ 3617847 h 6858000"/>
              <a:gd name="connsiteX247" fmla="*/ 5467256 w 7467600"/>
              <a:gd name="connsiteY247" fmla="*/ 4175494 h 6858000"/>
              <a:gd name="connsiteX248" fmla="*/ 5448069 w 7467600"/>
              <a:gd name="connsiteY248" fmla="*/ 3567554 h 6858000"/>
              <a:gd name="connsiteX249" fmla="*/ 5425834 w 7467600"/>
              <a:gd name="connsiteY249" fmla="*/ 3162785 h 6858000"/>
              <a:gd name="connsiteX250" fmla="*/ 1318687 w 7467600"/>
              <a:gd name="connsiteY250" fmla="*/ 3113840 h 6858000"/>
              <a:gd name="connsiteX251" fmla="*/ 1066793 w 7467600"/>
              <a:gd name="connsiteY251" fmla="*/ 3212171 h 6858000"/>
              <a:gd name="connsiteX252" fmla="*/ 993319 w 7467600"/>
              <a:gd name="connsiteY252" fmla="*/ 3247648 h 6858000"/>
              <a:gd name="connsiteX253" fmla="*/ 853081 w 7467600"/>
              <a:gd name="connsiteY253" fmla="*/ 3312410 h 6858000"/>
              <a:gd name="connsiteX254" fmla="*/ 805957 w 7467600"/>
              <a:gd name="connsiteY254" fmla="*/ 3330443 h 6858000"/>
              <a:gd name="connsiteX255" fmla="*/ 1318687 w 7467600"/>
              <a:gd name="connsiteY255" fmla="*/ 3113840 h 6858000"/>
              <a:gd name="connsiteX256" fmla="*/ 5453702 w 7467600"/>
              <a:gd name="connsiteY256" fmla="*/ 3090882 h 6858000"/>
              <a:gd name="connsiteX257" fmla="*/ 5480135 w 7467600"/>
              <a:gd name="connsiteY257" fmla="*/ 3565802 h 6858000"/>
              <a:gd name="connsiteX258" fmla="*/ 5499023 w 7467600"/>
              <a:gd name="connsiteY258" fmla="*/ 4166310 h 6858000"/>
              <a:gd name="connsiteX259" fmla="*/ 5547022 w 7467600"/>
              <a:gd name="connsiteY259" fmla="*/ 3607838 h 6858000"/>
              <a:gd name="connsiteX260" fmla="*/ 5515964 w 7467600"/>
              <a:gd name="connsiteY260" fmla="*/ 3378541 h 6858000"/>
              <a:gd name="connsiteX261" fmla="*/ 5453702 w 7467600"/>
              <a:gd name="connsiteY261" fmla="*/ 3090882 h 6858000"/>
              <a:gd name="connsiteX262" fmla="*/ 1238695 w 7467600"/>
              <a:gd name="connsiteY262" fmla="*/ 3076820 h 6858000"/>
              <a:gd name="connsiteX263" fmla="*/ 716371 w 7467600"/>
              <a:gd name="connsiteY263" fmla="*/ 3293249 h 6858000"/>
              <a:gd name="connsiteX264" fmla="*/ 579522 w 7467600"/>
              <a:gd name="connsiteY264" fmla="*/ 3371759 h 6858000"/>
              <a:gd name="connsiteX265" fmla="*/ 600288 w 7467600"/>
              <a:gd name="connsiteY265" fmla="*/ 3365555 h 6858000"/>
              <a:gd name="connsiteX266" fmla="*/ 840692 w 7467600"/>
              <a:gd name="connsiteY266" fmla="*/ 3284921 h 6858000"/>
              <a:gd name="connsiteX267" fmla="*/ 979248 w 7467600"/>
              <a:gd name="connsiteY267" fmla="*/ 3221003 h 6858000"/>
              <a:gd name="connsiteX268" fmla="*/ 1053282 w 7467600"/>
              <a:gd name="connsiteY268" fmla="*/ 3185247 h 6858000"/>
              <a:gd name="connsiteX269" fmla="*/ 1320603 w 7467600"/>
              <a:gd name="connsiteY269" fmla="*/ 3081281 h 6858000"/>
              <a:gd name="connsiteX270" fmla="*/ 1238695 w 7467600"/>
              <a:gd name="connsiteY270" fmla="*/ 3076820 h 6858000"/>
              <a:gd name="connsiteX271" fmla="*/ 5425627 w 7467600"/>
              <a:gd name="connsiteY271" fmla="*/ 2954192 h 6858000"/>
              <a:gd name="connsiteX272" fmla="*/ 5470770 w 7467600"/>
              <a:gd name="connsiteY272" fmla="*/ 3005435 h 6858000"/>
              <a:gd name="connsiteX273" fmla="*/ 5519779 w 7467600"/>
              <a:gd name="connsiteY273" fmla="*/ 4359223 h 6858000"/>
              <a:gd name="connsiteX274" fmla="*/ 5520293 w 7467600"/>
              <a:gd name="connsiteY274" fmla="*/ 4360602 h 6858000"/>
              <a:gd name="connsiteX275" fmla="*/ 5767221 w 7467600"/>
              <a:gd name="connsiteY275" fmla="*/ 4665564 h 6858000"/>
              <a:gd name="connsiteX276" fmla="*/ 6937169 w 7467600"/>
              <a:gd name="connsiteY276" fmla="*/ 4815941 h 6858000"/>
              <a:gd name="connsiteX277" fmla="*/ 6953922 w 7467600"/>
              <a:gd name="connsiteY277" fmla="*/ 4890068 h 6858000"/>
              <a:gd name="connsiteX278" fmla="*/ 6071359 w 7467600"/>
              <a:gd name="connsiteY278" fmla="*/ 4770770 h 6858000"/>
              <a:gd name="connsiteX279" fmla="*/ 6038839 w 7467600"/>
              <a:gd name="connsiteY279" fmla="*/ 4764474 h 6858000"/>
              <a:gd name="connsiteX280" fmla="*/ 6038706 w 7467600"/>
              <a:gd name="connsiteY280" fmla="*/ 4763847 h 6858000"/>
              <a:gd name="connsiteX281" fmla="*/ 6037784 w 7467600"/>
              <a:gd name="connsiteY281" fmla="*/ 4764270 h 6858000"/>
              <a:gd name="connsiteX282" fmla="*/ 6038839 w 7467600"/>
              <a:gd name="connsiteY282" fmla="*/ 4764474 h 6858000"/>
              <a:gd name="connsiteX283" fmla="*/ 6040338 w 7467600"/>
              <a:gd name="connsiteY283" fmla="*/ 4771418 h 6858000"/>
              <a:gd name="connsiteX284" fmla="*/ 6024488 w 7467600"/>
              <a:gd name="connsiteY284" fmla="*/ 4809903 h 6858000"/>
              <a:gd name="connsiteX285" fmla="*/ 5599771 w 7467600"/>
              <a:gd name="connsiteY285" fmla="*/ 5509652 h 6858000"/>
              <a:gd name="connsiteX286" fmla="*/ 5548843 w 7467600"/>
              <a:gd name="connsiteY286" fmla="*/ 5563845 h 6858000"/>
              <a:gd name="connsiteX287" fmla="*/ 5940952 w 7467600"/>
              <a:gd name="connsiteY287" fmla="*/ 6250028 h 6858000"/>
              <a:gd name="connsiteX288" fmla="*/ 6043441 w 7467600"/>
              <a:gd name="connsiteY288" fmla="*/ 6665847 h 6858000"/>
              <a:gd name="connsiteX289" fmla="*/ 6093432 w 7467600"/>
              <a:gd name="connsiteY289" fmla="*/ 6858000 h 6858000"/>
              <a:gd name="connsiteX290" fmla="*/ 6034344 w 7467600"/>
              <a:gd name="connsiteY290" fmla="*/ 6858000 h 6858000"/>
              <a:gd name="connsiteX291" fmla="*/ 6026679 w 7467600"/>
              <a:gd name="connsiteY291" fmla="*/ 6836959 h 6858000"/>
              <a:gd name="connsiteX292" fmla="*/ 5800441 w 7467600"/>
              <a:gd name="connsiteY292" fmla="*/ 6335286 h 6858000"/>
              <a:gd name="connsiteX293" fmla="*/ 5526562 w 7467600"/>
              <a:gd name="connsiteY293" fmla="*/ 5705388 h 6858000"/>
              <a:gd name="connsiteX294" fmla="*/ 5519640 w 7467600"/>
              <a:gd name="connsiteY294" fmla="*/ 5683774 h 6858000"/>
              <a:gd name="connsiteX295" fmla="*/ 5844559 w 7467600"/>
              <a:gd name="connsiteY295" fmla="*/ 6553349 h 6858000"/>
              <a:gd name="connsiteX296" fmla="*/ 5975994 w 7467600"/>
              <a:gd name="connsiteY296" fmla="*/ 6858000 h 6858000"/>
              <a:gd name="connsiteX297" fmla="*/ 5898547 w 7467600"/>
              <a:gd name="connsiteY297" fmla="*/ 6858000 h 6858000"/>
              <a:gd name="connsiteX298" fmla="*/ 5682041 w 7467600"/>
              <a:gd name="connsiteY298" fmla="*/ 6355860 h 6858000"/>
              <a:gd name="connsiteX299" fmla="*/ 5461758 w 7467600"/>
              <a:gd name="connsiteY299" fmla="*/ 5820220 h 6858000"/>
              <a:gd name="connsiteX300" fmla="*/ 5237282 w 7467600"/>
              <a:gd name="connsiteY300" fmla="*/ 6579086 h 6858000"/>
              <a:gd name="connsiteX301" fmla="*/ 5115009 w 7467600"/>
              <a:gd name="connsiteY301" fmla="*/ 6858000 h 6858000"/>
              <a:gd name="connsiteX302" fmla="*/ 5028074 w 7467600"/>
              <a:gd name="connsiteY302" fmla="*/ 6858000 h 6858000"/>
              <a:gd name="connsiteX303" fmla="*/ 5079508 w 7467600"/>
              <a:gd name="connsiteY303" fmla="*/ 6749074 h 6858000"/>
              <a:gd name="connsiteX304" fmla="*/ 5371846 w 7467600"/>
              <a:gd name="connsiteY304" fmla="*/ 5924413 h 6858000"/>
              <a:gd name="connsiteX305" fmla="*/ 5270512 w 7467600"/>
              <a:gd name="connsiteY305" fmla="*/ 6138975 h 6858000"/>
              <a:gd name="connsiteX306" fmla="*/ 5062409 w 7467600"/>
              <a:gd name="connsiteY306" fmla="*/ 6653544 h 6858000"/>
              <a:gd name="connsiteX307" fmla="*/ 5036628 w 7467600"/>
              <a:gd name="connsiteY307" fmla="*/ 6754247 h 6858000"/>
              <a:gd name="connsiteX308" fmla="*/ 5009112 w 7467600"/>
              <a:gd name="connsiteY308" fmla="*/ 6858000 h 6858000"/>
              <a:gd name="connsiteX309" fmla="*/ 4976679 w 7467600"/>
              <a:gd name="connsiteY309" fmla="*/ 6858000 h 6858000"/>
              <a:gd name="connsiteX310" fmla="*/ 5006537 w 7467600"/>
              <a:gd name="connsiteY310" fmla="*/ 6747068 h 6858000"/>
              <a:gd name="connsiteX311" fmla="*/ 5032723 w 7467600"/>
              <a:gd name="connsiteY311" fmla="*/ 6644957 h 6858000"/>
              <a:gd name="connsiteX312" fmla="*/ 5242949 w 7467600"/>
              <a:gd name="connsiteY312" fmla="*/ 6125175 h 6858000"/>
              <a:gd name="connsiteX313" fmla="*/ 5286321 w 7467600"/>
              <a:gd name="connsiteY313" fmla="*/ 6033555 h 6858000"/>
              <a:gd name="connsiteX314" fmla="*/ 5008210 w 7467600"/>
              <a:gd name="connsiteY314" fmla="*/ 6649194 h 6858000"/>
              <a:gd name="connsiteX315" fmla="*/ 4986321 w 7467600"/>
              <a:gd name="connsiteY315" fmla="*/ 6765687 h 6858000"/>
              <a:gd name="connsiteX316" fmla="*/ 4973474 w 7467600"/>
              <a:gd name="connsiteY316" fmla="*/ 6858000 h 6858000"/>
              <a:gd name="connsiteX317" fmla="*/ 4907178 w 7467600"/>
              <a:gd name="connsiteY317" fmla="*/ 6858000 h 6858000"/>
              <a:gd name="connsiteX318" fmla="*/ 4910810 w 7467600"/>
              <a:gd name="connsiteY318" fmla="*/ 6829660 h 6858000"/>
              <a:gd name="connsiteX319" fmla="*/ 4987461 w 7467600"/>
              <a:gd name="connsiteY319" fmla="*/ 6432994 h 6858000"/>
              <a:gd name="connsiteX320" fmla="*/ 5179262 w 7467600"/>
              <a:gd name="connsiteY320" fmla="*/ 6035044 h 6858000"/>
              <a:gd name="connsiteX321" fmla="*/ 4689678 w 7467600"/>
              <a:gd name="connsiteY321" fmla="*/ 6440241 h 6858000"/>
              <a:gd name="connsiteX322" fmla="*/ 4477543 w 7467600"/>
              <a:gd name="connsiteY322" fmla="*/ 6674836 h 6858000"/>
              <a:gd name="connsiteX323" fmla="*/ 4329957 w 7467600"/>
              <a:gd name="connsiteY323" fmla="*/ 6858000 h 6858000"/>
              <a:gd name="connsiteX324" fmla="*/ 4218595 w 7467600"/>
              <a:gd name="connsiteY324" fmla="*/ 6858000 h 6858000"/>
              <a:gd name="connsiteX325" fmla="*/ 4368888 w 7467600"/>
              <a:gd name="connsiteY325" fmla="*/ 6668412 h 6858000"/>
              <a:gd name="connsiteX326" fmla="*/ 4563091 w 7467600"/>
              <a:gd name="connsiteY326" fmla="*/ 6442508 h 6858000"/>
              <a:gd name="connsiteX327" fmla="*/ 5387324 w 7467600"/>
              <a:gd name="connsiteY327" fmla="*/ 5705830 h 6858000"/>
              <a:gd name="connsiteX328" fmla="*/ 5073620 w 7467600"/>
              <a:gd name="connsiteY328" fmla="*/ 5955437 h 6858000"/>
              <a:gd name="connsiteX329" fmla="*/ 4689789 w 7467600"/>
              <a:gd name="connsiteY329" fmla="*/ 6268382 h 6858000"/>
              <a:gd name="connsiteX330" fmla="*/ 4418722 w 7467600"/>
              <a:gd name="connsiteY330" fmla="*/ 6570886 h 6858000"/>
              <a:gd name="connsiteX331" fmla="*/ 4214944 w 7467600"/>
              <a:gd name="connsiteY331" fmla="*/ 6858000 h 6858000"/>
              <a:gd name="connsiteX332" fmla="*/ 4177898 w 7467600"/>
              <a:gd name="connsiteY332" fmla="*/ 6858000 h 6858000"/>
              <a:gd name="connsiteX333" fmla="*/ 4391597 w 7467600"/>
              <a:gd name="connsiteY333" fmla="*/ 6556370 h 6858000"/>
              <a:gd name="connsiteX334" fmla="*/ 4668889 w 7467600"/>
              <a:gd name="connsiteY334" fmla="*/ 6246399 h 6858000"/>
              <a:gd name="connsiteX335" fmla="*/ 5055427 w 7467600"/>
              <a:gd name="connsiteY335" fmla="*/ 5931476 h 6858000"/>
              <a:gd name="connsiteX336" fmla="*/ 5371814 w 7467600"/>
              <a:gd name="connsiteY336" fmla="*/ 5678975 h 6858000"/>
              <a:gd name="connsiteX337" fmla="*/ 4987918 w 7467600"/>
              <a:gd name="connsiteY337" fmla="*/ 5838701 h 6858000"/>
              <a:gd name="connsiteX338" fmla="*/ 4317146 w 7467600"/>
              <a:gd name="connsiteY338" fmla="*/ 6587716 h 6858000"/>
              <a:gd name="connsiteX339" fmla="*/ 4171627 w 7467600"/>
              <a:gd name="connsiteY339" fmla="*/ 6858000 h 6858000"/>
              <a:gd name="connsiteX340" fmla="*/ 4081585 w 7467600"/>
              <a:gd name="connsiteY340" fmla="*/ 6858000 h 6858000"/>
              <a:gd name="connsiteX341" fmla="*/ 4238603 w 7467600"/>
              <a:gd name="connsiteY341" fmla="*/ 6559341 h 6858000"/>
              <a:gd name="connsiteX342" fmla="*/ 4778333 w 7467600"/>
              <a:gd name="connsiteY342" fmla="*/ 5873626 h 6858000"/>
              <a:gd name="connsiteX343" fmla="*/ 5414185 w 7467600"/>
              <a:gd name="connsiteY343" fmla="*/ 5573882 h 6858000"/>
              <a:gd name="connsiteX344" fmla="*/ 5959648 w 7467600"/>
              <a:gd name="connsiteY344" fmla="*/ 4760797 h 6858000"/>
              <a:gd name="connsiteX345" fmla="*/ 5355019 w 7467600"/>
              <a:gd name="connsiteY345" fmla="*/ 4734672 h 6858000"/>
              <a:gd name="connsiteX346" fmla="*/ 5083565 w 7467600"/>
              <a:gd name="connsiteY346" fmla="*/ 5179121 h 6858000"/>
              <a:gd name="connsiteX347" fmla="*/ 4713577 w 7467600"/>
              <a:gd name="connsiteY347" fmla="*/ 5616803 h 6858000"/>
              <a:gd name="connsiteX348" fmla="*/ 3989559 w 7467600"/>
              <a:gd name="connsiteY348" fmla="*/ 6145945 h 6858000"/>
              <a:gd name="connsiteX349" fmla="*/ 3939824 w 7467600"/>
              <a:gd name="connsiteY349" fmla="*/ 6066900 h 6858000"/>
              <a:gd name="connsiteX350" fmla="*/ 4584537 w 7467600"/>
              <a:gd name="connsiteY350" fmla="*/ 5324826 h 6858000"/>
              <a:gd name="connsiteX351" fmla="*/ 5037105 w 7467600"/>
              <a:gd name="connsiteY351" fmla="*/ 5088765 h 6858000"/>
              <a:gd name="connsiteX352" fmla="*/ 5039930 w 7467600"/>
              <a:gd name="connsiteY352" fmla="*/ 5089585 h 6858000"/>
              <a:gd name="connsiteX353" fmla="*/ 5263764 w 7467600"/>
              <a:gd name="connsiteY353" fmla="*/ 4735525 h 6858000"/>
              <a:gd name="connsiteX354" fmla="*/ 4086300 w 7467600"/>
              <a:gd name="connsiteY354" fmla="*/ 4884599 h 6858000"/>
              <a:gd name="connsiteX355" fmla="*/ 4085485 w 7467600"/>
              <a:gd name="connsiteY355" fmla="*/ 4899070 h 6858000"/>
              <a:gd name="connsiteX356" fmla="*/ 3871915 w 7467600"/>
              <a:gd name="connsiteY356" fmla="*/ 5253645 h 6858000"/>
              <a:gd name="connsiteX357" fmla="*/ 3799374 w 7467600"/>
              <a:gd name="connsiteY357" fmla="*/ 5466127 h 6858000"/>
              <a:gd name="connsiteX358" fmla="*/ 3498850 w 7467600"/>
              <a:gd name="connsiteY358" fmla="*/ 6661888 h 6858000"/>
              <a:gd name="connsiteX359" fmla="*/ 3399216 w 7467600"/>
              <a:gd name="connsiteY359" fmla="*/ 6858000 h 6858000"/>
              <a:gd name="connsiteX360" fmla="*/ 3303688 w 7467600"/>
              <a:gd name="connsiteY360" fmla="*/ 6858000 h 6858000"/>
              <a:gd name="connsiteX361" fmla="*/ 3391774 w 7467600"/>
              <a:gd name="connsiteY361" fmla="*/ 6697181 h 6858000"/>
              <a:gd name="connsiteX362" fmla="*/ 3735540 w 7467600"/>
              <a:gd name="connsiteY362" fmla="*/ 5546923 h 6858000"/>
              <a:gd name="connsiteX363" fmla="*/ 3729438 w 7467600"/>
              <a:gd name="connsiteY363" fmla="*/ 5569058 h 6858000"/>
              <a:gd name="connsiteX364" fmla="*/ 3707782 w 7467600"/>
              <a:gd name="connsiteY364" fmla="*/ 5644908 h 6858000"/>
              <a:gd name="connsiteX365" fmla="*/ 3583827 w 7467600"/>
              <a:gd name="connsiteY365" fmla="*/ 6039215 h 6858000"/>
              <a:gd name="connsiteX366" fmla="*/ 3547861 w 7467600"/>
              <a:gd name="connsiteY366" fmla="*/ 6129609 h 6858000"/>
              <a:gd name="connsiteX367" fmla="*/ 3490905 w 7467600"/>
              <a:gd name="connsiteY367" fmla="*/ 6277660 h 6858000"/>
              <a:gd name="connsiteX368" fmla="*/ 3455859 w 7467600"/>
              <a:gd name="connsiteY368" fmla="*/ 6391301 h 6858000"/>
              <a:gd name="connsiteX369" fmla="*/ 3429112 w 7467600"/>
              <a:gd name="connsiteY369" fmla="*/ 6479469 h 6858000"/>
              <a:gd name="connsiteX370" fmla="*/ 3304862 w 7467600"/>
              <a:gd name="connsiteY370" fmla="*/ 6796476 h 6858000"/>
              <a:gd name="connsiteX371" fmla="*/ 3276071 w 7467600"/>
              <a:gd name="connsiteY371" fmla="*/ 6858000 h 6858000"/>
              <a:gd name="connsiteX372" fmla="*/ 3240805 w 7467600"/>
              <a:gd name="connsiteY372" fmla="*/ 6858000 h 6858000"/>
              <a:gd name="connsiteX373" fmla="*/ 3275917 w 7467600"/>
              <a:gd name="connsiteY373" fmla="*/ 6783192 h 6858000"/>
              <a:gd name="connsiteX374" fmla="*/ 3399358 w 7467600"/>
              <a:gd name="connsiteY374" fmla="*/ 6469011 h 6858000"/>
              <a:gd name="connsiteX375" fmla="*/ 3425650 w 7467600"/>
              <a:gd name="connsiteY375" fmla="*/ 6381333 h 6858000"/>
              <a:gd name="connsiteX376" fmla="*/ 3460661 w 7467600"/>
              <a:gd name="connsiteY376" fmla="*/ 6266763 h 6858000"/>
              <a:gd name="connsiteX377" fmla="*/ 3518021 w 7467600"/>
              <a:gd name="connsiteY377" fmla="*/ 6117298 h 6858000"/>
              <a:gd name="connsiteX378" fmla="*/ 3554035 w 7467600"/>
              <a:gd name="connsiteY378" fmla="*/ 6027832 h 6858000"/>
              <a:gd name="connsiteX379" fmla="*/ 3677174 w 7467600"/>
              <a:gd name="connsiteY379" fmla="*/ 5636351 h 6858000"/>
              <a:gd name="connsiteX380" fmla="*/ 3698819 w 7467600"/>
              <a:gd name="connsiteY380" fmla="*/ 5560503 h 6858000"/>
              <a:gd name="connsiteX381" fmla="*/ 3702094 w 7467600"/>
              <a:gd name="connsiteY381" fmla="*/ 5549194 h 6858000"/>
              <a:gd name="connsiteX382" fmla="*/ 3398355 w 7467600"/>
              <a:gd name="connsiteY382" fmla="*/ 6094603 h 6858000"/>
              <a:gd name="connsiteX383" fmla="*/ 3193941 w 7467600"/>
              <a:gd name="connsiteY383" fmla="*/ 6798775 h 6858000"/>
              <a:gd name="connsiteX384" fmla="*/ 3184140 w 7467600"/>
              <a:gd name="connsiteY384" fmla="*/ 6858000 h 6858000"/>
              <a:gd name="connsiteX385" fmla="*/ 3099978 w 7467600"/>
              <a:gd name="connsiteY385" fmla="*/ 6858000 h 6858000"/>
              <a:gd name="connsiteX386" fmla="*/ 3101556 w 7467600"/>
              <a:gd name="connsiteY386" fmla="*/ 6843337 h 6858000"/>
              <a:gd name="connsiteX387" fmla="*/ 3370162 w 7467600"/>
              <a:gd name="connsiteY387" fmla="*/ 5785550 h 6858000"/>
              <a:gd name="connsiteX388" fmla="*/ 3746477 w 7467600"/>
              <a:gd name="connsiteY388" fmla="*/ 5377889 h 6858000"/>
              <a:gd name="connsiteX389" fmla="*/ 3863399 w 7467600"/>
              <a:gd name="connsiteY389" fmla="*/ 5087257 h 6858000"/>
              <a:gd name="connsiteX390" fmla="*/ 3968712 w 7467600"/>
              <a:gd name="connsiteY390" fmla="*/ 4913989 h 6858000"/>
              <a:gd name="connsiteX391" fmla="*/ 2792390 w 7467600"/>
              <a:gd name="connsiteY391" fmla="*/ 5382974 h 6858000"/>
              <a:gd name="connsiteX392" fmla="*/ 2714982 w 7467600"/>
              <a:gd name="connsiteY392" fmla="*/ 5427051 h 6858000"/>
              <a:gd name="connsiteX393" fmla="*/ 2813361 w 7467600"/>
              <a:gd name="connsiteY393" fmla="*/ 6023912 h 6858000"/>
              <a:gd name="connsiteX394" fmla="*/ 2688430 w 7467600"/>
              <a:gd name="connsiteY394" fmla="*/ 6801564 h 6858000"/>
              <a:gd name="connsiteX395" fmla="*/ 2629626 w 7467600"/>
              <a:gd name="connsiteY395" fmla="*/ 6763394 h 6858000"/>
              <a:gd name="connsiteX396" fmla="*/ 2565328 w 7467600"/>
              <a:gd name="connsiteY396" fmla="*/ 5516399 h 6858000"/>
              <a:gd name="connsiteX397" fmla="*/ 1922999 w 7467600"/>
              <a:gd name="connsiteY397" fmla="*/ 5980343 h 6858000"/>
              <a:gd name="connsiteX398" fmla="*/ 1950261 w 7467600"/>
              <a:gd name="connsiteY398" fmla="*/ 6405858 h 6858000"/>
              <a:gd name="connsiteX399" fmla="*/ 2365554 w 7467600"/>
              <a:gd name="connsiteY399" fmla="*/ 6759107 h 6858000"/>
              <a:gd name="connsiteX400" fmla="*/ 2424142 w 7467600"/>
              <a:gd name="connsiteY400" fmla="*/ 6858000 h 6858000"/>
              <a:gd name="connsiteX401" fmla="*/ 2395994 w 7467600"/>
              <a:gd name="connsiteY401" fmla="*/ 6858000 h 6858000"/>
              <a:gd name="connsiteX402" fmla="*/ 2392863 w 7467600"/>
              <a:gd name="connsiteY402" fmla="*/ 6852964 h 6858000"/>
              <a:gd name="connsiteX403" fmla="*/ 2017589 w 7467600"/>
              <a:gd name="connsiteY403" fmla="*/ 6493982 h 6858000"/>
              <a:gd name="connsiteX404" fmla="*/ 2147336 w 7467600"/>
              <a:gd name="connsiteY404" fmla="*/ 6594052 h 6858000"/>
              <a:gd name="connsiteX405" fmla="*/ 2207047 w 7467600"/>
              <a:gd name="connsiteY405" fmla="*/ 6654540 h 6858000"/>
              <a:gd name="connsiteX406" fmla="*/ 2299106 w 7467600"/>
              <a:gd name="connsiteY406" fmla="*/ 6778931 h 6858000"/>
              <a:gd name="connsiteX407" fmla="*/ 2314430 w 7467600"/>
              <a:gd name="connsiteY407" fmla="*/ 6801144 h 6858000"/>
              <a:gd name="connsiteX408" fmla="*/ 2352406 w 7467600"/>
              <a:gd name="connsiteY408" fmla="*/ 6858000 h 6858000"/>
              <a:gd name="connsiteX409" fmla="*/ 2314492 w 7467600"/>
              <a:gd name="connsiteY409" fmla="*/ 6858000 h 6858000"/>
              <a:gd name="connsiteX410" fmla="*/ 2288095 w 7467600"/>
              <a:gd name="connsiteY410" fmla="*/ 6818030 h 6858000"/>
              <a:gd name="connsiteX411" fmla="*/ 2272768 w 7467600"/>
              <a:gd name="connsiteY411" fmla="*/ 6795822 h 6858000"/>
              <a:gd name="connsiteX412" fmla="*/ 2182715 w 7467600"/>
              <a:gd name="connsiteY412" fmla="*/ 6675071 h 6858000"/>
              <a:gd name="connsiteX413" fmla="*/ 2032061 w 7467600"/>
              <a:gd name="connsiteY413" fmla="*/ 6541380 h 6858000"/>
              <a:gd name="connsiteX414" fmla="*/ 2257220 w 7467600"/>
              <a:gd name="connsiteY414" fmla="*/ 6826257 h 6858000"/>
              <a:gd name="connsiteX415" fmla="*/ 2281324 w 7467600"/>
              <a:gd name="connsiteY415" fmla="*/ 6858000 h 6858000"/>
              <a:gd name="connsiteX416" fmla="*/ 2242860 w 7467600"/>
              <a:gd name="connsiteY416" fmla="*/ 6858000 h 6858000"/>
              <a:gd name="connsiteX417" fmla="*/ 2232818 w 7467600"/>
              <a:gd name="connsiteY417" fmla="*/ 6844926 h 6858000"/>
              <a:gd name="connsiteX418" fmla="*/ 1990172 w 7467600"/>
              <a:gd name="connsiteY418" fmla="*/ 6542121 h 6858000"/>
              <a:gd name="connsiteX419" fmla="*/ 2124090 w 7467600"/>
              <a:gd name="connsiteY419" fmla="*/ 6761017 h 6858000"/>
              <a:gd name="connsiteX420" fmla="*/ 2200380 w 7467600"/>
              <a:gd name="connsiteY420" fmla="*/ 6858000 h 6858000"/>
              <a:gd name="connsiteX421" fmla="*/ 2147507 w 7467600"/>
              <a:gd name="connsiteY421" fmla="*/ 6858000 h 6858000"/>
              <a:gd name="connsiteX422" fmla="*/ 2070668 w 7467600"/>
              <a:gd name="connsiteY422" fmla="*/ 6761520 h 6858000"/>
              <a:gd name="connsiteX423" fmla="*/ 1975142 w 7467600"/>
              <a:gd name="connsiteY423" fmla="*/ 6585570 h 6858000"/>
              <a:gd name="connsiteX424" fmla="*/ 2050035 w 7467600"/>
              <a:gd name="connsiteY424" fmla="*/ 6813345 h 6858000"/>
              <a:gd name="connsiteX425" fmla="*/ 2063025 w 7467600"/>
              <a:gd name="connsiteY425" fmla="*/ 6858000 h 6858000"/>
              <a:gd name="connsiteX426" fmla="*/ 2021675 w 7467600"/>
              <a:gd name="connsiteY426" fmla="*/ 6858000 h 6858000"/>
              <a:gd name="connsiteX427" fmla="*/ 2019308 w 7467600"/>
              <a:gd name="connsiteY427" fmla="*/ 6847118 h 6858000"/>
              <a:gd name="connsiteX428" fmla="*/ 1938835 w 7467600"/>
              <a:gd name="connsiteY428" fmla="*/ 6551160 h 6858000"/>
              <a:gd name="connsiteX429" fmla="*/ 1953230 w 7467600"/>
              <a:gd name="connsiteY429" fmla="*/ 6759699 h 6858000"/>
              <a:gd name="connsiteX430" fmla="*/ 1956763 w 7467600"/>
              <a:gd name="connsiteY430" fmla="*/ 6778191 h 6858000"/>
              <a:gd name="connsiteX431" fmla="*/ 1967925 w 7467600"/>
              <a:gd name="connsiteY431" fmla="*/ 6858000 h 6858000"/>
              <a:gd name="connsiteX432" fmla="*/ 1936622 w 7467600"/>
              <a:gd name="connsiteY432" fmla="*/ 6858000 h 6858000"/>
              <a:gd name="connsiteX433" fmla="*/ 1926261 w 7467600"/>
              <a:gd name="connsiteY433" fmla="*/ 6784064 h 6858000"/>
              <a:gd name="connsiteX434" fmla="*/ 1922724 w 7467600"/>
              <a:gd name="connsiteY434" fmla="*/ 6765577 h 6858000"/>
              <a:gd name="connsiteX435" fmla="*/ 1904650 w 7467600"/>
              <a:gd name="connsiteY435" fmla="*/ 6639616 h 6858000"/>
              <a:gd name="connsiteX436" fmla="*/ 1885273 w 7467600"/>
              <a:gd name="connsiteY436" fmla="*/ 6858000 h 6858000"/>
              <a:gd name="connsiteX437" fmla="*/ 1854363 w 7467600"/>
              <a:gd name="connsiteY437" fmla="*/ 6858000 h 6858000"/>
              <a:gd name="connsiteX438" fmla="*/ 1880391 w 7467600"/>
              <a:gd name="connsiteY438" fmla="*/ 6603796 h 6858000"/>
              <a:gd name="connsiteX439" fmla="*/ 1818273 w 7467600"/>
              <a:gd name="connsiteY439" fmla="*/ 6715729 h 6858000"/>
              <a:gd name="connsiteX440" fmla="*/ 1794691 w 7467600"/>
              <a:gd name="connsiteY440" fmla="*/ 6843239 h 6858000"/>
              <a:gd name="connsiteX441" fmla="*/ 1794914 w 7467600"/>
              <a:gd name="connsiteY441" fmla="*/ 6858000 h 6858000"/>
              <a:gd name="connsiteX442" fmla="*/ 1746128 w 7467600"/>
              <a:gd name="connsiteY442" fmla="*/ 6858000 h 6858000"/>
              <a:gd name="connsiteX443" fmla="*/ 1753934 w 7467600"/>
              <a:gd name="connsiteY443" fmla="*/ 6724796 h 6858000"/>
              <a:gd name="connsiteX444" fmla="*/ 1792053 w 7467600"/>
              <a:gd name="connsiteY444" fmla="*/ 6572396 h 6858000"/>
              <a:gd name="connsiteX445" fmla="*/ 1862248 w 7467600"/>
              <a:gd name="connsiteY445" fmla="*/ 6266397 h 6858000"/>
              <a:gd name="connsiteX446" fmla="*/ 1862250 w 7467600"/>
              <a:gd name="connsiteY446" fmla="*/ 6033531 h 6858000"/>
              <a:gd name="connsiteX447" fmla="*/ 1211999 w 7467600"/>
              <a:gd name="connsiteY447" fmla="*/ 6683610 h 6858000"/>
              <a:gd name="connsiteX448" fmla="*/ 1213266 w 7467600"/>
              <a:gd name="connsiteY448" fmla="*/ 6691947 h 6858000"/>
              <a:gd name="connsiteX449" fmla="*/ 1203370 w 7467600"/>
              <a:gd name="connsiteY449" fmla="*/ 6850676 h 6858000"/>
              <a:gd name="connsiteX450" fmla="*/ 1203671 w 7467600"/>
              <a:gd name="connsiteY450" fmla="*/ 6858000 h 6858000"/>
              <a:gd name="connsiteX451" fmla="*/ 1143180 w 7467600"/>
              <a:gd name="connsiteY451" fmla="*/ 6858000 h 6858000"/>
              <a:gd name="connsiteX452" fmla="*/ 1142176 w 7467600"/>
              <a:gd name="connsiteY452" fmla="*/ 6766045 h 6858000"/>
              <a:gd name="connsiteX453" fmla="*/ 1067484 w 7467600"/>
              <a:gd name="connsiteY453" fmla="*/ 6858000 h 6858000"/>
              <a:gd name="connsiteX454" fmla="*/ 953928 w 7467600"/>
              <a:gd name="connsiteY454" fmla="*/ 6858000 h 6858000"/>
              <a:gd name="connsiteX455" fmla="*/ 959715 w 7467600"/>
              <a:gd name="connsiteY455" fmla="*/ 6850185 h 6858000"/>
              <a:gd name="connsiteX456" fmla="*/ 1483788 w 7467600"/>
              <a:gd name="connsiteY456" fmla="*/ 6259174 h 6858000"/>
              <a:gd name="connsiteX457" fmla="*/ 1100671 w 7467600"/>
              <a:gd name="connsiteY457" fmla="*/ 6252137 h 6858000"/>
              <a:gd name="connsiteX458" fmla="*/ 1090144 w 7467600"/>
              <a:gd name="connsiteY458" fmla="*/ 6256748 h 6858000"/>
              <a:gd name="connsiteX459" fmla="*/ 1095872 w 7467600"/>
              <a:gd name="connsiteY459" fmla="*/ 6271892 h 6858000"/>
              <a:gd name="connsiteX460" fmla="*/ 262785 w 7467600"/>
              <a:gd name="connsiteY460" fmla="*/ 6845450 h 6858000"/>
              <a:gd name="connsiteX461" fmla="*/ 209968 w 7467600"/>
              <a:gd name="connsiteY461" fmla="*/ 6770713 h 6858000"/>
              <a:gd name="connsiteX462" fmla="*/ 873460 w 7467600"/>
              <a:gd name="connsiteY462" fmla="*/ 6253768 h 6858000"/>
              <a:gd name="connsiteX463" fmla="*/ 192686 w 7467600"/>
              <a:gd name="connsiteY463" fmla="*/ 5849257 h 6858000"/>
              <a:gd name="connsiteX464" fmla="*/ 4696 w 7467600"/>
              <a:gd name="connsiteY464" fmla="*/ 5697668 h 6858000"/>
              <a:gd name="connsiteX465" fmla="*/ 0 w 7467600"/>
              <a:gd name="connsiteY465" fmla="*/ 5689984 h 6858000"/>
              <a:gd name="connsiteX466" fmla="*/ 0 w 7467600"/>
              <a:gd name="connsiteY466" fmla="*/ 5513472 h 6858000"/>
              <a:gd name="connsiteX467" fmla="*/ 174101 w 7467600"/>
              <a:gd name="connsiteY467" fmla="*/ 5620277 h 6858000"/>
              <a:gd name="connsiteX468" fmla="*/ 891800 w 7467600"/>
              <a:gd name="connsiteY468" fmla="*/ 6036935 h 6858000"/>
              <a:gd name="connsiteX469" fmla="*/ 1072219 w 7467600"/>
              <a:gd name="connsiteY469" fmla="*/ 6169443 h 6858000"/>
              <a:gd name="connsiteX470" fmla="*/ 1074117 w 7467600"/>
              <a:gd name="connsiteY470" fmla="*/ 6170301 h 6858000"/>
              <a:gd name="connsiteX471" fmla="*/ 1083114 w 7467600"/>
              <a:gd name="connsiteY471" fmla="*/ 6174131 h 6858000"/>
              <a:gd name="connsiteX472" fmla="*/ 1543010 w 7467600"/>
              <a:gd name="connsiteY472" fmla="*/ 6191140 h 6858000"/>
              <a:gd name="connsiteX473" fmla="*/ 1551080 w 7467600"/>
              <a:gd name="connsiteY473" fmla="*/ 6195006 h 6858000"/>
              <a:gd name="connsiteX474" fmla="*/ 2345443 w 7467600"/>
              <a:gd name="connsiteY474" fmla="*/ 5549882 h 6858000"/>
              <a:gd name="connsiteX475" fmla="*/ 1721499 w 7467600"/>
              <a:gd name="connsiteY475" fmla="*/ 5599969 h 6858000"/>
              <a:gd name="connsiteX476" fmla="*/ 767716 w 7467600"/>
              <a:gd name="connsiteY476" fmla="*/ 5472768 h 6858000"/>
              <a:gd name="connsiteX477" fmla="*/ 722147 w 7467600"/>
              <a:gd name="connsiteY477" fmla="*/ 5393091 h 6858000"/>
              <a:gd name="connsiteX478" fmla="*/ 1485552 w 7467600"/>
              <a:gd name="connsiteY478" fmla="*/ 5313202 h 6858000"/>
              <a:gd name="connsiteX479" fmla="*/ 2143004 w 7467600"/>
              <a:gd name="connsiteY479" fmla="*/ 5402420 h 6858000"/>
              <a:gd name="connsiteX480" fmla="*/ 1933391 w 7467600"/>
              <a:gd name="connsiteY480" fmla="*/ 5156971 h 6858000"/>
              <a:gd name="connsiteX481" fmla="*/ 1827118 w 7467600"/>
              <a:gd name="connsiteY481" fmla="*/ 4968410 h 6858000"/>
              <a:gd name="connsiteX482" fmla="*/ 1837349 w 7467600"/>
              <a:gd name="connsiteY482" fmla="*/ 4956357 h 6858000"/>
              <a:gd name="connsiteX483" fmla="*/ 2162835 w 7467600"/>
              <a:gd name="connsiteY483" fmla="*/ 5187853 h 6858000"/>
              <a:gd name="connsiteX484" fmla="*/ 2257167 w 7467600"/>
              <a:gd name="connsiteY484" fmla="*/ 5462123 h 6858000"/>
              <a:gd name="connsiteX485" fmla="*/ 2261598 w 7467600"/>
              <a:gd name="connsiteY485" fmla="*/ 5467998 h 6858000"/>
              <a:gd name="connsiteX486" fmla="*/ 2437177 w 7467600"/>
              <a:gd name="connsiteY486" fmla="*/ 5479608 h 6858000"/>
              <a:gd name="connsiteX487" fmla="*/ 2445247 w 7467600"/>
              <a:gd name="connsiteY487" fmla="*/ 5483476 h 6858000"/>
              <a:gd name="connsiteX488" fmla="*/ 2743626 w 7467600"/>
              <a:gd name="connsiteY488" fmla="*/ 5304819 h 6858000"/>
              <a:gd name="connsiteX489" fmla="*/ 3048102 w 7467600"/>
              <a:gd name="connsiteY489" fmla="*/ 5150595 h 6858000"/>
              <a:gd name="connsiteX490" fmla="*/ 1799414 w 7467600"/>
              <a:gd name="connsiteY490" fmla="*/ 4694732 h 6858000"/>
              <a:gd name="connsiteX491" fmla="*/ 1771735 w 7467600"/>
              <a:gd name="connsiteY491" fmla="*/ 4619929 h 6858000"/>
              <a:gd name="connsiteX492" fmla="*/ 3104273 w 7467600"/>
              <a:gd name="connsiteY492" fmla="*/ 5076159 h 6858000"/>
              <a:gd name="connsiteX493" fmla="*/ 3113245 w 7467600"/>
              <a:gd name="connsiteY493" fmla="*/ 5090705 h 6858000"/>
              <a:gd name="connsiteX494" fmla="*/ 3126294 w 7467600"/>
              <a:gd name="connsiteY494" fmla="*/ 5114400 h 6858000"/>
              <a:gd name="connsiteX495" fmla="*/ 3937433 w 7467600"/>
              <a:gd name="connsiteY495" fmla="*/ 4830473 h 6858000"/>
              <a:gd name="connsiteX496" fmla="*/ 3590475 w 7467600"/>
              <a:gd name="connsiteY496" fmla="*/ 4597974 h 6858000"/>
              <a:gd name="connsiteX497" fmla="*/ 3100264 w 7467600"/>
              <a:gd name="connsiteY497" fmla="*/ 4579845 h 6858000"/>
              <a:gd name="connsiteX498" fmla="*/ 2183576 w 7467600"/>
              <a:gd name="connsiteY498" fmla="*/ 4227150 h 6858000"/>
              <a:gd name="connsiteX499" fmla="*/ 2151029 w 7467600"/>
              <a:gd name="connsiteY499" fmla="*/ 4146947 h 6858000"/>
              <a:gd name="connsiteX500" fmla="*/ 3563434 w 7467600"/>
              <a:gd name="connsiteY500" fmla="*/ 4469115 h 6858000"/>
              <a:gd name="connsiteX501" fmla="*/ 3177952 w 7467600"/>
              <a:gd name="connsiteY501" fmla="*/ 3657386 h 6858000"/>
              <a:gd name="connsiteX502" fmla="*/ 3189263 w 7467600"/>
              <a:gd name="connsiteY502" fmla="*/ 3625726 h 6858000"/>
              <a:gd name="connsiteX503" fmla="*/ 3560912 w 7467600"/>
              <a:gd name="connsiteY503" fmla="*/ 4079863 h 6858000"/>
              <a:gd name="connsiteX504" fmla="*/ 3626636 w 7467600"/>
              <a:gd name="connsiteY504" fmla="*/ 4512230 h 6858000"/>
              <a:gd name="connsiteX505" fmla="*/ 3653088 w 7467600"/>
              <a:gd name="connsiteY505" fmla="*/ 4521417 h 6858000"/>
              <a:gd name="connsiteX506" fmla="*/ 3988128 w 7467600"/>
              <a:gd name="connsiteY506" fmla="*/ 4817267 h 6858000"/>
              <a:gd name="connsiteX507" fmla="*/ 4830582 w 7467600"/>
              <a:gd name="connsiteY507" fmla="*/ 4676000 h 6858000"/>
              <a:gd name="connsiteX508" fmla="*/ 4830100 w 7467600"/>
              <a:gd name="connsiteY508" fmla="*/ 4675554 h 6858000"/>
              <a:gd name="connsiteX509" fmla="*/ 4036318 w 7467600"/>
              <a:gd name="connsiteY509" fmla="*/ 4147013 h 6858000"/>
              <a:gd name="connsiteX510" fmla="*/ 3432098 w 7467600"/>
              <a:gd name="connsiteY510" fmla="*/ 3537312 h 6858000"/>
              <a:gd name="connsiteX511" fmla="*/ 3446761 w 7467600"/>
              <a:gd name="connsiteY511" fmla="*/ 3461278 h 6858000"/>
              <a:gd name="connsiteX512" fmla="*/ 4419733 w 7467600"/>
              <a:gd name="connsiteY512" fmla="*/ 3963555 h 6858000"/>
              <a:gd name="connsiteX513" fmla="*/ 4781371 w 7467600"/>
              <a:gd name="connsiteY513" fmla="*/ 4458604 h 6858000"/>
              <a:gd name="connsiteX514" fmla="*/ 4780440 w 7467600"/>
              <a:gd name="connsiteY514" fmla="*/ 4470290 h 6858000"/>
              <a:gd name="connsiteX515" fmla="*/ 4898954 w 7467600"/>
              <a:gd name="connsiteY515" fmla="*/ 4662092 h 6858000"/>
              <a:gd name="connsiteX516" fmla="*/ 4900699 w 7467600"/>
              <a:gd name="connsiteY516" fmla="*/ 4670867 h 6858000"/>
              <a:gd name="connsiteX517" fmla="*/ 5714511 w 7467600"/>
              <a:gd name="connsiteY517" fmla="*/ 4663483 h 6858000"/>
              <a:gd name="connsiteX518" fmla="*/ 5464793 w 7467600"/>
              <a:gd name="connsiteY518" fmla="*/ 4393556 h 6858000"/>
              <a:gd name="connsiteX519" fmla="*/ 5461897 w 7467600"/>
              <a:gd name="connsiteY519" fmla="*/ 4390879 h 6858000"/>
              <a:gd name="connsiteX520" fmla="*/ 4294126 w 7467600"/>
              <a:gd name="connsiteY520" fmla="*/ 3303048 h 6858000"/>
              <a:gd name="connsiteX521" fmla="*/ 4305321 w 7467600"/>
              <a:gd name="connsiteY521" fmla="*/ 3256953 h 6858000"/>
              <a:gd name="connsiteX522" fmla="*/ 4949299 w 7467600"/>
              <a:gd name="connsiteY522" fmla="*/ 3766336 h 6858000"/>
              <a:gd name="connsiteX523" fmla="*/ 5291452 w 7467600"/>
              <a:gd name="connsiteY523" fmla="*/ 4076801 h 6858000"/>
              <a:gd name="connsiteX524" fmla="*/ 5434998 w 7467600"/>
              <a:gd name="connsiteY524" fmla="*/ 4254100 h 6858000"/>
              <a:gd name="connsiteX525" fmla="*/ 5351015 w 7467600"/>
              <a:gd name="connsiteY525" fmla="*/ 3760989 h 6858000"/>
              <a:gd name="connsiteX526" fmla="*/ 5413780 w 7467600"/>
              <a:gd name="connsiteY526" fmla="*/ 2966265 h 6858000"/>
              <a:gd name="connsiteX527" fmla="*/ 5425627 w 7467600"/>
              <a:gd name="connsiteY527" fmla="*/ 2954192 h 6858000"/>
              <a:gd name="connsiteX528" fmla="*/ 6604735 w 7467600"/>
              <a:gd name="connsiteY528" fmla="*/ 2041381 h 6858000"/>
              <a:gd name="connsiteX529" fmla="*/ 7204487 w 7467600"/>
              <a:gd name="connsiteY529" fmla="*/ 2742112 h 6858000"/>
              <a:gd name="connsiteX530" fmla="*/ 7131592 w 7467600"/>
              <a:gd name="connsiteY530" fmla="*/ 2672096 h 6858000"/>
              <a:gd name="connsiteX531" fmla="*/ 6996344 w 7467600"/>
              <a:gd name="connsiteY531" fmla="*/ 2518310 h 6858000"/>
              <a:gd name="connsiteX532" fmla="*/ 6735495 w 7467600"/>
              <a:gd name="connsiteY532" fmla="*/ 2196890 h 6858000"/>
              <a:gd name="connsiteX533" fmla="*/ 6721901 w 7467600"/>
              <a:gd name="connsiteY533" fmla="*/ 2179274 h 6858000"/>
              <a:gd name="connsiteX534" fmla="*/ 6604735 w 7467600"/>
              <a:gd name="connsiteY534" fmla="*/ 2041381 h 6858000"/>
              <a:gd name="connsiteX535" fmla="*/ 6591670 w 7467600"/>
              <a:gd name="connsiteY535" fmla="*/ 1988277 h 6858000"/>
              <a:gd name="connsiteX536" fmla="*/ 6747349 w 7467600"/>
              <a:gd name="connsiteY536" fmla="*/ 2160069 h 6858000"/>
              <a:gd name="connsiteX537" fmla="*/ 6760943 w 7467600"/>
              <a:gd name="connsiteY537" fmla="*/ 2177686 h 6858000"/>
              <a:gd name="connsiteX538" fmla="*/ 7021065 w 7467600"/>
              <a:gd name="connsiteY538" fmla="*/ 2498102 h 6858000"/>
              <a:gd name="connsiteX539" fmla="*/ 7155223 w 7467600"/>
              <a:gd name="connsiteY539" fmla="*/ 2650386 h 6858000"/>
              <a:gd name="connsiteX540" fmla="*/ 7203167 w 7467600"/>
              <a:gd name="connsiteY540" fmla="*/ 2697288 h 6858000"/>
              <a:gd name="connsiteX541" fmla="*/ 6937703 w 7467600"/>
              <a:gd name="connsiteY541" fmla="*/ 2321981 h 6858000"/>
              <a:gd name="connsiteX542" fmla="*/ 6591670 w 7467600"/>
              <a:gd name="connsiteY542" fmla="*/ 1988277 h 6858000"/>
              <a:gd name="connsiteX543" fmla="*/ 5798671 w 7467600"/>
              <a:gd name="connsiteY543" fmla="*/ 1981601 h 6858000"/>
              <a:gd name="connsiteX544" fmla="*/ 5754709 w 7467600"/>
              <a:gd name="connsiteY544" fmla="*/ 2071454 h 6858000"/>
              <a:gd name="connsiteX545" fmla="*/ 5763044 w 7467600"/>
              <a:gd name="connsiteY545" fmla="*/ 2842206 h 6858000"/>
              <a:gd name="connsiteX546" fmla="*/ 5764974 w 7467600"/>
              <a:gd name="connsiteY546" fmla="*/ 2799609 h 6858000"/>
              <a:gd name="connsiteX547" fmla="*/ 5767665 w 7467600"/>
              <a:gd name="connsiteY547" fmla="*/ 2666409 h 6858000"/>
              <a:gd name="connsiteX548" fmla="*/ 5763055 w 7467600"/>
              <a:gd name="connsiteY548" fmla="*/ 2579705 h 6858000"/>
              <a:gd name="connsiteX549" fmla="*/ 5758079 w 7467600"/>
              <a:gd name="connsiteY549" fmla="*/ 2492508 h 6858000"/>
              <a:gd name="connsiteX550" fmla="*/ 5779325 w 7467600"/>
              <a:gd name="connsiteY550" fmla="*/ 2197069 h 6858000"/>
              <a:gd name="connsiteX551" fmla="*/ 5798671 w 7467600"/>
              <a:gd name="connsiteY551" fmla="*/ 1981601 h 6858000"/>
              <a:gd name="connsiteX552" fmla="*/ 5829202 w 7467600"/>
              <a:gd name="connsiteY552" fmla="*/ 1971679 h 6858000"/>
              <a:gd name="connsiteX553" fmla="*/ 5809558 w 7467600"/>
              <a:gd name="connsiteY553" fmla="*/ 2198043 h 6858000"/>
              <a:gd name="connsiteX554" fmla="*/ 5788653 w 7467600"/>
              <a:gd name="connsiteY554" fmla="*/ 2489430 h 6858000"/>
              <a:gd name="connsiteX555" fmla="*/ 5793439 w 7467600"/>
              <a:gd name="connsiteY555" fmla="*/ 2575235 h 6858000"/>
              <a:gd name="connsiteX556" fmla="*/ 5796837 w 7467600"/>
              <a:gd name="connsiteY556" fmla="*/ 2637633 h 6858000"/>
              <a:gd name="connsiteX557" fmla="*/ 5818614 w 7467600"/>
              <a:gd name="connsiteY557" fmla="*/ 2473055 h 6858000"/>
              <a:gd name="connsiteX558" fmla="*/ 5829202 w 7467600"/>
              <a:gd name="connsiteY558" fmla="*/ 1971679 h 6858000"/>
              <a:gd name="connsiteX559" fmla="*/ 5911389 w 7467600"/>
              <a:gd name="connsiteY559" fmla="*/ 1898371 h 6858000"/>
              <a:gd name="connsiteX560" fmla="*/ 6237627 w 7467600"/>
              <a:gd name="connsiteY560" fmla="*/ 2231921 h 6858000"/>
              <a:gd name="connsiteX561" fmla="*/ 5911389 w 7467600"/>
              <a:gd name="connsiteY561" fmla="*/ 1898371 h 6858000"/>
              <a:gd name="connsiteX562" fmla="*/ 6944437 w 7467600"/>
              <a:gd name="connsiteY562" fmla="*/ 1575402 h 6858000"/>
              <a:gd name="connsiteX563" fmla="*/ 6304730 w 7467600"/>
              <a:gd name="connsiteY563" fmla="*/ 1766654 h 6858000"/>
              <a:gd name="connsiteX564" fmla="*/ 6944437 w 7467600"/>
              <a:gd name="connsiteY564" fmla="*/ 1575402 h 6858000"/>
              <a:gd name="connsiteX565" fmla="*/ 7019523 w 7467600"/>
              <a:gd name="connsiteY565" fmla="*/ 1519450 h 6858000"/>
              <a:gd name="connsiteX566" fmla="*/ 6298091 w 7467600"/>
              <a:gd name="connsiteY566" fmla="*/ 1737122 h 6858000"/>
              <a:gd name="connsiteX567" fmla="*/ 7019523 w 7467600"/>
              <a:gd name="connsiteY567" fmla="*/ 1519450 h 6858000"/>
              <a:gd name="connsiteX568" fmla="*/ 2399523 w 7467600"/>
              <a:gd name="connsiteY568" fmla="*/ 1428234 h 6858000"/>
              <a:gd name="connsiteX569" fmla="*/ 2224982 w 7467600"/>
              <a:gd name="connsiteY569" fmla="*/ 1826201 h 6858000"/>
              <a:gd name="connsiteX570" fmla="*/ 2096099 w 7467600"/>
              <a:gd name="connsiteY570" fmla="*/ 2345900 h 6858000"/>
              <a:gd name="connsiteX571" fmla="*/ 2283317 w 7467600"/>
              <a:gd name="connsiteY571" fmla="*/ 1796925 h 6858000"/>
              <a:gd name="connsiteX572" fmla="*/ 2399523 w 7467600"/>
              <a:gd name="connsiteY572" fmla="*/ 1428234 h 6858000"/>
              <a:gd name="connsiteX573" fmla="*/ 2448558 w 7467600"/>
              <a:gd name="connsiteY573" fmla="*/ 1373435 h 6858000"/>
              <a:gd name="connsiteX574" fmla="*/ 2312521 w 7467600"/>
              <a:gd name="connsiteY574" fmla="*/ 1806140 h 6858000"/>
              <a:gd name="connsiteX575" fmla="*/ 2127533 w 7467600"/>
              <a:gd name="connsiteY575" fmla="*/ 2348380 h 6858000"/>
              <a:gd name="connsiteX576" fmla="*/ 2358080 w 7467600"/>
              <a:gd name="connsiteY576" fmla="*/ 1866134 h 6858000"/>
              <a:gd name="connsiteX577" fmla="*/ 2407436 w 7467600"/>
              <a:gd name="connsiteY577" fmla="*/ 1651070 h 6858000"/>
              <a:gd name="connsiteX578" fmla="*/ 2448558 w 7467600"/>
              <a:gd name="connsiteY578" fmla="*/ 1373435 h 6858000"/>
              <a:gd name="connsiteX579" fmla="*/ 278707 w 7467600"/>
              <a:gd name="connsiteY579" fmla="*/ 1352270 h 6858000"/>
              <a:gd name="connsiteX580" fmla="*/ 321570 w 7467600"/>
              <a:gd name="connsiteY580" fmla="*/ 1861610 h 6858000"/>
              <a:gd name="connsiteX581" fmla="*/ 294281 w 7467600"/>
              <a:gd name="connsiteY581" fmla="*/ 1440658 h 6858000"/>
              <a:gd name="connsiteX582" fmla="*/ 278707 w 7467600"/>
              <a:gd name="connsiteY582" fmla="*/ 1352270 h 6858000"/>
              <a:gd name="connsiteX583" fmla="*/ 1423821 w 7467600"/>
              <a:gd name="connsiteY583" fmla="*/ 1351958 h 6858000"/>
              <a:gd name="connsiteX584" fmla="*/ 1638521 w 7467600"/>
              <a:gd name="connsiteY584" fmla="*/ 1908470 h 6858000"/>
              <a:gd name="connsiteX585" fmla="*/ 1754199 w 7467600"/>
              <a:gd name="connsiteY585" fmla="*/ 2149284 h 6858000"/>
              <a:gd name="connsiteX586" fmla="*/ 1908359 w 7467600"/>
              <a:gd name="connsiteY586" fmla="*/ 2364988 h 6858000"/>
              <a:gd name="connsiteX587" fmla="*/ 1647661 w 7467600"/>
              <a:gd name="connsiteY587" fmla="*/ 1825945 h 6858000"/>
              <a:gd name="connsiteX588" fmla="*/ 1423821 w 7467600"/>
              <a:gd name="connsiteY588" fmla="*/ 1351958 h 6858000"/>
              <a:gd name="connsiteX589" fmla="*/ 1431890 w 7467600"/>
              <a:gd name="connsiteY589" fmla="*/ 1306475 h 6858000"/>
              <a:gd name="connsiteX590" fmla="*/ 1507597 w 7467600"/>
              <a:gd name="connsiteY590" fmla="*/ 1446132 h 6858000"/>
              <a:gd name="connsiteX591" fmla="*/ 1674586 w 7467600"/>
              <a:gd name="connsiteY591" fmla="*/ 1813832 h 6858000"/>
              <a:gd name="connsiteX592" fmla="*/ 1815950 w 7467600"/>
              <a:gd name="connsiteY592" fmla="*/ 2128564 h 6858000"/>
              <a:gd name="connsiteX593" fmla="*/ 1984242 w 7467600"/>
              <a:gd name="connsiteY593" fmla="*/ 2430829 h 6858000"/>
              <a:gd name="connsiteX594" fmla="*/ 2014023 w 7467600"/>
              <a:gd name="connsiteY594" fmla="*/ 2450995 h 6858000"/>
              <a:gd name="connsiteX595" fmla="*/ 1747337 w 7467600"/>
              <a:gd name="connsiteY595" fmla="*/ 1855264 h 6858000"/>
              <a:gd name="connsiteX596" fmla="*/ 1533749 w 7467600"/>
              <a:gd name="connsiteY596" fmla="*/ 1478656 h 6858000"/>
              <a:gd name="connsiteX597" fmla="*/ 1431890 w 7467600"/>
              <a:gd name="connsiteY597" fmla="*/ 1306475 h 6858000"/>
              <a:gd name="connsiteX598" fmla="*/ 5052692 w 7467600"/>
              <a:gd name="connsiteY598" fmla="*/ 1292994 h 6858000"/>
              <a:gd name="connsiteX599" fmla="*/ 5200661 w 7467600"/>
              <a:gd name="connsiteY599" fmla="*/ 1635186 h 6858000"/>
              <a:gd name="connsiteX600" fmla="*/ 5297138 w 7467600"/>
              <a:gd name="connsiteY600" fmla="*/ 1906351 h 6858000"/>
              <a:gd name="connsiteX601" fmla="*/ 5052692 w 7467600"/>
              <a:gd name="connsiteY601" fmla="*/ 1292994 h 6858000"/>
              <a:gd name="connsiteX602" fmla="*/ 5009948 w 7467600"/>
              <a:gd name="connsiteY602" fmla="*/ 1273619 h 6858000"/>
              <a:gd name="connsiteX603" fmla="*/ 5121777 w 7467600"/>
              <a:gd name="connsiteY603" fmla="*/ 1654213 h 6858000"/>
              <a:gd name="connsiteX604" fmla="*/ 5293545 w 7467600"/>
              <a:gd name="connsiteY604" fmla="*/ 2072247 h 6858000"/>
              <a:gd name="connsiteX605" fmla="*/ 5294042 w 7467600"/>
              <a:gd name="connsiteY605" fmla="*/ 2065019 h 6858000"/>
              <a:gd name="connsiteX606" fmla="*/ 5171936 w 7467600"/>
              <a:gd name="connsiteY606" fmla="*/ 1647613 h 6858000"/>
              <a:gd name="connsiteX607" fmla="*/ 5009948 w 7467600"/>
              <a:gd name="connsiteY607" fmla="*/ 1273619 h 6858000"/>
              <a:gd name="connsiteX608" fmla="*/ 655236 w 7467600"/>
              <a:gd name="connsiteY608" fmla="*/ 1268632 h 6858000"/>
              <a:gd name="connsiteX609" fmla="*/ 839521 w 7467600"/>
              <a:gd name="connsiteY609" fmla="*/ 1685315 h 6858000"/>
              <a:gd name="connsiteX610" fmla="*/ 1109416 w 7467600"/>
              <a:gd name="connsiteY610" fmla="*/ 2061663 h 6858000"/>
              <a:gd name="connsiteX611" fmla="*/ 1298300 w 7467600"/>
              <a:gd name="connsiteY611" fmla="*/ 2247742 h 6858000"/>
              <a:gd name="connsiteX612" fmla="*/ 1125871 w 7467600"/>
              <a:gd name="connsiteY612" fmla="*/ 1989513 h 6858000"/>
              <a:gd name="connsiteX613" fmla="*/ 981574 w 7467600"/>
              <a:gd name="connsiteY613" fmla="*/ 1783157 h 6858000"/>
              <a:gd name="connsiteX614" fmla="*/ 922198 w 7467600"/>
              <a:gd name="connsiteY614" fmla="*/ 1677437 h 6858000"/>
              <a:gd name="connsiteX615" fmla="*/ 869293 w 7467600"/>
              <a:gd name="connsiteY615" fmla="*/ 1583214 h 6858000"/>
              <a:gd name="connsiteX616" fmla="*/ 751431 w 7467600"/>
              <a:gd name="connsiteY616" fmla="*/ 1405731 h 6858000"/>
              <a:gd name="connsiteX617" fmla="*/ 655236 w 7467600"/>
              <a:gd name="connsiteY617" fmla="*/ 1268632 h 6858000"/>
              <a:gd name="connsiteX618" fmla="*/ 6516292 w 7467600"/>
              <a:gd name="connsiteY618" fmla="*/ 1263064 h 6858000"/>
              <a:gd name="connsiteX619" fmla="*/ 5736320 w 7467600"/>
              <a:gd name="connsiteY619" fmla="*/ 1501803 h 6858000"/>
              <a:gd name="connsiteX620" fmla="*/ 6516292 w 7467600"/>
              <a:gd name="connsiteY620" fmla="*/ 1263064 h 6858000"/>
              <a:gd name="connsiteX621" fmla="*/ 291466 w 7467600"/>
              <a:gd name="connsiteY621" fmla="*/ 1250369 h 6858000"/>
              <a:gd name="connsiteX622" fmla="*/ 323180 w 7467600"/>
              <a:gd name="connsiteY622" fmla="*/ 1435283 h 6858000"/>
              <a:gd name="connsiteX623" fmla="*/ 349381 w 7467600"/>
              <a:gd name="connsiteY623" fmla="*/ 1875041 h 6858000"/>
              <a:gd name="connsiteX624" fmla="*/ 374363 w 7467600"/>
              <a:gd name="connsiteY624" fmla="*/ 1506494 h 6858000"/>
              <a:gd name="connsiteX625" fmla="*/ 302168 w 7467600"/>
              <a:gd name="connsiteY625" fmla="*/ 1274495 h 6858000"/>
              <a:gd name="connsiteX626" fmla="*/ 291466 w 7467600"/>
              <a:gd name="connsiteY626" fmla="*/ 1250369 h 6858000"/>
              <a:gd name="connsiteX627" fmla="*/ 678222 w 7467600"/>
              <a:gd name="connsiteY627" fmla="*/ 1248670 h 6858000"/>
              <a:gd name="connsiteX628" fmla="*/ 775536 w 7467600"/>
              <a:gd name="connsiteY628" fmla="*/ 1388015 h 6858000"/>
              <a:gd name="connsiteX629" fmla="*/ 894529 w 7467600"/>
              <a:gd name="connsiteY629" fmla="*/ 1567739 h 6858000"/>
              <a:gd name="connsiteX630" fmla="*/ 948000 w 7467600"/>
              <a:gd name="connsiteY630" fmla="*/ 1663088 h 6858000"/>
              <a:gd name="connsiteX631" fmla="*/ 1006812 w 7467600"/>
              <a:gd name="connsiteY631" fmla="*/ 1767683 h 6858000"/>
              <a:gd name="connsiteX632" fmla="*/ 1149133 w 7467600"/>
              <a:gd name="connsiteY632" fmla="*/ 1971513 h 6858000"/>
              <a:gd name="connsiteX633" fmla="*/ 1333952 w 7467600"/>
              <a:gd name="connsiteY633" fmla="*/ 2251620 h 6858000"/>
              <a:gd name="connsiteX634" fmla="*/ 1337329 w 7467600"/>
              <a:gd name="connsiteY634" fmla="*/ 2258350 h 6858000"/>
              <a:gd name="connsiteX635" fmla="*/ 1014726 w 7467600"/>
              <a:gd name="connsiteY635" fmla="*/ 1615556 h 6858000"/>
              <a:gd name="connsiteX636" fmla="*/ 678222 w 7467600"/>
              <a:gd name="connsiteY636" fmla="*/ 1248670 h 6858000"/>
              <a:gd name="connsiteX637" fmla="*/ 6691602 w 7467600"/>
              <a:gd name="connsiteY637" fmla="*/ 1140573 h 6858000"/>
              <a:gd name="connsiteX638" fmla="*/ 6571100 w 7467600"/>
              <a:gd name="connsiteY638" fmla="*/ 1183662 h 6858000"/>
              <a:gd name="connsiteX639" fmla="*/ 6241687 w 7467600"/>
              <a:gd name="connsiteY639" fmla="*/ 1257600 h 6858000"/>
              <a:gd name="connsiteX640" fmla="*/ 5693009 w 7467600"/>
              <a:gd name="connsiteY640" fmla="*/ 1478256 h 6858000"/>
              <a:gd name="connsiteX641" fmla="*/ 6548420 w 7467600"/>
              <a:gd name="connsiteY641" fmla="*/ 1214599 h 6858000"/>
              <a:gd name="connsiteX642" fmla="*/ 6605473 w 7467600"/>
              <a:gd name="connsiteY642" fmla="*/ 1184686 h 6858000"/>
              <a:gd name="connsiteX643" fmla="*/ 6691602 w 7467600"/>
              <a:gd name="connsiteY643" fmla="*/ 1140573 h 6858000"/>
              <a:gd name="connsiteX644" fmla="*/ 4002475 w 7467600"/>
              <a:gd name="connsiteY644" fmla="*/ 1037802 h 6858000"/>
              <a:gd name="connsiteX645" fmla="*/ 4000324 w 7467600"/>
              <a:gd name="connsiteY645" fmla="*/ 1039362 h 6858000"/>
              <a:gd name="connsiteX646" fmla="*/ 4002862 w 7467600"/>
              <a:gd name="connsiteY646" fmla="*/ 1042866 h 6858000"/>
              <a:gd name="connsiteX647" fmla="*/ 4002475 w 7467600"/>
              <a:gd name="connsiteY647" fmla="*/ 1037802 h 6858000"/>
              <a:gd name="connsiteX648" fmla="*/ 506322 w 7467600"/>
              <a:gd name="connsiteY648" fmla="*/ 1020997 h 6858000"/>
              <a:gd name="connsiteX649" fmla="*/ 533068 w 7467600"/>
              <a:gd name="connsiteY649" fmla="*/ 1029409 h 6858000"/>
              <a:gd name="connsiteX650" fmla="*/ 1232525 w 7467600"/>
              <a:gd name="connsiteY650" fmla="*/ 1804675 h 6858000"/>
              <a:gd name="connsiteX651" fmla="*/ 1388858 w 7467600"/>
              <a:gd name="connsiteY651" fmla="*/ 2368011 h 6858000"/>
              <a:gd name="connsiteX652" fmla="*/ 1384098 w 7467600"/>
              <a:gd name="connsiteY652" fmla="*/ 2378125 h 6858000"/>
              <a:gd name="connsiteX653" fmla="*/ 1425393 w 7467600"/>
              <a:gd name="connsiteY653" fmla="*/ 2589124 h 6858000"/>
              <a:gd name="connsiteX654" fmla="*/ 1424001 w 7467600"/>
              <a:gd name="connsiteY654" fmla="*/ 2597541 h 6858000"/>
              <a:gd name="connsiteX655" fmla="*/ 2152729 w 7467600"/>
              <a:gd name="connsiteY655" fmla="*/ 2864487 h 6858000"/>
              <a:gd name="connsiteX656" fmla="*/ 2020609 w 7467600"/>
              <a:gd name="connsiteY656" fmla="*/ 2539671 h 6858000"/>
              <a:gd name="connsiteX657" fmla="*/ 2018920 w 7467600"/>
              <a:gd name="connsiteY657" fmla="*/ 2536309 h 6858000"/>
              <a:gd name="connsiteX658" fmla="*/ 1342441 w 7467600"/>
              <a:gd name="connsiteY658" fmla="*/ 1173017 h 6858000"/>
              <a:gd name="connsiteX659" fmla="*/ 1367925 w 7467600"/>
              <a:gd name="connsiteY659" fmla="*/ 1135648 h 6858000"/>
              <a:gd name="connsiteX660" fmla="*/ 1771401 w 7467600"/>
              <a:gd name="connsiteY660" fmla="*/ 1806673 h 6858000"/>
              <a:gd name="connsiteX661" fmla="*/ 1972385 w 7467600"/>
              <a:gd name="connsiteY661" fmla="*/ 2198735 h 6858000"/>
              <a:gd name="connsiteX662" fmla="*/ 2040892 w 7467600"/>
              <a:gd name="connsiteY662" fmla="*/ 2405205 h 6858000"/>
              <a:gd name="connsiteX663" fmla="*/ 2131689 w 7467600"/>
              <a:gd name="connsiteY663" fmla="*/ 1936926 h 6858000"/>
              <a:gd name="connsiteX664" fmla="*/ 2454820 w 7467600"/>
              <a:gd name="connsiteY664" fmla="*/ 1248808 h 6858000"/>
              <a:gd name="connsiteX665" fmla="*/ 2492512 w 7467600"/>
              <a:gd name="connsiteY665" fmla="*/ 1302920 h 6858000"/>
              <a:gd name="connsiteX666" fmla="*/ 2081216 w 7467600"/>
              <a:gd name="connsiteY666" fmla="*/ 2527513 h 6858000"/>
              <a:gd name="connsiteX667" fmla="*/ 2081211 w 7467600"/>
              <a:gd name="connsiteY667" fmla="*/ 2528916 h 6858000"/>
              <a:gd name="connsiteX668" fmla="*/ 2199067 w 7467600"/>
              <a:gd name="connsiteY668" fmla="*/ 2884061 h 6858000"/>
              <a:gd name="connsiteX669" fmla="*/ 3192586 w 7467600"/>
              <a:gd name="connsiteY669" fmla="*/ 3411496 h 6858000"/>
              <a:gd name="connsiteX670" fmla="*/ 3182620 w 7467600"/>
              <a:gd name="connsiteY670" fmla="*/ 3483279 h 6858000"/>
              <a:gd name="connsiteX671" fmla="*/ 2435119 w 7467600"/>
              <a:gd name="connsiteY671" fmla="*/ 3080173 h 6858000"/>
              <a:gd name="connsiteX672" fmla="*/ 2410152 w 7467600"/>
              <a:gd name="connsiteY672" fmla="*/ 3063751 h 6858000"/>
              <a:gd name="connsiteX673" fmla="*/ 2408099 w 7467600"/>
              <a:gd name="connsiteY673" fmla="*/ 3064403 h 6858000"/>
              <a:gd name="connsiteX674" fmla="*/ 2407218 w 7467600"/>
              <a:gd name="connsiteY674" fmla="*/ 3070324 h 6858000"/>
              <a:gd name="connsiteX675" fmla="*/ 2380138 w 7467600"/>
              <a:gd name="connsiteY675" fmla="*/ 3099341 h 6858000"/>
              <a:gd name="connsiteX676" fmla="*/ 1765923 w 7467600"/>
              <a:gd name="connsiteY676" fmla="*/ 3581043 h 6858000"/>
              <a:gd name="connsiteX677" fmla="*/ 1702258 w 7467600"/>
              <a:gd name="connsiteY677" fmla="*/ 3612286 h 6858000"/>
              <a:gd name="connsiteX678" fmla="*/ 1538370 w 7467600"/>
              <a:gd name="connsiteY678" fmla="*/ 3811804 h 6858000"/>
              <a:gd name="connsiteX679" fmla="*/ 542867 w 7467600"/>
              <a:gd name="connsiteY679" fmla="*/ 4944092 h 6858000"/>
              <a:gd name="connsiteX680" fmla="*/ 515800 w 7467600"/>
              <a:gd name="connsiteY680" fmla="*/ 4862180 h 6858000"/>
              <a:gd name="connsiteX681" fmla="*/ 909145 w 7467600"/>
              <a:gd name="connsiteY681" fmla="*/ 4199225 h 6858000"/>
              <a:gd name="connsiteX682" fmla="*/ 1214067 w 7467600"/>
              <a:gd name="connsiteY682" fmla="*/ 3908561 h 6858000"/>
              <a:gd name="connsiteX683" fmla="*/ 640967 w 7467600"/>
              <a:gd name="connsiteY683" fmla="*/ 4105601 h 6858000"/>
              <a:gd name="connsiteX684" fmla="*/ 112563 w 7467600"/>
              <a:gd name="connsiteY684" fmla="*/ 4396952 h 6858000"/>
              <a:gd name="connsiteX685" fmla="*/ 0 w 7467600"/>
              <a:gd name="connsiteY685" fmla="*/ 4466006 h 6858000"/>
              <a:gd name="connsiteX686" fmla="*/ 0 w 7467600"/>
              <a:gd name="connsiteY686" fmla="*/ 4233763 h 6858000"/>
              <a:gd name="connsiteX687" fmla="*/ 36881 w 7467600"/>
              <a:gd name="connsiteY687" fmla="*/ 4200118 h 6858000"/>
              <a:gd name="connsiteX688" fmla="*/ 910534 w 7467600"/>
              <a:gd name="connsiteY688" fmla="*/ 3629753 h 6858000"/>
              <a:gd name="connsiteX689" fmla="*/ 1578717 w 7467600"/>
              <a:gd name="connsiteY689" fmla="*/ 3575982 h 6858000"/>
              <a:gd name="connsiteX690" fmla="*/ 2338780 w 7467600"/>
              <a:gd name="connsiteY690" fmla="*/ 3033725 h 6858000"/>
              <a:gd name="connsiteX691" fmla="*/ 1807991 w 7467600"/>
              <a:gd name="connsiteY691" fmla="*/ 2807184 h 6858000"/>
              <a:gd name="connsiteX692" fmla="*/ 1416358 w 7467600"/>
              <a:gd name="connsiteY692" fmla="*/ 3112571 h 6858000"/>
              <a:gd name="connsiteX693" fmla="*/ 939066 w 7467600"/>
              <a:gd name="connsiteY693" fmla="*/ 3378798 h 6858000"/>
              <a:gd name="connsiteX694" fmla="*/ 115099 w 7467600"/>
              <a:gd name="connsiteY694" fmla="*/ 3607650 h 6858000"/>
              <a:gd name="connsiteX695" fmla="*/ 97284 w 7467600"/>
              <a:gd name="connsiteY695" fmla="*/ 3520393 h 6858000"/>
              <a:gd name="connsiteX696" fmla="*/ 922050 w 7467600"/>
              <a:gd name="connsiteY696" fmla="*/ 3074867 h 6858000"/>
              <a:gd name="connsiteX697" fmla="*/ 1405265 w 7467600"/>
              <a:gd name="connsiteY697" fmla="*/ 3016319 h 6858000"/>
              <a:gd name="connsiteX698" fmla="*/ 1407512 w 7467600"/>
              <a:gd name="connsiteY698" fmla="*/ 3018001 h 6858000"/>
              <a:gd name="connsiteX699" fmla="*/ 1726266 w 7467600"/>
              <a:gd name="connsiteY699" fmla="*/ 2777274 h 6858000"/>
              <a:gd name="connsiteX700" fmla="*/ 625390 w 7467600"/>
              <a:gd name="connsiteY700" fmla="*/ 2514541 h 6858000"/>
              <a:gd name="connsiteX701" fmla="*/ 619799 w 7467600"/>
              <a:gd name="connsiteY701" fmla="*/ 2527180 h 6858000"/>
              <a:gd name="connsiteX702" fmla="*/ 310030 w 7467600"/>
              <a:gd name="connsiteY702" fmla="*/ 2771818 h 6858000"/>
              <a:gd name="connsiteX703" fmla="*/ 173877 w 7467600"/>
              <a:gd name="connsiteY703" fmla="*/ 2937056 h 6858000"/>
              <a:gd name="connsiteX704" fmla="*/ 77889 w 7467600"/>
              <a:gd name="connsiteY704" fmla="*/ 3138440 h 6858000"/>
              <a:gd name="connsiteX705" fmla="*/ 0 w 7467600"/>
              <a:gd name="connsiteY705" fmla="*/ 3271395 h 6858000"/>
              <a:gd name="connsiteX706" fmla="*/ 0 w 7467600"/>
              <a:gd name="connsiteY706" fmla="*/ 3153002 h 6858000"/>
              <a:gd name="connsiteX707" fmla="*/ 2386 w 7467600"/>
              <a:gd name="connsiteY707" fmla="*/ 3149203 h 6858000"/>
              <a:gd name="connsiteX708" fmla="*/ 89753 w 7467600"/>
              <a:gd name="connsiteY708" fmla="*/ 2987702 h 6858000"/>
              <a:gd name="connsiteX709" fmla="*/ 76869 w 7467600"/>
              <a:gd name="connsiteY709" fmla="*/ 3005404 h 6858000"/>
              <a:gd name="connsiteX710" fmla="*/ 32049 w 7467600"/>
              <a:gd name="connsiteY710" fmla="*/ 3065814 h 6858000"/>
              <a:gd name="connsiteX711" fmla="*/ 0 w 7467600"/>
              <a:gd name="connsiteY711" fmla="*/ 3108744 h 6858000"/>
              <a:gd name="connsiteX712" fmla="*/ 0 w 7467600"/>
              <a:gd name="connsiteY712" fmla="*/ 3058059 h 6858000"/>
              <a:gd name="connsiteX713" fmla="*/ 7610 w 7467600"/>
              <a:gd name="connsiteY713" fmla="*/ 3047889 h 6858000"/>
              <a:gd name="connsiteX714" fmla="*/ 52419 w 7467600"/>
              <a:gd name="connsiteY714" fmla="*/ 2987479 h 6858000"/>
              <a:gd name="connsiteX715" fmla="*/ 59142 w 7467600"/>
              <a:gd name="connsiteY715" fmla="*/ 2978488 h 6858000"/>
              <a:gd name="connsiteX716" fmla="*/ 0 w 7467600"/>
              <a:gd name="connsiteY716" fmla="*/ 3015334 h 6858000"/>
              <a:gd name="connsiteX717" fmla="*/ 0 w 7467600"/>
              <a:gd name="connsiteY717" fmla="*/ 2914286 h 6858000"/>
              <a:gd name="connsiteX718" fmla="*/ 36383 w 7467600"/>
              <a:gd name="connsiteY718" fmla="*/ 2901128 h 6858000"/>
              <a:gd name="connsiteX719" fmla="*/ 156329 w 7467600"/>
              <a:gd name="connsiteY719" fmla="*/ 2840533 h 6858000"/>
              <a:gd name="connsiteX720" fmla="*/ 358355 w 7467600"/>
              <a:gd name="connsiteY720" fmla="*/ 2620471 h 6858000"/>
              <a:gd name="connsiteX721" fmla="*/ 510577 w 7467600"/>
              <a:gd name="connsiteY721" fmla="*/ 2501244 h 6858000"/>
              <a:gd name="connsiteX722" fmla="*/ 211967 w 7467600"/>
              <a:gd name="connsiteY722" fmla="*/ 2479171 h 6858000"/>
              <a:gd name="connsiteX723" fmla="*/ 0 w 7467600"/>
              <a:gd name="connsiteY723" fmla="*/ 2476398 h 6858000"/>
              <a:gd name="connsiteX724" fmla="*/ 0 w 7467600"/>
              <a:gd name="connsiteY724" fmla="*/ 2389189 h 6858000"/>
              <a:gd name="connsiteX725" fmla="*/ 103062 w 7467600"/>
              <a:gd name="connsiteY725" fmla="*/ 2389518 h 6858000"/>
              <a:gd name="connsiteX726" fmla="*/ 510734 w 7467600"/>
              <a:gd name="connsiteY726" fmla="*/ 2416201 h 6858000"/>
              <a:gd name="connsiteX727" fmla="*/ 279257 w 7467600"/>
              <a:gd name="connsiteY727" fmla="*/ 2092102 h 6858000"/>
              <a:gd name="connsiteX728" fmla="*/ 65265 w 7467600"/>
              <a:gd name="connsiteY728" fmla="*/ 2006049 h 6858000"/>
              <a:gd name="connsiteX729" fmla="*/ 0 w 7467600"/>
              <a:gd name="connsiteY729" fmla="*/ 1982532 h 6858000"/>
              <a:gd name="connsiteX730" fmla="*/ 0 w 7467600"/>
              <a:gd name="connsiteY730" fmla="*/ 1912789 h 6858000"/>
              <a:gd name="connsiteX731" fmla="*/ 97460 w 7467600"/>
              <a:gd name="connsiteY731" fmla="*/ 1953725 h 6858000"/>
              <a:gd name="connsiteX732" fmla="*/ 221272 w 7467600"/>
              <a:gd name="connsiteY732" fmla="*/ 1980766 h 6858000"/>
              <a:gd name="connsiteX733" fmla="*/ 116765 w 7467600"/>
              <a:gd name="connsiteY733" fmla="*/ 1911033 h 6858000"/>
              <a:gd name="connsiteX734" fmla="*/ 16405 w 7467600"/>
              <a:gd name="connsiteY734" fmla="*/ 1803412 h 6858000"/>
              <a:gd name="connsiteX735" fmla="*/ 0 w 7467600"/>
              <a:gd name="connsiteY735" fmla="*/ 1784777 h 6858000"/>
              <a:gd name="connsiteX736" fmla="*/ 0 w 7467600"/>
              <a:gd name="connsiteY736" fmla="*/ 1740082 h 6858000"/>
              <a:gd name="connsiteX737" fmla="*/ 39394 w 7467600"/>
              <a:gd name="connsiteY737" fmla="*/ 1784856 h 6858000"/>
              <a:gd name="connsiteX738" fmla="*/ 135813 w 7467600"/>
              <a:gd name="connsiteY738" fmla="*/ 1888838 h 6858000"/>
              <a:gd name="connsiteX739" fmla="*/ 242575 w 7467600"/>
              <a:gd name="connsiteY739" fmla="*/ 1958841 h 6858000"/>
              <a:gd name="connsiteX740" fmla="*/ 82197 w 7467600"/>
              <a:gd name="connsiteY740" fmla="*/ 1754826 h 6858000"/>
              <a:gd name="connsiteX741" fmla="*/ 0 w 7467600"/>
              <a:gd name="connsiteY741" fmla="*/ 1679650 h 6858000"/>
              <a:gd name="connsiteX742" fmla="*/ 0 w 7467600"/>
              <a:gd name="connsiteY742" fmla="*/ 1602463 h 6858000"/>
              <a:gd name="connsiteX743" fmla="*/ 84689 w 7467600"/>
              <a:gd name="connsiteY743" fmla="*/ 1677442 h 6858000"/>
              <a:gd name="connsiteX744" fmla="*/ 298437 w 7467600"/>
              <a:gd name="connsiteY744" fmla="*/ 1968019 h 6858000"/>
              <a:gd name="connsiteX745" fmla="*/ 227269 w 7467600"/>
              <a:gd name="connsiteY745" fmla="*/ 1114064 h 6858000"/>
              <a:gd name="connsiteX746" fmla="*/ 248003 w 7467600"/>
              <a:gd name="connsiteY746" fmla="*/ 1089613 h 6858000"/>
              <a:gd name="connsiteX747" fmla="*/ 427020 w 7467600"/>
              <a:gd name="connsiteY747" fmla="*/ 1619803 h 6858000"/>
              <a:gd name="connsiteX748" fmla="*/ 340345 w 7467600"/>
              <a:gd name="connsiteY748" fmla="*/ 2027739 h 6858000"/>
              <a:gd name="connsiteX749" fmla="*/ 360865 w 7467600"/>
              <a:gd name="connsiteY749" fmla="*/ 2044827 h 6858000"/>
              <a:gd name="connsiteX750" fmla="*/ 560414 w 7467600"/>
              <a:gd name="connsiteY750" fmla="*/ 2421457 h 6858000"/>
              <a:gd name="connsiteX751" fmla="*/ 1359703 w 7467600"/>
              <a:gd name="connsiteY751" fmla="*/ 2578554 h 6858000"/>
              <a:gd name="connsiteX752" fmla="*/ 1359422 w 7467600"/>
              <a:gd name="connsiteY752" fmla="*/ 2577994 h 6858000"/>
              <a:gd name="connsiteX753" fmla="*/ 828701 w 7467600"/>
              <a:gd name="connsiteY753" fmla="*/ 1839520 h 6858000"/>
              <a:gd name="connsiteX754" fmla="*/ 494427 w 7467600"/>
              <a:gd name="connsiteY754" fmla="*/ 1092333 h 6858000"/>
              <a:gd name="connsiteX755" fmla="*/ 506322 w 7467600"/>
              <a:gd name="connsiteY755" fmla="*/ 1020997 h 6858000"/>
              <a:gd name="connsiteX756" fmla="*/ 4570198 w 7467600"/>
              <a:gd name="connsiteY756" fmla="*/ 978081 h 6858000"/>
              <a:gd name="connsiteX757" fmla="*/ 4523691 w 7467600"/>
              <a:gd name="connsiteY757" fmla="*/ 1127776 h 6858000"/>
              <a:gd name="connsiteX758" fmla="*/ 4509875 w 7467600"/>
              <a:gd name="connsiteY758" fmla="*/ 1167552 h 6858000"/>
              <a:gd name="connsiteX759" fmla="*/ 4478168 w 7467600"/>
              <a:gd name="connsiteY759" fmla="*/ 1260735 h 6858000"/>
              <a:gd name="connsiteX760" fmla="*/ 4409309 w 7467600"/>
              <a:gd name="connsiteY760" fmla="*/ 1666996 h 6858000"/>
              <a:gd name="connsiteX761" fmla="*/ 4370031 w 7467600"/>
              <a:gd name="connsiteY761" fmla="*/ 1955666 h 6858000"/>
              <a:gd name="connsiteX762" fmla="*/ 4570198 w 7467600"/>
              <a:gd name="connsiteY762" fmla="*/ 978081 h 6858000"/>
              <a:gd name="connsiteX763" fmla="*/ 4557898 w 7467600"/>
              <a:gd name="connsiteY763" fmla="*/ 900011 h 6858000"/>
              <a:gd name="connsiteX764" fmla="*/ 4344840 w 7467600"/>
              <a:gd name="connsiteY764" fmla="*/ 1922038 h 6858000"/>
              <a:gd name="connsiteX765" fmla="*/ 4378710 w 7467600"/>
              <a:gd name="connsiteY765" fmla="*/ 1665516 h 6858000"/>
              <a:gd name="connsiteX766" fmla="*/ 4448798 w 7467600"/>
              <a:gd name="connsiteY766" fmla="*/ 1253024 h 6858000"/>
              <a:gd name="connsiteX767" fmla="*/ 4480315 w 7467600"/>
              <a:gd name="connsiteY767" fmla="*/ 1158454 h 6858000"/>
              <a:gd name="connsiteX768" fmla="*/ 4494133 w 7467600"/>
              <a:gd name="connsiteY768" fmla="*/ 1118676 h 6858000"/>
              <a:gd name="connsiteX769" fmla="*/ 4557898 w 7467600"/>
              <a:gd name="connsiteY769" fmla="*/ 900011 h 6858000"/>
              <a:gd name="connsiteX770" fmla="*/ 5870151 w 7467600"/>
              <a:gd name="connsiteY770" fmla="*/ 898890 h 6858000"/>
              <a:gd name="connsiteX771" fmla="*/ 5861335 w 7467600"/>
              <a:gd name="connsiteY771" fmla="*/ 899177 h 6858000"/>
              <a:gd name="connsiteX772" fmla="*/ 5843702 w 7467600"/>
              <a:gd name="connsiteY772" fmla="*/ 899748 h 6858000"/>
              <a:gd name="connsiteX773" fmla="*/ 5651107 w 7467600"/>
              <a:gd name="connsiteY773" fmla="*/ 920306 h 6858000"/>
              <a:gd name="connsiteX774" fmla="*/ 5459407 w 7467600"/>
              <a:gd name="connsiteY774" fmla="*/ 940975 h 6858000"/>
              <a:gd name="connsiteX775" fmla="*/ 5374846 w 7467600"/>
              <a:gd name="connsiteY775" fmla="*/ 941988 h 6858000"/>
              <a:gd name="connsiteX776" fmla="*/ 5256105 w 7467600"/>
              <a:gd name="connsiteY776" fmla="*/ 945632 h 6858000"/>
              <a:gd name="connsiteX777" fmla="*/ 5107071 w 7467600"/>
              <a:gd name="connsiteY777" fmla="*/ 969720 h 6858000"/>
              <a:gd name="connsiteX778" fmla="*/ 4998681 w 7467600"/>
              <a:gd name="connsiteY778" fmla="*/ 988771 h 6858000"/>
              <a:gd name="connsiteX779" fmla="*/ 5870151 w 7467600"/>
              <a:gd name="connsiteY779" fmla="*/ 898890 h 6858000"/>
              <a:gd name="connsiteX780" fmla="*/ 5504425 w 7467600"/>
              <a:gd name="connsiteY780" fmla="*/ 848067 h 6858000"/>
              <a:gd name="connsiteX781" fmla="*/ 4968849 w 7467600"/>
              <a:gd name="connsiteY781" fmla="*/ 962318 h 6858000"/>
              <a:gd name="connsiteX782" fmla="*/ 5104039 w 7467600"/>
              <a:gd name="connsiteY782" fmla="*/ 940634 h 6858000"/>
              <a:gd name="connsiteX783" fmla="*/ 5256311 w 7467600"/>
              <a:gd name="connsiteY783" fmla="*/ 916490 h 6858000"/>
              <a:gd name="connsiteX784" fmla="*/ 5377381 w 7467600"/>
              <a:gd name="connsiteY784" fmla="*/ 912671 h 6858000"/>
              <a:gd name="connsiteX785" fmla="*/ 5460148 w 7467600"/>
              <a:gd name="connsiteY785" fmla="*/ 911442 h 6858000"/>
              <a:gd name="connsiteX786" fmla="*/ 5648971 w 7467600"/>
              <a:gd name="connsiteY786" fmla="*/ 891331 h 6858000"/>
              <a:gd name="connsiteX787" fmla="*/ 5844807 w 7467600"/>
              <a:gd name="connsiteY787" fmla="*/ 870718 h 6858000"/>
              <a:gd name="connsiteX788" fmla="*/ 5862975 w 7467600"/>
              <a:gd name="connsiteY788" fmla="*/ 869756 h 6858000"/>
              <a:gd name="connsiteX789" fmla="*/ 5920887 w 7467600"/>
              <a:gd name="connsiteY789" fmla="*/ 865929 h 6858000"/>
              <a:gd name="connsiteX790" fmla="*/ 5504425 w 7467600"/>
              <a:gd name="connsiteY790" fmla="*/ 848067 h 6858000"/>
              <a:gd name="connsiteX791" fmla="*/ 3607114 w 7467600"/>
              <a:gd name="connsiteY791" fmla="*/ 467441 h 6858000"/>
              <a:gd name="connsiteX792" fmla="*/ 3296242 w 7467600"/>
              <a:gd name="connsiteY792" fmla="*/ 807991 h 6858000"/>
              <a:gd name="connsiteX793" fmla="*/ 3174674 w 7467600"/>
              <a:gd name="connsiteY793" fmla="*/ 919759 h 6858000"/>
              <a:gd name="connsiteX794" fmla="*/ 3042978 w 7467600"/>
              <a:gd name="connsiteY794" fmla="*/ 1054894 h 6858000"/>
              <a:gd name="connsiteX795" fmla="*/ 2968914 w 7467600"/>
              <a:gd name="connsiteY795" fmla="*/ 1133756 h 6858000"/>
              <a:gd name="connsiteX796" fmla="*/ 3103823 w 7467600"/>
              <a:gd name="connsiteY796" fmla="*/ 1026814 h 6858000"/>
              <a:gd name="connsiteX797" fmla="*/ 3607114 w 7467600"/>
              <a:gd name="connsiteY797" fmla="*/ 467441 h 6858000"/>
              <a:gd name="connsiteX798" fmla="*/ 3744487 w 7467600"/>
              <a:gd name="connsiteY798" fmla="*/ 383136 h 6858000"/>
              <a:gd name="connsiteX799" fmla="*/ 3970213 w 7467600"/>
              <a:gd name="connsiteY799" fmla="*/ 995559 h 6858000"/>
              <a:gd name="connsiteX800" fmla="*/ 3744487 w 7467600"/>
              <a:gd name="connsiteY800" fmla="*/ 383136 h 6858000"/>
              <a:gd name="connsiteX801" fmla="*/ 3624562 w 7467600"/>
              <a:gd name="connsiteY801" fmla="*/ 367041 h 6858000"/>
              <a:gd name="connsiteX802" fmla="*/ 3489712 w 7467600"/>
              <a:gd name="connsiteY802" fmla="*/ 485386 h 6858000"/>
              <a:gd name="connsiteX803" fmla="*/ 3182994 w 7467600"/>
              <a:gd name="connsiteY803" fmla="*/ 828265 h 6858000"/>
              <a:gd name="connsiteX804" fmla="*/ 2892114 w 7467600"/>
              <a:gd name="connsiteY804" fmla="*/ 1172635 h 6858000"/>
              <a:gd name="connsiteX805" fmla="*/ 3021459 w 7467600"/>
              <a:gd name="connsiteY805" fmla="*/ 1035385 h 6858000"/>
              <a:gd name="connsiteX806" fmla="*/ 3153873 w 7467600"/>
              <a:gd name="connsiteY806" fmla="*/ 898971 h 6858000"/>
              <a:gd name="connsiteX807" fmla="*/ 3276511 w 7467600"/>
              <a:gd name="connsiteY807" fmla="*/ 786423 h 6858000"/>
              <a:gd name="connsiteX808" fmla="*/ 3584154 w 7467600"/>
              <a:gd name="connsiteY808" fmla="*/ 448218 h 6858000"/>
              <a:gd name="connsiteX809" fmla="*/ 3624562 w 7467600"/>
              <a:gd name="connsiteY809" fmla="*/ 367041 h 6858000"/>
              <a:gd name="connsiteX810" fmla="*/ 3766672 w 7467600"/>
              <a:gd name="connsiteY810" fmla="*/ 359429 h 6858000"/>
              <a:gd name="connsiteX811" fmla="*/ 3996338 w 7467600"/>
              <a:gd name="connsiteY811" fmla="*/ 968237 h 6858000"/>
              <a:gd name="connsiteX812" fmla="*/ 3766672 w 7467600"/>
              <a:gd name="connsiteY812" fmla="*/ 359429 h 6858000"/>
              <a:gd name="connsiteX813" fmla="*/ 5805386 w 7467600"/>
              <a:gd name="connsiteY813" fmla="*/ 239240 h 6858000"/>
              <a:gd name="connsiteX814" fmla="*/ 5736947 w 7467600"/>
              <a:gd name="connsiteY814" fmla="*/ 261367 h 6858000"/>
              <a:gd name="connsiteX815" fmla="*/ 5427012 w 7467600"/>
              <a:gd name="connsiteY815" fmla="*/ 311272 h 6858000"/>
              <a:gd name="connsiteX816" fmla="*/ 5147818 w 7467600"/>
              <a:gd name="connsiteY816" fmla="*/ 322112 h 6858000"/>
              <a:gd name="connsiteX817" fmla="*/ 5060854 w 7467600"/>
              <a:gd name="connsiteY817" fmla="*/ 311882 h 6858000"/>
              <a:gd name="connsiteX818" fmla="*/ 4945989 w 7467600"/>
              <a:gd name="connsiteY818" fmla="*/ 300516 h 6858000"/>
              <a:gd name="connsiteX819" fmla="*/ 5410479 w 7467600"/>
              <a:gd name="connsiteY819" fmla="*/ 348434 h 6858000"/>
              <a:gd name="connsiteX820" fmla="*/ 5805386 w 7467600"/>
              <a:gd name="connsiteY820" fmla="*/ 239240 h 6858000"/>
              <a:gd name="connsiteX821" fmla="*/ 5905192 w 7467600"/>
              <a:gd name="connsiteY821" fmla="*/ 163079 h 6858000"/>
              <a:gd name="connsiteX822" fmla="*/ 5865655 w 7467600"/>
              <a:gd name="connsiteY822" fmla="*/ 171901 h 6858000"/>
              <a:gd name="connsiteX823" fmla="*/ 5259740 w 7467600"/>
              <a:gd name="connsiteY823" fmla="*/ 257013 h 6858000"/>
              <a:gd name="connsiteX824" fmla="*/ 5208466 w 7467600"/>
              <a:gd name="connsiteY824" fmla="*/ 257550 h 6858000"/>
              <a:gd name="connsiteX825" fmla="*/ 4980204 w 7467600"/>
              <a:gd name="connsiteY825" fmla="*/ 271903 h 6858000"/>
              <a:gd name="connsiteX826" fmla="*/ 5068068 w 7467600"/>
              <a:gd name="connsiteY826" fmla="*/ 282244 h 6858000"/>
              <a:gd name="connsiteX827" fmla="*/ 5153231 w 7467600"/>
              <a:gd name="connsiteY827" fmla="*/ 292240 h 6858000"/>
              <a:gd name="connsiteX828" fmla="*/ 5426491 w 7467600"/>
              <a:gd name="connsiteY828" fmla="*/ 281128 h 6858000"/>
              <a:gd name="connsiteX829" fmla="*/ 5731212 w 7467600"/>
              <a:gd name="connsiteY829" fmla="*/ 231951 h 6858000"/>
              <a:gd name="connsiteX830" fmla="*/ 5905192 w 7467600"/>
              <a:gd name="connsiteY830" fmla="*/ 163079 h 6858000"/>
              <a:gd name="connsiteX831" fmla="*/ 5944437 w 7467600"/>
              <a:gd name="connsiteY831" fmla="*/ 113829 h 6858000"/>
              <a:gd name="connsiteX832" fmla="*/ 5825032 w 7467600"/>
              <a:gd name="connsiteY832" fmla="*/ 146405 h 6858000"/>
              <a:gd name="connsiteX833" fmla="*/ 4955599 w 7467600"/>
              <a:gd name="connsiteY833" fmla="*/ 247008 h 6858000"/>
              <a:gd name="connsiteX834" fmla="*/ 5210104 w 7467600"/>
              <a:gd name="connsiteY834" fmla="*/ 228123 h 6858000"/>
              <a:gd name="connsiteX835" fmla="*/ 5261015 w 7467600"/>
              <a:gd name="connsiteY835" fmla="*/ 227087 h 6858000"/>
              <a:gd name="connsiteX836" fmla="*/ 5861181 w 7467600"/>
              <a:gd name="connsiteY836" fmla="*/ 143093 h 6858000"/>
              <a:gd name="connsiteX837" fmla="*/ 5961252 w 7467600"/>
              <a:gd name="connsiteY837" fmla="*/ 114820 h 6858000"/>
              <a:gd name="connsiteX838" fmla="*/ 5944437 w 7467600"/>
              <a:gd name="connsiteY838" fmla="*/ 113829 h 6858000"/>
              <a:gd name="connsiteX839" fmla="*/ 3882765 w 7467600"/>
              <a:gd name="connsiteY839" fmla="*/ 0 h 6858000"/>
              <a:gd name="connsiteX840" fmla="*/ 3995099 w 7467600"/>
              <a:gd name="connsiteY840" fmla="*/ 0 h 6858000"/>
              <a:gd name="connsiteX841" fmla="*/ 4163818 w 7467600"/>
              <a:gd name="connsiteY841" fmla="*/ 234104 h 6858000"/>
              <a:gd name="connsiteX842" fmla="*/ 4172099 w 7467600"/>
              <a:gd name="connsiteY842" fmla="*/ 234207 h 6858000"/>
              <a:gd name="connsiteX843" fmla="*/ 4784282 w 7467600"/>
              <a:gd name="connsiteY843" fmla="*/ 276561 h 6858000"/>
              <a:gd name="connsiteX844" fmla="*/ 4801687 w 7467600"/>
              <a:gd name="connsiteY844" fmla="*/ 267764 h 6858000"/>
              <a:gd name="connsiteX845" fmla="*/ 6082788 w 7467600"/>
              <a:gd name="connsiteY845" fmla="*/ 64119 h 6858000"/>
              <a:gd name="connsiteX846" fmla="*/ 6099442 w 7467600"/>
              <a:gd name="connsiteY846" fmla="*/ 82568 h 6858000"/>
              <a:gd name="connsiteX847" fmla="*/ 4804137 w 7467600"/>
              <a:gd name="connsiteY847" fmla="*/ 320931 h 6858000"/>
              <a:gd name="connsiteX848" fmla="*/ 4227047 w 7467600"/>
              <a:gd name="connsiteY848" fmla="*/ 313415 h 6858000"/>
              <a:gd name="connsiteX849" fmla="*/ 4346041 w 7467600"/>
              <a:gd name="connsiteY849" fmla="*/ 456086 h 6858000"/>
              <a:gd name="connsiteX850" fmla="*/ 4870967 w 7467600"/>
              <a:gd name="connsiteY850" fmla="*/ 963061 h 6858000"/>
              <a:gd name="connsiteX851" fmla="*/ 4889647 w 7467600"/>
              <a:gd name="connsiteY851" fmla="*/ 957147 h 6858000"/>
              <a:gd name="connsiteX852" fmla="*/ 5422504 w 7467600"/>
              <a:gd name="connsiteY852" fmla="*/ 805191 h 6858000"/>
              <a:gd name="connsiteX853" fmla="*/ 6087656 w 7467600"/>
              <a:gd name="connsiteY853" fmla="*/ 826703 h 6858000"/>
              <a:gd name="connsiteX854" fmla="*/ 6058717 w 7467600"/>
              <a:gd name="connsiteY854" fmla="*/ 865992 h 6858000"/>
              <a:gd name="connsiteX855" fmla="*/ 4974153 w 7467600"/>
              <a:gd name="connsiteY855" fmla="*/ 1045456 h 6858000"/>
              <a:gd name="connsiteX856" fmla="*/ 5627835 w 7467600"/>
              <a:gd name="connsiteY856" fmla="*/ 1472077 h 6858000"/>
              <a:gd name="connsiteX857" fmla="*/ 5629817 w 7467600"/>
              <a:gd name="connsiteY857" fmla="*/ 1471412 h 6858000"/>
              <a:gd name="connsiteX858" fmla="*/ 5634124 w 7467600"/>
              <a:gd name="connsiteY858" fmla="*/ 1470572 h 6858000"/>
              <a:gd name="connsiteX859" fmla="*/ 5755832 w 7467600"/>
              <a:gd name="connsiteY859" fmla="*/ 1383886 h 6858000"/>
              <a:gd name="connsiteX860" fmla="*/ 6014186 w 7467600"/>
              <a:gd name="connsiteY860" fmla="*/ 1279799 h 6858000"/>
              <a:gd name="connsiteX861" fmla="*/ 6901619 w 7467600"/>
              <a:gd name="connsiteY861" fmla="*/ 1047874 h 6858000"/>
              <a:gd name="connsiteX862" fmla="*/ 6931566 w 7467600"/>
              <a:gd name="connsiteY862" fmla="*/ 1062034 h 6858000"/>
              <a:gd name="connsiteX863" fmla="*/ 5790982 w 7467600"/>
              <a:gd name="connsiteY863" fmla="*/ 1561380 h 6858000"/>
              <a:gd name="connsiteX864" fmla="*/ 6188971 w 7467600"/>
              <a:gd name="connsiteY864" fmla="*/ 1755168 h 6858000"/>
              <a:gd name="connsiteX865" fmla="*/ 6202446 w 7467600"/>
              <a:gd name="connsiteY865" fmla="*/ 1752268 h 6858000"/>
              <a:gd name="connsiteX866" fmla="*/ 7179560 w 7467600"/>
              <a:gd name="connsiteY866" fmla="*/ 1467551 h 6858000"/>
              <a:gd name="connsiteX867" fmla="*/ 7158730 w 7467600"/>
              <a:gd name="connsiteY867" fmla="*/ 1507835 h 6858000"/>
              <a:gd name="connsiteX868" fmla="*/ 6326959 w 7467600"/>
              <a:gd name="connsiteY868" fmla="*/ 1817686 h 6858000"/>
              <a:gd name="connsiteX869" fmla="*/ 6537433 w 7467600"/>
              <a:gd name="connsiteY869" fmla="*/ 1907790 h 6858000"/>
              <a:gd name="connsiteX870" fmla="*/ 6550221 w 7467600"/>
              <a:gd name="connsiteY870" fmla="*/ 1910729 h 6858000"/>
              <a:gd name="connsiteX871" fmla="*/ 6964438 w 7467600"/>
              <a:gd name="connsiteY871" fmla="*/ 2209505 h 6858000"/>
              <a:gd name="connsiteX872" fmla="*/ 7367862 w 7467600"/>
              <a:gd name="connsiteY872" fmla="*/ 2806833 h 6858000"/>
              <a:gd name="connsiteX873" fmla="*/ 7364329 w 7467600"/>
              <a:gd name="connsiteY873" fmla="*/ 2826907 h 6858000"/>
              <a:gd name="connsiteX874" fmla="*/ 7290545 w 7467600"/>
              <a:gd name="connsiteY874" fmla="*/ 2850663 h 6858000"/>
              <a:gd name="connsiteX875" fmla="*/ 6472036 w 7467600"/>
              <a:gd name="connsiteY875" fmla="*/ 1959003 h 6858000"/>
              <a:gd name="connsiteX876" fmla="*/ 5792897 w 7467600"/>
              <a:gd name="connsiteY876" fmla="*/ 1647747 h 6858000"/>
              <a:gd name="connsiteX877" fmla="*/ 5842751 w 7467600"/>
              <a:gd name="connsiteY877" fmla="*/ 1816112 h 6858000"/>
              <a:gd name="connsiteX878" fmla="*/ 5847424 w 7467600"/>
              <a:gd name="connsiteY878" fmla="*/ 1815776 h 6858000"/>
              <a:gd name="connsiteX879" fmla="*/ 6399821 w 7467600"/>
              <a:gd name="connsiteY879" fmla="*/ 2344799 h 6858000"/>
              <a:gd name="connsiteX880" fmla="*/ 6323232 w 7467600"/>
              <a:gd name="connsiteY880" fmla="*/ 2389634 h 6858000"/>
              <a:gd name="connsiteX881" fmla="*/ 5942958 w 7467600"/>
              <a:gd name="connsiteY881" fmla="*/ 2077708 h 6858000"/>
              <a:gd name="connsiteX882" fmla="*/ 5921559 w 7467600"/>
              <a:gd name="connsiteY882" fmla="*/ 2378596 h 6858000"/>
              <a:gd name="connsiteX883" fmla="*/ 5817651 w 7467600"/>
              <a:gd name="connsiteY883" fmla="*/ 3023919 h 6858000"/>
              <a:gd name="connsiteX884" fmla="*/ 5729634 w 7467600"/>
              <a:gd name="connsiteY884" fmla="*/ 3051849 h 6858000"/>
              <a:gd name="connsiteX885" fmla="*/ 5611018 w 7467600"/>
              <a:gd name="connsiteY885" fmla="*/ 2316769 h 6858000"/>
              <a:gd name="connsiteX886" fmla="*/ 5687608 w 7467600"/>
              <a:gd name="connsiteY886" fmla="*/ 2039972 h 6858000"/>
              <a:gd name="connsiteX887" fmla="*/ 5657554 w 7467600"/>
              <a:gd name="connsiteY887" fmla="*/ 1576445 h 6858000"/>
              <a:gd name="connsiteX888" fmla="*/ 5150475 w 7467600"/>
              <a:gd name="connsiteY888" fmla="*/ 1274012 h 6858000"/>
              <a:gd name="connsiteX889" fmla="*/ 5349142 w 7467600"/>
              <a:gd name="connsiteY889" fmla="*/ 2204405 h 6858000"/>
              <a:gd name="connsiteX890" fmla="*/ 5262214 w 7467600"/>
              <a:gd name="connsiteY890" fmla="*/ 2233836 h 6858000"/>
              <a:gd name="connsiteX891" fmla="*/ 4981539 w 7467600"/>
              <a:gd name="connsiteY891" fmla="*/ 1542201 h 6858000"/>
              <a:gd name="connsiteX892" fmla="*/ 4958461 w 7467600"/>
              <a:gd name="connsiteY892" fmla="*/ 1136957 h 6858000"/>
              <a:gd name="connsiteX893" fmla="*/ 4655015 w 7467600"/>
              <a:gd name="connsiteY893" fmla="*/ 891426 h 6858000"/>
              <a:gd name="connsiteX894" fmla="*/ 4348002 w 7467600"/>
              <a:gd name="connsiteY894" fmla="*/ 2205895 h 6858000"/>
              <a:gd name="connsiteX895" fmla="*/ 4262250 w 7467600"/>
              <a:gd name="connsiteY895" fmla="*/ 2219972 h 6858000"/>
              <a:gd name="connsiteX896" fmla="*/ 4550611 w 7467600"/>
              <a:gd name="connsiteY896" fmla="*/ 817540 h 6858000"/>
              <a:gd name="connsiteX897" fmla="*/ 4564418 w 7467600"/>
              <a:gd name="connsiteY897" fmla="*/ 808293 h 6858000"/>
              <a:gd name="connsiteX898" fmla="*/ 4266388 w 7467600"/>
              <a:gd name="connsiteY898" fmla="*/ 500083 h 6858000"/>
              <a:gd name="connsiteX899" fmla="*/ 4032842 w 7467600"/>
              <a:gd name="connsiteY899" fmla="*/ 211809 h 6858000"/>
              <a:gd name="connsiteX900" fmla="*/ 3882765 w 7467600"/>
              <a:gd name="connsiteY900" fmla="*/ 0 h 6858000"/>
              <a:gd name="connsiteX901" fmla="*/ 3721337 w 7467600"/>
              <a:gd name="connsiteY901" fmla="*/ 0 h 6858000"/>
              <a:gd name="connsiteX902" fmla="*/ 3797544 w 7467600"/>
              <a:gd name="connsiteY902" fmla="*/ 0 h 6858000"/>
              <a:gd name="connsiteX903" fmla="*/ 3775734 w 7467600"/>
              <a:gd name="connsiteY903" fmla="*/ 95131 h 6858000"/>
              <a:gd name="connsiteX904" fmla="*/ 3724807 w 7467600"/>
              <a:gd name="connsiteY904" fmla="*/ 272257 h 6858000"/>
              <a:gd name="connsiteX905" fmla="*/ 3726844 w 7467600"/>
              <a:gd name="connsiteY905" fmla="*/ 282988 h 6858000"/>
              <a:gd name="connsiteX906" fmla="*/ 3742664 w 7467600"/>
              <a:gd name="connsiteY906" fmla="*/ 279918 h 6858000"/>
              <a:gd name="connsiteX907" fmla="*/ 4103910 w 7467600"/>
              <a:gd name="connsiteY907" fmla="*/ 1161917 h 6858000"/>
              <a:gd name="connsiteX908" fmla="*/ 4020269 w 7467600"/>
              <a:gd name="connsiteY908" fmla="*/ 1200406 h 6858000"/>
              <a:gd name="connsiteX909" fmla="*/ 3674882 w 7467600"/>
              <a:gd name="connsiteY909" fmla="*/ 488524 h 6858000"/>
              <a:gd name="connsiteX910" fmla="*/ 3132682 w 7467600"/>
              <a:gd name="connsiteY910" fmla="*/ 1072284 h 6858000"/>
              <a:gd name="connsiteX911" fmla="*/ 2716346 w 7467600"/>
              <a:gd name="connsiteY911" fmla="*/ 1276376 h 6858000"/>
              <a:gd name="connsiteX912" fmla="*/ 2716772 w 7467600"/>
              <a:gd name="connsiteY912" fmla="*/ 1255462 h 6858000"/>
              <a:gd name="connsiteX913" fmla="*/ 3471096 w 7467600"/>
              <a:gd name="connsiteY913" fmla="*/ 437072 h 6858000"/>
              <a:gd name="connsiteX914" fmla="*/ 3639057 w 7467600"/>
              <a:gd name="connsiteY914" fmla="*/ 286334 h 6858000"/>
              <a:gd name="connsiteX915" fmla="*/ 3640309 w 7467600"/>
              <a:gd name="connsiteY915" fmla="*/ 284664 h 6858000"/>
              <a:gd name="connsiteX916" fmla="*/ 3646022 w 7467600"/>
              <a:gd name="connsiteY916" fmla="*/ 276711 h 6858000"/>
              <a:gd name="connsiteX917" fmla="*/ 3707943 w 7467600"/>
              <a:gd name="connsiteY917" fmla="*/ 65958 h 6858000"/>
              <a:gd name="connsiteX918" fmla="*/ 3721337 w 7467600"/>
              <a:gd name="connsiteY918" fmla="*/ 0 h 6858000"/>
              <a:gd name="connsiteX919" fmla="*/ 2867960 w 7467600"/>
              <a:gd name="connsiteY919" fmla="*/ 0 h 6858000"/>
              <a:gd name="connsiteX920" fmla="*/ 2926351 w 7467600"/>
              <a:gd name="connsiteY920" fmla="*/ 0 h 6858000"/>
              <a:gd name="connsiteX921" fmla="*/ 2902823 w 7467600"/>
              <a:gd name="connsiteY921" fmla="*/ 262929 h 6858000"/>
              <a:gd name="connsiteX922" fmla="*/ 2940663 w 7467600"/>
              <a:gd name="connsiteY922" fmla="*/ 140884 h 6858000"/>
              <a:gd name="connsiteX923" fmla="*/ 2947039 w 7467600"/>
              <a:gd name="connsiteY923" fmla="*/ 122524 h 6858000"/>
              <a:gd name="connsiteX924" fmla="*/ 2984316 w 7467600"/>
              <a:gd name="connsiteY924" fmla="*/ 0 h 6858000"/>
              <a:gd name="connsiteX925" fmla="*/ 3016114 w 7467600"/>
              <a:gd name="connsiteY925" fmla="*/ 0 h 6858000"/>
              <a:gd name="connsiteX926" fmla="*/ 2979949 w 7467600"/>
              <a:gd name="connsiteY926" fmla="*/ 119274 h 6858000"/>
              <a:gd name="connsiteX927" fmla="*/ 3023879 w 7467600"/>
              <a:gd name="connsiteY927" fmla="*/ 0 h 6858000"/>
              <a:gd name="connsiteX928" fmla="*/ 3105400 w 7467600"/>
              <a:gd name="connsiteY928" fmla="*/ 0 h 6858000"/>
              <a:gd name="connsiteX929" fmla="*/ 3094669 w 7467600"/>
              <a:gd name="connsiteY929" fmla="*/ 30308 h 6858000"/>
              <a:gd name="connsiteX930" fmla="*/ 2901945 w 7467600"/>
              <a:gd name="connsiteY930" fmla="*/ 466538 h 6858000"/>
              <a:gd name="connsiteX931" fmla="*/ 2815209 w 7467600"/>
              <a:gd name="connsiteY931" fmla="*/ 497361 h 6858000"/>
              <a:gd name="connsiteX932" fmla="*/ 2844845 w 7467600"/>
              <a:gd name="connsiteY932" fmla="*/ 127638 h 6858000"/>
              <a:gd name="connsiteX933" fmla="*/ 2867960 w 7467600"/>
              <a:gd name="connsiteY933" fmla="*/ 0 h 6858000"/>
              <a:gd name="connsiteX934" fmla="*/ 1057230 w 7467600"/>
              <a:gd name="connsiteY934" fmla="*/ 0 h 6858000"/>
              <a:gd name="connsiteX935" fmla="*/ 1111003 w 7467600"/>
              <a:gd name="connsiteY935" fmla="*/ 0 h 6858000"/>
              <a:gd name="connsiteX936" fmla="*/ 1125553 w 7467600"/>
              <a:gd name="connsiteY936" fmla="*/ 52588 h 6858000"/>
              <a:gd name="connsiteX937" fmla="*/ 1304276 w 7467600"/>
              <a:gd name="connsiteY937" fmla="*/ 476275 h 6858000"/>
              <a:gd name="connsiteX938" fmla="*/ 1492066 w 7467600"/>
              <a:gd name="connsiteY938" fmla="*/ 886333 h 6858000"/>
              <a:gd name="connsiteX939" fmla="*/ 1423698 w 7467600"/>
              <a:gd name="connsiteY939" fmla="*/ 710817 h 6858000"/>
              <a:gd name="connsiteX940" fmla="*/ 1357609 w 7467600"/>
              <a:gd name="connsiteY940" fmla="*/ 532892 h 6858000"/>
              <a:gd name="connsiteX941" fmla="*/ 1309550 w 7467600"/>
              <a:gd name="connsiteY941" fmla="*/ 374031 h 6858000"/>
              <a:gd name="connsiteX942" fmla="*/ 1193673 w 7467600"/>
              <a:gd name="connsiteY942" fmla="*/ 49533 h 6858000"/>
              <a:gd name="connsiteX943" fmla="*/ 1164391 w 7467600"/>
              <a:gd name="connsiteY943" fmla="*/ 0 h 6858000"/>
              <a:gd name="connsiteX944" fmla="*/ 1200666 w 7467600"/>
              <a:gd name="connsiteY944" fmla="*/ 0 h 6858000"/>
              <a:gd name="connsiteX945" fmla="*/ 1223408 w 7467600"/>
              <a:gd name="connsiteY945" fmla="*/ 38996 h 6858000"/>
              <a:gd name="connsiteX946" fmla="*/ 1339635 w 7467600"/>
              <a:gd name="connsiteY946" fmla="*/ 365517 h 6858000"/>
              <a:gd name="connsiteX947" fmla="*/ 1387469 w 7467600"/>
              <a:gd name="connsiteY947" fmla="*/ 523079 h 6858000"/>
              <a:gd name="connsiteX948" fmla="*/ 1452685 w 7467600"/>
              <a:gd name="connsiteY948" fmla="*/ 699806 h 6858000"/>
              <a:gd name="connsiteX949" fmla="*/ 1492092 w 7467600"/>
              <a:gd name="connsiteY949" fmla="*/ 800424 h 6858000"/>
              <a:gd name="connsiteX950" fmla="*/ 1455302 w 7467600"/>
              <a:gd name="connsiteY950" fmla="*/ 632913 h 6858000"/>
              <a:gd name="connsiteX951" fmla="*/ 1222336 w 7467600"/>
              <a:gd name="connsiteY951" fmla="*/ 9480 h 6858000"/>
              <a:gd name="connsiteX952" fmla="*/ 1214634 w 7467600"/>
              <a:gd name="connsiteY952" fmla="*/ 0 h 6858000"/>
              <a:gd name="connsiteX953" fmla="*/ 1289827 w 7467600"/>
              <a:gd name="connsiteY953" fmla="*/ 0 h 6858000"/>
              <a:gd name="connsiteX954" fmla="*/ 1321076 w 7467600"/>
              <a:gd name="connsiteY954" fmla="*/ 59722 h 6858000"/>
              <a:gd name="connsiteX955" fmla="*/ 1512579 w 7467600"/>
              <a:gd name="connsiteY955" fmla="*/ 626441 h 6858000"/>
              <a:gd name="connsiteX956" fmla="*/ 1506076 w 7467600"/>
              <a:gd name="connsiteY956" fmla="*/ 1089289 h 6858000"/>
              <a:gd name="connsiteX957" fmla="*/ 1486346 w 7467600"/>
              <a:gd name="connsiteY957" fmla="*/ 1079919 h 6858000"/>
              <a:gd name="connsiteX958" fmla="*/ 1070511 w 7467600"/>
              <a:gd name="connsiteY958" fmla="*/ 48609 h 6858000"/>
              <a:gd name="connsiteX959" fmla="*/ 1057230 w 7467600"/>
              <a:gd name="connsiteY959" fmla="*/ 0 h 6858000"/>
              <a:gd name="connsiteX960" fmla="*/ 43151 w 7467600"/>
              <a:gd name="connsiteY960" fmla="*/ 0 h 6858000"/>
              <a:gd name="connsiteX961" fmla="*/ 95283 w 7467600"/>
              <a:gd name="connsiteY961" fmla="*/ 0 h 6858000"/>
              <a:gd name="connsiteX962" fmla="*/ 300708 w 7467600"/>
              <a:gd name="connsiteY962" fmla="*/ 154571 h 6858000"/>
              <a:gd name="connsiteX963" fmla="*/ 530414 w 7467600"/>
              <a:gd name="connsiteY963" fmla="*/ 354673 h 6858000"/>
              <a:gd name="connsiteX964" fmla="*/ 333785 w 7467600"/>
              <a:gd name="connsiteY964" fmla="*/ 161564 h 6858000"/>
              <a:gd name="connsiteX965" fmla="*/ 147005 w 7467600"/>
              <a:gd name="connsiteY965" fmla="*/ 0 h 6858000"/>
              <a:gd name="connsiteX966" fmla="*/ 272509 w 7467600"/>
              <a:gd name="connsiteY966" fmla="*/ 0 h 6858000"/>
              <a:gd name="connsiteX967" fmla="*/ 326276 w 7467600"/>
              <a:gd name="connsiteY967" fmla="*/ 45847 h 6858000"/>
              <a:gd name="connsiteX968" fmla="*/ 823759 w 7467600"/>
              <a:gd name="connsiteY968" fmla="*/ 574145 h 6858000"/>
              <a:gd name="connsiteX969" fmla="*/ 811254 w 7467600"/>
              <a:gd name="connsiteY969" fmla="*/ 665546 h 6858000"/>
              <a:gd name="connsiteX970" fmla="*/ 154042 w 7467600"/>
              <a:gd name="connsiteY970" fmla="*/ 261522 h 6858000"/>
              <a:gd name="connsiteX971" fmla="*/ 13550 w 7467600"/>
              <a:gd name="connsiteY971" fmla="*/ 158423 h 6858000"/>
              <a:gd name="connsiteX972" fmla="*/ 0 w 7467600"/>
              <a:gd name="connsiteY972" fmla="*/ 146618 h 6858000"/>
              <a:gd name="connsiteX973" fmla="*/ 0 w 7467600"/>
              <a:gd name="connsiteY973" fmla="*/ 59161 h 6858000"/>
              <a:gd name="connsiteX974" fmla="*/ 45427 w 7467600"/>
              <a:gd name="connsiteY974" fmla="*/ 101078 h 6858000"/>
              <a:gd name="connsiteX975" fmla="*/ 630103 w 7467600"/>
              <a:gd name="connsiteY975" fmla="*/ 485885 h 6858000"/>
              <a:gd name="connsiteX976" fmla="*/ 532040 w 7467600"/>
              <a:gd name="connsiteY976" fmla="*/ 399359 h 6858000"/>
              <a:gd name="connsiteX977" fmla="*/ 517618 w 7467600"/>
              <a:gd name="connsiteY977" fmla="*/ 385726 h 6858000"/>
              <a:gd name="connsiteX978" fmla="*/ 285074 w 7467600"/>
              <a:gd name="connsiteY978" fmla="*/ 182755 h 6858000"/>
              <a:gd name="connsiteX979" fmla="*/ 43151 w 7467600"/>
              <a:gd name="connsiteY97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7240170 w 7467600"/>
              <a:gd name="connsiteY84" fmla="*/ 5787985 h 6858000"/>
              <a:gd name="connsiteX85" fmla="*/ 6946849 w 7467600"/>
              <a:gd name="connsiteY85" fmla="*/ 5523271 h 6858000"/>
              <a:gd name="connsiteX86" fmla="*/ 6946972 w 7467600"/>
              <a:gd name="connsiteY86" fmla="*/ 5526491 h 6858000"/>
              <a:gd name="connsiteX87" fmla="*/ 7105827 w 7467600"/>
              <a:gd name="connsiteY87" fmla="*/ 5718700 h 6858000"/>
              <a:gd name="connsiteX88" fmla="*/ 7356878 w 7467600"/>
              <a:gd name="connsiteY88" fmla="*/ 5981332 h 6858000"/>
              <a:gd name="connsiteX89" fmla="*/ 7467600 w 7467600"/>
              <a:gd name="connsiteY89" fmla="*/ 6117703 h 6858000"/>
              <a:gd name="connsiteX90" fmla="*/ 7467600 w 7467600"/>
              <a:gd name="connsiteY90" fmla="*/ 6163634 h 6858000"/>
              <a:gd name="connsiteX91" fmla="*/ 7403637 w 7467600"/>
              <a:gd name="connsiteY91" fmla="*/ 6083957 h 6858000"/>
              <a:gd name="connsiteX92" fmla="*/ 7254615 w 7467600"/>
              <a:gd name="connsiteY92" fmla="*/ 5911918 h 6858000"/>
              <a:gd name="connsiteX93" fmla="*/ 7312589 w 7467600"/>
              <a:gd name="connsiteY93" fmla="*/ 5982309 h 6858000"/>
              <a:gd name="connsiteX94" fmla="*/ 7448321 w 7467600"/>
              <a:gd name="connsiteY94" fmla="*/ 6190991 h 6858000"/>
              <a:gd name="connsiteX95" fmla="*/ 7467600 w 7467600"/>
              <a:gd name="connsiteY95" fmla="*/ 6221686 h 6858000"/>
              <a:gd name="connsiteX96" fmla="*/ 7467600 w 7467600"/>
              <a:gd name="connsiteY96" fmla="*/ 6334256 h 6858000"/>
              <a:gd name="connsiteX97" fmla="*/ 7454976 w 7467600"/>
              <a:gd name="connsiteY97" fmla="*/ 6318297 h 6858000"/>
              <a:gd name="connsiteX98" fmla="*/ 7042773 w 7467600"/>
              <a:gd name="connsiteY98" fmla="*/ 5734011 h 6858000"/>
              <a:gd name="connsiteX99" fmla="*/ 6844835 w 7467600"/>
              <a:gd name="connsiteY99" fmla="*/ 5424988 h 6858000"/>
              <a:gd name="connsiteX100" fmla="*/ 1456157 w 7467600"/>
              <a:gd name="connsiteY100" fmla="*/ 5371404 h 6858000"/>
              <a:gd name="connsiteX101" fmla="*/ 1244432 w 7467600"/>
              <a:gd name="connsiteY101" fmla="*/ 5385601 h 6858000"/>
              <a:gd name="connsiteX102" fmla="*/ 973990 w 7467600"/>
              <a:gd name="connsiteY102" fmla="*/ 5424940 h 6858000"/>
              <a:gd name="connsiteX103" fmla="*/ 1103809 w 7467600"/>
              <a:gd name="connsiteY103" fmla="*/ 5433720 h 6858000"/>
              <a:gd name="connsiteX104" fmla="*/ 1123454 w 7467600"/>
              <a:gd name="connsiteY104" fmla="*/ 5435727 h 6858000"/>
              <a:gd name="connsiteX105" fmla="*/ 1737017 w 7467600"/>
              <a:gd name="connsiteY105" fmla="*/ 5452183 h 6858000"/>
              <a:gd name="connsiteX106" fmla="*/ 1824397 w 7467600"/>
              <a:gd name="connsiteY106" fmla="*/ 5447757 h 6858000"/>
              <a:gd name="connsiteX107" fmla="*/ 2070059 w 7467600"/>
              <a:gd name="connsiteY107" fmla="*/ 5441660 h 6858000"/>
              <a:gd name="connsiteX108" fmla="*/ 1456157 w 7467600"/>
              <a:gd name="connsiteY108" fmla="*/ 5371404 h 6858000"/>
              <a:gd name="connsiteX109" fmla="*/ 4988186 w 7467600"/>
              <a:gd name="connsiteY109" fmla="*/ 5216467 h 6858000"/>
              <a:gd name="connsiteX110" fmla="*/ 4777334 w 7467600"/>
              <a:gd name="connsiteY110" fmla="*/ 5406072 h 6858000"/>
              <a:gd name="connsiteX111" fmla="*/ 4718341 w 7467600"/>
              <a:gd name="connsiteY111" fmla="*/ 5468043 h 6858000"/>
              <a:gd name="connsiteX112" fmla="*/ 4604655 w 7467600"/>
              <a:gd name="connsiteY112" fmla="*/ 5583434 h 6858000"/>
              <a:gd name="connsiteX113" fmla="*/ 4565074 w 7467600"/>
              <a:gd name="connsiteY113" fmla="*/ 5618550 h 6858000"/>
              <a:gd name="connsiteX114" fmla="*/ 4988186 w 7467600"/>
              <a:gd name="connsiteY114" fmla="*/ 5216467 h 6858000"/>
              <a:gd name="connsiteX115" fmla="*/ 4978032 w 7467600"/>
              <a:gd name="connsiteY115" fmla="*/ 5183809 h 6858000"/>
              <a:gd name="connsiteX116" fmla="*/ 4463413 w 7467600"/>
              <a:gd name="connsiteY116" fmla="*/ 5615162 h 6858000"/>
              <a:gd name="connsiteX117" fmla="*/ 4358134 w 7467600"/>
              <a:gd name="connsiteY117" fmla="*/ 5742791 h 6858000"/>
              <a:gd name="connsiteX118" fmla="*/ 4376219 w 7467600"/>
              <a:gd name="connsiteY118" fmla="*/ 5729027 h 6858000"/>
              <a:gd name="connsiteX119" fmla="*/ 4582340 w 7467600"/>
              <a:gd name="connsiteY119" fmla="*/ 5561037 h 6858000"/>
              <a:gd name="connsiteX120" fmla="*/ 4694684 w 7467600"/>
              <a:gd name="connsiteY120" fmla="*/ 5447098 h 6858000"/>
              <a:gd name="connsiteX121" fmla="*/ 4754123 w 7467600"/>
              <a:gd name="connsiteY121" fmla="*/ 5384643 h 6858000"/>
              <a:gd name="connsiteX122" fmla="*/ 4978032 w 7467600"/>
              <a:gd name="connsiteY122" fmla="*/ 5183809 h 6858000"/>
              <a:gd name="connsiteX123" fmla="*/ 1903353 w 7467600"/>
              <a:gd name="connsiteY123" fmla="*/ 5044827 h 6858000"/>
              <a:gd name="connsiteX124" fmla="*/ 1936931 w 7467600"/>
              <a:gd name="connsiteY124" fmla="*/ 5093954 h 6858000"/>
              <a:gd name="connsiteX125" fmla="*/ 2195868 w 7467600"/>
              <a:gd name="connsiteY125" fmla="*/ 5396574 h 6858000"/>
              <a:gd name="connsiteX126" fmla="*/ 2088852 w 7467600"/>
              <a:gd name="connsiteY126" fmla="*/ 5166123 h 6858000"/>
              <a:gd name="connsiteX127" fmla="*/ 1958241 w 7467600"/>
              <a:gd name="connsiteY127" fmla="*/ 5067955 h 6858000"/>
              <a:gd name="connsiteX128" fmla="*/ 1903353 w 7467600"/>
              <a:gd name="connsiteY128" fmla="*/ 5044827 h 6858000"/>
              <a:gd name="connsiteX129" fmla="*/ 1979378 w 7467600"/>
              <a:gd name="connsiteY129" fmla="*/ 4769504 h 6858000"/>
              <a:gd name="connsiteX130" fmla="*/ 2882120 w 7467600"/>
              <a:gd name="connsiteY130" fmla="*/ 5064547 h 6858000"/>
              <a:gd name="connsiteX131" fmla="*/ 2793103 w 7467600"/>
              <a:gd name="connsiteY131" fmla="*/ 5039699 h 6858000"/>
              <a:gd name="connsiteX132" fmla="*/ 2770041 w 7467600"/>
              <a:gd name="connsiteY132" fmla="*/ 5033634 h 6858000"/>
              <a:gd name="connsiteX133" fmla="*/ 1979378 w 7467600"/>
              <a:gd name="connsiteY133" fmla="*/ 4769504 h 6858000"/>
              <a:gd name="connsiteX134" fmla="*/ 1927410 w 7467600"/>
              <a:gd name="connsiteY134" fmla="*/ 4716164 h 6858000"/>
              <a:gd name="connsiteX135" fmla="*/ 1959587 w 7467600"/>
              <a:gd name="connsiteY135" fmla="*/ 4728849 h 6858000"/>
              <a:gd name="connsiteX136" fmla="*/ 2777707 w 7467600"/>
              <a:gd name="connsiteY136" fmla="*/ 5003991 h 6858000"/>
              <a:gd name="connsiteX137" fmla="*/ 2800768 w 7467600"/>
              <a:gd name="connsiteY137" fmla="*/ 5010056 h 6858000"/>
              <a:gd name="connsiteX138" fmla="*/ 2879408 w 7467600"/>
              <a:gd name="connsiteY138" fmla="*/ 5031590 h 6858000"/>
              <a:gd name="connsiteX139" fmla="*/ 2862295 w 7467600"/>
              <a:gd name="connsiteY139" fmla="*/ 5022958 h 6858000"/>
              <a:gd name="connsiteX140" fmla="*/ 2813343 w 7467600"/>
              <a:gd name="connsiteY140" fmla="*/ 4998369 h 6858000"/>
              <a:gd name="connsiteX141" fmla="*/ 2646245 w 7467600"/>
              <a:gd name="connsiteY141" fmla="*/ 4930999 h 6858000"/>
              <a:gd name="connsiteX142" fmla="*/ 1999243 w 7467600"/>
              <a:gd name="connsiteY142" fmla="*/ 4730524 h 6858000"/>
              <a:gd name="connsiteX143" fmla="*/ 1979527 w 7467600"/>
              <a:gd name="connsiteY143" fmla="*/ 4726651 h 6858000"/>
              <a:gd name="connsiteX144" fmla="*/ 1927410 w 7467600"/>
              <a:gd name="connsiteY144" fmla="*/ 4716164 h 6858000"/>
              <a:gd name="connsiteX145" fmla="*/ 1997014 w 7467600"/>
              <a:gd name="connsiteY145" fmla="*/ 4698007 h 6858000"/>
              <a:gd name="connsiteX146" fmla="*/ 2005458 w 7467600"/>
              <a:gd name="connsiteY146" fmla="*/ 4699540 h 6858000"/>
              <a:gd name="connsiteX147" fmla="*/ 2657186 w 7467600"/>
              <a:gd name="connsiteY147" fmla="*/ 4901687 h 6858000"/>
              <a:gd name="connsiteX148" fmla="*/ 2826662 w 7467600"/>
              <a:gd name="connsiteY148" fmla="*/ 4970362 h 6858000"/>
              <a:gd name="connsiteX149" fmla="*/ 2876100 w 7467600"/>
              <a:gd name="connsiteY149" fmla="*/ 4995397 h 6858000"/>
              <a:gd name="connsiteX150" fmla="*/ 3042600 w 7467600"/>
              <a:gd name="connsiteY150" fmla="*/ 5059532 h 6858000"/>
              <a:gd name="connsiteX151" fmla="*/ 1997014 w 7467600"/>
              <a:gd name="connsiteY151" fmla="*/ 4698007 h 6858000"/>
              <a:gd name="connsiteX152" fmla="*/ 2305292 w 7467600"/>
              <a:gd name="connsiteY152" fmla="*/ 4219492 h 6858000"/>
              <a:gd name="connsiteX153" fmla="*/ 3360922 w 7467600"/>
              <a:gd name="connsiteY153" fmla="*/ 4529373 h 6858000"/>
              <a:gd name="connsiteX154" fmla="*/ 3492420 w 7467600"/>
              <a:gd name="connsiteY154" fmla="*/ 4510145 h 6858000"/>
              <a:gd name="connsiteX155" fmla="*/ 3364086 w 7467600"/>
              <a:gd name="connsiteY155" fmla="*/ 4480340 h 6858000"/>
              <a:gd name="connsiteX156" fmla="*/ 3225818 w 7467600"/>
              <a:gd name="connsiteY156" fmla="*/ 4411822 h 6858000"/>
              <a:gd name="connsiteX157" fmla="*/ 3129696 w 7467600"/>
              <a:gd name="connsiteY157" fmla="*/ 4360704 h 6858000"/>
              <a:gd name="connsiteX158" fmla="*/ 2814545 w 7467600"/>
              <a:gd name="connsiteY158" fmla="*/ 4282955 h 6858000"/>
              <a:gd name="connsiteX159" fmla="*/ 2305292 w 7467600"/>
              <a:gd name="connsiteY159" fmla="*/ 4219492 h 6858000"/>
              <a:gd name="connsiteX160" fmla="*/ 2626982 w 7467600"/>
              <a:gd name="connsiteY160" fmla="*/ 4206450 h 6858000"/>
              <a:gd name="connsiteX161" fmla="*/ 2490617 w 7467600"/>
              <a:gd name="connsiteY161" fmla="*/ 4206951 h 6858000"/>
              <a:gd name="connsiteX162" fmla="*/ 2819869 w 7467600"/>
              <a:gd name="connsiteY162" fmla="*/ 4252936 h 6858000"/>
              <a:gd name="connsiteX163" fmla="*/ 3143018 w 7467600"/>
              <a:gd name="connsiteY163" fmla="*/ 4332698 h 6858000"/>
              <a:gd name="connsiteX164" fmla="*/ 3241520 w 7467600"/>
              <a:gd name="connsiteY164" fmla="*/ 4385112 h 6858000"/>
              <a:gd name="connsiteX165" fmla="*/ 3374575 w 7467600"/>
              <a:gd name="connsiteY165" fmla="*/ 4451517 h 6858000"/>
              <a:gd name="connsiteX166" fmla="*/ 3505221 w 7467600"/>
              <a:gd name="connsiteY166" fmla="*/ 4480757 h 6858000"/>
              <a:gd name="connsiteX167" fmla="*/ 2626982 w 7467600"/>
              <a:gd name="connsiteY167" fmla="*/ 4206450 h 6858000"/>
              <a:gd name="connsiteX168" fmla="*/ 1310106 w 7467600"/>
              <a:gd name="connsiteY168" fmla="*/ 3943217 h 6858000"/>
              <a:gd name="connsiteX169" fmla="*/ 854994 w 7467600"/>
              <a:gd name="connsiteY169" fmla="*/ 4399136 h 6858000"/>
              <a:gd name="connsiteX170" fmla="*/ 742462 w 7467600"/>
              <a:gd name="connsiteY170" fmla="*/ 4594648 h 6858000"/>
              <a:gd name="connsiteX171" fmla="*/ 820602 w 7467600"/>
              <a:gd name="connsiteY171" fmla="*/ 4485915 h 6858000"/>
              <a:gd name="connsiteX172" fmla="*/ 878295 w 7467600"/>
              <a:gd name="connsiteY172" fmla="*/ 4403594 h 6858000"/>
              <a:gd name="connsiteX173" fmla="*/ 1240607 w 7467600"/>
              <a:gd name="connsiteY173" fmla="*/ 4010401 h 6858000"/>
              <a:gd name="connsiteX174" fmla="*/ 1310106 w 7467600"/>
              <a:gd name="connsiteY174" fmla="*/ 3943217 h 6858000"/>
              <a:gd name="connsiteX175" fmla="*/ 1423113 w 7467600"/>
              <a:gd name="connsiteY175" fmla="*/ 3874565 h 6858000"/>
              <a:gd name="connsiteX176" fmla="*/ 1260565 w 7467600"/>
              <a:gd name="connsiteY176" fmla="*/ 4031982 h 6858000"/>
              <a:gd name="connsiteX177" fmla="*/ 901900 w 7467600"/>
              <a:gd name="connsiteY177" fmla="*/ 4421236 h 6858000"/>
              <a:gd name="connsiteX178" fmla="*/ 845044 w 7467600"/>
              <a:gd name="connsiteY178" fmla="*/ 4502436 h 6858000"/>
              <a:gd name="connsiteX179" fmla="*/ 685926 w 7467600"/>
              <a:gd name="connsiteY179" fmla="*/ 4703069 h 6858000"/>
              <a:gd name="connsiteX180" fmla="*/ 684248 w 7467600"/>
              <a:gd name="connsiteY180" fmla="*/ 4706721 h 6858000"/>
              <a:gd name="connsiteX181" fmla="*/ 1423113 w 7467600"/>
              <a:gd name="connsiteY181" fmla="*/ 3874565 h 6858000"/>
              <a:gd name="connsiteX182" fmla="*/ 3316479 w 7467600"/>
              <a:gd name="connsiteY182" fmla="*/ 3872136 h 6858000"/>
              <a:gd name="connsiteX183" fmla="*/ 3546806 w 7467600"/>
              <a:gd name="connsiteY183" fmla="*/ 4356139 h 6858000"/>
              <a:gd name="connsiteX184" fmla="*/ 3364433 w 7467600"/>
              <a:gd name="connsiteY184" fmla="*/ 3953121 h 6858000"/>
              <a:gd name="connsiteX185" fmla="*/ 3316479 w 7467600"/>
              <a:gd name="connsiteY185" fmla="*/ 3872136 h 6858000"/>
              <a:gd name="connsiteX186" fmla="*/ 3291335 w 7467600"/>
              <a:gd name="connsiteY186" fmla="*/ 3767420 h 6858000"/>
              <a:gd name="connsiteX187" fmla="*/ 3390805 w 7467600"/>
              <a:gd name="connsiteY187" fmla="*/ 3937163 h 6858000"/>
              <a:gd name="connsiteX188" fmla="*/ 3579062 w 7467600"/>
              <a:gd name="connsiteY188" fmla="*/ 4359040 h 6858000"/>
              <a:gd name="connsiteX189" fmla="*/ 3467355 w 7467600"/>
              <a:gd name="connsiteY189" fmla="*/ 3988130 h 6858000"/>
              <a:gd name="connsiteX190" fmla="*/ 3310753 w 7467600"/>
              <a:gd name="connsiteY190" fmla="*/ 3787140 h 6858000"/>
              <a:gd name="connsiteX191" fmla="*/ 3291335 w 7467600"/>
              <a:gd name="connsiteY191" fmla="*/ 3767420 h 6858000"/>
              <a:gd name="connsiteX192" fmla="*/ 1635889 w 7467600"/>
              <a:gd name="connsiteY192" fmla="*/ 3709494 h 6858000"/>
              <a:gd name="connsiteX193" fmla="*/ 1634800 w 7467600"/>
              <a:gd name="connsiteY193" fmla="*/ 3731111 h 6858000"/>
              <a:gd name="connsiteX194" fmla="*/ 1635889 w 7467600"/>
              <a:gd name="connsiteY194" fmla="*/ 3709494 h 6858000"/>
              <a:gd name="connsiteX195" fmla="*/ 1510397 w 7467600"/>
              <a:gd name="connsiteY195" fmla="*/ 3684705 h 6858000"/>
              <a:gd name="connsiteX196" fmla="*/ 1146550 w 7467600"/>
              <a:gd name="connsiteY196" fmla="*/ 3802012 h 6858000"/>
              <a:gd name="connsiteX197" fmla="*/ 698834 w 7467600"/>
              <a:gd name="connsiteY197" fmla="*/ 3952272 h 6858000"/>
              <a:gd name="connsiteX198" fmla="*/ 34256 w 7467600"/>
              <a:gd name="connsiteY198" fmla="*/ 4347603 h 6858000"/>
              <a:gd name="connsiteX199" fmla="*/ 527241 w 7467600"/>
              <a:gd name="connsiteY199" fmla="*/ 4065078 h 6858000"/>
              <a:gd name="connsiteX200" fmla="*/ 1510397 w 7467600"/>
              <a:gd name="connsiteY200" fmla="*/ 3684705 h 6858000"/>
              <a:gd name="connsiteX201" fmla="*/ 1313114 w 7467600"/>
              <a:gd name="connsiteY201" fmla="*/ 3655216 h 6858000"/>
              <a:gd name="connsiteX202" fmla="*/ 1109304 w 7467600"/>
              <a:gd name="connsiteY202" fmla="*/ 3669030 h 6858000"/>
              <a:gd name="connsiteX203" fmla="*/ 8129 w 7467600"/>
              <a:gd name="connsiteY203" fmla="*/ 4330519 h 6858000"/>
              <a:gd name="connsiteX204" fmla="*/ 687572 w 7467600"/>
              <a:gd name="connsiteY204" fmla="*/ 3925629 h 6858000"/>
              <a:gd name="connsiteX205" fmla="*/ 1138365 w 7467600"/>
              <a:gd name="connsiteY205" fmla="*/ 3774515 h 6858000"/>
              <a:gd name="connsiteX206" fmla="*/ 1505579 w 7467600"/>
              <a:gd name="connsiteY206" fmla="*/ 3655526 h 6858000"/>
              <a:gd name="connsiteX207" fmla="*/ 1313114 w 7467600"/>
              <a:gd name="connsiteY207" fmla="*/ 3655216 h 6858000"/>
              <a:gd name="connsiteX208" fmla="*/ 3655073 w 7467600"/>
              <a:gd name="connsiteY208" fmla="*/ 3650884 h 6858000"/>
              <a:gd name="connsiteX209" fmla="*/ 3989938 w 7467600"/>
              <a:gd name="connsiteY209" fmla="*/ 3991685 h 6858000"/>
              <a:gd name="connsiteX210" fmla="*/ 4393907 w 7467600"/>
              <a:gd name="connsiteY210" fmla="*/ 4261258 h 6858000"/>
              <a:gd name="connsiteX211" fmla="*/ 4648051 w 7467600"/>
              <a:gd name="connsiteY211" fmla="*/ 4374051 h 6858000"/>
              <a:gd name="connsiteX212" fmla="*/ 4383389 w 7467600"/>
              <a:gd name="connsiteY212" fmla="*/ 4184369 h 6858000"/>
              <a:gd name="connsiteX213" fmla="*/ 4165508 w 7467600"/>
              <a:gd name="connsiteY213" fmla="*/ 4035196 h 6858000"/>
              <a:gd name="connsiteX214" fmla="*/ 4068162 w 7467600"/>
              <a:gd name="connsiteY214" fmla="*/ 3953394 h 6858000"/>
              <a:gd name="connsiteX215" fmla="*/ 3981416 w 7467600"/>
              <a:gd name="connsiteY215" fmla="*/ 3880482 h 6858000"/>
              <a:gd name="connsiteX216" fmla="*/ 3800147 w 7467600"/>
              <a:gd name="connsiteY216" fmla="*/ 3749872 h 6858000"/>
              <a:gd name="connsiteX217" fmla="*/ 3655073 w 7467600"/>
              <a:gd name="connsiteY217" fmla="*/ 3650884 h 6858000"/>
              <a:gd name="connsiteX218" fmla="*/ 3670252 w 7467600"/>
              <a:gd name="connsiteY218" fmla="*/ 3622798 h 6858000"/>
              <a:gd name="connsiteX219" fmla="*/ 3817258 w 7467600"/>
              <a:gd name="connsiteY219" fmla="*/ 3723577 h 6858000"/>
              <a:gd name="connsiteX220" fmla="*/ 4000461 w 7467600"/>
              <a:gd name="connsiteY220" fmla="*/ 3855966 h 6858000"/>
              <a:gd name="connsiteX221" fmla="*/ 4088180 w 7467600"/>
              <a:gd name="connsiteY221" fmla="*/ 3929774 h 6858000"/>
              <a:gd name="connsiteX222" fmla="*/ 4184555 w 7467600"/>
              <a:gd name="connsiteY222" fmla="*/ 4010683 h 6858000"/>
              <a:gd name="connsiteX223" fmla="*/ 4399563 w 7467600"/>
              <a:gd name="connsiteY223" fmla="*/ 4158106 h 6858000"/>
              <a:gd name="connsiteX224" fmla="*/ 4684469 w 7467600"/>
              <a:gd name="connsiteY224" fmla="*/ 4364680 h 6858000"/>
              <a:gd name="connsiteX225" fmla="*/ 4690271 w 7467600"/>
              <a:gd name="connsiteY225" fmla="*/ 4370034 h 6858000"/>
              <a:gd name="connsiteX226" fmla="*/ 4136093 w 7467600"/>
              <a:gd name="connsiteY226" fmla="*/ 3858466 h 6858000"/>
              <a:gd name="connsiteX227" fmla="*/ 3670252 w 7467600"/>
              <a:gd name="connsiteY227" fmla="*/ 3622798 h 6858000"/>
              <a:gd name="connsiteX228" fmla="*/ 4440129 w 7467600"/>
              <a:gd name="connsiteY228" fmla="*/ 3448571 h 6858000"/>
              <a:gd name="connsiteX229" fmla="*/ 4856525 w 7467600"/>
              <a:gd name="connsiteY229" fmla="*/ 3915351 h 6858000"/>
              <a:gd name="connsiteX230" fmla="*/ 5059055 w 7467600"/>
              <a:gd name="connsiteY230" fmla="*/ 4108918 h 6858000"/>
              <a:gd name="connsiteX231" fmla="*/ 5290070 w 7467600"/>
              <a:gd name="connsiteY231" fmla="*/ 4263619 h 6858000"/>
              <a:gd name="connsiteX232" fmla="*/ 4834991 w 7467600"/>
              <a:gd name="connsiteY232" fmla="*/ 3830985 h 6858000"/>
              <a:gd name="connsiteX233" fmla="*/ 4440129 w 7467600"/>
              <a:gd name="connsiteY233" fmla="*/ 3448571 h 6858000"/>
              <a:gd name="connsiteX234" fmla="*/ 4441737 w 7467600"/>
              <a:gd name="connsiteY234" fmla="*/ 3399734 h 6858000"/>
              <a:gd name="connsiteX235" fmla="*/ 4431236 w 7467600"/>
              <a:gd name="connsiteY235" fmla="*/ 3400954 h 6858000"/>
              <a:gd name="connsiteX236" fmla="*/ 4557150 w 7467600"/>
              <a:gd name="connsiteY236" fmla="*/ 3510023 h 6858000"/>
              <a:gd name="connsiteX237" fmla="*/ 4856936 w 7467600"/>
              <a:gd name="connsiteY237" fmla="*/ 3809146 h 6858000"/>
              <a:gd name="connsiteX238" fmla="*/ 5111996 w 7467600"/>
              <a:gd name="connsiteY238" fmla="*/ 4065759 h 6858000"/>
              <a:gd name="connsiteX239" fmla="*/ 5388878 w 7467600"/>
              <a:gd name="connsiteY239" fmla="*/ 4300185 h 6858000"/>
              <a:gd name="connsiteX240" fmla="*/ 5425556 w 7467600"/>
              <a:gd name="connsiteY240" fmla="*/ 4308967 h 6858000"/>
              <a:gd name="connsiteX241" fmla="*/ 4943646 w 7467600"/>
              <a:gd name="connsiteY241" fmla="*/ 3822916 h 6858000"/>
              <a:gd name="connsiteX242" fmla="*/ 4594837 w 7467600"/>
              <a:gd name="connsiteY242" fmla="*/ 3532274 h 6858000"/>
              <a:gd name="connsiteX243" fmla="*/ 4441737 w 7467600"/>
              <a:gd name="connsiteY243" fmla="*/ 3399734 h 6858000"/>
              <a:gd name="connsiteX244" fmla="*/ 5425834 w 7467600"/>
              <a:gd name="connsiteY244" fmla="*/ 3162785 h 6858000"/>
              <a:gd name="connsiteX245" fmla="*/ 5401644 w 7467600"/>
              <a:gd name="connsiteY245" fmla="*/ 3617847 h 6858000"/>
              <a:gd name="connsiteX246" fmla="*/ 5467256 w 7467600"/>
              <a:gd name="connsiteY246" fmla="*/ 4175494 h 6858000"/>
              <a:gd name="connsiteX247" fmla="*/ 5448069 w 7467600"/>
              <a:gd name="connsiteY247" fmla="*/ 3567554 h 6858000"/>
              <a:gd name="connsiteX248" fmla="*/ 5425834 w 7467600"/>
              <a:gd name="connsiteY248" fmla="*/ 3162785 h 6858000"/>
              <a:gd name="connsiteX249" fmla="*/ 1318687 w 7467600"/>
              <a:gd name="connsiteY249" fmla="*/ 3113840 h 6858000"/>
              <a:gd name="connsiteX250" fmla="*/ 1066793 w 7467600"/>
              <a:gd name="connsiteY250" fmla="*/ 3212171 h 6858000"/>
              <a:gd name="connsiteX251" fmla="*/ 993319 w 7467600"/>
              <a:gd name="connsiteY251" fmla="*/ 3247648 h 6858000"/>
              <a:gd name="connsiteX252" fmla="*/ 853081 w 7467600"/>
              <a:gd name="connsiteY252" fmla="*/ 3312410 h 6858000"/>
              <a:gd name="connsiteX253" fmla="*/ 805957 w 7467600"/>
              <a:gd name="connsiteY253" fmla="*/ 3330443 h 6858000"/>
              <a:gd name="connsiteX254" fmla="*/ 1318687 w 7467600"/>
              <a:gd name="connsiteY254" fmla="*/ 3113840 h 6858000"/>
              <a:gd name="connsiteX255" fmla="*/ 5453702 w 7467600"/>
              <a:gd name="connsiteY255" fmla="*/ 3090882 h 6858000"/>
              <a:gd name="connsiteX256" fmla="*/ 5480135 w 7467600"/>
              <a:gd name="connsiteY256" fmla="*/ 3565802 h 6858000"/>
              <a:gd name="connsiteX257" fmla="*/ 5499023 w 7467600"/>
              <a:gd name="connsiteY257" fmla="*/ 4166310 h 6858000"/>
              <a:gd name="connsiteX258" fmla="*/ 5547022 w 7467600"/>
              <a:gd name="connsiteY258" fmla="*/ 3607838 h 6858000"/>
              <a:gd name="connsiteX259" fmla="*/ 5515964 w 7467600"/>
              <a:gd name="connsiteY259" fmla="*/ 3378541 h 6858000"/>
              <a:gd name="connsiteX260" fmla="*/ 5453702 w 7467600"/>
              <a:gd name="connsiteY260" fmla="*/ 3090882 h 6858000"/>
              <a:gd name="connsiteX261" fmla="*/ 1238695 w 7467600"/>
              <a:gd name="connsiteY261" fmla="*/ 3076820 h 6858000"/>
              <a:gd name="connsiteX262" fmla="*/ 716371 w 7467600"/>
              <a:gd name="connsiteY262" fmla="*/ 3293249 h 6858000"/>
              <a:gd name="connsiteX263" fmla="*/ 579522 w 7467600"/>
              <a:gd name="connsiteY263" fmla="*/ 3371759 h 6858000"/>
              <a:gd name="connsiteX264" fmla="*/ 600288 w 7467600"/>
              <a:gd name="connsiteY264" fmla="*/ 3365555 h 6858000"/>
              <a:gd name="connsiteX265" fmla="*/ 840692 w 7467600"/>
              <a:gd name="connsiteY265" fmla="*/ 3284921 h 6858000"/>
              <a:gd name="connsiteX266" fmla="*/ 979248 w 7467600"/>
              <a:gd name="connsiteY266" fmla="*/ 3221003 h 6858000"/>
              <a:gd name="connsiteX267" fmla="*/ 1053282 w 7467600"/>
              <a:gd name="connsiteY267" fmla="*/ 3185247 h 6858000"/>
              <a:gd name="connsiteX268" fmla="*/ 1320603 w 7467600"/>
              <a:gd name="connsiteY268" fmla="*/ 3081281 h 6858000"/>
              <a:gd name="connsiteX269" fmla="*/ 1238695 w 7467600"/>
              <a:gd name="connsiteY269" fmla="*/ 3076820 h 6858000"/>
              <a:gd name="connsiteX270" fmla="*/ 5425627 w 7467600"/>
              <a:gd name="connsiteY270" fmla="*/ 2954192 h 6858000"/>
              <a:gd name="connsiteX271" fmla="*/ 5470770 w 7467600"/>
              <a:gd name="connsiteY271" fmla="*/ 3005435 h 6858000"/>
              <a:gd name="connsiteX272" fmla="*/ 5519779 w 7467600"/>
              <a:gd name="connsiteY272" fmla="*/ 4359223 h 6858000"/>
              <a:gd name="connsiteX273" fmla="*/ 5520293 w 7467600"/>
              <a:gd name="connsiteY273" fmla="*/ 4360602 h 6858000"/>
              <a:gd name="connsiteX274" fmla="*/ 5767221 w 7467600"/>
              <a:gd name="connsiteY274" fmla="*/ 4665564 h 6858000"/>
              <a:gd name="connsiteX275" fmla="*/ 6937169 w 7467600"/>
              <a:gd name="connsiteY275" fmla="*/ 4815941 h 6858000"/>
              <a:gd name="connsiteX276" fmla="*/ 6953922 w 7467600"/>
              <a:gd name="connsiteY276" fmla="*/ 4890068 h 6858000"/>
              <a:gd name="connsiteX277" fmla="*/ 6071359 w 7467600"/>
              <a:gd name="connsiteY277" fmla="*/ 4770770 h 6858000"/>
              <a:gd name="connsiteX278" fmla="*/ 6038839 w 7467600"/>
              <a:gd name="connsiteY278" fmla="*/ 4764474 h 6858000"/>
              <a:gd name="connsiteX279" fmla="*/ 6038706 w 7467600"/>
              <a:gd name="connsiteY279" fmla="*/ 4763847 h 6858000"/>
              <a:gd name="connsiteX280" fmla="*/ 6037784 w 7467600"/>
              <a:gd name="connsiteY280" fmla="*/ 4764270 h 6858000"/>
              <a:gd name="connsiteX281" fmla="*/ 6038839 w 7467600"/>
              <a:gd name="connsiteY281" fmla="*/ 4764474 h 6858000"/>
              <a:gd name="connsiteX282" fmla="*/ 6040338 w 7467600"/>
              <a:gd name="connsiteY282" fmla="*/ 4771418 h 6858000"/>
              <a:gd name="connsiteX283" fmla="*/ 6024488 w 7467600"/>
              <a:gd name="connsiteY283" fmla="*/ 4809903 h 6858000"/>
              <a:gd name="connsiteX284" fmla="*/ 5599771 w 7467600"/>
              <a:gd name="connsiteY284" fmla="*/ 5509652 h 6858000"/>
              <a:gd name="connsiteX285" fmla="*/ 5548843 w 7467600"/>
              <a:gd name="connsiteY285" fmla="*/ 5563845 h 6858000"/>
              <a:gd name="connsiteX286" fmla="*/ 5940952 w 7467600"/>
              <a:gd name="connsiteY286" fmla="*/ 6250028 h 6858000"/>
              <a:gd name="connsiteX287" fmla="*/ 6043441 w 7467600"/>
              <a:gd name="connsiteY287" fmla="*/ 6665847 h 6858000"/>
              <a:gd name="connsiteX288" fmla="*/ 6093432 w 7467600"/>
              <a:gd name="connsiteY288" fmla="*/ 6858000 h 6858000"/>
              <a:gd name="connsiteX289" fmla="*/ 6034344 w 7467600"/>
              <a:gd name="connsiteY289" fmla="*/ 6858000 h 6858000"/>
              <a:gd name="connsiteX290" fmla="*/ 6026679 w 7467600"/>
              <a:gd name="connsiteY290" fmla="*/ 6836959 h 6858000"/>
              <a:gd name="connsiteX291" fmla="*/ 5800441 w 7467600"/>
              <a:gd name="connsiteY291" fmla="*/ 6335286 h 6858000"/>
              <a:gd name="connsiteX292" fmla="*/ 5526562 w 7467600"/>
              <a:gd name="connsiteY292" fmla="*/ 5705388 h 6858000"/>
              <a:gd name="connsiteX293" fmla="*/ 5519640 w 7467600"/>
              <a:gd name="connsiteY293" fmla="*/ 5683774 h 6858000"/>
              <a:gd name="connsiteX294" fmla="*/ 5844559 w 7467600"/>
              <a:gd name="connsiteY294" fmla="*/ 6553349 h 6858000"/>
              <a:gd name="connsiteX295" fmla="*/ 5975994 w 7467600"/>
              <a:gd name="connsiteY295" fmla="*/ 6858000 h 6858000"/>
              <a:gd name="connsiteX296" fmla="*/ 5898547 w 7467600"/>
              <a:gd name="connsiteY296" fmla="*/ 6858000 h 6858000"/>
              <a:gd name="connsiteX297" fmla="*/ 5682041 w 7467600"/>
              <a:gd name="connsiteY297" fmla="*/ 6355860 h 6858000"/>
              <a:gd name="connsiteX298" fmla="*/ 5461758 w 7467600"/>
              <a:gd name="connsiteY298" fmla="*/ 5820220 h 6858000"/>
              <a:gd name="connsiteX299" fmla="*/ 5237282 w 7467600"/>
              <a:gd name="connsiteY299" fmla="*/ 6579086 h 6858000"/>
              <a:gd name="connsiteX300" fmla="*/ 5115009 w 7467600"/>
              <a:gd name="connsiteY300" fmla="*/ 6858000 h 6858000"/>
              <a:gd name="connsiteX301" fmla="*/ 5028074 w 7467600"/>
              <a:gd name="connsiteY301" fmla="*/ 6858000 h 6858000"/>
              <a:gd name="connsiteX302" fmla="*/ 5079508 w 7467600"/>
              <a:gd name="connsiteY302" fmla="*/ 6749074 h 6858000"/>
              <a:gd name="connsiteX303" fmla="*/ 5371846 w 7467600"/>
              <a:gd name="connsiteY303" fmla="*/ 5924413 h 6858000"/>
              <a:gd name="connsiteX304" fmla="*/ 5270512 w 7467600"/>
              <a:gd name="connsiteY304" fmla="*/ 6138975 h 6858000"/>
              <a:gd name="connsiteX305" fmla="*/ 5062409 w 7467600"/>
              <a:gd name="connsiteY305" fmla="*/ 6653544 h 6858000"/>
              <a:gd name="connsiteX306" fmla="*/ 5036628 w 7467600"/>
              <a:gd name="connsiteY306" fmla="*/ 6754247 h 6858000"/>
              <a:gd name="connsiteX307" fmla="*/ 5009112 w 7467600"/>
              <a:gd name="connsiteY307" fmla="*/ 6858000 h 6858000"/>
              <a:gd name="connsiteX308" fmla="*/ 4976679 w 7467600"/>
              <a:gd name="connsiteY308" fmla="*/ 6858000 h 6858000"/>
              <a:gd name="connsiteX309" fmla="*/ 5006537 w 7467600"/>
              <a:gd name="connsiteY309" fmla="*/ 6747068 h 6858000"/>
              <a:gd name="connsiteX310" fmla="*/ 5032723 w 7467600"/>
              <a:gd name="connsiteY310" fmla="*/ 6644957 h 6858000"/>
              <a:gd name="connsiteX311" fmla="*/ 5242949 w 7467600"/>
              <a:gd name="connsiteY311" fmla="*/ 6125175 h 6858000"/>
              <a:gd name="connsiteX312" fmla="*/ 5286321 w 7467600"/>
              <a:gd name="connsiteY312" fmla="*/ 6033555 h 6858000"/>
              <a:gd name="connsiteX313" fmla="*/ 5008210 w 7467600"/>
              <a:gd name="connsiteY313" fmla="*/ 6649194 h 6858000"/>
              <a:gd name="connsiteX314" fmla="*/ 4986321 w 7467600"/>
              <a:gd name="connsiteY314" fmla="*/ 6765687 h 6858000"/>
              <a:gd name="connsiteX315" fmla="*/ 4973474 w 7467600"/>
              <a:gd name="connsiteY315" fmla="*/ 6858000 h 6858000"/>
              <a:gd name="connsiteX316" fmla="*/ 4907178 w 7467600"/>
              <a:gd name="connsiteY316" fmla="*/ 6858000 h 6858000"/>
              <a:gd name="connsiteX317" fmla="*/ 4910810 w 7467600"/>
              <a:gd name="connsiteY317" fmla="*/ 6829660 h 6858000"/>
              <a:gd name="connsiteX318" fmla="*/ 4987461 w 7467600"/>
              <a:gd name="connsiteY318" fmla="*/ 6432994 h 6858000"/>
              <a:gd name="connsiteX319" fmla="*/ 5179262 w 7467600"/>
              <a:gd name="connsiteY319" fmla="*/ 6035044 h 6858000"/>
              <a:gd name="connsiteX320" fmla="*/ 4689678 w 7467600"/>
              <a:gd name="connsiteY320" fmla="*/ 6440241 h 6858000"/>
              <a:gd name="connsiteX321" fmla="*/ 4477543 w 7467600"/>
              <a:gd name="connsiteY321" fmla="*/ 6674836 h 6858000"/>
              <a:gd name="connsiteX322" fmla="*/ 4329957 w 7467600"/>
              <a:gd name="connsiteY322" fmla="*/ 6858000 h 6858000"/>
              <a:gd name="connsiteX323" fmla="*/ 4218595 w 7467600"/>
              <a:gd name="connsiteY323" fmla="*/ 6858000 h 6858000"/>
              <a:gd name="connsiteX324" fmla="*/ 4368888 w 7467600"/>
              <a:gd name="connsiteY324" fmla="*/ 6668412 h 6858000"/>
              <a:gd name="connsiteX325" fmla="*/ 4563091 w 7467600"/>
              <a:gd name="connsiteY325" fmla="*/ 6442508 h 6858000"/>
              <a:gd name="connsiteX326" fmla="*/ 5387324 w 7467600"/>
              <a:gd name="connsiteY326" fmla="*/ 5705830 h 6858000"/>
              <a:gd name="connsiteX327" fmla="*/ 5073620 w 7467600"/>
              <a:gd name="connsiteY327" fmla="*/ 5955437 h 6858000"/>
              <a:gd name="connsiteX328" fmla="*/ 4689789 w 7467600"/>
              <a:gd name="connsiteY328" fmla="*/ 6268382 h 6858000"/>
              <a:gd name="connsiteX329" fmla="*/ 4418722 w 7467600"/>
              <a:gd name="connsiteY329" fmla="*/ 6570886 h 6858000"/>
              <a:gd name="connsiteX330" fmla="*/ 4214944 w 7467600"/>
              <a:gd name="connsiteY330" fmla="*/ 6858000 h 6858000"/>
              <a:gd name="connsiteX331" fmla="*/ 4177898 w 7467600"/>
              <a:gd name="connsiteY331" fmla="*/ 6858000 h 6858000"/>
              <a:gd name="connsiteX332" fmla="*/ 4391597 w 7467600"/>
              <a:gd name="connsiteY332" fmla="*/ 6556370 h 6858000"/>
              <a:gd name="connsiteX333" fmla="*/ 4668889 w 7467600"/>
              <a:gd name="connsiteY333" fmla="*/ 6246399 h 6858000"/>
              <a:gd name="connsiteX334" fmla="*/ 5055427 w 7467600"/>
              <a:gd name="connsiteY334" fmla="*/ 5931476 h 6858000"/>
              <a:gd name="connsiteX335" fmla="*/ 5371814 w 7467600"/>
              <a:gd name="connsiteY335" fmla="*/ 5678975 h 6858000"/>
              <a:gd name="connsiteX336" fmla="*/ 4987918 w 7467600"/>
              <a:gd name="connsiteY336" fmla="*/ 5838701 h 6858000"/>
              <a:gd name="connsiteX337" fmla="*/ 4317146 w 7467600"/>
              <a:gd name="connsiteY337" fmla="*/ 6587716 h 6858000"/>
              <a:gd name="connsiteX338" fmla="*/ 4171627 w 7467600"/>
              <a:gd name="connsiteY338" fmla="*/ 6858000 h 6858000"/>
              <a:gd name="connsiteX339" fmla="*/ 4081585 w 7467600"/>
              <a:gd name="connsiteY339" fmla="*/ 6858000 h 6858000"/>
              <a:gd name="connsiteX340" fmla="*/ 4238603 w 7467600"/>
              <a:gd name="connsiteY340" fmla="*/ 6559341 h 6858000"/>
              <a:gd name="connsiteX341" fmla="*/ 4778333 w 7467600"/>
              <a:gd name="connsiteY341" fmla="*/ 5873626 h 6858000"/>
              <a:gd name="connsiteX342" fmla="*/ 5414185 w 7467600"/>
              <a:gd name="connsiteY342" fmla="*/ 5573882 h 6858000"/>
              <a:gd name="connsiteX343" fmla="*/ 5959648 w 7467600"/>
              <a:gd name="connsiteY343" fmla="*/ 4760797 h 6858000"/>
              <a:gd name="connsiteX344" fmla="*/ 5355019 w 7467600"/>
              <a:gd name="connsiteY344" fmla="*/ 4734672 h 6858000"/>
              <a:gd name="connsiteX345" fmla="*/ 5083565 w 7467600"/>
              <a:gd name="connsiteY345" fmla="*/ 5179121 h 6858000"/>
              <a:gd name="connsiteX346" fmla="*/ 4713577 w 7467600"/>
              <a:gd name="connsiteY346" fmla="*/ 5616803 h 6858000"/>
              <a:gd name="connsiteX347" fmla="*/ 3989559 w 7467600"/>
              <a:gd name="connsiteY347" fmla="*/ 6145945 h 6858000"/>
              <a:gd name="connsiteX348" fmla="*/ 3939824 w 7467600"/>
              <a:gd name="connsiteY348" fmla="*/ 6066900 h 6858000"/>
              <a:gd name="connsiteX349" fmla="*/ 4584537 w 7467600"/>
              <a:gd name="connsiteY349" fmla="*/ 5324826 h 6858000"/>
              <a:gd name="connsiteX350" fmla="*/ 5037105 w 7467600"/>
              <a:gd name="connsiteY350" fmla="*/ 5088765 h 6858000"/>
              <a:gd name="connsiteX351" fmla="*/ 5039930 w 7467600"/>
              <a:gd name="connsiteY351" fmla="*/ 5089585 h 6858000"/>
              <a:gd name="connsiteX352" fmla="*/ 5263764 w 7467600"/>
              <a:gd name="connsiteY352" fmla="*/ 4735525 h 6858000"/>
              <a:gd name="connsiteX353" fmla="*/ 4086300 w 7467600"/>
              <a:gd name="connsiteY353" fmla="*/ 4884599 h 6858000"/>
              <a:gd name="connsiteX354" fmla="*/ 4085485 w 7467600"/>
              <a:gd name="connsiteY354" fmla="*/ 4899070 h 6858000"/>
              <a:gd name="connsiteX355" fmla="*/ 3871915 w 7467600"/>
              <a:gd name="connsiteY355" fmla="*/ 5253645 h 6858000"/>
              <a:gd name="connsiteX356" fmla="*/ 3799374 w 7467600"/>
              <a:gd name="connsiteY356" fmla="*/ 5466127 h 6858000"/>
              <a:gd name="connsiteX357" fmla="*/ 3498850 w 7467600"/>
              <a:gd name="connsiteY357" fmla="*/ 6661888 h 6858000"/>
              <a:gd name="connsiteX358" fmla="*/ 3399216 w 7467600"/>
              <a:gd name="connsiteY358" fmla="*/ 6858000 h 6858000"/>
              <a:gd name="connsiteX359" fmla="*/ 3303688 w 7467600"/>
              <a:gd name="connsiteY359" fmla="*/ 6858000 h 6858000"/>
              <a:gd name="connsiteX360" fmla="*/ 3391774 w 7467600"/>
              <a:gd name="connsiteY360" fmla="*/ 6697181 h 6858000"/>
              <a:gd name="connsiteX361" fmla="*/ 3735540 w 7467600"/>
              <a:gd name="connsiteY361" fmla="*/ 5546923 h 6858000"/>
              <a:gd name="connsiteX362" fmla="*/ 3729438 w 7467600"/>
              <a:gd name="connsiteY362" fmla="*/ 5569058 h 6858000"/>
              <a:gd name="connsiteX363" fmla="*/ 3707782 w 7467600"/>
              <a:gd name="connsiteY363" fmla="*/ 5644908 h 6858000"/>
              <a:gd name="connsiteX364" fmla="*/ 3583827 w 7467600"/>
              <a:gd name="connsiteY364" fmla="*/ 6039215 h 6858000"/>
              <a:gd name="connsiteX365" fmla="*/ 3547861 w 7467600"/>
              <a:gd name="connsiteY365" fmla="*/ 6129609 h 6858000"/>
              <a:gd name="connsiteX366" fmla="*/ 3490905 w 7467600"/>
              <a:gd name="connsiteY366" fmla="*/ 6277660 h 6858000"/>
              <a:gd name="connsiteX367" fmla="*/ 3455859 w 7467600"/>
              <a:gd name="connsiteY367" fmla="*/ 6391301 h 6858000"/>
              <a:gd name="connsiteX368" fmla="*/ 3429112 w 7467600"/>
              <a:gd name="connsiteY368" fmla="*/ 6479469 h 6858000"/>
              <a:gd name="connsiteX369" fmla="*/ 3304862 w 7467600"/>
              <a:gd name="connsiteY369" fmla="*/ 6796476 h 6858000"/>
              <a:gd name="connsiteX370" fmla="*/ 3276071 w 7467600"/>
              <a:gd name="connsiteY370" fmla="*/ 6858000 h 6858000"/>
              <a:gd name="connsiteX371" fmla="*/ 3240805 w 7467600"/>
              <a:gd name="connsiteY371" fmla="*/ 6858000 h 6858000"/>
              <a:gd name="connsiteX372" fmla="*/ 3275917 w 7467600"/>
              <a:gd name="connsiteY372" fmla="*/ 6783192 h 6858000"/>
              <a:gd name="connsiteX373" fmla="*/ 3399358 w 7467600"/>
              <a:gd name="connsiteY373" fmla="*/ 6469011 h 6858000"/>
              <a:gd name="connsiteX374" fmla="*/ 3425650 w 7467600"/>
              <a:gd name="connsiteY374" fmla="*/ 6381333 h 6858000"/>
              <a:gd name="connsiteX375" fmla="*/ 3460661 w 7467600"/>
              <a:gd name="connsiteY375" fmla="*/ 6266763 h 6858000"/>
              <a:gd name="connsiteX376" fmla="*/ 3518021 w 7467600"/>
              <a:gd name="connsiteY376" fmla="*/ 6117298 h 6858000"/>
              <a:gd name="connsiteX377" fmla="*/ 3554035 w 7467600"/>
              <a:gd name="connsiteY377" fmla="*/ 6027832 h 6858000"/>
              <a:gd name="connsiteX378" fmla="*/ 3677174 w 7467600"/>
              <a:gd name="connsiteY378" fmla="*/ 5636351 h 6858000"/>
              <a:gd name="connsiteX379" fmla="*/ 3698819 w 7467600"/>
              <a:gd name="connsiteY379" fmla="*/ 5560503 h 6858000"/>
              <a:gd name="connsiteX380" fmla="*/ 3702094 w 7467600"/>
              <a:gd name="connsiteY380" fmla="*/ 5549194 h 6858000"/>
              <a:gd name="connsiteX381" fmla="*/ 3398355 w 7467600"/>
              <a:gd name="connsiteY381" fmla="*/ 6094603 h 6858000"/>
              <a:gd name="connsiteX382" fmla="*/ 3193941 w 7467600"/>
              <a:gd name="connsiteY382" fmla="*/ 6798775 h 6858000"/>
              <a:gd name="connsiteX383" fmla="*/ 3184140 w 7467600"/>
              <a:gd name="connsiteY383" fmla="*/ 6858000 h 6858000"/>
              <a:gd name="connsiteX384" fmla="*/ 3099978 w 7467600"/>
              <a:gd name="connsiteY384" fmla="*/ 6858000 h 6858000"/>
              <a:gd name="connsiteX385" fmla="*/ 3101556 w 7467600"/>
              <a:gd name="connsiteY385" fmla="*/ 6843337 h 6858000"/>
              <a:gd name="connsiteX386" fmla="*/ 3370162 w 7467600"/>
              <a:gd name="connsiteY386" fmla="*/ 5785550 h 6858000"/>
              <a:gd name="connsiteX387" fmla="*/ 3746477 w 7467600"/>
              <a:gd name="connsiteY387" fmla="*/ 5377889 h 6858000"/>
              <a:gd name="connsiteX388" fmla="*/ 3863399 w 7467600"/>
              <a:gd name="connsiteY388" fmla="*/ 5087257 h 6858000"/>
              <a:gd name="connsiteX389" fmla="*/ 3968712 w 7467600"/>
              <a:gd name="connsiteY389" fmla="*/ 4913989 h 6858000"/>
              <a:gd name="connsiteX390" fmla="*/ 2792390 w 7467600"/>
              <a:gd name="connsiteY390" fmla="*/ 5382974 h 6858000"/>
              <a:gd name="connsiteX391" fmla="*/ 2714982 w 7467600"/>
              <a:gd name="connsiteY391" fmla="*/ 5427051 h 6858000"/>
              <a:gd name="connsiteX392" fmla="*/ 2813361 w 7467600"/>
              <a:gd name="connsiteY392" fmla="*/ 6023912 h 6858000"/>
              <a:gd name="connsiteX393" fmla="*/ 2688430 w 7467600"/>
              <a:gd name="connsiteY393" fmla="*/ 6801564 h 6858000"/>
              <a:gd name="connsiteX394" fmla="*/ 2629626 w 7467600"/>
              <a:gd name="connsiteY394" fmla="*/ 6763394 h 6858000"/>
              <a:gd name="connsiteX395" fmla="*/ 2565328 w 7467600"/>
              <a:gd name="connsiteY395" fmla="*/ 5516399 h 6858000"/>
              <a:gd name="connsiteX396" fmla="*/ 1922999 w 7467600"/>
              <a:gd name="connsiteY396" fmla="*/ 5980343 h 6858000"/>
              <a:gd name="connsiteX397" fmla="*/ 1950261 w 7467600"/>
              <a:gd name="connsiteY397" fmla="*/ 6405858 h 6858000"/>
              <a:gd name="connsiteX398" fmla="*/ 2365554 w 7467600"/>
              <a:gd name="connsiteY398" fmla="*/ 6759107 h 6858000"/>
              <a:gd name="connsiteX399" fmla="*/ 2424142 w 7467600"/>
              <a:gd name="connsiteY399" fmla="*/ 6858000 h 6858000"/>
              <a:gd name="connsiteX400" fmla="*/ 2395994 w 7467600"/>
              <a:gd name="connsiteY400" fmla="*/ 6858000 h 6858000"/>
              <a:gd name="connsiteX401" fmla="*/ 2392863 w 7467600"/>
              <a:gd name="connsiteY401" fmla="*/ 6852964 h 6858000"/>
              <a:gd name="connsiteX402" fmla="*/ 2017589 w 7467600"/>
              <a:gd name="connsiteY402" fmla="*/ 6493982 h 6858000"/>
              <a:gd name="connsiteX403" fmla="*/ 2147336 w 7467600"/>
              <a:gd name="connsiteY403" fmla="*/ 6594052 h 6858000"/>
              <a:gd name="connsiteX404" fmla="*/ 2207047 w 7467600"/>
              <a:gd name="connsiteY404" fmla="*/ 6654540 h 6858000"/>
              <a:gd name="connsiteX405" fmla="*/ 2299106 w 7467600"/>
              <a:gd name="connsiteY405" fmla="*/ 6778931 h 6858000"/>
              <a:gd name="connsiteX406" fmla="*/ 2314430 w 7467600"/>
              <a:gd name="connsiteY406" fmla="*/ 6801144 h 6858000"/>
              <a:gd name="connsiteX407" fmla="*/ 2352406 w 7467600"/>
              <a:gd name="connsiteY407" fmla="*/ 6858000 h 6858000"/>
              <a:gd name="connsiteX408" fmla="*/ 2314492 w 7467600"/>
              <a:gd name="connsiteY408" fmla="*/ 6858000 h 6858000"/>
              <a:gd name="connsiteX409" fmla="*/ 2288095 w 7467600"/>
              <a:gd name="connsiteY409" fmla="*/ 6818030 h 6858000"/>
              <a:gd name="connsiteX410" fmla="*/ 2272768 w 7467600"/>
              <a:gd name="connsiteY410" fmla="*/ 6795822 h 6858000"/>
              <a:gd name="connsiteX411" fmla="*/ 2182715 w 7467600"/>
              <a:gd name="connsiteY411" fmla="*/ 6675071 h 6858000"/>
              <a:gd name="connsiteX412" fmla="*/ 2032061 w 7467600"/>
              <a:gd name="connsiteY412" fmla="*/ 6541380 h 6858000"/>
              <a:gd name="connsiteX413" fmla="*/ 2257220 w 7467600"/>
              <a:gd name="connsiteY413" fmla="*/ 6826257 h 6858000"/>
              <a:gd name="connsiteX414" fmla="*/ 2281324 w 7467600"/>
              <a:gd name="connsiteY414" fmla="*/ 6858000 h 6858000"/>
              <a:gd name="connsiteX415" fmla="*/ 2242860 w 7467600"/>
              <a:gd name="connsiteY415" fmla="*/ 6858000 h 6858000"/>
              <a:gd name="connsiteX416" fmla="*/ 2232818 w 7467600"/>
              <a:gd name="connsiteY416" fmla="*/ 6844926 h 6858000"/>
              <a:gd name="connsiteX417" fmla="*/ 1990172 w 7467600"/>
              <a:gd name="connsiteY417" fmla="*/ 6542121 h 6858000"/>
              <a:gd name="connsiteX418" fmla="*/ 2124090 w 7467600"/>
              <a:gd name="connsiteY418" fmla="*/ 6761017 h 6858000"/>
              <a:gd name="connsiteX419" fmla="*/ 2200380 w 7467600"/>
              <a:gd name="connsiteY419" fmla="*/ 6858000 h 6858000"/>
              <a:gd name="connsiteX420" fmla="*/ 2147507 w 7467600"/>
              <a:gd name="connsiteY420" fmla="*/ 6858000 h 6858000"/>
              <a:gd name="connsiteX421" fmla="*/ 2070668 w 7467600"/>
              <a:gd name="connsiteY421" fmla="*/ 6761520 h 6858000"/>
              <a:gd name="connsiteX422" fmla="*/ 1975142 w 7467600"/>
              <a:gd name="connsiteY422" fmla="*/ 6585570 h 6858000"/>
              <a:gd name="connsiteX423" fmla="*/ 2050035 w 7467600"/>
              <a:gd name="connsiteY423" fmla="*/ 6813345 h 6858000"/>
              <a:gd name="connsiteX424" fmla="*/ 2063025 w 7467600"/>
              <a:gd name="connsiteY424" fmla="*/ 6858000 h 6858000"/>
              <a:gd name="connsiteX425" fmla="*/ 2021675 w 7467600"/>
              <a:gd name="connsiteY425" fmla="*/ 6858000 h 6858000"/>
              <a:gd name="connsiteX426" fmla="*/ 2019308 w 7467600"/>
              <a:gd name="connsiteY426" fmla="*/ 6847118 h 6858000"/>
              <a:gd name="connsiteX427" fmla="*/ 1938835 w 7467600"/>
              <a:gd name="connsiteY427" fmla="*/ 6551160 h 6858000"/>
              <a:gd name="connsiteX428" fmla="*/ 1953230 w 7467600"/>
              <a:gd name="connsiteY428" fmla="*/ 6759699 h 6858000"/>
              <a:gd name="connsiteX429" fmla="*/ 1956763 w 7467600"/>
              <a:gd name="connsiteY429" fmla="*/ 6778191 h 6858000"/>
              <a:gd name="connsiteX430" fmla="*/ 1967925 w 7467600"/>
              <a:gd name="connsiteY430" fmla="*/ 6858000 h 6858000"/>
              <a:gd name="connsiteX431" fmla="*/ 1936622 w 7467600"/>
              <a:gd name="connsiteY431" fmla="*/ 6858000 h 6858000"/>
              <a:gd name="connsiteX432" fmla="*/ 1926261 w 7467600"/>
              <a:gd name="connsiteY432" fmla="*/ 6784064 h 6858000"/>
              <a:gd name="connsiteX433" fmla="*/ 1922724 w 7467600"/>
              <a:gd name="connsiteY433" fmla="*/ 6765577 h 6858000"/>
              <a:gd name="connsiteX434" fmla="*/ 1904650 w 7467600"/>
              <a:gd name="connsiteY434" fmla="*/ 6639616 h 6858000"/>
              <a:gd name="connsiteX435" fmla="*/ 1885273 w 7467600"/>
              <a:gd name="connsiteY435" fmla="*/ 6858000 h 6858000"/>
              <a:gd name="connsiteX436" fmla="*/ 1854363 w 7467600"/>
              <a:gd name="connsiteY436" fmla="*/ 6858000 h 6858000"/>
              <a:gd name="connsiteX437" fmla="*/ 1880391 w 7467600"/>
              <a:gd name="connsiteY437" fmla="*/ 6603796 h 6858000"/>
              <a:gd name="connsiteX438" fmla="*/ 1818273 w 7467600"/>
              <a:gd name="connsiteY438" fmla="*/ 6715729 h 6858000"/>
              <a:gd name="connsiteX439" fmla="*/ 1794691 w 7467600"/>
              <a:gd name="connsiteY439" fmla="*/ 6843239 h 6858000"/>
              <a:gd name="connsiteX440" fmla="*/ 1794914 w 7467600"/>
              <a:gd name="connsiteY440" fmla="*/ 6858000 h 6858000"/>
              <a:gd name="connsiteX441" fmla="*/ 1746128 w 7467600"/>
              <a:gd name="connsiteY441" fmla="*/ 6858000 h 6858000"/>
              <a:gd name="connsiteX442" fmla="*/ 1753934 w 7467600"/>
              <a:gd name="connsiteY442" fmla="*/ 6724796 h 6858000"/>
              <a:gd name="connsiteX443" fmla="*/ 1792053 w 7467600"/>
              <a:gd name="connsiteY443" fmla="*/ 6572396 h 6858000"/>
              <a:gd name="connsiteX444" fmla="*/ 1862248 w 7467600"/>
              <a:gd name="connsiteY444" fmla="*/ 6266397 h 6858000"/>
              <a:gd name="connsiteX445" fmla="*/ 1862250 w 7467600"/>
              <a:gd name="connsiteY445" fmla="*/ 6033531 h 6858000"/>
              <a:gd name="connsiteX446" fmla="*/ 1211999 w 7467600"/>
              <a:gd name="connsiteY446" fmla="*/ 6683610 h 6858000"/>
              <a:gd name="connsiteX447" fmla="*/ 1213266 w 7467600"/>
              <a:gd name="connsiteY447" fmla="*/ 6691947 h 6858000"/>
              <a:gd name="connsiteX448" fmla="*/ 1203370 w 7467600"/>
              <a:gd name="connsiteY448" fmla="*/ 6850676 h 6858000"/>
              <a:gd name="connsiteX449" fmla="*/ 1203671 w 7467600"/>
              <a:gd name="connsiteY449" fmla="*/ 6858000 h 6858000"/>
              <a:gd name="connsiteX450" fmla="*/ 1143180 w 7467600"/>
              <a:gd name="connsiteY450" fmla="*/ 6858000 h 6858000"/>
              <a:gd name="connsiteX451" fmla="*/ 1142176 w 7467600"/>
              <a:gd name="connsiteY451" fmla="*/ 6766045 h 6858000"/>
              <a:gd name="connsiteX452" fmla="*/ 1067484 w 7467600"/>
              <a:gd name="connsiteY452" fmla="*/ 6858000 h 6858000"/>
              <a:gd name="connsiteX453" fmla="*/ 953928 w 7467600"/>
              <a:gd name="connsiteY453" fmla="*/ 6858000 h 6858000"/>
              <a:gd name="connsiteX454" fmla="*/ 959715 w 7467600"/>
              <a:gd name="connsiteY454" fmla="*/ 6850185 h 6858000"/>
              <a:gd name="connsiteX455" fmla="*/ 1483788 w 7467600"/>
              <a:gd name="connsiteY455" fmla="*/ 6259174 h 6858000"/>
              <a:gd name="connsiteX456" fmla="*/ 1100671 w 7467600"/>
              <a:gd name="connsiteY456" fmla="*/ 6252137 h 6858000"/>
              <a:gd name="connsiteX457" fmla="*/ 1090144 w 7467600"/>
              <a:gd name="connsiteY457" fmla="*/ 6256748 h 6858000"/>
              <a:gd name="connsiteX458" fmla="*/ 1095872 w 7467600"/>
              <a:gd name="connsiteY458" fmla="*/ 6271892 h 6858000"/>
              <a:gd name="connsiteX459" fmla="*/ 262785 w 7467600"/>
              <a:gd name="connsiteY459" fmla="*/ 6845450 h 6858000"/>
              <a:gd name="connsiteX460" fmla="*/ 209968 w 7467600"/>
              <a:gd name="connsiteY460" fmla="*/ 6770713 h 6858000"/>
              <a:gd name="connsiteX461" fmla="*/ 873460 w 7467600"/>
              <a:gd name="connsiteY461" fmla="*/ 6253768 h 6858000"/>
              <a:gd name="connsiteX462" fmla="*/ 192686 w 7467600"/>
              <a:gd name="connsiteY462" fmla="*/ 5849257 h 6858000"/>
              <a:gd name="connsiteX463" fmla="*/ 4696 w 7467600"/>
              <a:gd name="connsiteY463" fmla="*/ 5697668 h 6858000"/>
              <a:gd name="connsiteX464" fmla="*/ 0 w 7467600"/>
              <a:gd name="connsiteY464" fmla="*/ 5689984 h 6858000"/>
              <a:gd name="connsiteX465" fmla="*/ 0 w 7467600"/>
              <a:gd name="connsiteY465" fmla="*/ 5513472 h 6858000"/>
              <a:gd name="connsiteX466" fmla="*/ 174101 w 7467600"/>
              <a:gd name="connsiteY466" fmla="*/ 5620277 h 6858000"/>
              <a:gd name="connsiteX467" fmla="*/ 891800 w 7467600"/>
              <a:gd name="connsiteY467" fmla="*/ 6036935 h 6858000"/>
              <a:gd name="connsiteX468" fmla="*/ 1072219 w 7467600"/>
              <a:gd name="connsiteY468" fmla="*/ 6169443 h 6858000"/>
              <a:gd name="connsiteX469" fmla="*/ 1074117 w 7467600"/>
              <a:gd name="connsiteY469" fmla="*/ 6170301 h 6858000"/>
              <a:gd name="connsiteX470" fmla="*/ 1083114 w 7467600"/>
              <a:gd name="connsiteY470" fmla="*/ 6174131 h 6858000"/>
              <a:gd name="connsiteX471" fmla="*/ 1543010 w 7467600"/>
              <a:gd name="connsiteY471" fmla="*/ 6191140 h 6858000"/>
              <a:gd name="connsiteX472" fmla="*/ 1551080 w 7467600"/>
              <a:gd name="connsiteY472" fmla="*/ 6195006 h 6858000"/>
              <a:gd name="connsiteX473" fmla="*/ 2345443 w 7467600"/>
              <a:gd name="connsiteY473" fmla="*/ 5549882 h 6858000"/>
              <a:gd name="connsiteX474" fmla="*/ 1721499 w 7467600"/>
              <a:gd name="connsiteY474" fmla="*/ 5599969 h 6858000"/>
              <a:gd name="connsiteX475" fmla="*/ 767716 w 7467600"/>
              <a:gd name="connsiteY475" fmla="*/ 5472768 h 6858000"/>
              <a:gd name="connsiteX476" fmla="*/ 722147 w 7467600"/>
              <a:gd name="connsiteY476" fmla="*/ 5393091 h 6858000"/>
              <a:gd name="connsiteX477" fmla="*/ 1485552 w 7467600"/>
              <a:gd name="connsiteY477" fmla="*/ 5313202 h 6858000"/>
              <a:gd name="connsiteX478" fmla="*/ 2143004 w 7467600"/>
              <a:gd name="connsiteY478" fmla="*/ 5402420 h 6858000"/>
              <a:gd name="connsiteX479" fmla="*/ 1933391 w 7467600"/>
              <a:gd name="connsiteY479" fmla="*/ 5156971 h 6858000"/>
              <a:gd name="connsiteX480" fmla="*/ 1827118 w 7467600"/>
              <a:gd name="connsiteY480" fmla="*/ 4968410 h 6858000"/>
              <a:gd name="connsiteX481" fmla="*/ 1837349 w 7467600"/>
              <a:gd name="connsiteY481" fmla="*/ 4956357 h 6858000"/>
              <a:gd name="connsiteX482" fmla="*/ 2162835 w 7467600"/>
              <a:gd name="connsiteY482" fmla="*/ 5187853 h 6858000"/>
              <a:gd name="connsiteX483" fmla="*/ 2257167 w 7467600"/>
              <a:gd name="connsiteY483" fmla="*/ 5462123 h 6858000"/>
              <a:gd name="connsiteX484" fmla="*/ 2261598 w 7467600"/>
              <a:gd name="connsiteY484" fmla="*/ 5467998 h 6858000"/>
              <a:gd name="connsiteX485" fmla="*/ 2437177 w 7467600"/>
              <a:gd name="connsiteY485" fmla="*/ 5479608 h 6858000"/>
              <a:gd name="connsiteX486" fmla="*/ 2445247 w 7467600"/>
              <a:gd name="connsiteY486" fmla="*/ 5483476 h 6858000"/>
              <a:gd name="connsiteX487" fmla="*/ 2743626 w 7467600"/>
              <a:gd name="connsiteY487" fmla="*/ 5304819 h 6858000"/>
              <a:gd name="connsiteX488" fmla="*/ 3048102 w 7467600"/>
              <a:gd name="connsiteY488" fmla="*/ 5150595 h 6858000"/>
              <a:gd name="connsiteX489" fmla="*/ 1799414 w 7467600"/>
              <a:gd name="connsiteY489" fmla="*/ 4694732 h 6858000"/>
              <a:gd name="connsiteX490" fmla="*/ 1771735 w 7467600"/>
              <a:gd name="connsiteY490" fmla="*/ 4619929 h 6858000"/>
              <a:gd name="connsiteX491" fmla="*/ 3104273 w 7467600"/>
              <a:gd name="connsiteY491" fmla="*/ 5076159 h 6858000"/>
              <a:gd name="connsiteX492" fmla="*/ 3113245 w 7467600"/>
              <a:gd name="connsiteY492" fmla="*/ 5090705 h 6858000"/>
              <a:gd name="connsiteX493" fmla="*/ 3126294 w 7467600"/>
              <a:gd name="connsiteY493" fmla="*/ 5114400 h 6858000"/>
              <a:gd name="connsiteX494" fmla="*/ 3937433 w 7467600"/>
              <a:gd name="connsiteY494" fmla="*/ 4830473 h 6858000"/>
              <a:gd name="connsiteX495" fmla="*/ 3590475 w 7467600"/>
              <a:gd name="connsiteY495" fmla="*/ 4597974 h 6858000"/>
              <a:gd name="connsiteX496" fmla="*/ 3100264 w 7467600"/>
              <a:gd name="connsiteY496" fmla="*/ 4579845 h 6858000"/>
              <a:gd name="connsiteX497" fmla="*/ 2183576 w 7467600"/>
              <a:gd name="connsiteY497" fmla="*/ 4227150 h 6858000"/>
              <a:gd name="connsiteX498" fmla="*/ 2151029 w 7467600"/>
              <a:gd name="connsiteY498" fmla="*/ 4146947 h 6858000"/>
              <a:gd name="connsiteX499" fmla="*/ 3563434 w 7467600"/>
              <a:gd name="connsiteY499" fmla="*/ 4469115 h 6858000"/>
              <a:gd name="connsiteX500" fmla="*/ 3177952 w 7467600"/>
              <a:gd name="connsiteY500" fmla="*/ 3657386 h 6858000"/>
              <a:gd name="connsiteX501" fmla="*/ 3189263 w 7467600"/>
              <a:gd name="connsiteY501" fmla="*/ 3625726 h 6858000"/>
              <a:gd name="connsiteX502" fmla="*/ 3560912 w 7467600"/>
              <a:gd name="connsiteY502" fmla="*/ 4079863 h 6858000"/>
              <a:gd name="connsiteX503" fmla="*/ 3626636 w 7467600"/>
              <a:gd name="connsiteY503" fmla="*/ 4512230 h 6858000"/>
              <a:gd name="connsiteX504" fmla="*/ 3653088 w 7467600"/>
              <a:gd name="connsiteY504" fmla="*/ 4521417 h 6858000"/>
              <a:gd name="connsiteX505" fmla="*/ 3988128 w 7467600"/>
              <a:gd name="connsiteY505" fmla="*/ 4817267 h 6858000"/>
              <a:gd name="connsiteX506" fmla="*/ 4830582 w 7467600"/>
              <a:gd name="connsiteY506" fmla="*/ 4676000 h 6858000"/>
              <a:gd name="connsiteX507" fmla="*/ 4830100 w 7467600"/>
              <a:gd name="connsiteY507" fmla="*/ 4675554 h 6858000"/>
              <a:gd name="connsiteX508" fmla="*/ 4036318 w 7467600"/>
              <a:gd name="connsiteY508" fmla="*/ 4147013 h 6858000"/>
              <a:gd name="connsiteX509" fmla="*/ 3432098 w 7467600"/>
              <a:gd name="connsiteY509" fmla="*/ 3537312 h 6858000"/>
              <a:gd name="connsiteX510" fmla="*/ 3446761 w 7467600"/>
              <a:gd name="connsiteY510" fmla="*/ 3461278 h 6858000"/>
              <a:gd name="connsiteX511" fmla="*/ 4419733 w 7467600"/>
              <a:gd name="connsiteY511" fmla="*/ 3963555 h 6858000"/>
              <a:gd name="connsiteX512" fmla="*/ 4781371 w 7467600"/>
              <a:gd name="connsiteY512" fmla="*/ 4458604 h 6858000"/>
              <a:gd name="connsiteX513" fmla="*/ 4780440 w 7467600"/>
              <a:gd name="connsiteY513" fmla="*/ 4470290 h 6858000"/>
              <a:gd name="connsiteX514" fmla="*/ 4898954 w 7467600"/>
              <a:gd name="connsiteY514" fmla="*/ 4662092 h 6858000"/>
              <a:gd name="connsiteX515" fmla="*/ 4900699 w 7467600"/>
              <a:gd name="connsiteY515" fmla="*/ 4670867 h 6858000"/>
              <a:gd name="connsiteX516" fmla="*/ 5714511 w 7467600"/>
              <a:gd name="connsiteY516" fmla="*/ 4663483 h 6858000"/>
              <a:gd name="connsiteX517" fmla="*/ 5464793 w 7467600"/>
              <a:gd name="connsiteY517" fmla="*/ 4393556 h 6858000"/>
              <a:gd name="connsiteX518" fmla="*/ 5461897 w 7467600"/>
              <a:gd name="connsiteY518" fmla="*/ 4390879 h 6858000"/>
              <a:gd name="connsiteX519" fmla="*/ 4294126 w 7467600"/>
              <a:gd name="connsiteY519" fmla="*/ 3303048 h 6858000"/>
              <a:gd name="connsiteX520" fmla="*/ 4305321 w 7467600"/>
              <a:gd name="connsiteY520" fmla="*/ 3256953 h 6858000"/>
              <a:gd name="connsiteX521" fmla="*/ 4949299 w 7467600"/>
              <a:gd name="connsiteY521" fmla="*/ 3766336 h 6858000"/>
              <a:gd name="connsiteX522" fmla="*/ 5291452 w 7467600"/>
              <a:gd name="connsiteY522" fmla="*/ 4076801 h 6858000"/>
              <a:gd name="connsiteX523" fmla="*/ 5434998 w 7467600"/>
              <a:gd name="connsiteY523" fmla="*/ 4254100 h 6858000"/>
              <a:gd name="connsiteX524" fmla="*/ 5351015 w 7467600"/>
              <a:gd name="connsiteY524" fmla="*/ 3760989 h 6858000"/>
              <a:gd name="connsiteX525" fmla="*/ 5413780 w 7467600"/>
              <a:gd name="connsiteY525" fmla="*/ 2966265 h 6858000"/>
              <a:gd name="connsiteX526" fmla="*/ 5425627 w 7467600"/>
              <a:gd name="connsiteY526" fmla="*/ 2954192 h 6858000"/>
              <a:gd name="connsiteX527" fmla="*/ 6604735 w 7467600"/>
              <a:gd name="connsiteY527" fmla="*/ 2041381 h 6858000"/>
              <a:gd name="connsiteX528" fmla="*/ 7204487 w 7467600"/>
              <a:gd name="connsiteY528" fmla="*/ 2742112 h 6858000"/>
              <a:gd name="connsiteX529" fmla="*/ 7131592 w 7467600"/>
              <a:gd name="connsiteY529" fmla="*/ 2672096 h 6858000"/>
              <a:gd name="connsiteX530" fmla="*/ 6996344 w 7467600"/>
              <a:gd name="connsiteY530" fmla="*/ 2518310 h 6858000"/>
              <a:gd name="connsiteX531" fmla="*/ 6735495 w 7467600"/>
              <a:gd name="connsiteY531" fmla="*/ 2196890 h 6858000"/>
              <a:gd name="connsiteX532" fmla="*/ 6721901 w 7467600"/>
              <a:gd name="connsiteY532" fmla="*/ 2179274 h 6858000"/>
              <a:gd name="connsiteX533" fmla="*/ 6604735 w 7467600"/>
              <a:gd name="connsiteY533" fmla="*/ 2041381 h 6858000"/>
              <a:gd name="connsiteX534" fmla="*/ 6591670 w 7467600"/>
              <a:gd name="connsiteY534" fmla="*/ 1988277 h 6858000"/>
              <a:gd name="connsiteX535" fmla="*/ 6747349 w 7467600"/>
              <a:gd name="connsiteY535" fmla="*/ 2160069 h 6858000"/>
              <a:gd name="connsiteX536" fmla="*/ 6760943 w 7467600"/>
              <a:gd name="connsiteY536" fmla="*/ 2177686 h 6858000"/>
              <a:gd name="connsiteX537" fmla="*/ 7021065 w 7467600"/>
              <a:gd name="connsiteY537" fmla="*/ 2498102 h 6858000"/>
              <a:gd name="connsiteX538" fmla="*/ 7155223 w 7467600"/>
              <a:gd name="connsiteY538" fmla="*/ 2650386 h 6858000"/>
              <a:gd name="connsiteX539" fmla="*/ 7203167 w 7467600"/>
              <a:gd name="connsiteY539" fmla="*/ 2697288 h 6858000"/>
              <a:gd name="connsiteX540" fmla="*/ 6937703 w 7467600"/>
              <a:gd name="connsiteY540" fmla="*/ 2321981 h 6858000"/>
              <a:gd name="connsiteX541" fmla="*/ 6591670 w 7467600"/>
              <a:gd name="connsiteY541" fmla="*/ 1988277 h 6858000"/>
              <a:gd name="connsiteX542" fmla="*/ 5798671 w 7467600"/>
              <a:gd name="connsiteY542" fmla="*/ 1981601 h 6858000"/>
              <a:gd name="connsiteX543" fmla="*/ 5754709 w 7467600"/>
              <a:gd name="connsiteY543" fmla="*/ 2071454 h 6858000"/>
              <a:gd name="connsiteX544" fmla="*/ 5763044 w 7467600"/>
              <a:gd name="connsiteY544" fmla="*/ 2842206 h 6858000"/>
              <a:gd name="connsiteX545" fmla="*/ 5764974 w 7467600"/>
              <a:gd name="connsiteY545" fmla="*/ 2799609 h 6858000"/>
              <a:gd name="connsiteX546" fmla="*/ 5767665 w 7467600"/>
              <a:gd name="connsiteY546" fmla="*/ 2666409 h 6858000"/>
              <a:gd name="connsiteX547" fmla="*/ 5763055 w 7467600"/>
              <a:gd name="connsiteY547" fmla="*/ 2579705 h 6858000"/>
              <a:gd name="connsiteX548" fmla="*/ 5758079 w 7467600"/>
              <a:gd name="connsiteY548" fmla="*/ 2492508 h 6858000"/>
              <a:gd name="connsiteX549" fmla="*/ 5779325 w 7467600"/>
              <a:gd name="connsiteY549" fmla="*/ 2197069 h 6858000"/>
              <a:gd name="connsiteX550" fmla="*/ 5798671 w 7467600"/>
              <a:gd name="connsiteY550" fmla="*/ 1981601 h 6858000"/>
              <a:gd name="connsiteX551" fmla="*/ 5829202 w 7467600"/>
              <a:gd name="connsiteY551" fmla="*/ 1971679 h 6858000"/>
              <a:gd name="connsiteX552" fmla="*/ 5809558 w 7467600"/>
              <a:gd name="connsiteY552" fmla="*/ 2198043 h 6858000"/>
              <a:gd name="connsiteX553" fmla="*/ 5788653 w 7467600"/>
              <a:gd name="connsiteY553" fmla="*/ 2489430 h 6858000"/>
              <a:gd name="connsiteX554" fmla="*/ 5793439 w 7467600"/>
              <a:gd name="connsiteY554" fmla="*/ 2575235 h 6858000"/>
              <a:gd name="connsiteX555" fmla="*/ 5796837 w 7467600"/>
              <a:gd name="connsiteY555" fmla="*/ 2637633 h 6858000"/>
              <a:gd name="connsiteX556" fmla="*/ 5818614 w 7467600"/>
              <a:gd name="connsiteY556" fmla="*/ 2473055 h 6858000"/>
              <a:gd name="connsiteX557" fmla="*/ 5829202 w 7467600"/>
              <a:gd name="connsiteY557" fmla="*/ 1971679 h 6858000"/>
              <a:gd name="connsiteX558" fmla="*/ 5911389 w 7467600"/>
              <a:gd name="connsiteY558" fmla="*/ 1898371 h 6858000"/>
              <a:gd name="connsiteX559" fmla="*/ 6237627 w 7467600"/>
              <a:gd name="connsiteY559" fmla="*/ 2231921 h 6858000"/>
              <a:gd name="connsiteX560" fmla="*/ 5911389 w 7467600"/>
              <a:gd name="connsiteY560" fmla="*/ 1898371 h 6858000"/>
              <a:gd name="connsiteX561" fmla="*/ 6944437 w 7467600"/>
              <a:gd name="connsiteY561" fmla="*/ 1575402 h 6858000"/>
              <a:gd name="connsiteX562" fmla="*/ 6304730 w 7467600"/>
              <a:gd name="connsiteY562" fmla="*/ 1766654 h 6858000"/>
              <a:gd name="connsiteX563" fmla="*/ 6944437 w 7467600"/>
              <a:gd name="connsiteY563" fmla="*/ 1575402 h 6858000"/>
              <a:gd name="connsiteX564" fmla="*/ 7019523 w 7467600"/>
              <a:gd name="connsiteY564" fmla="*/ 1519450 h 6858000"/>
              <a:gd name="connsiteX565" fmla="*/ 6298091 w 7467600"/>
              <a:gd name="connsiteY565" fmla="*/ 1737122 h 6858000"/>
              <a:gd name="connsiteX566" fmla="*/ 7019523 w 7467600"/>
              <a:gd name="connsiteY566" fmla="*/ 1519450 h 6858000"/>
              <a:gd name="connsiteX567" fmla="*/ 2399523 w 7467600"/>
              <a:gd name="connsiteY567" fmla="*/ 1428234 h 6858000"/>
              <a:gd name="connsiteX568" fmla="*/ 2224982 w 7467600"/>
              <a:gd name="connsiteY568" fmla="*/ 1826201 h 6858000"/>
              <a:gd name="connsiteX569" fmla="*/ 2096099 w 7467600"/>
              <a:gd name="connsiteY569" fmla="*/ 2345900 h 6858000"/>
              <a:gd name="connsiteX570" fmla="*/ 2283317 w 7467600"/>
              <a:gd name="connsiteY570" fmla="*/ 1796925 h 6858000"/>
              <a:gd name="connsiteX571" fmla="*/ 2399523 w 7467600"/>
              <a:gd name="connsiteY571" fmla="*/ 1428234 h 6858000"/>
              <a:gd name="connsiteX572" fmla="*/ 2448558 w 7467600"/>
              <a:gd name="connsiteY572" fmla="*/ 1373435 h 6858000"/>
              <a:gd name="connsiteX573" fmla="*/ 2312521 w 7467600"/>
              <a:gd name="connsiteY573" fmla="*/ 1806140 h 6858000"/>
              <a:gd name="connsiteX574" fmla="*/ 2127533 w 7467600"/>
              <a:gd name="connsiteY574" fmla="*/ 2348380 h 6858000"/>
              <a:gd name="connsiteX575" fmla="*/ 2358080 w 7467600"/>
              <a:gd name="connsiteY575" fmla="*/ 1866134 h 6858000"/>
              <a:gd name="connsiteX576" fmla="*/ 2407436 w 7467600"/>
              <a:gd name="connsiteY576" fmla="*/ 1651070 h 6858000"/>
              <a:gd name="connsiteX577" fmla="*/ 2448558 w 7467600"/>
              <a:gd name="connsiteY577" fmla="*/ 1373435 h 6858000"/>
              <a:gd name="connsiteX578" fmla="*/ 278707 w 7467600"/>
              <a:gd name="connsiteY578" fmla="*/ 1352270 h 6858000"/>
              <a:gd name="connsiteX579" fmla="*/ 321570 w 7467600"/>
              <a:gd name="connsiteY579" fmla="*/ 1861610 h 6858000"/>
              <a:gd name="connsiteX580" fmla="*/ 294281 w 7467600"/>
              <a:gd name="connsiteY580" fmla="*/ 1440658 h 6858000"/>
              <a:gd name="connsiteX581" fmla="*/ 278707 w 7467600"/>
              <a:gd name="connsiteY581" fmla="*/ 1352270 h 6858000"/>
              <a:gd name="connsiteX582" fmla="*/ 1423821 w 7467600"/>
              <a:gd name="connsiteY582" fmla="*/ 1351958 h 6858000"/>
              <a:gd name="connsiteX583" fmla="*/ 1638521 w 7467600"/>
              <a:gd name="connsiteY583" fmla="*/ 1908470 h 6858000"/>
              <a:gd name="connsiteX584" fmla="*/ 1754199 w 7467600"/>
              <a:gd name="connsiteY584" fmla="*/ 2149284 h 6858000"/>
              <a:gd name="connsiteX585" fmla="*/ 1908359 w 7467600"/>
              <a:gd name="connsiteY585" fmla="*/ 2364988 h 6858000"/>
              <a:gd name="connsiteX586" fmla="*/ 1647661 w 7467600"/>
              <a:gd name="connsiteY586" fmla="*/ 1825945 h 6858000"/>
              <a:gd name="connsiteX587" fmla="*/ 1423821 w 7467600"/>
              <a:gd name="connsiteY587" fmla="*/ 1351958 h 6858000"/>
              <a:gd name="connsiteX588" fmla="*/ 1431890 w 7467600"/>
              <a:gd name="connsiteY588" fmla="*/ 1306475 h 6858000"/>
              <a:gd name="connsiteX589" fmla="*/ 1507597 w 7467600"/>
              <a:gd name="connsiteY589" fmla="*/ 1446132 h 6858000"/>
              <a:gd name="connsiteX590" fmla="*/ 1674586 w 7467600"/>
              <a:gd name="connsiteY590" fmla="*/ 1813832 h 6858000"/>
              <a:gd name="connsiteX591" fmla="*/ 1815950 w 7467600"/>
              <a:gd name="connsiteY591" fmla="*/ 2128564 h 6858000"/>
              <a:gd name="connsiteX592" fmla="*/ 1984242 w 7467600"/>
              <a:gd name="connsiteY592" fmla="*/ 2430829 h 6858000"/>
              <a:gd name="connsiteX593" fmla="*/ 2014023 w 7467600"/>
              <a:gd name="connsiteY593" fmla="*/ 2450995 h 6858000"/>
              <a:gd name="connsiteX594" fmla="*/ 1747337 w 7467600"/>
              <a:gd name="connsiteY594" fmla="*/ 1855264 h 6858000"/>
              <a:gd name="connsiteX595" fmla="*/ 1533749 w 7467600"/>
              <a:gd name="connsiteY595" fmla="*/ 1478656 h 6858000"/>
              <a:gd name="connsiteX596" fmla="*/ 1431890 w 7467600"/>
              <a:gd name="connsiteY596" fmla="*/ 1306475 h 6858000"/>
              <a:gd name="connsiteX597" fmla="*/ 5052692 w 7467600"/>
              <a:gd name="connsiteY597" fmla="*/ 1292994 h 6858000"/>
              <a:gd name="connsiteX598" fmla="*/ 5200661 w 7467600"/>
              <a:gd name="connsiteY598" fmla="*/ 1635186 h 6858000"/>
              <a:gd name="connsiteX599" fmla="*/ 5297138 w 7467600"/>
              <a:gd name="connsiteY599" fmla="*/ 1906351 h 6858000"/>
              <a:gd name="connsiteX600" fmla="*/ 5052692 w 7467600"/>
              <a:gd name="connsiteY600" fmla="*/ 1292994 h 6858000"/>
              <a:gd name="connsiteX601" fmla="*/ 5009948 w 7467600"/>
              <a:gd name="connsiteY601" fmla="*/ 1273619 h 6858000"/>
              <a:gd name="connsiteX602" fmla="*/ 5121777 w 7467600"/>
              <a:gd name="connsiteY602" fmla="*/ 1654213 h 6858000"/>
              <a:gd name="connsiteX603" fmla="*/ 5293545 w 7467600"/>
              <a:gd name="connsiteY603" fmla="*/ 2072247 h 6858000"/>
              <a:gd name="connsiteX604" fmla="*/ 5294042 w 7467600"/>
              <a:gd name="connsiteY604" fmla="*/ 2065019 h 6858000"/>
              <a:gd name="connsiteX605" fmla="*/ 5171936 w 7467600"/>
              <a:gd name="connsiteY605" fmla="*/ 1647613 h 6858000"/>
              <a:gd name="connsiteX606" fmla="*/ 5009948 w 7467600"/>
              <a:gd name="connsiteY606" fmla="*/ 1273619 h 6858000"/>
              <a:gd name="connsiteX607" fmla="*/ 655236 w 7467600"/>
              <a:gd name="connsiteY607" fmla="*/ 1268632 h 6858000"/>
              <a:gd name="connsiteX608" fmla="*/ 839521 w 7467600"/>
              <a:gd name="connsiteY608" fmla="*/ 1685315 h 6858000"/>
              <a:gd name="connsiteX609" fmla="*/ 1109416 w 7467600"/>
              <a:gd name="connsiteY609" fmla="*/ 2061663 h 6858000"/>
              <a:gd name="connsiteX610" fmla="*/ 1298300 w 7467600"/>
              <a:gd name="connsiteY610" fmla="*/ 2247742 h 6858000"/>
              <a:gd name="connsiteX611" fmla="*/ 1125871 w 7467600"/>
              <a:gd name="connsiteY611" fmla="*/ 1989513 h 6858000"/>
              <a:gd name="connsiteX612" fmla="*/ 981574 w 7467600"/>
              <a:gd name="connsiteY612" fmla="*/ 1783157 h 6858000"/>
              <a:gd name="connsiteX613" fmla="*/ 922198 w 7467600"/>
              <a:gd name="connsiteY613" fmla="*/ 1677437 h 6858000"/>
              <a:gd name="connsiteX614" fmla="*/ 869293 w 7467600"/>
              <a:gd name="connsiteY614" fmla="*/ 1583214 h 6858000"/>
              <a:gd name="connsiteX615" fmla="*/ 751431 w 7467600"/>
              <a:gd name="connsiteY615" fmla="*/ 1405731 h 6858000"/>
              <a:gd name="connsiteX616" fmla="*/ 655236 w 7467600"/>
              <a:gd name="connsiteY616" fmla="*/ 1268632 h 6858000"/>
              <a:gd name="connsiteX617" fmla="*/ 6516292 w 7467600"/>
              <a:gd name="connsiteY617" fmla="*/ 1263064 h 6858000"/>
              <a:gd name="connsiteX618" fmla="*/ 5736320 w 7467600"/>
              <a:gd name="connsiteY618" fmla="*/ 1501803 h 6858000"/>
              <a:gd name="connsiteX619" fmla="*/ 6516292 w 7467600"/>
              <a:gd name="connsiteY619" fmla="*/ 1263064 h 6858000"/>
              <a:gd name="connsiteX620" fmla="*/ 291466 w 7467600"/>
              <a:gd name="connsiteY620" fmla="*/ 1250369 h 6858000"/>
              <a:gd name="connsiteX621" fmla="*/ 323180 w 7467600"/>
              <a:gd name="connsiteY621" fmla="*/ 1435283 h 6858000"/>
              <a:gd name="connsiteX622" fmla="*/ 349381 w 7467600"/>
              <a:gd name="connsiteY622" fmla="*/ 1875041 h 6858000"/>
              <a:gd name="connsiteX623" fmla="*/ 374363 w 7467600"/>
              <a:gd name="connsiteY623" fmla="*/ 1506494 h 6858000"/>
              <a:gd name="connsiteX624" fmla="*/ 302168 w 7467600"/>
              <a:gd name="connsiteY624" fmla="*/ 1274495 h 6858000"/>
              <a:gd name="connsiteX625" fmla="*/ 291466 w 7467600"/>
              <a:gd name="connsiteY625" fmla="*/ 1250369 h 6858000"/>
              <a:gd name="connsiteX626" fmla="*/ 678222 w 7467600"/>
              <a:gd name="connsiteY626" fmla="*/ 1248670 h 6858000"/>
              <a:gd name="connsiteX627" fmla="*/ 775536 w 7467600"/>
              <a:gd name="connsiteY627" fmla="*/ 1388015 h 6858000"/>
              <a:gd name="connsiteX628" fmla="*/ 894529 w 7467600"/>
              <a:gd name="connsiteY628" fmla="*/ 1567739 h 6858000"/>
              <a:gd name="connsiteX629" fmla="*/ 948000 w 7467600"/>
              <a:gd name="connsiteY629" fmla="*/ 1663088 h 6858000"/>
              <a:gd name="connsiteX630" fmla="*/ 1006812 w 7467600"/>
              <a:gd name="connsiteY630" fmla="*/ 1767683 h 6858000"/>
              <a:gd name="connsiteX631" fmla="*/ 1149133 w 7467600"/>
              <a:gd name="connsiteY631" fmla="*/ 1971513 h 6858000"/>
              <a:gd name="connsiteX632" fmla="*/ 1333952 w 7467600"/>
              <a:gd name="connsiteY632" fmla="*/ 2251620 h 6858000"/>
              <a:gd name="connsiteX633" fmla="*/ 1337329 w 7467600"/>
              <a:gd name="connsiteY633" fmla="*/ 2258350 h 6858000"/>
              <a:gd name="connsiteX634" fmla="*/ 1014726 w 7467600"/>
              <a:gd name="connsiteY634" fmla="*/ 1615556 h 6858000"/>
              <a:gd name="connsiteX635" fmla="*/ 678222 w 7467600"/>
              <a:gd name="connsiteY635" fmla="*/ 1248670 h 6858000"/>
              <a:gd name="connsiteX636" fmla="*/ 6691602 w 7467600"/>
              <a:gd name="connsiteY636" fmla="*/ 1140573 h 6858000"/>
              <a:gd name="connsiteX637" fmla="*/ 6571100 w 7467600"/>
              <a:gd name="connsiteY637" fmla="*/ 1183662 h 6858000"/>
              <a:gd name="connsiteX638" fmla="*/ 6241687 w 7467600"/>
              <a:gd name="connsiteY638" fmla="*/ 1257600 h 6858000"/>
              <a:gd name="connsiteX639" fmla="*/ 5693009 w 7467600"/>
              <a:gd name="connsiteY639" fmla="*/ 1478256 h 6858000"/>
              <a:gd name="connsiteX640" fmla="*/ 6548420 w 7467600"/>
              <a:gd name="connsiteY640" fmla="*/ 1214599 h 6858000"/>
              <a:gd name="connsiteX641" fmla="*/ 6605473 w 7467600"/>
              <a:gd name="connsiteY641" fmla="*/ 1184686 h 6858000"/>
              <a:gd name="connsiteX642" fmla="*/ 6691602 w 7467600"/>
              <a:gd name="connsiteY642" fmla="*/ 1140573 h 6858000"/>
              <a:gd name="connsiteX643" fmla="*/ 4002475 w 7467600"/>
              <a:gd name="connsiteY643" fmla="*/ 1037802 h 6858000"/>
              <a:gd name="connsiteX644" fmla="*/ 4000324 w 7467600"/>
              <a:gd name="connsiteY644" fmla="*/ 1039362 h 6858000"/>
              <a:gd name="connsiteX645" fmla="*/ 4002862 w 7467600"/>
              <a:gd name="connsiteY645" fmla="*/ 1042866 h 6858000"/>
              <a:gd name="connsiteX646" fmla="*/ 4002475 w 7467600"/>
              <a:gd name="connsiteY646" fmla="*/ 1037802 h 6858000"/>
              <a:gd name="connsiteX647" fmla="*/ 506322 w 7467600"/>
              <a:gd name="connsiteY647" fmla="*/ 1020997 h 6858000"/>
              <a:gd name="connsiteX648" fmla="*/ 533068 w 7467600"/>
              <a:gd name="connsiteY648" fmla="*/ 1029409 h 6858000"/>
              <a:gd name="connsiteX649" fmla="*/ 1232525 w 7467600"/>
              <a:gd name="connsiteY649" fmla="*/ 1804675 h 6858000"/>
              <a:gd name="connsiteX650" fmla="*/ 1388858 w 7467600"/>
              <a:gd name="connsiteY650" fmla="*/ 2368011 h 6858000"/>
              <a:gd name="connsiteX651" fmla="*/ 1384098 w 7467600"/>
              <a:gd name="connsiteY651" fmla="*/ 2378125 h 6858000"/>
              <a:gd name="connsiteX652" fmla="*/ 1425393 w 7467600"/>
              <a:gd name="connsiteY652" fmla="*/ 2589124 h 6858000"/>
              <a:gd name="connsiteX653" fmla="*/ 1424001 w 7467600"/>
              <a:gd name="connsiteY653" fmla="*/ 2597541 h 6858000"/>
              <a:gd name="connsiteX654" fmla="*/ 2152729 w 7467600"/>
              <a:gd name="connsiteY654" fmla="*/ 2864487 h 6858000"/>
              <a:gd name="connsiteX655" fmla="*/ 2020609 w 7467600"/>
              <a:gd name="connsiteY655" fmla="*/ 2539671 h 6858000"/>
              <a:gd name="connsiteX656" fmla="*/ 2018920 w 7467600"/>
              <a:gd name="connsiteY656" fmla="*/ 2536309 h 6858000"/>
              <a:gd name="connsiteX657" fmla="*/ 1342441 w 7467600"/>
              <a:gd name="connsiteY657" fmla="*/ 1173017 h 6858000"/>
              <a:gd name="connsiteX658" fmla="*/ 1367925 w 7467600"/>
              <a:gd name="connsiteY658" fmla="*/ 1135648 h 6858000"/>
              <a:gd name="connsiteX659" fmla="*/ 1771401 w 7467600"/>
              <a:gd name="connsiteY659" fmla="*/ 1806673 h 6858000"/>
              <a:gd name="connsiteX660" fmla="*/ 1972385 w 7467600"/>
              <a:gd name="connsiteY660" fmla="*/ 2198735 h 6858000"/>
              <a:gd name="connsiteX661" fmla="*/ 2040892 w 7467600"/>
              <a:gd name="connsiteY661" fmla="*/ 2405205 h 6858000"/>
              <a:gd name="connsiteX662" fmla="*/ 2131689 w 7467600"/>
              <a:gd name="connsiteY662" fmla="*/ 1936926 h 6858000"/>
              <a:gd name="connsiteX663" fmla="*/ 2454820 w 7467600"/>
              <a:gd name="connsiteY663" fmla="*/ 1248808 h 6858000"/>
              <a:gd name="connsiteX664" fmla="*/ 2492512 w 7467600"/>
              <a:gd name="connsiteY664" fmla="*/ 1302920 h 6858000"/>
              <a:gd name="connsiteX665" fmla="*/ 2081216 w 7467600"/>
              <a:gd name="connsiteY665" fmla="*/ 2527513 h 6858000"/>
              <a:gd name="connsiteX666" fmla="*/ 2081211 w 7467600"/>
              <a:gd name="connsiteY666" fmla="*/ 2528916 h 6858000"/>
              <a:gd name="connsiteX667" fmla="*/ 2199067 w 7467600"/>
              <a:gd name="connsiteY667" fmla="*/ 2884061 h 6858000"/>
              <a:gd name="connsiteX668" fmla="*/ 3192586 w 7467600"/>
              <a:gd name="connsiteY668" fmla="*/ 3411496 h 6858000"/>
              <a:gd name="connsiteX669" fmla="*/ 3182620 w 7467600"/>
              <a:gd name="connsiteY669" fmla="*/ 3483279 h 6858000"/>
              <a:gd name="connsiteX670" fmla="*/ 2435119 w 7467600"/>
              <a:gd name="connsiteY670" fmla="*/ 3080173 h 6858000"/>
              <a:gd name="connsiteX671" fmla="*/ 2410152 w 7467600"/>
              <a:gd name="connsiteY671" fmla="*/ 3063751 h 6858000"/>
              <a:gd name="connsiteX672" fmla="*/ 2408099 w 7467600"/>
              <a:gd name="connsiteY672" fmla="*/ 3064403 h 6858000"/>
              <a:gd name="connsiteX673" fmla="*/ 2407218 w 7467600"/>
              <a:gd name="connsiteY673" fmla="*/ 3070324 h 6858000"/>
              <a:gd name="connsiteX674" fmla="*/ 2380138 w 7467600"/>
              <a:gd name="connsiteY674" fmla="*/ 3099341 h 6858000"/>
              <a:gd name="connsiteX675" fmla="*/ 1765923 w 7467600"/>
              <a:gd name="connsiteY675" fmla="*/ 3581043 h 6858000"/>
              <a:gd name="connsiteX676" fmla="*/ 1702258 w 7467600"/>
              <a:gd name="connsiteY676" fmla="*/ 3612286 h 6858000"/>
              <a:gd name="connsiteX677" fmla="*/ 1538370 w 7467600"/>
              <a:gd name="connsiteY677" fmla="*/ 3811804 h 6858000"/>
              <a:gd name="connsiteX678" fmla="*/ 542867 w 7467600"/>
              <a:gd name="connsiteY678" fmla="*/ 4944092 h 6858000"/>
              <a:gd name="connsiteX679" fmla="*/ 515800 w 7467600"/>
              <a:gd name="connsiteY679" fmla="*/ 4862180 h 6858000"/>
              <a:gd name="connsiteX680" fmla="*/ 909145 w 7467600"/>
              <a:gd name="connsiteY680" fmla="*/ 4199225 h 6858000"/>
              <a:gd name="connsiteX681" fmla="*/ 1214067 w 7467600"/>
              <a:gd name="connsiteY681" fmla="*/ 3908561 h 6858000"/>
              <a:gd name="connsiteX682" fmla="*/ 640967 w 7467600"/>
              <a:gd name="connsiteY682" fmla="*/ 4105601 h 6858000"/>
              <a:gd name="connsiteX683" fmla="*/ 112563 w 7467600"/>
              <a:gd name="connsiteY683" fmla="*/ 4396952 h 6858000"/>
              <a:gd name="connsiteX684" fmla="*/ 0 w 7467600"/>
              <a:gd name="connsiteY684" fmla="*/ 4466006 h 6858000"/>
              <a:gd name="connsiteX685" fmla="*/ 0 w 7467600"/>
              <a:gd name="connsiteY685" fmla="*/ 4233763 h 6858000"/>
              <a:gd name="connsiteX686" fmla="*/ 36881 w 7467600"/>
              <a:gd name="connsiteY686" fmla="*/ 4200118 h 6858000"/>
              <a:gd name="connsiteX687" fmla="*/ 910534 w 7467600"/>
              <a:gd name="connsiteY687" fmla="*/ 3629753 h 6858000"/>
              <a:gd name="connsiteX688" fmla="*/ 1578717 w 7467600"/>
              <a:gd name="connsiteY688" fmla="*/ 3575982 h 6858000"/>
              <a:gd name="connsiteX689" fmla="*/ 2338780 w 7467600"/>
              <a:gd name="connsiteY689" fmla="*/ 3033725 h 6858000"/>
              <a:gd name="connsiteX690" fmla="*/ 1807991 w 7467600"/>
              <a:gd name="connsiteY690" fmla="*/ 2807184 h 6858000"/>
              <a:gd name="connsiteX691" fmla="*/ 1416358 w 7467600"/>
              <a:gd name="connsiteY691" fmla="*/ 3112571 h 6858000"/>
              <a:gd name="connsiteX692" fmla="*/ 939066 w 7467600"/>
              <a:gd name="connsiteY692" fmla="*/ 3378798 h 6858000"/>
              <a:gd name="connsiteX693" fmla="*/ 115099 w 7467600"/>
              <a:gd name="connsiteY693" fmla="*/ 3607650 h 6858000"/>
              <a:gd name="connsiteX694" fmla="*/ 97284 w 7467600"/>
              <a:gd name="connsiteY694" fmla="*/ 3520393 h 6858000"/>
              <a:gd name="connsiteX695" fmla="*/ 922050 w 7467600"/>
              <a:gd name="connsiteY695" fmla="*/ 3074867 h 6858000"/>
              <a:gd name="connsiteX696" fmla="*/ 1405265 w 7467600"/>
              <a:gd name="connsiteY696" fmla="*/ 3016319 h 6858000"/>
              <a:gd name="connsiteX697" fmla="*/ 1407512 w 7467600"/>
              <a:gd name="connsiteY697" fmla="*/ 3018001 h 6858000"/>
              <a:gd name="connsiteX698" fmla="*/ 1726266 w 7467600"/>
              <a:gd name="connsiteY698" fmla="*/ 2777274 h 6858000"/>
              <a:gd name="connsiteX699" fmla="*/ 625390 w 7467600"/>
              <a:gd name="connsiteY699" fmla="*/ 2514541 h 6858000"/>
              <a:gd name="connsiteX700" fmla="*/ 619799 w 7467600"/>
              <a:gd name="connsiteY700" fmla="*/ 2527180 h 6858000"/>
              <a:gd name="connsiteX701" fmla="*/ 310030 w 7467600"/>
              <a:gd name="connsiteY701" fmla="*/ 2771818 h 6858000"/>
              <a:gd name="connsiteX702" fmla="*/ 173877 w 7467600"/>
              <a:gd name="connsiteY702" fmla="*/ 2937056 h 6858000"/>
              <a:gd name="connsiteX703" fmla="*/ 77889 w 7467600"/>
              <a:gd name="connsiteY703" fmla="*/ 3138440 h 6858000"/>
              <a:gd name="connsiteX704" fmla="*/ 0 w 7467600"/>
              <a:gd name="connsiteY704" fmla="*/ 3271395 h 6858000"/>
              <a:gd name="connsiteX705" fmla="*/ 0 w 7467600"/>
              <a:gd name="connsiteY705" fmla="*/ 3153002 h 6858000"/>
              <a:gd name="connsiteX706" fmla="*/ 2386 w 7467600"/>
              <a:gd name="connsiteY706" fmla="*/ 3149203 h 6858000"/>
              <a:gd name="connsiteX707" fmla="*/ 89753 w 7467600"/>
              <a:gd name="connsiteY707" fmla="*/ 2987702 h 6858000"/>
              <a:gd name="connsiteX708" fmla="*/ 76869 w 7467600"/>
              <a:gd name="connsiteY708" fmla="*/ 3005404 h 6858000"/>
              <a:gd name="connsiteX709" fmla="*/ 32049 w 7467600"/>
              <a:gd name="connsiteY709" fmla="*/ 3065814 h 6858000"/>
              <a:gd name="connsiteX710" fmla="*/ 0 w 7467600"/>
              <a:gd name="connsiteY710" fmla="*/ 3108744 h 6858000"/>
              <a:gd name="connsiteX711" fmla="*/ 0 w 7467600"/>
              <a:gd name="connsiteY711" fmla="*/ 3058059 h 6858000"/>
              <a:gd name="connsiteX712" fmla="*/ 7610 w 7467600"/>
              <a:gd name="connsiteY712" fmla="*/ 3047889 h 6858000"/>
              <a:gd name="connsiteX713" fmla="*/ 52419 w 7467600"/>
              <a:gd name="connsiteY713" fmla="*/ 2987479 h 6858000"/>
              <a:gd name="connsiteX714" fmla="*/ 59142 w 7467600"/>
              <a:gd name="connsiteY714" fmla="*/ 2978488 h 6858000"/>
              <a:gd name="connsiteX715" fmla="*/ 0 w 7467600"/>
              <a:gd name="connsiteY715" fmla="*/ 3015334 h 6858000"/>
              <a:gd name="connsiteX716" fmla="*/ 0 w 7467600"/>
              <a:gd name="connsiteY716" fmla="*/ 2914286 h 6858000"/>
              <a:gd name="connsiteX717" fmla="*/ 36383 w 7467600"/>
              <a:gd name="connsiteY717" fmla="*/ 2901128 h 6858000"/>
              <a:gd name="connsiteX718" fmla="*/ 156329 w 7467600"/>
              <a:gd name="connsiteY718" fmla="*/ 2840533 h 6858000"/>
              <a:gd name="connsiteX719" fmla="*/ 358355 w 7467600"/>
              <a:gd name="connsiteY719" fmla="*/ 2620471 h 6858000"/>
              <a:gd name="connsiteX720" fmla="*/ 510577 w 7467600"/>
              <a:gd name="connsiteY720" fmla="*/ 2501244 h 6858000"/>
              <a:gd name="connsiteX721" fmla="*/ 211967 w 7467600"/>
              <a:gd name="connsiteY721" fmla="*/ 2479171 h 6858000"/>
              <a:gd name="connsiteX722" fmla="*/ 0 w 7467600"/>
              <a:gd name="connsiteY722" fmla="*/ 2476398 h 6858000"/>
              <a:gd name="connsiteX723" fmla="*/ 0 w 7467600"/>
              <a:gd name="connsiteY723" fmla="*/ 2389189 h 6858000"/>
              <a:gd name="connsiteX724" fmla="*/ 103062 w 7467600"/>
              <a:gd name="connsiteY724" fmla="*/ 2389518 h 6858000"/>
              <a:gd name="connsiteX725" fmla="*/ 510734 w 7467600"/>
              <a:gd name="connsiteY725" fmla="*/ 2416201 h 6858000"/>
              <a:gd name="connsiteX726" fmla="*/ 279257 w 7467600"/>
              <a:gd name="connsiteY726" fmla="*/ 2092102 h 6858000"/>
              <a:gd name="connsiteX727" fmla="*/ 65265 w 7467600"/>
              <a:gd name="connsiteY727" fmla="*/ 2006049 h 6858000"/>
              <a:gd name="connsiteX728" fmla="*/ 0 w 7467600"/>
              <a:gd name="connsiteY728" fmla="*/ 1982532 h 6858000"/>
              <a:gd name="connsiteX729" fmla="*/ 0 w 7467600"/>
              <a:gd name="connsiteY729" fmla="*/ 1912789 h 6858000"/>
              <a:gd name="connsiteX730" fmla="*/ 97460 w 7467600"/>
              <a:gd name="connsiteY730" fmla="*/ 1953725 h 6858000"/>
              <a:gd name="connsiteX731" fmla="*/ 221272 w 7467600"/>
              <a:gd name="connsiteY731" fmla="*/ 1980766 h 6858000"/>
              <a:gd name="connsiteX732" fmla="*/ 116765 w 7467600"/>
              <a:gd name="connsiteY732" fmla="*/ 1911033 h 6858000"/>
              <a:gd name="connsiteX733" fmla="*/ 16405 w 7467600"/>
              <a:gd name="connsiteY733" fmla="*/ 1803412 h 6858000"/>
              <a:gd name="connsiteX734" fmla="*/ 0 w 7467600"/>
              <a:gd name="connsiteY734" fmla="*/ 1784777 h 6858000"/>
              <a:gd name="connsiteX735" fmla="*/ 0 w 7467600"/>
              <a:gd name="connsiteY735" fmla="*/ 1740082 h 6858000"/>
              <a:gd name="connsiteX736" fmla="*/ 39394 w 7467600"/>
              <a:gd name="connsiteY736" fmla="*/ 1784856 h 6858000"/>
              <a:gd name="connsiteX737" fmla="*/ 135813 w 7467600"/>
              <a:gd name="connsiteY737" fmla="*/ 1888838 h 6858000"/>
              <a:gd name="connsiteX738" fmla="*/ 242575 w 7467600"/>
              <a:gd name="connsiteY738" fmla="*/ 1958841 h 6858000"/>
              <a:gd name="connsiteX739" fmla="*/ 82197 w 7467600"/>
              <a:gd name="connsiteY739" fmla="*/ 1754826 h 6858000"/>
              <a:gd name="connsiteX740" fmla="*/ 0 w 7467600"/>
              <a:gd name="connsiteY740" fmla="*/ 1679650 h 6858000"/>
              <a:gd name="connsiteX741" fmla="*/ 0 w 7467600"/>
              <a:gd name="connsiteY741" fmla="*/ 1602463 h 6858000"/>
              <a:gd name="connsiteX742" fmla="*/ 84689 w 7467600"/>
              <a:gd name="connsiteY742" fmla="*/ 1677442 h 6858000"/>
              <a:gd name="connsiteX743" fmla="*/ 298437 w 7467600"/>
              <a:gd name="connsiteY743" fmla="*/ 1968019 h 6858000"/>
              <a:gd name="connsiteX744" fmla="*/ 227269 w 7467600"/>
              <a:gd name="connsiteY744" fmla="*/ 1114064 h 6858000"/>
              <a:gd name="connsiteX745" fmla="*/ 248003 w 7467600"/>
              <a:gd name="connsiteY745" fmla="*/ 1089613 h 6858000"/>
              <a:gd name="connsiteX746" fmla="*/ 427020 w 7467600"/>
              <a:gd name="connsiteY746" fmla="*/ 1619803 h 6858000"/>
              <a:gd name="connsiteX747" fmla="*/ 340345 w 7467600"/>
              <a:gd name="connsiteY747" fmla="*/ 2027739 h 6858000"/>
              <a:gd name="connsiteX748" fmla="*/ 360865 w 7467600"/>
              <a:gd name="connsiteY748" fmla="*/ 2044827 h 6858000"/>
              <a:gd name="connsiteX749" fmla="*/ 560414 w 7467600"/>
              <a:gd name="connsiteY749" fmla="*/ 2421457 h 6858000"/>
              <a:gd name="connsiteX750" fmla="*/ 1359703 w 7467600"/>
              <a:gd name="connsiteY750" fmla="*/ 2578554 h 6858000"/>
              <a:gd name="connsiteX751" fmla="*/ 1359422 w 7467600"/>
              <a:gd name="connsiteY751" fmla="*/ 2577994 h 6858000"/>
              <a:gd name="connsiteX752" fmla="*/ 828701 w 7467600"/>
              <a:gd name="connsiteY752" fmla="*/ 1839520 h 6858000"/>
              <a:gd name="connsiteX753" fmla="*/ 494427 w 7467600"/>
              <a:gd name="connsiteY753" fmla="*/ 1092333 h 6858000"/>
              <a:gd name="connsiteX754" fmla="*/ 506322 w 7467600"/>
              <a:gd name="connsiteY754" fmla="*/ 1020997 h 6858000"/>
              <a:gd name="connsiteX755" fmla="*/ 4570198 w 7467600"/>
              <a:gd name="connsiteY755" fmla="*/ 978081 h 6858000"/>
              <a:gd name="connsiteX756" fmla="*/ 4523691 w 7467600"/>
              <a:gd name="connsiteY756" fmla="*/ 1127776 h 6858000"/>
              <a:gd name="connsiteX757" fmla="*/ 4509875 w 7467600"/>
              <a:gd name="connsiteY757" fmla="*/ 1167552 h 6858000"/>
              <a:gd name="connsiteX758" fmla="*/ 4478168 w 7467600"/>
              <a:gd name="connsiteY758" fmla="*/ 1260735 h 6858000"/>
              <a:gd name="connsiteX759" fmla="*/ 4409309 w 7467600"/>
              <a:gd name="connsiteY759" fmla="*/ 1666996 h 6858000"/>
              <a:gd name="connsiteX760" fmla="*/ 4370031 w 7467600"/>
              <a:gd name="connsiteY760" fmla="*/ 1955666 h 6858000"/>
              <a:gd name="connsiteX761" fmla="*/ 4570198 w 7467600"/>
              <a:gd name="connsiteY761" fmla="*/ 978081 h 6858000"/>
              <a:gd name="connsiteX762" fmla="*/ 4557898 w 7467600"/>
              <a:gd name="connsiteY762" fmla="*/ 900011 h 6858000"/>
              <a:gd name="connsiteX763" fmla="*/ 4344840 w 7467600"/>
              <a:gd name="connsiteY763" fmla="*/ 1922038 h 6858000"/>
              <a:gd name="connsiteX764" fmla="*/ 4378710 w 7467600"/>
              <a:gd name="connsiteY764" fmla="*/ 1665516 h 6858000"/>
              <a:gd name="connsiteX765" fmla="*/ 4448798 w 7467600"/>
              <a:gd name="connsiteY765" fmla="*/ 1253024 h 6858000"/>
              <a:gd name="connsiteX766" fmla="*/ 4480315 w 7467600"/>
              <a:gd name="connsiteY766" fmla="*/ 1158454 h 6858000"/>
              <a:gd name="connsiteX767" fmla="*/ 4494133 w 7467600"/>
              <a:gd name="connsiteY767" fmla="*/ 1118676 h 6858000"/>
              <a:gd name="connsiteX768" fmla="*/ 4557898 w 7467600"/>
              <a:gd name="connsiteY768" fmla="*/ 900011 h 6858000"/>
              <a:gd name="connsiteX769" fmla="*/ 5870151 w 7467600"/>
              <a:gd name="connsiteY769" fmla="*/ 898890 h 6858000"/>
              <a:gd name="connsiteX770" fmla="*/ 5861335 w 7467600"/>
              <a:gd name="connsiteY770" fmla="*/ 899177 h 6858000"/>
              <a:gd name="connsiteX771" fmla="*/ 5843702 w 7467600"/>
              <a:gd name="connsiteY771" fmla="*/ 899748 h 6858000"/>
              <a:gd name="connsiteX772" fmla="*/ 5651107 w 7467600"/>
              <a:gd name="connsiteY772" fmla="*/ 920306 h 6858000"/>
              <a:gd name="connsiteX773" fmla="*/ 5459407 w 7467600"/>
              <a:gd name="connsiteY773" fmla="*/ 940975 h 6858000"/>
              <a:gd name="connsiteX774" fmla="*/ 5374846 w 7467600"/>
              <a:gd name="connsiteY774" fmla="*/ 941988 h 6858000"/>
              <a:gd name="connsiteX775" fmla="*/ 5256105 w 7467600"/>
              <a:gd name="connsiteY775" fmla="*/ 945632 h 6858000"/>
              <a:gd name="connsiteX776" fmla="*/ 5107071 w 7467600"/>
              <a:gd name="connsiteY776" fmla="*/ 969720 h 6858000"/>
              <a:gd name="connsiteX777" fmla="*/ 4998681 w 7467600"/>
              <a:gd name="connsiteY777" fmla="*/ 988771 h 6858000"/>
              <a:gd name="connsiteX778" fmla="*/ 5870151 w 7467600"/>
              <a:gd name="connsiteY778" fmla="*/ 898890 h 6858000"/>
              <a:gd name="connsiteX779" fmla="*/ 5504425 w 7467600"/>
              <a:gd name="connsiteY779" fmla="*/ 848067 h 6858000"/>
              <a:gd name="connsiteX780" fmla="*/ 4968849 w 7467600"/>
              <a:gd name="connsiteY780" fmla="*/ 962318 h 6858000"/>
              <a:gd name="connsiteX781" fmla="*/ 5104039 w 7467600"/>
              <a:gd name="connsiteY781" fmla="*/ 940634 h 6858000"/>
              <a:gd name="connsiteX782" fmla="*/ 5256311 w 7467600"/>
              <a:gd name="connsiteY782" fmla="*/ 916490 h 6858000"/>
              <a:gd name="connsiteX783" fmla="*/ 5377381 w 7467600"/>
              <a:gd name="connsiteY783" fmla="*/ 912671 h 6858000"/>
              <a:gd name="connsiteX784" fmla="*/ 5460148 w 7467600"/>
              <a:gd name="connsiteY784" fmla="*/ 911442 h 6858000"/>
              <a:gd name="connsiteX785" fmla="*/ 5648971 w 7467600"/>
              <a:gd name="connsiteY785" fmla="*/ 891331 h 6858000"/>
              <a:gd name="connsiteX786" fmla="*/ 5844807 w 7467600"/>
              <a:gd name="connsiteY786" fmla="*/ 870718 h 6858000"/>
              <a:gd name="connsiteX787" fmla="*/ 5862975 w 7467600"/>
              <a:gd name="connsiteY787" fmla="*/ 869756 h 6858000"/>
              <a:gd name="connsiteX788" fmla="*/ 5920887 w 7467600"/>
              <a:gd name="connsiteY788" fmla="*/ 865929 h 6858000"/>
              <a:gd name="connsiteX789" fmla="*/ 5504425 w 7467600"/>
              <a:gd name="connsiteY789" fmla="*/ 848067 h 6858000"/>
              <a:gd name="connsiteX790" fmla="*/ 3607114 w 7467600"/>
              <a:gd name="connsiteY790" fmla="*/ 467441 h 6858000"/>
              <a:gd name="connsiteX791" fmla="*/ 3296242 w 7467600"/>
              <a:gd name="connsiteY791" fmla="*/ 807991 h 6858000"/>
              <a:gd name="connsiteX792" fmla="*/ 3174674 w 7467600"/>
              <a:gd name="connsiteY792" fmla="*/ 919759 h 6858000"/>
              <a:gd name="connsiteX793" fmla="*/ 3042978 w 7467600"/>
              <a:gd name="connsiteY793" fmla="*/ 1054894 h 6858000"/>
              <a:gd name="connsiteX794" fmla="*/ 2968914 w 7467600"/>
              <a:gd name="connsiteY794" fmla="*/ 1133756 h 6858000"/>
              <a:gd name="connsiteX795" fmla="*/ 3103823 w 7467600"/>
              <a:gd name="connsiteY795" fmla="*/ 1026814 h 6858000"/>
              <a:gd name="connsiteX796" fmla="*/ 3607114 w 7467600"/>
              <a:gd name="connsiteY796" fmla="*/ 467441 h 6858000"/>
              <a:gd name="connsiteX797" fmla="*/ 3744487 w 7467600"/>
              <a:gd name="connsiteY797" fmla="*/ 383136 h 6858000"/>
              <a:gd name="connsiteX798" fmla="*/ 3970213 w 7467600"/>
              <a:gd name="connsiteY798" fmla="*/ 995559 h 6858000"/>
              <a:gd name="connsiteX799" fmla="*/ 3744487 w 7467600"/>
              <a:gd name="connsiteY799" fmla="*/ 383136 h 6858000"/>
              <a:gd name="connsiteX800" fmla="*/ 3624562 w 7467600"/>
              <a:gd name="connsiteY800" fmla="*/ 367041 h 6858000"/>
              <a:gd name="connsiteX801" fmla="*/ 3489712 w 7467600"/>
              <a:gd name="connsiteY801" fmla="*/ 485386 h 6858000"/>
              <a:gd name="connsiteX802" fmla="*/ 3182994 w 7467600"/>
              <a:gd name="connsiteY802" fmla="*/ 828265 h 6858000"/>
              <a:gd name="connsiteX803" fmla="*/ 2892114 w 7467600"/>
              <a:gd name="connsiteY803" fmla="*/ 1172635 h 6858000"/>
              <a:gd name="connsiteX804" fmla="*/ 3021459 w 7467600"/>
              <a:gd name="connsiteY804" fmla="*/ 1035385 h 6858000"/>
              <a:gd name="connsiteX805" fmla="*/ 3153873 w 7467600"/>
              <a:gd name="connsiteY805" fmla="*/ 898971 h 6858000"/>
              <a:gd name="connsiteX806" fmla="*/ 3276511 w 7467600"/>
              <a:gd name="connsiteY806" fmla="*/ 786423 h 6858000"/>
              <a:gd name="connsiteX807" fmla="*/ 3584154 w 7467600"/>
              <a:gd name="connsiteY807" fmla="*/ 448218 h 6858000"/>
              <a:gd name="connsiteX808" fmla="*/ 3624562 w 7467600"/>
              <a:gd name="connsiteY808" fmla="*/ 367041 h 6858000"/>
              <a:gd name="connsiteX809" fmla="*/ 3766672 w 7467600"/>
              <a:gd name="connsiteY809" fmla="*/ 359429 h 6858000"/>
              <a:gd name="connsiteX810" fmla="*/ 3996338 w 7467600"/>
              <a:gd name="connsiteY810" fmla="*/ 968237 h 6858000"/>
              <a:gd name="connsiteX811" fmla="*/ 3766672 w 7467600"/>
              <a:gd name="connsiteY811" fmla="*/ 359429 h 6858000"/>
              <a:gd name="connsiteX812" fmla="*/ 5805386 w 7467600"/>
              <a:gd name="connsiteY812" fmla="*/ 239240 h 6858000"/>
              <a:gd name="connsiteX813" fmla="*/ 5736947 w 7467600"/>
              <a:gd name="connsiteY813" fmla="*/ 261367 h 6858000"/>
              <a:gd name="connsiteX814" fmla="*/ 5427012 w 7467600"/>
              <a:gd name="connsiteY814" fmla="*/ 311272 h 6858000"/>
              <a:gd name="connsiteX815" fmla="*/ 5147818 w 7467600"/>
              <a:gd name="connsiteY815" fmla="*/ 322112 h 6858000"/>
              <a:gd name="connsiteX816" fmla="*/ 5060854 w 7467600"/>
              <a:gd name="connsiteY816" fmla="*/ 311882 h 6858000"/>
              <a:gd name="connsiteX817" fmla="*/ 4945989 w 7467600"/>
              <a:gd name="connsiteY817" fmla="*/ 300516 h 6858000"/>
              <a:gd name="connsiteX818" fmla="*/ 5410479 w 7467600"/>
              <a:gd name="connsiteY818" fmla="*/ 348434 h 6858000"/>
              <a:gd name="connsiteX819" fmla="*/ 5805386 w 7467600"/>
              <a:gd name="connsiteY819" fmla="*/ 239240 h 6858000"/>
              <a:gd name="connsiteX820" fmla="*/ 5905192 w 7467600"/>
              <a:gd name="connsiteY820" fmla="*/ 163079 h 6858000"/>
              <a:gd name="connsiteX821" fmla="*/ 5865655 w 7467600"/>
              <a:gd name="connsiteY821" fmla="*/ 171901 h 6858000"/>
              <a:gd name="connsiteX822" fmla="*/ 5259740 w 7467600"/>
              <a:gd name="connsiteY822" fmla="*/ 257013 h 6858000"/>
              <a:gd name="connsiteX823" fmla="*/ 5208466 w 7467600"/>
              <a:gd name="connsiteY823" fmla="*/ 257550 h 6858000"/>
              <a:gd name="connsiteX824" fmla="*/ 4980204 w 7467600"/>
              <a:gd name="connsiteY824" fmla="*/ 271903 h 6858000"/>
              <a:gd name="connsiteX825" fmla="*/ 5068068 w 7467600"/>
              <a:gd name="connsiteY825" fmla="*/ 282244 h 6858000"/>
              <a:gd name="connsiteX826" fmla="*/ 5153231 w 7467600"/>
              <a:gd name="connsiteY826" fmla="*/ 292240 h 6858000"/>
              <a:gd name="connsiteX827" fmla="*/ 5426491 w 7467600"/>
              <a:gd name="connsiteY827" fmla="*/ 281128 h 6858000"/>
              <a:gd name="connsiteX828" fmla="*/ 5731212 w 7467600"/>
              <a:gd name="connsiteY828" fmla="*/ 231951 h 6858000"/>
              <a:gd name="connsiteX829" fmla="*/ 5905192 w 7467600"/>
              <a:gd name="connsiteY829" fmla="*/ 163079 h 6858000"/>
              <a:gd name="connsiteX830" fmla="*/ 5944437 w 7467600"/>
              <a:gd name="connsiteY830" fmla="*/ 113829 h 6858000"/>
              <a:gd name="connsiteX831" fmla="*/ 5825032 w 7467600"/>
              <a:gd name="connsiteY831" fmla="*/ 146405 h 6858000"/>
              <a:gd name="connsiteX832" fmla="*/ 4955599 w 7467600"/>
              <a:gd name="connsiteY832" fmla="*/ 247008 h 6858000"/>
              <a:gd name="connsiteX833" fmla="*/ 5210104 w 7467600"/>
              <a:gd name="connsiteY833" fmla="*/ 228123 h 6858000"/>
              <a:gd name="connsiteX834" fmla="*/ 5261015 w 7467600"/>
              <a:gd name="connsiteY834" fmla="*/ 227087 h 6858000"/>
              <a:gd name="connsiteX835" fmla="*/ 5861181 w 7467600"/>
              <a:gd name="connsiteY835" fmla="*/ 143093 h 6858000"/>
              <a:gd name="connsiteX836" fmla="*/ 5961252 w 7467600"/>
              <a:gd name="connsiteY836" fmla="*/ 114820 h 6858000"/>
              <a:gd name="connsiteX837" fmla="*/ 5944437 w 7467600"/>
              <a:gd name="connsiteY837" fmla="*/ 113829 h 6858000"/>
              <a:gd name="connsiteX838" fmla="*/ 3882765 w 7467600"/>
              <a:gd name="connsiteY838" fmla="*/ 0 h 6858000"/>
              <a:gd name="connsiteX839" fmla="*/ 3995099 w 7467600"/>
              <a:gd name="connsiteY839" fmla="*/ 0 h 6858000"/>
              <a:gd name="connsiteX840" fmla="*/ 4163818 w 7467600"/>
              <a:gd name="connsiteY840" fmla="*/ 234104 h 6858000"/>
              <a:gd name="connsiteX841" fmla="*/ 4172099 w 7467600"/>
              <a:gd name="connsiteY841" fmla="*/ 234207 h 6858000"/>
              <a:gd name="connsiteX842" fmla="*/ 4784282 w 7467600"/>
              <a:gd name="connsiteY842" fmla="*/ 276561 h 6858000"/>
              <a:gd name="connsiteX843" fmla="*/ 4801687 w 7467600"/>
              <a:gd name="connsiteY843" fmla="*/ 267764 h 6858000"/>
              <a:gd name="connsiteX844" fmla="*/ 6082788 w 7467600"/>
              <a:gd name="connsiteY844" fmla="*/ 64119 h 6858000"/>
              <a:gd name="connsiteX845" fmla="*/ 6099442 w 7467600"/>
              <a:gd name="connsiteY845" fmla="*/ 82568 h 6858000"/>
              <a:gd name="connsiteX846" fmla="*/ 4804137 w 7467600"/>
              <a:gd name="connsiteY846" fmla="*/ 320931 h 6858000"/>
              <a:gd name="connsiteX847" fmla="*/ 4227047 w 7467600"/>
              <a:gd name="connsiteY847" fmla="*/ 313415 h 6858000"/>
              <a:gd name="connsiteX848" fmla="*/ 4346041 w 7467600"/>
              <a:gd name="connsiteY848" fmla="*/ 456086 h 6858000"/>
              <a:gd name="connsiteX849" fmla="*/ 4870967 w 7467600"/>
              <a:gd name="connsiteY849" fmla="*/ 963061 h 6858000"/>
              <a:gd name="connsiteX850" fmla="*/ 4889647 w 7467600"/>
              <a:gd name="connsiteY850" fmla="*/ 957147 h 6858000"/>
              <a:gd name="connsiteX851" fmla="*/ 5422504 w 7467600"/>
              <a:gd name="connsiteY851" fmla="*/ 805191 h 6858000"/>
              <a:gd name="connsiteX852" fmla="*/ 6087656 w 7467600"/>
              <a:gd name="connsiteY852" fmla="*/ 826703 h 6858000"/>
              <a:gd name="connsiteX853" fmla="*/ 6058717 w 7467600"/>
              <a:gd name="connsiteY853" fmla="*/ 865992 h 6858000"/>
              <a:gd name="connsiteX854" fmla="*/ 4974153 w 7467600"/>
              <a:gd name="connsiteY854" fmla="*/ 1045456 h 6858000"/>
              <a:gd name="connsiteX855" fmla="*/ 5627835 w 7467600"/>
              <a:gd name="connsiteY855" fmla="*/ 1472077 h 6858000"/>
              <a:gd name="connsiteX856" fmla="*/ 5629817 w 7467600"/>
              <a:gd name="connsiteY856" fmla="*/ 1471412 h 6858000"/>
              <a:gd name="connsiteX857" fmla="*/ 5634124 w 7467600"/>
              <a:gd name="connsiteY857" fmla="*/ 1470572 h 6858000"/>
              <a:gd name="connsiteX858" fmla="*/ 5755832 w 7467600"/>
              <a:gd name="connsiteY858" fmla="*/ 1383886 h 6858000"/>
              <a:gd name="connsiteX859" fmla="*/ 6014186 w 7467600"/>
              <a:gd name="connsiteY859" fmla="*/ 1279799 h 6858000"/>
              <a:gd name="connsiteX860" fmla="*/ 6901619 w 7467600"/>
              <a:gd name="connsiteY860" fmla="*/ 1047874 h 6858000"/>
              <a:gd name="connsiteX861" fmla="*/ 6931566 w 7467600"/>
              <a:gd name="connsiteY861" fmla="*/ 1062034 h 6858000"/>
              <a:gd name="connsiteX862" fmla="*/ 5790982 w 7467600"/>
              <a:gd name="connsiteY862" fmla="*/ 1561380 h 6858000"/>
              <a:gd name="connsiteX863" fmla="*/ 6188971 w 7467600"/>
              <a:gd name="connsiteY863" fmla="*/ 1755168 h 6858000"/>
              <a:gd name="connsiteX864" fmla="*/ 6202446 w 7467600"/>
              <a:gd name="connsiteY864" fmla="*/ 1752268 h 6858000"/>
              <a:gd name="connsiteX865" fmla="*/ 7179560 w 7467600"/>
              <a:gd name="connsiteY865" fmla="*/ 1467551 h 6858000"/>
              <a:gd name="connsiteX866" fmla="*/ 7158730 w 7467600"/>
              <a:gd name="connsiteY866" fmla="*/ 1507835 h 6858000"/>
              <a:gd name="connsiteX867" fmla="*/ 6326959 w 7467600"/>
              <a:gd name="connsiteY867" fmla="*/ 1817686 h 6858000"/>
              <a:gd name="connsiteX868" fmla="*/ 6537433 w 7467600"/>
              <a:gd name="connsiteY868" fmla="*/ 1907790 h 6858000"/>
              <a:gd name="connsiteX869" fmla="*/ 6550221 w 7467600"/>
              <a:gd name="connsiteY869" fmla="*/ 1910729 h 6858000"/>
              <a:gd name="connsiteX870" fmla="*/ 6964438 w 7467600"/>
              <a:gd name="connsiteY870" fmla="*/ 2209505 h 6858000"/>
              <a:gd name="connsiteX871" fmla="*/ 7367862 w 7467600"/>
              <a:gd name="connsiteY871" fmla="*/ 2806833 h 6858000"/>
              <a:gd name="connsiteX872" fmla="*/ 7364329 w 7467600"/>
              <a:gd name="connsiteY872" fmla="*/ 2826907 h 6858000"/>
              <a:gd name="connsiteX873" fmla="*/ 7290545 w 7467600"/>
              <a:gd name="connsiteY873" fmla="*/ 2850663 h 6858000"/>
              <a:gd name="connsiteX874" fmla="*/ 6472036 w 7467600"/>
              <a:gd name="connsiteY874" fmla="*/ 1959003 h 6858000"/>
              <a:gd name="connsiteX875" fmla="*/ 5792897 w 7467600"/>
              <a:gd name="connsiteY875" fmla="*/ 1647747 h 6858000"/>
              <a:gd name="connsiteX876" fmla="*/ 5842751 w 7467600"/>
              <a:gd name="connsiteY876" fmla="*/ 1816112 h 6858000"/>
              <a:gd name="connsiteX877" fmla="*/ 5847424 w 7467600"/>
              <a:gd name="connsiteY877" fmla="*/ 1815776 h 6858000"/>
              <a:gd name="connsiteX878" fmla="*/ 6399821 w 7467600"/>
              <a:gd name="connsiteY878" fmla="*/ 2344799 h 6858000"/>
              <a:gd name="connsiteX879" fmla="*/ 6323232 w 7467600"/>
              <a:gd name="connsiteY879" fmla="*/ 2389634 h 6858000"/>
              <a:gd name="connsiteX880" fmla="*/ 5942958 w 7467600"/>
              <a:gd name="connsiteY880" fmla="*/ 2077708 h 6858000"/>
              <a:gd name="connsiteX881" fmla="*/ 5921559 w 7467600"/>
              <a:gd name="connsiteY881" fmla="*/ 2378596 h 6858000"/>
              <a:gd name="connsiteX882" fmla="*/ 5817651 w 7467600"/>
              <a:gd name="connsiteY882" fmla="*/ 3023919 h 6858000"/>
              <a:gd name="connsiteX883" fmla="*/ 5729634 w 7467600"/>
              <a:gd name="connsiteY883" fmla="*/ 3051849 h 6858000"/>
              <a:gd name="connsiteX884" fmla="*/ 5611018 w 7467600"/>
              <a:gd name="connsiteY884" fmla="*/ 2316769 h 6858000"/>
              <a:gd name="connsiteX885" fmla="*/ 5687608 w 7467600"/>
              <a:gd name="connsiteY885" fmla="*/ 2039972 h 6858000"/>
              <a:gd name="connsiteX886" fmla="*/ 5657554 w 7467600"/>
              <a:gd name="connsiteY886" fmla="*/ 1576445 h 6858000"/>
              <a:gd name="connsiteX887" fmla="*/ 5150475 w 7467600"/>
              <a:gd name="connsiteY887" fmla="*/ 1274012 h 6858000"/>
              <a:gd name="connsiteX888" fmla="*/ 5349142 w 7467600"/>
              <a:gd name="connsiteY888" fmla="*/ 2204405 h 6858000"/>
              <a:gd name="connsiteX889" fmla="*/ 5262214 w 7467600"/>
              <a:gd name="connsiteY889" fmla="*/ 2233836 h 6858000"/>
              <a:gd name="connsiteX890" fmla="*/ 4981539 w 7467600"/>
              <a:gd name="connsiteY890" fmla="*/ 1542201 h 6858000"/>
              <a:gd name="connsiteX891" fmla="*/ 4958461 w 7467600"/>
              <a:gd name="connsiteY891" fmla="*/ 1136957 h 6858000"/>
              <a:gd name="connsiteX892" fmla="*/ 4655015 w 7467600"/>
              <a:gd name="connsiteY892" fmla="*/ 891426 h 6858000"/>
              <a:gd name="connsiteX893" fmla="*/ 4348002 w 7467600"/>
              <a:gd name="connsiteY893" fmla="*/ 2205895 h 6858000"/>
              <a:gd name="connsiteX894" fmla="*/ 4262250 w 7467600"/>
              <a:gd name="connsiteY894" fmla="*/ 2219972 h 6858000"/>
              <a:gd name="connsiteX895" fmla="*/ 4550611 w 7467600"/>
              <a:gd name="connsiteY895" fmla="*/ 817540 h 6858000"/>
              <a:gd name="connsiteX896" fmla="*/ 4564418 w 7467600"/>
              <a:gd name="connsiteY896" fmla="*/ 808293 h 6858000"/>
              <a:gd name="connsiteX897" fmla="*/ 4266388 w 7467600"/>
              <a:gd name="connsiteY897" fmla="*/ 500083 h 6858000"/>
              <a:gd name="connsiteX898" fmla="*/ 4032842 w 7467600"/>
              <a:gd name="connsiteY898" fmla="*/ 211809 h 6858000"/>
              <a:gd name="connsiteX899" fmla="*/ 3882765 w 7467600"/>
              <a:gd name="connsiteY899" fmla="*/ 0 h 6858000"/>
              <a:gd name="connsiteX900" fmla="*/ 3721337 w 7467600"/>
              <a:gd name="connsiteY900" fmla="*/ 0 h 6858000"/>
              <a:gd name="connsiteX901" fmla="*/ 3797544 w 7467600"/>
              <a:gd name="connsiteY901" fmla="*/ 0 h 6858000"/>
              <a:gd name="connsiteX902" fmla="*/ 3775734 w 7467600"/>
              <a:gd name="connsiteY902" fmla="*/ 95131 h 6858000"/>
              <a:gd name="connsiteX903" fmla="*/ 3724807 w 7467600"/>
              <a:gd name="connsiteY903" fmla="*/ 272257 h 6858000"/>
              <a:gd name="connsiteX904" fmla="*/ 3726844 w 7467600"/>
              <a:gd name="connsiteY904" fmla="*/ 282988 h 6858000"/>
              <a:gd name="connsiteX905" fmla="*/ 3742664 w 7467600"/>
              <a:gd name="connsiteY905" fmla="*/ 279918 h 6858000"/>
              <a:gd name="connsiteX906" fmla="*/ 4103910 w 7467600"/>
              <a:gd name="connsiteY906" fmla="*/ 1161917 h 6858000"/>
              <a:gd name="connsiteX907" fmla="*/ 4020269 w 7467600"/>
              <a:gd name="connsiteY907" fmla="*/ 1200406 h 6858000"/>
              <a:gd name="connsiteX908" fmla="*/ 3674882 w 7467600"/>
              <a:gd name="connsiteY908" fmla="*/ 488524 h 6858000"/>
              <a:gd name="connsiteX909" fmla="*/ 3132682 w 7467600"/>
              <a:gd name="connsiteY909" fmla="*/ 1072284 h 6858000"/>
              <a:gd name="connsiteX910" fmla="*/ 2716346 w 7467600"/>
              <a:gd name="connsiteY910" fmla="*/ 1276376 h 6858000"/>
              <a:gd name="connsiteX911" fmla="*/ 2716772 w 7467600"/>
              <a:gd name="connsiteY911" fmla="*/ 1255462 h 6858000"/>
              <a:gd name="connsiteX912" fmla="*/ 3471096 w 7467600"/>
              <a:gd name="connsiteY912" fmla="*/ 437072 h 6858000"/>
              <a:gd name="connsiteX913" fmla="*/ 3639057 w 7467600"/>
              <a:gd name="connsiteY913" fmla="*/ 286334 h 6858000"/>
              <a:gd name="connsiteX914" fmla="*/ 3640309 w 7467600"/>
              <a:gd name="connsiteY914" fmla="*/ 284664 h 6858000"/>
              <a:gd name="connsiteX915" fmla="*/ 3646022 w 7467600"/>
              <a:gd name="connsiteY915" fmla="*/ 276711 h 6858000"/>
              <a:gd name="connsiteX916" fmla="*/ 3707943 w 7467600"/>
              <a:gd name="connsiteY916" fmla="*/ 65958 h 6858000"/>
              <a:gd name="connsiteX917" fmla="*/ 3721337 w 7467600"/>
              <a:gd name="connsiteY917" fmla="*/ 0 h 6858000"/>
              <a:gd name="connsiteX918" fmla="*/ 2867960 w 7467600"/>
              <a:gd name="connsiteY918" fmla="*/ 0 h 6858000"/>
              <a:gd name="connsiteX919" fmla="*/ 2926351 w 7467600"/>
              <a:gd name="connsiteY919" fmla="*/ 0 h 6858000"/>
              <a:gd name="connsiteX920" fmla="*/ 2902823 w 7467600"/>
              <a:gd name="connsiteY920" fmla="*/ 262929 h 6858000"/>
              <a:gd name="connsiteX921" fmla="*/ 2940663 w 7467600"/>
              <a:gd name="connsiteY921" fmla="*/ 140884 h 6858000"/>
              <a:gd name="connsiteX922" fmla="*/ 2947039 w 7467600"/>
              <a:gd name="connsiteY922" fmla="*/ 122524 h 6858000"/>
              <a:gd name="connsiteX923" fmla="*/ 2984316 w 7467600"/>
              <a:gd name="connsiteY923" fmla="*/ 0 h 6858000"/>
              <a:gd name="connsiteX924" fmla="*/ 3016114 w 7467600"/>
              <a:gd name="connsiteY924" fmla="*/ 0 h 6858000"/>
              <a:gd name="connsiteX925" fmla="*/ 2979949 w 7467600"/>
              <a:gd name="connsiteY925" fmla="*/ 119274 h 6858000"/>
              <a:gd name="connsiteX926" fmla="*/ 3023879 w 7467600"/>
              <a:gd name="connsiteY926" fmla="*/ 0 h 6858000"/>
              <a:gd name="connsiteX927" fmla="*/ 3105400 w 7467600"/>
              <a:gd name="connsiteY927" fmla="*/ 0 h 6858000"/>
              <a:gd name="connsiteX928" fmla="*/ 3094669 w 7467600"/>
              <a:gd name="connsiteY928" fmla="*/ 30308 h 6858000"/>
              <a:gd name="connsiteX929" fmla="*/ 2901945 w 7467600"/>
              <a:gd name="connsiteY929" fmla="*/ 466538 h 6858000"/>
              <a:gd name="connsiteX930" fmla="*/ 2815209 w 7467600"/>
              <a:gd name="connsiteY930" fmla="*/ 497361 h 6858000"/>
              <a:gd name="connsiteX931" fmla="*/ 2844845 w 7467600"/>
              <a:gd name="connsiteY931" fmla="*/ 127638 h 6858000"/>
              <a:gd name="connsiteX932" fmla="*/ 2867960 w 7467600"/>
              <a:gd name="connsiteY932" fmla="*/ 0 h 6858000"/>
              <a:gd name="connsiteX933" fmla="*/ 1057230 w 7467600"/>
              <a:gd name="connsiteY933" fmla="*/ 0 h 6858000"/>
              <a:gd name="connsiteX934" fmla="*/ 1111003 w 7467600"/>
              <a:gd name="connsiteY934" fmla="*/ 0 h 6858000"/>
              <a:gd name="connsiteX935" fmla="*/ 1125553 w 7467600"/>
              <a:gd name="connsiteY935" fmla="*/ 52588 h 6858000"/>
              <a:gd name="connsiteX936" fmla="*/ 1304276 w 7467600"/>
              <a:gd name="connsiteY936" fmla="*/ 476275 h 6858000"/>
              <a:gd name="connsiteX937" fmla="*/ 1492066 w 7467600"/>
              <a:gd name="connsiteY937" fmla="*/ 886333 h 6858000"/>
              <a:gd name="connsiteX938" fmla="*/ 1423698 w 7467600"/>
              <a:gd name="connsiteY938" fmla="*/ 710817 h 6858000"/>
              <a:gd name="connsiteX939" fmla="*/ 1357609 w 7467600"/>
              <a:gd name="connsiteY939" fmla="*/ 532892 h 6858000"/>
              <a:gd name="connsiteX940" fmla="*/ 1309550 w 7467600"/>
              <a:gd name="connsiteY940" fmla="*/ 374031 h 6858000"/>
              <a:gd name="connsiteX941" fmla="*/ 1193673 w 7467600"/>
              <a:gd name="connsiteY941" fmla="*/ 49533 h 6858000"/>
              <a:gd name="connsiteX942" fmla="*/ 1164391 w 7467600"/>
              <a:gd name="connsiteY942" fmla="*/ 0 h 6858000"/>
              <a:gd name="connsiteX943" fmla="*/ 1200666 w 7467600"/>
              <a:gd name="connsiteY943" fmla="*/ 0 h 6858000"/>
              <a:gd name="connsiteX944" fmla="*/ 1223408 w 7467600"/>
              <a:gd name="connsiteY944" fmla="*/ 38996 h 6858000"/>
              <a:gd name="connsiteX945" fmla="*/ 1339635 w 7467600"/>
              <a:gd name="connsiteY945" fmla="*/ 365517 h 6858000"/>
              <a:gd name="connsiteX946" fmla="*/ 1387469 w 7467600"/>
              <a:gd name="connsiteY946" fmla="*/ 523079 h 6858000"/>
              <a:gd name="connsiteX947" fmla="*/ 1452685 w 7467600"/>
              <a:gd name="connsiteY947" fmla="*/ 699806 h 6858000"/>
              <a:gd name="connsiteX948" fmla="*/ 1492092 w 7467600"/>
              <a:gd name="connsiteY948" fmla="*/ 800424 h 6858000"/>
              <a:gd name="connsiteX949" fmla="*/ 1455302 w 7467600"/>
              <a:gd name="connsiteY949" fmla="*/ 632913 h 6858000"/>
              <a:gd name="connsiteX950" fmla="*/ 1222336 w 7467600"/>
              <a:gd name="connsiteY950" fmla="*/ 9480 h 6858000"/>
              <a:gd name="connsiteX951" fmla="*/ 1214634 w 7467600"/>
              <a:gd name="connsiteY951" fmla="*/ 0 h 6858000"/>
              <a:gd name="connsiteX952" fmla="*/ 1289827 w 7467600"/>
              <a:gd name="connsiteY952" fmla="*/ 0 h 6858000"/>
              <a:gd name="connsiteX953" fmla="*/ 1321076 w 7467600"/>
              <a:gd name="connsiteY953" fmla="*/ 59722 h 6858000"/>
              <a:gd name="connsiteX954" fmla="*/ 1512579 w 7467600"/>
              <a:gd name="connsiteY954" fmla="*/ 626441 h 6858000"/>
              <a:gd name="connsiteX955" fmla="*/ 1506076 w 7467600"/>
              <a:gd name="connsiteY955" fmla="*/ 1089289 h 6858000"/>
              <a:gd name="connsiteX956" fmla="*/ 1486346 w 7467600"/>
              <a:gd name="connsiteY956" fmla="*/ 1079919 h 6858000"/>
              <a:gd name="connsiteX957" fmla="*/ 1070511 w 7467600"/>
              <a:gd name="connsiteY957" fmla="*/ 48609 h 6858000"/>
              <a:gd name="connsiteX958" fmla="*/ 1057230 w 7467600"/>
              <a:gd name="connsiteY958" fmla="*/ 0 h 6858000"/>
              <a:gd name="connsiteX959" fmla="*/ 43151 w 7467600"/>
              <a:gd name="connsiteY959" fmla="*/ 0 h 6858000"/>
              <a:gd name="connsiteX960" fmla="*/ 95283 w 7467600"/>
              <a:gd name="connsiteY960" fmla="*/ 0 h 6858000"/>
              <a:gd name="connsiteX961" fmla="*/ 300708 w 7467600"/>
              <a:gd name="connsiteY961" fmla="*/ 154571 h 6858000"/>
              <a:gd name="connsiteX962" fmla="*/ 530414 w 7467600"/>
              <a:gd name="connsiteY962" fmla="*/ 354673 h 6858000"/>
              <a:gd name="connsiteX963" fmla="*/ 333785 w 7467600"/>
              <a:gd name="connsiteY963" fmla="*/ 161564 h 6858000"/>
              <a:gd name="connsiteX964" fmla="*/ 147005 w 7467600"/>
              <a:gd name="connsiteY964" fmla="*/ 0 h 6858000"/>
              <a:gd name="connsiteX965" fmla="*/ 272509 w 7467600"/>
              <a:gd name="connsiteY965" fmla="*/ 0 h 6858000"/>
              <a:gd name="connsiteX966" fmla="*/ 326276 w 7467600"/>
              <a:gd name="connsiteY966" fmla="*/ 45847 h 6858000"/>
              <a:gd name="connsiteX967" fmla="*/ 823759 w 7467600"/>
              <a:gd name="connsiteY967" fmla="*/ 574145 h 6858000"/>
              <a:gd name="connsiteX968" fmla="*/ 811254 w 7467600"/>
              <a:gd name="connsiteY968" fmla="*/ 665546 h 6858000"/>
              <a:gd name="connsiteX969" fmla="*/ 154042 w 7467600"/>
              <a:gd name="connsiteY969" fmla="*/ 261522 h 6858000"/>
              <a:gd name="connsiteX970" fmla="*/ 13550 w 7467600"/>
              <a:gd name="connsiteY970" fmla="*/ 158423 h 6858000"/>
              <a:gd name="connsiteX971" fmla="*/ 0 w 7467600"/>
              <a:gd name="connsiteY971" fmla="*/ 146618 h 6858000"/>
              <a:gd name="connsiteX972" fmla="*/ 0 w 7467600"/>
              <a:gd name="connsiteY972" fmla="*/ 59161 h 6858000"/>
              <a:gd name="connsiteX973" fmla="*/ 45427 w 7467600"/>
              <a:gd name="connsiteY973" fmla="*/ 101078 h 6858000"/>
              <a:gd name="connsiteX974" fmla="*/ 630103 w 7467600"/>
              <a:gd name="connsiteY974" fmla="*/ 485885 h 6858000"/>
              <a:gd name="connsiteX975" fmla="*/ 532040 w 7467600"/>
              <a:gd name="connsiteY975" fmla="*/ 399359 h 6858000"/>
              <a:gd name="connsiteX976" fmla="*/ 517618 w 7467600"/>
              <a:gd name="connsiteY976" fmla="*/ 385726 h 6858000"/>
              <a:gd name="connsiteX977" fmla="*/ 285074 w 7467600"/>
              <a:gd name="connsiteY977" fmla="*/ 182755 h 6858000"/>
              <a:gd name="connsiteX978" fmla="*/ 43151 w 7467600"/>
              <a:gd name="connsiteY97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5971257 h 6858000"/>
              <a:gd name="connsiteX83" fmla="*/ 7467600 w 7467600"/>
              <a:gd name="connsiteY83" fmla="*/ 6012219 h 6858000"/>
              <a:gd name="connsiteX84" fmla="*/ 6946849 w 7467600"/>
              <a:gd name="connsiteY84" fmla="*/ 5523271 h 6858000"/>
              <a:gd name="connsiteX85" fmla="*/ 6946972 w 7467600"/>
              <a:gd name="connsiteY85" fmla="*/ 5526491 h 6858000"/>
              <a:gd name="connsiteX86" fmla="*/ 7105827 w 7467600"/>
              <a:gd name="connsiteY86" fmla="*/ 5718700 h 6858000"/>
              <a:gd name="connsiteX87" fmla="*/ 7356878 w 7467600"/>
              <a:gd name="connsiteY87" fmla="*/ 5981332 h 6858000"/>
              <a:gd name="connsiteX88" fmla="*/ 7467600 w 7467600"/>
              <a:gd name="connsiteY88" fmla="*/ 6117703 h 6858000"/>
              <a:gd name="connsiteX89" fmla="*/ 7467600 w 7467600"/>
              <a:gd name="connsiteY89" fmla="*/ 6163634 h 6858000"/>
              <a:gd name="connsiteX90" fmla="*/ 7403637 w 7467600"/>
              <a:gd name="connsiteY90" fmla="*/ 6083957 h 6858000"/>
              <a:gd name="connsiteX91" fmla="*/ 7254615 w 7467600"/>
              <a:gd name="connsiteY91" fmla="*/ 5911918 h 6858000"/>
              <a:gd name="connsiteX92" fmla="*/ 7312589 w 7467600"/>
              <a:gd name="connsiteY92" fmla="*/ 5982309 h 6858000"/>
              <a:gd name="connsiteX93" fmla="*/ 7448321 w 7467600"/>
              <a:gd name="connsiteY93" fmla="*/ 6190991 h 6858000"/>
              <a:gd name="connsiteX94" fmla="*/ 7467600 w 7467600"/>
              <a:gd name="connsiteY94" fmla="*/ 6221686 h 6858000"/>
              <a:gd name="connsiteX95" fmla="*/ 7467600 w 7467600"/>
              <a:gd name="connsiteY95" fmla="*/ 6334256 h 6858000"/>
              <a:gd name="connsiteX96" fmla="*/ 7454976 w 7467600"/>
              <a:gd name="connsiteY96" fmla="*/ 6318297 h 6858000"/>
              <a:gd name="connsiteX97" fmla="*/ 7042773 w 7467600"/>
              <a:gd name="connsiteY97" fmla="*/ 5734011 h 6858000"/>
              <a:gd name="connsiteX98" fmla="*/ 6844835 w 7467600"/>
              <a:gd name="connsiteY98" fmla="*/ 5424988 h 6858000"/>
              <a:gd name="connsiteX99" fmla="*/ 1456157 w 7467600"/>
              <a:gd name="connsiteY99" fmla="*/ 5371404 h 6858000"/>
              <a:gd name="connsiteX100" fmla="*/ 1244432 w 7467600"/>
              <a:gd name="connsiteY100" fmla="*/ 5385601 h 6858000"/>
              <a:gd name="connsiteX101" fmla="*/ 973990 w 7467600"/>
              <a:gd name="connsiteY101" fmla="*/ 5424940 h 6858000"/>
              <a:gd name="connsiteX102" fmla="*/ 1103809 w 7467600"/>
              <a:gd name="connsiteY102" fmla="*/ 5433720 h 6858000"/>
              <a:gd name="connsiteX103" fmla="*/ 1123454 w 7467600"/>
              <a:gd name="connsiteY103" fmla="*/ 5435727 h 6858000"/>
              <a:gd name="connsiteX104" fmla="*/ 1737017 w 7467600"/>
              <a:gd name="connsiteY104" fmla="*/ 5452183 h 6858000"/>
              <a:gd name="connsiteX105" fmla="*/ 1824397 w 7467600"/>
              <a:gd name="connsiteY105" fmla="*/ 5447757 h 6858000"/>
              <a:gd name="connsiteX106" fmla="*/ 2070059 w 7467600"/>
              <a:gd name="connsiteY106" fmla="*/ 5441660 h 6858000"/>
              <a:gd name="connsiteX107" fmla="*/ 1456157 w 7467600"/>
              <a:gd name="connsiteY107" fmla="*/ 5371404 h 6858000"/>
              <a:gd name="connsiteX108" fmla="*/ 4988186 w 7467600"/>
              <a:gd name="connsiteY108" fmla="*/ 5216467 h 6858000"/>
              <a:gd name="connsiteX109" fmla="*/ 4777334 w 7467600"/>
              <a:gd name="connsiteY109" fmla="*/ 5406072 h 6858000"/>
              <a:gd name="connsiteX110" fmla="*/ 4718341 w 7467600"/>
              <a:gd name="connsiteY110" fmla="*/ 5468043 h 6858000"/>
              <a:gd name="connsiteX111" fmla="*/ 4604655 w 7467600"/>
              <a:gd name="connsiteY111" fmla="*/ 5583434 h 6858000"/>
              <a:gd name="connsiteX112" fmla="*/ 4565074 w 7467600"/>
              <a:gd name="connsiteY112" fmla="*/ 5618550 h 6858000"/>
              <a:gd name="connsiteX113" fmla="*/ 4988186 w 7467600"/>
              <a:gd name="connsiteY113" fmla="*/ 5216467 h 6858000"/>
              <a:gd name="connsiteX114" fmla="*/ 4978032 w 7467600"/>
              <a:gd name="connsiteY114" fmla="*/ 5183809 h 6858000"/>
              <a:gd name="connsiteX115" fmla="*/ 4463413 w 7467600"/>
              <a:gd name="connsiteY115" fmla="*/ 5615162 h 6858000"/>
              <a:gd name="connsiteX116" fmla="*/ 4358134 w 7467600"/>
              <a:gd name="connsiteY116" fmla="*/ 5742791 h 6858000"/>
              <a:gd name="connsiteX117" fmla="*/ 4376219 w 7467600"/>
              <a:gd name="connsiteY117" fmla="*/ 5729027 h 6858000"/>
              <a:gd name="connsiteX118" fmla="*/ 4582340 w 7467600"/>
              <a:gd name="connsiteY118" fmla="*/ 5561037 h 6858000"/>
              <a:gd name="connsiteX119" fmla="*/ 4694684 w 7467600"/>
              <a:gd name="connsiteY119" fmla="*/ 5447098 h 6858000"/>
              <a:gd name="connsiteX120" fmla="*/ 4754123 w 7467600"/>
              <a:gd name="connsiteY120" fmla="*/ 5384643 h 6858000"/>
              <a:gd name="connsiteX121" fmla="*/ 4978032 w 7467600"/>
              <a:gd name="connsiteY121" fmla="*/ 5183809 h 6858000"/>
              <a:gd name="connsiteX122" fmla="*/ 1903353 w 7467600"/>
              <a:gd name="connsiteY122" fmla="*/ 5044827 h 6858000"/>
              <a:gd name="connsiteX123" fmla="*/ 1936931 w 7467600"/>
              <a:gd name="connsiteY123" fmla="*/ 5093954 h 6858000"/>
              <a:gd name="connsiteX124" fmla="*/ 2195868 w 7467600"/>
              <a:gd name="connsiteY124" fmla="*/ 5396574 h 6858000"/>
              <a:gd name="connsiteX125" fmla="*/ 2088852 w 7467600"/>
              <a:gd name="connsiteY125" fmla="*/ 5166123 h 6858000"/>
              <a:gd name="connsiteX126" fmla="*/ 1958241 w 7467600"/>
              <a:gd name="connsiteY126" fmla="*/ 5067955 h 6858000"/>
              <a:gd name="connsiteX127" fmla="*/ 1903353 w 7467600"/>
              <a:gd name="connsiteY127" fmla="*/ 5044827 h 6858000"/>
              <a:gd name="connsiteX128" fmla="*/ 1979378 w 7467600"/>
              <a:gd name="connsiteY128" fmla="*/ 4769504 h 6858000"/>
              <a:gd name="connsiteX129" fmla="*/ 2882120 w 7467600"/>
              <a:gd name="connsiteY129" fmla="*/ 5064547 h 6858000"/>
              <a:gd name="connsiteX130" fmla="*/ 2793103 w 7467600"/>
              <a:gd name="connsiteY130" fmla="*/ 5039699 h 6858000"/>
              <a:gd name="connsiteX131" fmla="*/ 2770041 w 7467600"/>
              <a:gd name="connsiteY131" fmla="*/ 5033634 h 6858000"/>
              <a:gd name="connsiteX132" fmla="*/ 1979378 w 7467600"/>
              <a:gd name="connsiteY132" fmla="*/ 4769504 h 6858000"/>
              <a:gd name="connsiteX133" fmla="*/ 1927410 w 7467600"/>
              <a:gd name="connsiteY133" fmla="*/ 4716164 h 6858000"/>
              <a:gd name="connsiteX134" fmla="*/ 1959587 w 7467600"/>
              <a:gd name="connsiteY134" fmla="*/ 4728849 h 6858000"/>
              <a:gd name="connsiteX135" fmla="*/ 2777707 w 7467600"/>
              <a:gd name="connsiteY135" fmla="*/ 5003991 h 6858000"/>
              <a:gd name="connsiteX136" fmla="*/ 2800768 w 7467600"/>
              <a:gd name="connsiteY136" fmla="*/ 5010056 h 6858000"/>
              <a:gd name="connsiteX137" fmla="*/ 2879408 w 7467600"/>
              <a:gd name="connsiteY137" fmla="*/ 5031590 h 6858000"/>
              <a:gd name="connsiteX138" fmla="*/ 2862295 w 7467600"/>
              <a:gd name="connsiteY138" fmla="*/ 5022958 h 6858000"/>
              <a:gd name="connsiteX139" fmla="*/ 2813343 w 7467600"/>
              <a:gd name="connsiteY139" fmla="*/ 4998369 h 6858000"/>
              <a:gd name="connsiteX140" fmla="*/ 2646245 w 7467600"/>
              <a:gd name="connsiteY140" fmla="*/ 4930999 h 6858000"/>
              <a:gd name="connsiteX141" fmla="*/ 1999243 w 7467600"/>
              <a:gd name="connsiteY141" fmla="*/ 4730524 h 6858000"/>
              <a:gd name="connsiteX142" fmla="*/ 1979527 w 7467600"/>
              <a:gd name="connsiteY142" fmla="*/ 4726651 h 6858000"/>
              <a:gd name="connsiteX143" fmla="*/ 1927410 w 7467600"/>
              <a:gd name="connsiteY143" fmla="*/ 4716164 h 6858000"/>
              <a:gd name="connsiteX144" fmla="*/ 1997014 w 7467600"/>
              <a:gd name="connsiteY144" fmla="*/ 4698007 h 6858000"/>
              <a:gd name="connsiteX145" fmla="*/ 2005458 w 7467600"/>
              <a:gd name="connsiteY145" fmla="*/ 4699540 h 6858000"/>
              <a:gd name="connsiteX146" fmla="*/ 2657186 w 7467600"/>
              <a:gd name="connsiteY146" fmla="*/ 4901687 h 6858000"/>
              <a:gd name="connsiteX147" fmla="*/ 2826662 w 7467600"/>
              <a:gd name="connsiteY147" fmla="*/ 4970362 h 6858000"/>
              <a:gd name="connsiteX148" fmla="*/ 2876100 w 7467600"/>
              <a:gd name="connsiteY148" fmla="*/ 4995397 h 6858000"/>
              <a:gd name="connsiteX149" fmla="*/ 3042600 w 7467600"/>
              <a:gd name="connsiteY149" fmla="*/ 5059532 h 6858000"/>
              <a:gd name="connsiteX150" fmla="*/ 1997014 w 7467600"/>
              <a:gd name="connsiteY150" fmla="*/ 4698007 h 6858000"/>
              <a:gd name="connsiteX151" fmla="*/ 2305292 w 7467600"/>
              <a:gd name="connsiteY151" fmla="*/ 4219492 h 6858000"/>
              <a:gd name="connsiteX152" fmla="*/ 3360922 w 7467600"/>
              <a:gd name="connsiteY152" fmla="*/ 4529373 h 6858000"/>
              <a:gd name="connsiteX153" fmla="*/ 3492420 w 7467600"/>
              <a:gd name="connsiteY153" fmla="*/ 4510145 h 6858000"/>
              <a:gd name="connsiteX154" fmla="*/ 3364086 w 7467600"/>
              <a:gd name="connsiteY154" fmla="*/ 4480340 h 6858000"/>
              <a:gd name="connsiteX155" fmla="*/ 3225818 w 7467600"/>
              <a:gd name="connsiteY155" fmla="*/ 4411822 h 6858000"/>
              <a:gd name="connsiteX156" fmla="*/ 3129696 w 7467600"/>
              <a:gd name="connsiteY156" fmla="*/ 4360704 h 6858000"/>
              <a:gd name="connsiteX157" fmla="*/ 2814545 w 7467600"/>
              <a:gd name="connsiteY157" fmla="*/ 4282955 h 6858000"/>
              <a:gd name="connsiteX158" fmla="*/ 2305292 w 7467600"/>
              <a:gd name="connsiteY158" fmla="*/ 4219492 h 6858000"/>
              <a:gd name="connsiteX159" fmla="*/ 2626982 w 7467600"/>
              <a:gd name="connsiteY159" fmla="*/ 4206450 h 6858000"/>
              <a:gd name="connsiteX160" fmla="*/ 2490617 w 7467600"/>
              <a:gd name="connsiteY160" fmla="*/ 4206951 h 6858000"/>
              <a:gd name="connsiteX161" fmla="*/ 2819869 w 7467600"/>
              <a:gd name="connsiteY161" fmla="*/ 4252936 h 6858000"/>
              <a:gd name="connsiteX162" fmla="*/ 3143018 w 7467600"/>
              <a:gd name="connsiteY162" fmla="*/ 4332698 h 6858000"/>
              <a:gd name="connsiteX163" fmla="*/ 3241520 w 7467600"/>
              <a:gd name="connsiteY163" fmla="*/ 4385112 h 6858000"/>
              <a:gd name="connsiteX164" fmla="*/ 3374575 w 7467600"/>
              <a:gd name="connsiteY164" fmla="*/ 4451517 h 6858000"/>
              <a:gd name="connsiteX165" fmla="*/ 3505221 w 7467600"/>
              <a:gd name="connsiteY165" fmla="*/ 4480757 h 6858000"/>
              <a:gd name="connsiteX166" fmla="*/ 2626982 w 7467600"/>
              <a:gd name="connsiteY166" fmla="*/ 4206450 h 6858000"/>
              <a:gd name="connsiteX167" fmla="*/ 1310106 w 7467600"/>
              <a:gd name="connsiteY167" fmla="*/ 3943217 h 6858000"/>
              <a:gd name="connsiteX168" fmla="*/ 854994 w 7467600"/>
              <a:gd name="connsiteY168" fmla="*/ 4399136 h 6858000"/>
              <a:gd name="connsiteX169" fmla="*/ 742462 w 7467600"/>
              <a:gd name="connsiteY169" fmla="*/ 4594648 h 6858000"/>
              <a:gd name="connsiteX170" fmla="*/ 820602 w 7467600"/>
              <a:gd name="connsiteY170" fmla="*/ 4485915 h 6858000"/>
              <a:gd name="connsiteX171" fmla="*/ 878295 w 7467600"/>
              <a:gd name="connsiteY171" fmla="*/ 4403594 h 6858000"/>
              <a:gd name="connsiteX172" fmla="*/ 1240607 w 7467600"/>
              <a:gd name="connsiteY172" fmla="*/ 4010401 h 6858000"/>
              <a:gd name="connsiteX173" fmla="*/ 1310106 w 7467600"/>
              <a:gd name="connsiteY173" fmla="*/ 3943217 h 6858000"/>
              <a:gd name="connsiteX174" fmla="*/ 1423113 w 7467600"/>
              <a:gd name="connsiteY174" fmla="*/ 3874565 h 6858000"/>
              <a:gd name="connsiteX175" fmla="*/ 1260565 w 7467600"/>
              <a:gd name="connsiteY175" fmla="*/ 4031982 h 6858000"/>
              <a:gd name="connsiteX176" fmla="*/ 901900 w 7467600"/>
              <a:gd name="connsiteY176" fmla="*/ 4421236 h 6858000"/>
              <a:gd name="connsiteX177" fmla="*/ 845044 w 7467600"/>
              <a:gd name="connsiteY177" fmla="*/ 4502436 h 6858000"/>
              <a:gd name="connsiteX178" fmla="*/ 685926 w 7467600"/>
              <a:gd name="connsiteY178" fmla="*/ 4703069 h 6858000"/>
              <a:gd name="connsiteX179" fmla="*/ 684248 w 7467600"/>
              <a:gd name="connsiteY179" fmla="*/ 4706721 h 6858000"/>
              <a:gd name="connsiteX180" fmla="*/ 1423113 w 7467600"/>
              <a:gd name="connsiteY180" fmla="*/ 3874565 h 6858000"/>
              <a:gd name="connsiteX181" fmla="*/ 3316479 w 7467600"/>
              <a:gd name="connsiteY181" fmla="*/ 3872136 h 6858000"/>
              <a:gd name="connsiteX182" fmla="*/ 3546806 w 7467600"/>
              <a:gd name="connsiteY182" fmla="*/ 4356139 h 6858000"/>
              <a:gd name="connsiteX183" fmla="*/ 3364433 w 7467600"/>
              <a:gd name="connsiteY183" fmla="*/ 3953121 h 6858000"/>
              <a:gd name="connsiteX184" fmla="*/ 3316479 w 7467600"/>
              <a:gd name="connsiteY184" fmla="*/ 3872136 h 6858000"/>
              <a:gd name="connsiteX185" fmla="*/ 3291335 w 7467600"/>
              <a:gd name="connsiteY185" fmla="*/ 3767420 h 6858000"/>
              <a:gd name="connsiteX186" fmla="*/ 3390805 w 7467600"/>
              <a:gd name="connsiteY186" fmla="*/ 3937163 h 6858000"/>
              <a:gd name="connsiteX187" fmla="*/ 3579062 w 7467600"/>
              <a:gd name="connsiteY187" fmla="*/ 4359040 h 6858000"/>
              <a:gd name="connsiteX188" fmla="*/ 3467355 w 7467600"/>
              <a:gd name="connsiteY188" fmla="*/ 3988130 h 6858000"/>
              <a:gd name="connsiteX189" fmla="*/ 3310753 w 7467600"/>
              <a:gd name="connsiteY189" fmla="*/ 3787140 h 6858000"/>
              <a:gd name="connsiteX190" fmla="*/ 3291335 w 7467600"/>
              <a:gd name="connsiteY190" fmla="*/ 3767420 h 6858000"/>
              <a:gd name="connsiteX191" fmla="*/ 1635889 w 7467600"/>
              <a:gd name="connsiteY191" fmla="*/ 3709494 h 6858000"/>
              <a:gd name="connsiteX192" fmla="*/ 1634800 w 7467600"/>
              <a:gd name="connsiteY192" fmla="*/ 3731111 h 6858000"/>
              <a:gd name="connsiteX193" fmla="*/ 1635889 w 7467600"/>
              <a:gd name="connsiteY193" fmla="*/ 3709494 h 6858000"/>
              <a:gd name="connsiteX194" fmla="*/ 1510397 w 7467600"/>
              <a:gd name="connsiteY194" fmla="*/ 3684705 h 6858000"/>
              <a:gd name="connsiteX195" fmla="*/ 1146550 w 7467600"/>
              <a:gd name="connsiteY195" fmla="*/ 3802012 h 6858000"/>
              <a:gd name="connsiteX196" fmla="*/ 698834 w 7467600"/>
              <a:gd name="connsiteY196" fmla="*/ 3952272 h 6858000"/>
              <a:gd name="connsiteX197" fmla="*/ 34256 w 7467600"/>
              <a:gd name="connsiteY197" fmla="*/ 4347603 h 6858000"/>
              <a:gd name="connsiteX198" fmla="*/ 527241 w 7467600"/>
              <a:gd name="connsiteY198" fmla="*/ 4065078 h 6858000"/>
              <a:gd name="connsiteX199" fmla="*/ 1510397 w 7467600"/>
              <a:gd name="connsiteY199" fmla="*/ 3684705 h 6858000"/>
              <a:gd name="connsiteX200" fmla="*/ 1313114 w 7467600"/>
              <a:gd name="connsiteY200" fmla="*/ 3655216 h 6858000"/>
              <a:gd name="connsiteX201" fmla="*/ 1109304 w 7467600"/>
              <a:gd name="connsiteY201" fmla="*/ 3669030 h 6858000"/>
              <a:gd name="connsiteX202" fmla="*/ 8129 w 7467600"/>
              <a:gd name="connsiteY202" fmla="*/ 4330519 h 6858000"/>
              <a:gd name="connsiteX203" fmla="*/ 687572 w 7467600"/>
              <a:gd name="connsiteY203" fmla="*/ 3925629 h 6858000"/>
              <a:gd name="connsiteX204" fmla="*/ 1138365 w 7467600"/>
              <a:gd name="connsiteY204" fmla="*/ 3774515 h 6858000"/>
              <a:gd name="connsiteX205" fmla="*/ 1505579 w 7467600"/>
              <a:gd name="connsiteY205" fmla="*/ 3655526 h 6858000"/>
              <a:gd name="connsiteX206" fmla="*/ 1313114 w 7467600"/>
              <a:gd name="connsiteY206" fmla="*/ 3655216 h 6858000"/>
              <a:gd name="connsiteX207" fmla="*/ 3655073 w 7467600"/>
              <a:gd name="connsiteY207" fmla="*/ 3650884 h 6858000"/>
              <a:gd name="connsiteX208" fmla="*/ 3989938 w 7467600"/>
              <a:gd name="connsiteY208" fmla="*/ 3991685 h 6858000"/>
              <a:gd name="connsiteX209" fmla="*/ 4393907 w 7467600"/>
              <a:gd name="connsiteY209" fmla="*/ 4261258 h 6858000"/>
              <a:gd name="connsiteX210" fmla="*/ 4648051 w 7467600"/>
              <a:gd name="connsiteY210" fmla="*/ 4374051 h 6858000"/>
              <a:gd name="connsiteX211" fmla="*/ 4383389 w 7467600"/>
              <a:gd name="connsiteY211" fmla="*/ 4184369 h 6858000"/>
              <a:gd name="connsiteX212" fmla="*/ 4165508 w 7467600"/>
              <a:gd name="connsiteY212" fmla="*/ 4035196 h 6858000"/>
              <a:gd name="connsiteX213" fmla="*/ 4068162 w 7467600"/>
              <a:gd name="connsiteY213" fmla="*/ 3953394 h 6858000"/>
              <a:gd name="connsiteX214" fmla="*/ 3981416 w 7467600"/>
              <a:gd name="connsiteY214" fmla="*/ 3880482 h 6858000"/>
              <a:gd name="connsiteX215" fmla="*/ 3800147 w 7467600"/>
              <a:gd name="connsiteY215" fmla="*/ 3749872 h 6858000"/>
              <a:gd name="connsiteX216" fmla="*/ 3655073 w 7467600"/>
              <a:gd name="connsiteY216" fmla="*/ 3650884 h 6858000"/>
              <a:gd name="connsiteX217" fmla="*/ 3670252 w 7467600"/>
              <a:gd name="connsiteY217" fmla="*/ 3622798 h 6858000"/>
              <a:gd name="connsiteX218" fmla="*/ 3817258 w 7467600"/>
              <a:gd name="connsiteY218" fmla="*/ 3723577 h 6858000"/>
              <a:gd name="connsiteX219" fmla="*/ 4000461 w 7467600"/>
              <a:gd name="connsiteY219" fmla="*/ 3855966 h 6858000"/>
              <a:gd name="connsiteX220" fmla="*/ 4088180 w 7467600"/>
              <a:gd name="connsiteY220" fmla="*/ 3929774 h 6858000"/>
              <a:gd name="connsiteX221" fmla="*/ 4184555 w 7467600"/>
              <a:gd name="connsiteY221" fmla="*/ 4010683 h 6858000"/>
              <a:gd name="connsiteX222" fmla="*/ 4399563 w 7467600"/>
              <a:gd name="connsiteY222" fmla="*/ 4158106 h 6858000"/>
              <a:gd name="connsiteX223" fmla="*/ 4684469 w 7467600"/>
              <a:gd name="connsiteY223" fmla="*/ 4364680 h 6858000"/>
              <a:gd name="connsiteX224" fmla="*/ 4690271 w 7467600"/>
              <a:gd name="connsiteY224" fmla="*/ 4370034 h 6858000"/>
              <a:gd name="connsiteX225" fmla="*/ 4136093 w 7467600"/>
              <a:gd name="connsiteY225" fmla="*/ 3858466 h 6858000"/>
              <a:gd name="connsiteX226" fmla="*/ 3670252 w 7467600"/>
              <a:gd name="connsiteY226" fmla="*/ 3622798 h 6858000"/>
              <a:gd name="connsiteX227" fmla="*/ 4440129 w 7467600"/>
              <a:gd name="connsiteY227" fmla="*/ 3448571 h 6858000"/>
              <a:gd name="connsiteX228" fmla="*/ 4856525 w 7467600"/>
              <a:gd name="connsiteY228" fmla="*/ 3915351 h 6858000"/>
              <a:gd name="connsiteX229" fmla="*/ 5059055 w 7467600"/>
              <a:gd name="connsiteY229" fmla="*/ 4108918 h 6858000"/>
              <a:gd name="connsiteX230" fmla="*/ 5290070 w 7467600"/>
              <a:gd name="connsiteY230" fmla="*/ 4263619 h 6858000"/>
              <a:gd name="connsiteX231" fmla="*/ 4834991 w 7467600"/>
              <a:gd name="connsiteY231" fmla="*/ 3830985 h 6858000"/>
              <a:gd name="connsiteX232" fmla="*/ 4440129 w 7467600"/>
              <a:gd name="connsiteY232" fmla="*/ 3448571 h 6858000"/>
              <a:gd name="connsiteX233" fmla="*/ 4441737 w 7467600"/>
              <a:gd name="connsiteY233" fmla="*/ 3399734 h 6858000"/>
              <a:gd name="connsiteX234" fmla="*/ 4431236 w 7467600"/>
              <a:gd name="connsiteY234" fmla="*/ 3400954 h 6858000"/>
              <a:gd name="connsiteX235" fmla="*/ 4557150 w 7467600"/>
              <a:gd name="connsiteY235" fmla="*/ 3510023 h 6858000"/>
              <a:gd name="connsiteX236" fmla="*/ 4856936 w 7467600"/>
              <a:gd name="connsiteY236" fmla="*/ 3809146 h 6858000"/>
              <a:gd name="connsiteX237" fmla="*/ 5111996 w 7467600"/>
              <a:gd name="connsiteY237" fmla="*/ 4065759 h 6858000"/>
              <a:gd name="connsiteX238" fmla="*/ 5388878 w 7467600"/>
              <a:gd name="connsiteY238" fmla="*/ 4300185 h 6858000"/>
              <a:gd name="connsiteX239" fmla="*/ 5425556 w 7467600"/>
              <a:gd name="connsiteY239" fmla="*/ 4308967 h 6858000"/>
              <a:gd name="connsiteX240" fmla="*/ 4943646 w 7467600"/>
              <a:gd name="connsiteY240" fmla="*/ 3822916 h 6858000"/>
              <a:gd name="connsiteX241" fmla="*/ 4594837 w 7467600"/>
              <a:gd name="connsiteY241" fmla="*/ 3532274 h 6858000"/>
              <a:gd name="connsiteX242" fmla="*/ 4441737 w 7467600"/>
              <a:gd name="connsiteY242" fmla="*/ 3399734 h 6858000"/>
              <a:gd name="connsiteX243" fmla="*/ 5425834 w 7467600"/>
              <a:gd name="connsiteY243" fmla="*/ 3162785 h 6858000"/>
              <a:gd name="connsiteX244" fmla="*/ 5401644 w 7467600"/>
              <a:gd name="connsiteY244" fmla="*/ 3617847 h 6858000"/>
              <a:gd name="connsiteX245" fmla="*/ 5467256 w 7467600"/>
              <a:gd name="connsiteY245" fmla="*/ 4175494 h 6858000"/>
              <a:gd name="connsiteX246" fmla="*/ 5448069 w 7467600"/>
              <a:gd name="connsiteY246" fmla="*/ 3567554 h 6858000"/>
              <a:gd name="connsiteX247" fmla="*/ 5425834 w 7467600"/>
              <a:gd name="connsiteY247" fmla="*/ 3162785 h 6858000"/>
              <a:gd name="connsiteX248" fmla="*/ 1318687 w 7467600"/>
              <a:gd name="connsiteY248" fmla="*/ 3113840 h 6858000"/>
              <a:gd name="connsiteX249" fmla="*/ 1066793 w 7467600"/>
              <a:gd name="connsiteY249" fmla="*/ 3212171 h 6858000"/>
              <a:gd name="connsiteX250" fmla="*/ 993319 w 7467600"/>
              <a:gd name="connsiteY250" fmla="*/ 3247648 h 6858000"/>
              <a:gd name="connsiteX251" fmla="*/ 853081 w 7467600"/>
              <a:gd name="connsiteY251" fmla="*/ 3312410 h 6858000"/>
              <a:gd name="connsiteX252" fmla="*/ 805957 w 7467600"/>
              <a:gd name="connsiteY252" fmla="*/ 3330443 h 6858000"/>
              <a:gd name="connsiteX253" fmla="*/ 1318687 w 7467600"/>
              <a:gd name="connsiteY253" fmla="*/ 3113840 h 6858000"/>
              <a:gd name="connsiteX254" fmla="*/ 5453702 w 7467600"/>
              <a:gd name="connsiteY254" fmla="*/ 3090882 h 6858000"/>
              <a:gd name="connsiteX255" fmla="*/ 5480135 w 7467600"/>
              <a:gd name="connsiteY255" fmla="*/ 3565802 h 6858000"/>
              <a:gd name="connsiteX256" fmla="*/ 5499023 w 7467600"/>
              <a:gd name="connsiteY256" fmla="*/ 4166310 h 6858000"/>
              <a:gd name="connsiteX257" fmla="*/ 5547022 w 7467600"/>
              <a:gd name="connsiteY257" fmla="*/ 3607838 h 6858000"/>
              <a:gd name="connsiteX258" fmla="*/ 5515964 w 7467600"/>
              <a:gd name="connsiteY258" fmla="*/ 3378541 h 6858000"/>
              <a:gd name="connsiteX259" fmla="*/ 5453702 w 7467600"/>
              <a:gd name="connsiteY259" fmla="*/ 3090882 h 6858000"/>
              <a:gd name="connsiteX260" fmla="*/ 1238695 w 7467600"/>
              <a:gd name="connsiteY260" fmla="*/ 3076820 h 6858000"/>
              <a:gd name="connsiteX261" fmla="*/ 716371 w 7467600"/>
              <a:gd name="connsiteY261" fmla="*/ 3293249 h 6858000"/>
              <a:gd name="connsiteX262" fmla="*/ 579522 w 7467600"/>
              <a:gd name="connsiteY262" fmla="*/ 3371759 h 6858000"/>
              <a:gd name="connsiteX263" fmla="*/ 600288 w 7467600"/>
              <a:gd name="connsiteY263" fmla="*/ 3365555 h 6858000"/>
              <a:gd name="connsiteX264" fmla="*/ 840692 w 7467600"/>
              <a:gd name="connsiteY264" fmla="*/ 3284921 h 6858000"/>
              <a:gd name="connsiteX265" fmla="*/ 979248 w 7467600"/>
              <a:gd name="connsiteY265" fmla="*/ 3221003 h 6858000"/>
              <a:gd name="connsiteX266" fmla="*/ 1053282 w 7467600"/>
              <a:gd name="connsiteY266" fmla="*/ 3185247 h 6858000"/>
              <a:gd name="connsiteX267" fmla="*/ 1320603 w 7467600"/>
              <a:gd name="connsiteY267" fmla="*/ 3081281 h 6858000"/>
              <a:gd name="connsiteX268" fmla="*/ 1238695 w 7467600"/>
              <a:gd name="connsiteY268" fmla="*/ 3076820 h 6858000"/>
              <a:gd name="connsiteX269" fmla="*/ 5425627 w 7467600"/>
              <a:gd name="connsiteY269" fmla="*/ 2954192 h 6858000"/>
              <a:gd name="connsiteX270" fmla="*/ 5470770 w 7467600"/>
              <a:gd name="connsiteY270" fmla="*/ 3005435 h 6858000"/>
              <a:gd name="connsiteX271" fmla="*/ 5519779 w 7467600"/>
              <a:gd name="connsiteY271" fmla="*/ 4359223 h 6858000"/>
              <a:gd name="connsiteX272" fmla="*/ 5520293 w 7467600"/>
              <a:gd name="connsiteY272" fmla="*/ 4360602 h 6858000"/>
              <a:gd name="connsiteX273" fmla="*/ 5767221 w 7467600"/>
              <a:gd name="connsiteY273" fmla="*/ 4665564 h 6858000"/>
              <a:gd name="connsiteX274" fmla="*/ 6937169 w 7467600"/>
              <a:gd name="connsiteY274" fmla="*/ 4815941 h 6858000"/>
              <a:gd name="connsiteX275" fmla="*/ 6953922 w 7467600"/>
              <a:gd name="connsiteY275" fmla="*/ 4890068 h 6858000"/>
              <a:gd name="connsiteX276" fmla="*/ 6071359 w 7467600"/>
              <a:gd name="connsiteY276" fmla="*/ 4770770 h 6858000"/>
              <a:gd name="connsiteX277" fmla="*/ 6038839 w 7467600"/>
              <a:gd name="connsiteY277" fmla="*/ 4764474 h 6858000"/>
              <a:gd name="connsiteX278" fmla="*/ 6038706 w 7467600"/>
              <a:gd name="connsiteY278" fmla="*/ 4763847 h 6858000"/>
              <a:gd name="connsiteX279" fmla="*/ 6037784 w 7467600"/>
              <a:gd name="connsiteY279" fmla="*/ 4764270 h 6858000"/>
              <a:gd name="connsiteX280" fmla="*/ 6038839 w 7467600"/>
              <a:gd name="connsiteY280" fmla="*/ 4764474 h 6858000"/>
              <a:gd name="connsiteX281" fmla="*/ 6040338 w 7467600"/>
              <a:gd name="connsiteY281" fmla="*/ 4771418 h 6858000"/>
              <a:gd name="connsiteX282" fmla="*/ 6024488 w 7467600"/>
              <a:gd name="connsiteY282" fmla="*/ 4809903 h 6858000"/>
              <a:gd name="connsiteX283" fmla="*/ 5599771 w 7467600"/>
              <a:gd name="connsiteY283" fmla="*/ 5509652 h 6858000"/>
              <a:gd name="connsiteX284" fmla="*/ 5548843 w 7467600"/>
              <a:gd name="connsiteY284" fmla="*/ 5563845 h 6858000"/>
              <a:gd name="connsiteX285" fmla="*/ 5940952 w 7467600"/>
              <a:gd name="connsiteY285" fmla="*/ 6250028 h 6858000"/>
              <a:gd name="connsiteX286" fmla="*/ 6043441 w 7467600"/>
              <a:gd name="connsiteY286" fmla="*/ 6665847 h 6858000"/>
              <a:gd name="connsiteX287" fmla="*/ 6093432 w 7467600"/>
              <a:gd name="connsiteY287" fmla="*/ 6858000 h 6858000"/>
              <a:gd name="connsiteX288" fmla="*/ 6034344 w 7467600"/>
              <a:gd name="connsiteY288" fmla="*/ 6858000 h 6858000"/>
              <a:gd name="connsiteX289" fmla="*/ 6026679 w 7467600"/>
              <a:gd name="connsiteY289" fmla="*/ 6836959 h 6858000"/>
              <a:gd name="connsiteX290" fmla="*/ 5800441 w 7467600"/>
              <a:gd name="connsiteY290" fmla="*/ 6335286 h 6858000"/>
              <a:gd name="connsiteX291" fmla="*/ 5526562 w 7467600"/>
              <a:gd name="connsiteY291" fmla="*/ 5705388 h 6858000"/>
              <a:gd name="connsiteX292" fmla="*/ 5519640 w 7467600"/>
              <a:gd name="connsiteY292" fmla="*/ 5683774 h 6858000"/>
              <a:gd name="connsiteX293" fmla="*/ 5844559 w 7467600"/>
              <a:gd name="connsiteY293" fmla="*/ 6553349 h 6858000"/>
              <a:gd name="connsiteX294" fmla="*/ 5975994 w 7467600"/>
              <a:gd name="connsiteY294" fmla="*/ 6858000 h 6858000"/>
              <a:gd name="connsiteX295" fmla="*/ 5898547 w 7467600"/>
              <a:gd name="connsiteY295" fmla="*/ 6858000 h 6858000"/>
              <a:gd name="connsiteX296" fmla="*/ 5682041 w 7467600"/>
              <a:gd name="connsiteY296" fmla="*/ 6355860 h 6858000"/>
              <a:gd name="connsiteX297" fmla="*/ 5461758 w 7467600"/>
              <a:gd name="connsiteY297" fmla="*/ 5820220 h 6858000"/>
              <a:gd name="connsiteX298" fmla="*/ 5237282 w 7467600"/>
              <a:gd name="connsiteY298" fmla="*/ 6579086 h 6858000"/>
              <a:gd name="connsiteX299" fmla="*/ 5115009 w 7467600"/>
              <a:gd name="connsiteY299" fmla="*/ 6858000 h 6858000"/>
              <a:gd name="connsiteX300" fmla="*/ 5028074 w 7467600"/>
              <a:gd name="connsiteY300" fmla="*/ 6858000 h 6858000"/>
              <a:gd name="connsiteX301" fmla="*/ 5079508 w 7467600"/>
              <a:gd name="connsiteY301" fmla="*/ 6749074 h 6858000"/>
              <a:gd name="connsiteX302" fmla="*/ 5371846 w 7467600"/>
              <a:gd name="connsiteY302" fmla="*/ 5924413 h 6858000"/>
              <a:gd name="connsiteX303" fmla="*/ 5270512 w 7467600"/>
              <a:gd name="connsiteY303" fmla="*/ 6138975 h 6858000"/>
              <a:gd name="connsiteX304" fmla="*/ 5062409 w 7467600"/>
              <a:gd name="connsiteY304" fmla="*/ 6653544 h 6858000"/>
              <a:gd name="connsiteX305" fmla="*/ 5036628 w 7467600"/>
              <a:gd name="connsiteY305" fmla="*/ 6754247 h 6858000"/>
              <a:gd name="connsiteX306" fmla="*/ 5009112 w 7467600"/>
              <a:gd name="connsiteY306" fmla="*/ 6858000 h 6858000"/>
              <a:gd name="connsiteX307" fmla="*/ 4976679 w 7467600"/>
              <a:gd name="connsiteY307" fmla="*/ 6858000 h 6858000"/>
              <a:gd name="connsiteX308" fmla="*/ 5006537 w 7467600"/>
              <a:gd name="connsiteY308" fmla="*/ 6747068 h 6858000"/>
              <a:gd name="connsiteX309" fmla="*/ 5032723 w 7467600"/>
              <a:gd name="connsiteY309" fmla="*/ 6644957 h 6858000"/>
              <a:gd name="connsiteX310" fmla="*/ 5242949 w 7467600"/>
              <a:gd name="connsiteY310" fmla="*/ 6125175 h 6858000"/>
              <a:gd name="connsiteX311" fmla="*/ 5286321 w 7467600"/>
              <a:gd name="connsiteY311" fmla="*/ 6033555 h 6858000"/>
              <a:gd name="connsiteX312" fmla="*/ 5008210 w 7467600"/>
              <a:gd name="connsiteY312" fmla="*/ 6649194 h 6858000"/>
              <a:gd name="connsiteX313" fmla="*/ 4986321 w 7467600"/>
              <a:gd name="connsiteY313" fmla="*/ 6765687 h 6858000"/>
              <a:gd name="connsiteX314" fmla="*/ 4973474 w 7467600"/>
              <a:gd name="connsiteY314" fmla="*/ 6858000 h 6858000"/>
              <a:gd name="connsiteX315" fmla="*/ 4907178 w 7467600"/>
              <a:gd name="connsiteY315" fmla="*/ 6858000 h 6858000"/>
              <a:gd name="connsiteX316" fmla="*/ 4910810 w 7467600"/>
              <a:gd name="connsiteY316" fmla="*/ 6829660 h 6858000"/>
              <a:gd name="connsiteX317" fmla="*/ 4987461 w 7467600"/>
              <a:gd name="connsiteY317" fmla="*/ 6432994 h 6858000"/>
              <a:gd name="connsiteX318" fmla="*/ 5179262 w 7467600"/>
              <a:gd name="connsiteY318" fmla="*/ 6035044 h 6858000"/>
              <a:gd name="connsiteX319" fmla="*/ 4689678 w 7467600"/>
              <a:gd name="connsiteY319" fmla="*/ 6440241 h 6858000"/>
              <a:gd name="connsiteX320" fmla="*/ 4477543 w 7467600"/>
              <a:gd name="connsiteY320" fmla="*/ 6674836 h 6858000"/>
              <a:gd name="connsiteX321" fmla="*/ 4329957 w 7467600"/>
              <a:gd name="connsiteY321" fmla="*/ 6858000 h 6858000"/>
              <a:gd name="connsiteX322" fmla="*/ 4218595 w 7467600"/>
              <a:gd name="connsiteY322" fmla="*/ 6858000 h 6858000"/>
              <a:gd name="connsiteX323" fmla="*/ 4368888 w 7467600"/>
              <a:gd name="connsiteY323" fmla="*/ 6668412 h 6858000"/>
              <a:gd name="connsiteX324" fmla="*/ 4563091 w 7467600"/>
              <a:gd name="connsiteY324" fmla="*/ 6442508 h 6858000"/>
              <a:gd name="connsiteX325" fmla="*/ 5387324 w 7467600"/>
              <a:gd name="connsiteY325" fmla="*/ 5705830 h 6858000"/>
              <a:gd name="connsiteX326" fmla="*/ 5073620 w 7467600"/>
              <a:gd name="connsiteY326" fmla="*/ 5955437 h 6858000"/>
              <a:gd name="connsiteX327" fmla="*/ 4689789 w 7467600"/>
              <a:gd name="connsiteY327" fmla="*/ 6268382 h 6858000"/>
              <a:gd name="connsiteX328" fmla="*/ 4418722 w 7467600"/>
              <a:gd name="connsiteY328" fmla="*/ 6570886 h 6858000"/>
              <a:gd name="connsiteX329" fmla="*/ 4214944 w 7467600"/>
              <a:gd name="connsiteY329" fmla="*/ 6858000 h 6858000"/>
              <a:gd name="connsiteX330" fmla="*/ 4177898 w 7467600"/>
              <a:gd name="connsiteY330" fmla="*/ 6858000 h 6858000"/>
              <a:gd name="connsiteX331" fmla="*/ 4391597 w 7467600"/>
              <a:gd name="connsiteY331" fmla="*/ 6556370 h 6858000"/>
              <a:gd name="connsiteX332" fmla="*/ 4668889 w 7467600"/>
              <a:gd name="connsiteY332" fmla="*/ 6246399 h 6858000"/>
              <a:gd name="connsiteX333" fmla="*/ 5055427 w 7467600"/>
              <a:gd name="connsiteY333" fmla="*/ 5931476 h 6858000"/>
              <a:gd name="connsiteX334" fmla="*/ 5371814 w 7467600"/>
              <a:gd name="connsiteY334" fmla="*/ 5678975 h 6858000"/>
              <a:gd name="connsiteX335" fmla="*/ 4987918 w 7467600"/>
              <a:gd name="connsiteY335" fmla="*/ 5838701 h 6858000"/>
              <a:gd name="connsiteX336" fmla="*/ 4317146 w 7467600"/>
              <a:gd name="connsiteY336" fmla="*/ 6587716 h 6858000"/>
              <a:gd name="connsiteX337" fmla="*/ 4171627 w 7467600"/>
              <a:gd name="connsiteY337" fmla="*/ 6858000 h 6858000"/>
              <a:gd name="connsiteX338" fmla="*/ 4081585 w 7467600"/>
              <a:gd name="connsiteY338" fmla="*/ 6858000 h 6858000"/>
              <a:gd name="connsiteX339" fmla="*/ 4238603 w 7467600"/>
              <a:gd name="connsiteY339" fmla="*/ 6559341 h 6858000"/>
              <a:gd name="connsiteX340" fmla="*/ 4778333 w 7467600"/>
              <a:gd name="connsiteY340" fmla="*/ 5873626 h 6858000"/>
              <a:gd name="connsiteX341" fmla="*/ 5414185 w 7467600"/>
              <a:gd name="connsiteY341" fmla="*/ 5573882 h 6858000"/>
              <a:gd name="connsiteX342" fmla="*/ 5959648 w 7467600"/>
              <a:gd name="connsiteY342" fmla="*/ 4760797 h 6858000"/>
              <a:gd name="connsiteX343" fmla="*/ 5355019 w 7467600"/>
              <a:gd name="connsiteY343" fmla="*/ 4734672 h 6858000"/>
              <a:gd name="connsiteX344" fmla="*/ 5083565 w 7467600"/>
              <a:gd name="connsiteY344" fmla="*/ 5179121 h 6858000"/>
              <a:gd name="connsiteX345" fmla="*/ 4713577 w 7467600"/>
              <a:gd name="connsiteY345" fmla="*/ 5616803 h 6858000"/>
              <a:gd name="connsiteX346" fmla="*/ 3989559 w 7467600"/>
              <a:gd name="connsiteY346" fmla="*/ 6145945 h 6858000"/>
              <a:gd name="connsiteX347" fmla="*/ 3939824 w 7467600"/>
              <a:gd name="connsiteY347" fmla="*/ 6066900 h 6858000"/>
              <a:gd name="connsiteX348" fmla="*/ 4584537 w 7467600"/>
              <a:gd name="connsiteY348" fmla="*/ 5324826 h 6858000"/>
              <a:gd name="connsiteX349" fmla="*/ 5037105 w 7467600"/>
              <a:gd name="connsiteY349" fmla="*/ 5088765 h 6858000"/>
              <a:gd name="connsiteX350" fmla="*/ 5039930 w 7467600"/>
              <a:gd name="connsiteY350" fmla="*/ 5089585 h 6858000"/>
              <a:gd name="connsiteX351" fmla="*/ 5263764 w 7467600"/>
              <a:gd name="connsiteY351" fmla="*/ 4735525 h 6858000"/>
              <a:gd name="connsiteX352" fmla="*/ 4086300 w 7467600"/>
              <a:gd name="connsiteY352" fmla="*/ 4884599 h 6858000"/>
              <a:gd name="connsiteX353" fmla="*/ 4085485 w 7467600"/>
              <a:gd name="connsiteY353" fmla="*/ 4899070 h 6858000"/>
              <a:gd name="connsiteX354" fmla="*/ 3871915 w 7467600"/>
              <a:gd name="connsiteY354" fmla="*/ 5253645 h 6858000"/>
              <a:gd name="connsiteX355" fmla="*/ 3799374 w 7467600"/>
              <a:gd name="connsiteY355" fmla="*/ 5466127 h 6858000"/>
              <a:gd name="connsiteX356" fmla="*/ 3498850 w 7467600"/>
              <a:gd name="connsiteY356" fmla="*/ 6661888 h 6858000"/>
              <a:gd name="connsiteX357" fmla="*/ 3399216 w 7467600"/>
              <a:gd name="connsiteY357" fmla="*/ 6858000 h 6858000"/>
              <a:gd name="connsiteX358" fmla="*/ 3303688 w 7467600"/>
              <a:gd name="connsiteY358" fmla="*/ 6858000 h 6858000"/>
              <a:gd name="connsiteX359" fmla="*/ 3391774 w 7467600"/>
              <a:gd name="connsiteY359" fmla="*/ 6697181 h 6858000"/>
              <a:gd name="connsiteX360" fmla="*/ 3735540 w 7467600"/>
              <a:gd name="connsiteY360" fmla="*/ 5546923 h 6858000"/>
              <a:gd name="connsiteX361" fmla="*/ 3729438 w 7467600"/>
              <a:gd name="connsiteY361" fmla="*/ 5569058 h 6858000"/>
              <a:gd name="connsiteX362" fmla="*/ 3707782 w 7467600"/>
              <a:gd name="connsiteY362" fmla="*/ 5644908 h 6858000"/>
              <a:gd name="connsiteX363" fmla="*/ 3583827 w 7467600"/>
              <a:gd name="connsiteY363" fmla="*/ 6039215 h 6858000"/>
              <a:gd name="connsiteX364" fmla="*/ 3547861 w 7467600"/>
              <a:gd name="connsiteY364" fmla="*/ 6129609 h 6858000"/>
              <a:gd name="connsiteX365" fmla="*/ 3490905 w 7467600"/>
              <a:gd name="connsiteY365" fmla="*/ 6277660 h 6858000"/>
              <a:gd name="connsiteX366" fmla="*/ 3455859 w 7467600"/>
              <a:gd name="connsiteY366" fmla="*/ 6391301 h 6858000"/>
              <a:gd name="connsiteX367" fmla="*/ 3429112 w 7467600"/>
              <a:gd name="connsiteY367" fmla="*/ 6479469 h 6858000"/>
              <a:gd name="connsiteX368" fmla="*/ 3304862 w 7467600"/>
              <a:gd name="connsiteY368" fmla="*/ 6796476 h 6858000"/>
              <a:gd name="connsiteX369" fmla="*/ 3276071 w 7467600"/>
              <a:gd name="connsiteY369" fmla="*/ 6858000 h 6858000"/>
              <a:gd name="connsiteX370" fmla="*/ 3240805 w 7467600"/>
              <a:gd name="connsiteY370" fmla="*/ 6858000 h 6858000"/>
              <a:gd name="connsiteX371" fmla="*/ 3275917 w 7467600"/>
              <a:gd name="connsiteY371" fmla="*/ 6783192 h 6858000"/>
              <a:gd name="connsiteX372" fmla="*/ 3399358 w 7467600"/>
              <a:gd name="connsiteY372" fmla="*/ 6469011 h 6858000"/>
              <a:gd name="connsiteX373" fmla="*/ 3425650 w 7467600"/>
              <a:gd name="connsiteY373" fmla="*/ 6381333 h 6858000"/>
              <a:gd name="connsiteX374" fmla="*/ 3460661 w 7467600"/>
              <a:gd name="connsiteY374" fmla="*/ 6266763 h 6858000"/>
              <a:gd name="connsiteX375" fmla="*/ 3518021 w 7467600"/>
              <a:gd name="connsiteY375" fmla="*/ 6117298 h 6858000"/>
              <a:gd name="connsiteX376" fmla="*/ 3554035 w 7467600"/>
              <a:gd name="connsiteY376" fmla="*/ 6027832 h 6858000"/>
              <a:gd name="connsiteX377" fmla="*/ 3677174 w 7467600"/>
              <a:gd name="connsiteY377" fmla="*/ 5636351 h 6858000"/>
              <a:gd name="connsiteX378" fmla="*/ 3698819 w 7467600"/>
              <a:gd name="connsiteY378" fmla="*/ 5560503 h 6858000"/>
              <a:gd name="connsiteX379" fmla="*/ 3702094 w 7467600"/>
              <a:gd name="connsiteY379" fmla="*/ 5549194 h 6858000"/>
              <a:gd name="connsiteX380" fmla="*/ 3398355 w 7467600"/>
              <a:gd name="connsiteY380" fmla="*/ 6094603 h 6858000"/>
              <a:gd name="connsiteX381" fmla="*/ 3193941 w 7467600"/>
              <a:gd name="connsiteY381" fmla="*/ 6798775 h 6858000"/>
              <a:gd name="connsiteX382" fmla="*/ 3184140 w 7467600"/>
              <a:gd name="connsiteY382" fmla="*/ 6858000 h 6858000"/>
              <a:gd name="connsiteX383" fmla="*/ 3099978 w 7467600"/>
              <a:gd name="connsiteY383" fmla="*/ 6858000 h 6858000"/>
              <a:gd name="connsiteX384" fmla="*/ 3101556 w 7467600"/>
              <a:gd name="connsiteY384" fmla="*/ 6843337 h 6858000"/>
              <a:gd name="connsiteX385" fmla="*/ 3370162 w 7467600"/>
              <a:gd name="connsiteY385" fmla="*/ 5785550 h 6858000"/>
              <a:gd name="connsiteX386" fmla="*/ 3746477 w 7467600"/>
              <a:gd name="connsiteY386" fmla="*/ 5377889 h 6858000"/>
              <a:gd name="connsiteX387" fmla="*/ 3863399 w 7467600"/>
              <a:gd name="connsiteY387" fmla="*/ 5087257 h 6858000"/>
              <a:gd name="connsiteX388" fmla="*/ 3968712 w 7467600"/>
              <a:gd name="connsiteY388" fmla="*/ 4913989 h 6858000"/>
              <a:gd name="connsiteX389" fmla="*/ 2792390 w 7467600"/>
              <a:gd name="connsiteY389" fmla="*/ 5382974 h 6858000"/>
              <a:gd name="connsiteX390" fmla="*/ 2714982 w 7467600"/>
              <a:gd name="connsiteY390" fmla="*/ 5427051 h 6858000"/>
              <a:gd name="connsiteX391" fmla="*/ 2813361 w 7467600"/>
              <a:gd name="connsiteY391" fmla="*/ 6023912 h 6858000"/>
              <a:gd name="connsiteX392" fmla="*/ 2688430 w 7467600"/>
              <a:gd name="connsiteY392" fmla="*/ 6801564 h 6858000"/>
              <a:gd name="connsiteX393" fmla="*/ 2629626 w 7467600"/>
              <a:gd name="connsiteY393" fmla="*/ 6763394 h 6858000"/>
              <a:gd name="connsiteX394" fmla="*/ 2565328 w 7467600"/>
              <a:gd name="connsiteY394" fmla="*/ 5516399 h 6858000"/>
              <a:gd name="connsiteX395" fmla="*/ 1922999 w 7467600"/>
              <a:gd name="connsiteY395" fmla="*/ 5980343 h 6858000"/>
              <a:gd name="connsiteX396" fmla="*/ 1950261 w 7467600"/>
              <a:gd name="connsiteY396" fmla="*/ 6405858 h 6858000"/>
              <a:gd name="connsiteX397" fmla="*/ 2365554 w 7467600"/>
              <a:gd name="connsiteY397" fmla="*/ 6759107 h 6858000"/>
              <a:gd name="connsiteX398" fmla="*/ 2424142 w 7467600"/>
              <a:gd name="connsiteY398" fmla="*/ 6858000 h 6858000"/>
              <a:gd name="connsiteX399" fmla="*/ 2395994 w 7467600"/>
              <a:gd name="connsiteY399" fmla="*/ 6858000 h 6858000"/>
              <a:gd name="connsiteX400" fmla="*/ 2392863 w 7467600"/>
              <a:gd name="connsiteY400" fmla="*/ 6852964 h 6858000"/>
              <a:gd name="connsiteX401" fmla="*/ 2017589 w 7467600"/>
              <a:gd name="connsiteY401" fmla="*/ 6493982 h 6858000"/>
              <a:gd name="connsiteX402" fmla="*/ 2147336 w 7467600"/>
              <a:gd name="connsiteY402" fmla="*/ 6594052 h 6858000"/>
              <a:gd name="connsiteX403" fmla="*/ 2207047 w 7467600"/>
              <a:gd name="connsiteY403" fmla="*/ 6654540 h 6858000"/>
              <a:gd name="connsiteX404" fmla="*/ 2299106 w 7467600"/>
              <a:gd name="connsiteY404" fmla="*/ 6778931 h 6858000"/>
              <a:gd name="connsiteX405" fmla="*/ 2314430 w 7467600"/>
              <a:gd name="connsiteY405" fmla="*/ 6801144 h 6858000"/>
              <a:gd name="connsiteX406" fmla="*/ 2352406 w 7467600"/>
              <a:gd name="connsiteY406" fmla="*/ 6858000 h 6858000"/>
              <a:gd name="connsiteX407" fmla="*/ 2314492 w 7467600"/>
              <a:gd name="connsiteY407" fmla="*/ 6858000 h 6858000"/>
              <a:gd name="connsiteX408" fmla="*/ 2288095 w 7467600"/>
              <a:gd name="connsiteY408" fmla="*/ 6818030 h 6858000"/>
              <a:gd name="connsiteX409" fmla="*/ 2272768 w 7467600"/>
              <a:gd name="connsiteY409" fmla="*/ 6795822 h 6858000"/>
              <a:gd name="connsiteX410" fmla="*/ 2182715 w 7467600"/>
              <a:gd name="connsiteY410" fmla="*/ 6675071 h 6858000"/>
              <a:gd name="connsiteX411" fmla="*/ 2032061 w 7467600"/>
              <a:gd name="connsiteY411" fmla="*/ 6541380 h 6858000"/>
              <a:gd name="connsiteX412" fmla="*/ 2257220 w 7467600"/>
              <a:gd name="connsiteY412" fmla="*/ 6826257 h 6858000"/>
              <a:gd name="connsiteX413" fmla="*/ 2281324 w 7467600"/>
              <a:gd name="connsiteY413" fmla="*/ 6858000 h 6858000"/>
              <a:gd name="connsiteX414" fmla="*/ 2242860 w 7467600"/>
              <a:gd name="connsiteY414" fmla="*/ 6858000 h 6858000"/>
              <a:gd name="connsiteX415" fmla="*/ 2232818 w 7467600"/>
              <a:gd name="connsiteY415" fmla="*/ 6844926 h 6858000"/>
              <a:gd name="connsiteX416" fmla="*/ 1990172 w 7467600"/>
              <a:gd name="connsiteY416" fmla="*/ 6542121 h 6858000"/>
              <a:gd name="connsiteX417" fmla="*/ 2124090 w 7467600"/>
              <a:gd name="connsiteY417" fmla="*/ 6761017 h 6858000"/>
              <a:gd name="connsiteX418" fmla="*/ 2200380 w 7467600"/>
              <a:gd name="connsiteY418" fmla="*/ 6858000 h 6858000"/>
              <a:gd name="connsiteX419" fmla="*/ 2147507 w 7467600"/>
              <a:gd name="connsiteY419" fmla="*/ 6858000 h 6858000"/>
              <a:gd name="connsiteX420" fmla="*/ 2070668 w 7467600"/>
              <a:gd name="connsiteY420" fmla="*/ 6761520 h 6858000"/>
              <a:gd name="connsiteX421" fmla="*/ 1975142 w 7467600"/>
              <a:gd name="connsiteY421" fmla="*/ 6585570 h 6858000"/>
              <a:gd name="connsiteX422" fmla="*/ 2050035 w 7467600"/>
              <a:gd name="connsiteY422" fmla="*/ 6813345 h 6858000"/>
              <a:gd name="connsiteX423" fmla="*/ 2063025 w 7467600"/>
              <a:gd name="connsiteY423" fmla="*/ 6858000 h 6858000"/>
              <a:gd name="connsiteX424" fmla="*/ 2021675 w 7467600"/>
              <a:gd name="connsiteY424" fmla="*/ 6858000 h 6858000"/>
              <a:gd name="connsiteX425" fmla="*/ 2019308 w 7467600"/>
              <a:gd name="connsiteY425" fmla="*/ 6847118 h 6858000"/>
              <a:gd name="connsiteX426" fmla="*/ 1938835 w 7467600"/>
              <a:gd name="connsiteY426" fmla="*/ 6551160 h 6858000"/>
              <a:gd name="connsiteX427" fmla="*/ 1953230 w 7467600"/>
              <a:gd name="connsiteY427" fmla="*/ 6759699 h 6858000"/>
              <a:gd name="connsiteX428" fmla="*/ 1956763 w 7467600"/>
              <a:gd name="connsiteY428" fmla="*/ 6778191 h 6858000"/>
              <a:gd name="connsiteX429" fmla="*/ 1967925 w 7467600"/>
              <a:gd name="connsiteY429" fmla="*/ 6858000 h 6858000"/>
              <a:gd name="connsiteX430" fmla="*/ 1936622 w 7467600"/>
              <a:gd name="connsiteY430" fmla="*/ 6858000 h 6858000"/>
              <a:gd name="connsiteX431" fmla="*/ 1926261 w 7467600"/>
              <a:gd name="connsiteY431" fmla="*/ 6784064 h 6858000"/>
              <a:gd name="connsiteX432" fmla="*/ 1922724 w 7467600"/>
              <a:gd name="connsiteY432" fmla="*/ 6765577 h 6858000"/>
              <a:gd name="connsiteX433" fmla="*/ 1904650 w 7467600"/>
              <a:gd name="connsiteY433" fmla="*/ 6639616 h 6858000"/>
              <a:gd name="connsiteX434" fmla="*/ 1885273 w 7467600"/>
              <a:gd name="connsiteY434" fmla="*/ 6858000 h 6858000"/>
              <a:gd name="connsiteX435" fmla="*/ 1854363 w 7467600"/>
              <a:gd name="connsiteY435" fmla="*/ 6858000 h 6858000"/>
              <a:gd name="connsiteX436" fmla="*/ 1880391 w 7467600"/>
              <a:gd name="connsiteY436" fmla="*/ 6603796 h 6858000"/>
              <a:gd name="connsiteX437" fmla="*/ 1818273 w 7467600"/>
              <a:gd name="connsiteY437" fmla="*/ 6715729 h 6858000"/>
              <a:gd name="connsiteX438" fmla="*/ 1794691 w 7467600"/>
              <a:gd name="connsiteY438" fmla="*/ 6843239 h 6858000"/>
              <a:gd name="connsiteX439" fmla="*/ 1794914 w 7467600"/>
              <a:gd name="connsiteY439" fmla="*/ 6858000 h 6858000"/>
              <a:gd name="connsiteX440" fmla="*/ 1746128 w 7467600"/>
              <a:gd name="connsiteY440" fmla="*/ 6858000 h 6858000"/>
              <a:gd name="connsiteX441" fmla="*/ 1753934 w 7467600"/>
              <a:gd name="connsiteY441" fmla="*/ 6724796 h 6858000"/>
              <a:gd name="connsiteX442" fmla="*/ 1792053 w 7467600"/>
              <a:gd name="connsiteY442" fmla="*/ 6572396 h 6858000"/>
              <a:gd name="connsiteX443" fmla="*/ 1862248 w 7467600"/>
              <a:gd name="connsiteY443" fmla="*/ 6266397 h 6858000"/>
              <a:gd name="connsiteX444" fmla="*/ 1862250 w 7467600"/>
              <a:gd name="connsiteY444" fmla="*/ 6033531 h 6858000"/>
              <a:gd name="connsiteX445" fmla="*/ 1211999 w 7467600"/>
              <a:gd name="connsiteY445" fmla="*/ 6683610 h 6858000"/>
              <a:gd name="connsiteX446" fmla="*/ 1213266 w 7467600"/>
              <a:gd name="connsiteY446" fmla="*/ 6691947 h 6858000"/>
              <a:gd name="connsiteX447" fmla="*/ 1203370 w 7467600"/>
              <a:gd name="connsiteY447" fmla="*/ 6850676 h 6858000"/>
              <a:gd name="connsiteX448" fmla="*/ 1203671 w 7467600"/>
              <a:gd name="connsiteY448" fmla="*/ 6858000 h 6858000"/>
              <a:gd name="connsiteX449" fmla="*/ 1143180 w 7467600"/>
              <a:gd name="connsiteY449" fmla="*/ 6858000 h 6858000"/>
              <a:gd name="connsiteX450" fmla="*/ 1142176 w 7467600"/>
              <a:gd name="connsiteY450" fmla="*/ 6766045 h 6858000"/>
              <a:gd name="connsiteX451" fmla="*/ 1067484 w 7467600"/>
              <a:gd name="connsiteY451" fmla="*/ 6858000 h 6858000"/>
              <a:gd name="connsiteX452" fmla="*/ 953928 w 7467600"/>
              <a:gd name="connsiteY452" fmla="*/ 6858000 h 6858000"/>
              <a:gd name="connsiteX453" fmla="*/ 959715 w 7467600"/>
              <a:gd name="connsiteY453" fmla="*/ 6850185 h 6858000"/>
              <a:gd name="connsiteX454" fmla="*/ 1483788 w 7467600"/>
              <a:gd name="connsiteY454" fmla="*/ 6259174 h 6858000"/>
              <a:gd name="connsiteX455" fmla="*/ 1100671 w 7467600"/>
              <a:gd name="connsiteY455" fmla="*/ 6252137 h 6858000"/>
              <a:gd name="connsiteX456" fmla="*/ 1090144 w 7467600"/>
              <a:gd name="connsiteY456" fmla="*/ 6256748 h 6858000"/>
              <a:gd name="connsiteX457" fmla="*/ 1095872 w 7467600"/>
              <a:gd name="connsiteY457" fmla="*/ 6271892 h 6858000"/>
              <a:gd name="connsiteX458" fmla="*/ 262785 w 7467600"/>
              <a:gd name="connsiteY458" fmla="*/ 6845450 h 6858000"/>
              <a:gd name="connsiteX459" fmla="*/ 209968 w 7467600"/>
              <a:gd name="connsiteY459" fmla="*/ 6770713 h 6858000"/>
              <a:gd name="connsiteX460" fmla="*/ 873460 w 7467600"/>
              <a:gd name="connsiteY460" fmla="*/ 6253768 h 6858000"/>
              <a:gd name="connsiteX461" fmla="*/ 192686 w 7467600"/>
              <a:gd name="connsiteY461" fmla="*/ 5849257 h 6858000"/>
              <a:gd name="connsiteX462" fmla="*/ 4696 w 7467600"/>
              <a:gd name="connsiteY462" fmla="*/ 5697668 h 6858000"/>
              <a:gd name="connsiteX463" fmla="*/ 0 w 7467600"/>
              <a:gd name="connsiteY463" fmla="*/ 5689984 h 6858000"/>
              <a:gd name="connsiteX464" fmla="*/ 0 w 7467600"/>
              <a:gd name="connsiteY464" fmla="*/ 5513472 h 6858000"/>
              <a:gd name="connsiteX465" fmla="*/ 174101 w 7467600"/>
              <a:gd name="connsiteY465" fmla="*/ 5620277 h 6858000"/>
              <a:gd name="connsiteX466" fmla="*/ 891800 w 7467600"/>
              <a:gd name="connsiteY466" fmla="*/ 6036935 h 6858000"/>
              <a:gd name="connsiteX467" fmla="*/ 1072219 w 7467600"/>
              <a:gd name="connsiteY467" fmla="*/ 6169443 h 6858000"/>
              <a:gd name="connsiteX468" fmla="*/ 1074117 w 7467600"/>
              <a:gd name="connsiteY468" fmla="*/ 6170301 h 6858000"/>
              <a:gd name="connsiteX469" fmla="*/ 1083114 w 7467600"/>
              <a:gd name="connsiteY469" fmla="*/ 6174131 h 6858000"/>
              <a:gd name="connsiteX470" fmla="*/ 1543010 w 7467600"/>
              <a:gd name="connsiteY470" fmla="*/ 6191140 h 6858000"/>
              <a:gd name="connsiteX471" fmla="*/ 1551080 w 7467600"/>
              <a:gd name="connsiteY471" fmla="*/ 6195006 h 6858000"/>
              <a:gd name="connsiteX472" fmla="*/ 2345443 w 7467600"/>
              <a:gd name="connsiteY472" fmla="*/ 5549882 h 6858000"/>
              <a:gd name="connsiteX473" fmla="*/ 1721499 w 7467600"/>
              <a:gd name="connsiteY473" fmla="*/ 5599969 h 6858000"/>
              <a:gd name="connsiteX474" fmla="*/ 767716 w 7467600"/>
              <a:gd name="connsiteY474" fmla="*/ 5472768 h 6858000"/>
              <a:gd name="connsiteX475" fmla="*/ 722147 w 7467600"/>
              <a:gd name="connsiteY475" fmla="*/ 5393091 h 6858000"/>
              <a:gd name="connsiteX476" fmla="*/ 1485552 w 7467600"/>
              <a:gd name="connsiteY476" fmla="*/ 5313202 h 6858000"/>
              <a:gd name="connsiteX477" fmla="*/ 2143004 w 7467600"/>
              <a:gd name="connsiteY477" fmla="*/ 5402420 h 6858000"/>
              <a:gd name="connsiteX478" fmla="*/ 1933391 w 7467600"/>
              <a:gd name="connsiteY478" fmla="*/ 5156971 h 6858000"/>
              <a:gd name="connsiteX479" fmla="*/ 1827118 w 7467600"/>
              <a:gd name="connsiteY479" fmla="*/ 4968410 h 6858000"/>
              <a:gd name="connsiteX480" fmla="*/ 1837349 w 7467600"/>
              <a:gd name="connsiteY480" fmla="*/ 4956357 h 6858000"/>
              <a:gd name="connsiteX481" fmla="*/ 2162835 w 7467600"/>
              <a:gd name="connsiteY481" fmla="*/ 5187853 h 6858000"/>
              <a:gd name="connsiteX482" fmla="*/ 2257167 w 7467600"/>
              <a:gd name="connsiteY482" fmla="*/ 5462123 h 6858000"/>
              <a:gd name="connsiteX483" fmla="*/ 2261598 w 7467600"/>
              <a:gd name="connsiteY483" fmla="*/ 5467998 h 6858000"/>
              <a:gd name="connsiteX484" fmla="*/ 2437177 w 7467600"/>
              <a:gd name="connsiteY484" fmla="*/ 5479608 h 6858000"/>
              <a:gd name="connsiteX485" fmla="*/ 2445247 w 7467600"/>
              <a:gd name="connsiteY485" fmla="*/ 5483476 h 6858000"/>
              <a:gd name="connsiteX486" fmla="*/ 2743626 w 7467600"/>
              <a:gd name="connsiteY486" fmla="*/ 5304819 h 6858000"/>
              <a:gd name="connsiteX487" fmla="*/ 3048102 w 7467600"/>
              <a:gd name="connsiteY487" fmla="*/ 5150595 h 6858000"/>
              <a:gd name="connsiteX488" fmla="*/ 1799414 w 7467600"/>
              <a:gd name="connsiteY488" fmla="*/ 4694732 h 6858000"/>
              <a:gd name="connsiteX489" fmla="*/ 1771735 w 7467600"/>
              <a:gd name="connsiteY489" fmla="*/ 4619929 h 6858000"/>
              <a:gd name="connsiteX490" fmla="*/ 3104273 w 7467600"/>
              <a:gd name="connsiteY490" fmla="*/ 5076159 h 6858000"/>
              <a:gd name="connsiteX491" fmla="*/ 3113245 w 7467600"/>
              <a:gd name="connsiteY491" fmla="*/ 5090705 h 6858000"/>
              <a:gd name="connsiteX492" fmla="*/ 3126294 w 7467600"/>
              <a:gd name="connsiteY492" fmla="*/ 5114400 h 6858000"/>
              <a:gd name="connsiteX493" fmla="*/ 3937433 w 7467600"/>
              <a:gd name="connsiteY493" fmla="*/ 4830473 h 6858000"/>
              <a:gd name="connsiteX494" fmla="*/ 3590475 w 7467600"/>
              <a:gd name="connsiteY494" fmla="*/ 4597974 h 6858000"/>
              <a:gd name="connsiteX495" fmla="*/ 3100264 w 7467600"/>
              <a:gd name="connsiteY495" fmla="*/ 4579845 h 6858000"/>
              <a:gd name="connsiteX496" fmla="*/ 2183576 w 7467600"/>
              <a:gd name="connsiteY496" fmla="*/ 4227150 h 6858000"/>
              <a:gd name="connsiteX497" fmla="*/ 2151029 w 7467600"/>
              <a:gd name="connsiteY497" fmla="*/ 4146947 h 6858000"/>
              <a:gd name="connsiteX498" fmla="*/ 3563434 w 7467600"/>
              <a:gd name="connsiteY498" fmla="*/ 4469115 h 6858000"/>
              <a:gd name="connsiteX499" fmla="*/ 3177952 w 7467600"/>
              <a:gd name="connsiteY499" fmla="*/ 3657386 h 6858000"/>
              <a:gd name="connsiteX500" fmla="*/ 3189263 w 7467600"/>
              <a:gd name="connsiteY500" fmla="*/ 3625726 h 6858000"/>
              <a:gd name="connsiteX501" fmla="*/ 3560912 w 7467600"/>
              <a:gd name="connsiteY501" fmla="*/ 4079863 h 6858000"/>
              <a:gd name="connsiteX502" fmla="*/ 3626636 w 7467600"/>
              <a:gd name="connsiteY502" fmla="*/ 4512230 h 6858000"/>
              <a:gd name="connsiteX503" fmla="*/ 3653088 w 7467600"/>
              <a:gd name="connsiteY503" fmla="*/ 4521417 h 6858000"/>
              <a:gd name="connsiteX504" fmla="*/ 3988128 w 7467600"/>
              <a:gd name="connsiteY504" fmla="*/ 4817267 h 6858000"/>
              <a:gd name="connsiteX505" fmla="*/ 4830582 w 7467600"/>
              <a:gd name="connsiteY505" fmla="*/ 4676000 h 6858000"/>
              <a:gd name="connsiteX506" fmla="*/ 4830100 w 7467600"/>
              <a:gd name="connsiteY506" fmla="*/ 4675554 h 6858000"/>
              <a:gd name="connsiteX507" fmla="*/ 4036318 w 7467600"/>
              <a:gd name="connsiteY507" fmla="*/ 4147013 h 6858000"/>
              <a:gd name="connsiteX508" fmla="*/ 3432098 w 7467600"/>
              <a:gd name="connsiteY508" fmla="*/ 3537312 h 6858000"/>
              <a:gd name="connsiteX509" fmla="*/ 3446761 w 7467600"/>
              <a:gd name="connsiteY509" fmla="*/ 3461278 h 6858000"/>
              <a:gd name="connsiteX510" fmla="*/ 4419733 w 7467600"/>
              <a:gd name="connsiteY510" fmla="*/ 3963555 h 6858000"/>
              <a:gd name="connsiteX511" fmla="*/ 4781371 w 7467600"/>
              <a:gd name="connsiteY511" fmla="*/ 4458604 h 6858000"/>
              <a:gd name="connsiteX512" fmla="*/ 4780440 w 7467600"/>
              <a:gd name="connsiteY512" fmla="*/ 4470290 h 6858000"/>
              <a:gd name="connsiteX513" fmla="*/ 4898954 w 7467600"/>
              <a:gd name="connsiteY513" fmla="*/ 4662092 h 6858000"/>
              <a:gd name="connsiteX514" fmla="*/ 4900699 w 7467600"/>
              <a:gd name="connsiteY514" fmla="*/ 4670867 h 6858000"/>
              <a:gd name="connsiteX515" fmla="*/ 5714511 w 7467600"/>
              <a:gd name="connsiteY515" fmla="*/ 4663483 h 6858000"/>
              <a:gd name="connsiteX516" fmla="*/ 5464793 w 7467600"/>
              <a:gd name="connsiteY516" fmla="*/ 4393556 h 6858000"/>
              <a:gd name="connsiteX517" fmla="*/ 5461897 w 7467600"/>
              <a:gd name="connsiteY517" fmla="*/ 4390879 h 6858000"/>
              <a:gd name="connsiteX518" fmla="*/ 4294126 w 7467600"/>
              <a:gd name="connsiteY518" fmla="*/ 3303048 h 6858000"/>
              <a:gd name="connsiteX519" fmla="*/ 4305321 w 7467600"/>
              <a:gd name="connsiteY519" fmla="*/ 3256953 h 6858000"/>
              <a:gd name="connsiteX520" fmla="*/ 4949299 w 7467600"/>
              <a:gd name="connsiteY520" fmla="*/ 3766336 h 6858000"/>
              <a:gd name="connsiteX521" fmla="*/ 5291452 w 7467600"/>
              <a:gd name="connsiteY521" fmla="*/ 4076801 h 6858000"/>
              <a:gd name="connsiteX522" fmla="*/ 5434998 w 7467600"/>
              <a:gd name="connsiteY522" fmla="*/ 4254100 h 6858000"/>
              <a:gd name="connsiteX523" fmla="*/ 5351015 w 7467600"/>
              <a:gd name="connsiteY523" fmla="*/ 3760989 h 6858000"/>
              <a:gd name="connsiteX524" fmla="*/ 5413780 w 7467600"/>
              <a:gd name="connsiteY524" fmla="*/ 2966265 h 6858000"/>
              <a:gd name="connsiteX525" fmla="*/ 5425627 w 7467600"/>
              <a:gd name="connsiteY525" fmla="*/ 2954192 h 6858000"/>
              <a:gd name="connsiteX526" fmla="*/ 6604735 w 7467600"/>
              <a:gd name="connsiteY526" fmla="*/ 2041381 h 6858000"/>
              <a:gd name="connsiteX527" fmla="*/ 7204487 w 7467600"/>
              <a:gd name="connsiteY527" fmla="*/ 2742112 h 6858000"/>
              <a:gd name="connsiteX528" fmla="*/ 7131592 w 7467600"/>
              <a:gd name="connsiteY528" fmla="*/ 2672096 h 6858000"/>
              <a:gd name="connsiteX529" fmla="*/ 6996344 w 7467600"/>
              <a:gd name="connsiteY529" fmla="*/ 2518310 h 6858000"/>
              <a:gd name="connsiteX530" fmla="*/ 6735495 w 7467600"/>
              <a:gd name="connsiteY530" fmla="*/ 2196890 h 6858000"/>
              <a:gd name="connsiteX531" fmla="*/ 6721901 w 7467600"/>
              <a:gd name="connsiteY531" fmla="*/ 2179274 h 6858000"/>
              <a:gd name="connsiteX532" fmla="*/ 6604735 w 7467600"/>
              <a:gd name="connsiteY532" fmla="*/ 2041381 h 6858000"/>
              <a:gd name="connsiteX533" fmla="*/ 6591670 w 7467600"/>
              <a:gd name="connsiteY533" fmla="*/ 1988277 h 6858000"/>
              <a:gd name="connsiteX534" fmla="*/ 6747349 w 7467600"/>
              <a:gd name="connsiteY534" fmla="*/ 2160069 h 6858000"/>
              <a:gd name="connsiteX535" fmla="*/ 6760943 w 7467600"/>
              <a:gd name="connsiteY535" fmla="*/ 2177686 h 6858000"/>
              <a:gd name="connsiteX536" fmla="*/ 7021065 w 7467600"/>
              <a:gd name="connsiteY536" fmla="*/ 2498102 h 6858000"/>
              <a:gd name="connsiteX537" fmla="*/ 7155223 w 7467600"/>
              <a:gd name="connsiteY537" fmla="*/ 2650386 h 6858000"/>
              <a:gd name="connsiteX538" fmla="*/ 7203167 w 7467600"/>
              <a:gd name="connsiteY538" fmla="*/ 2697288 h 6858000"/>
              <a:gd name="connsiteX539" fmla="*/ 6937703 w 7467600"/>
              <a:gd name="connsiteY539" fmla="*/ 2321981 h 6858000"/>
              <a:gd name="connsiteX540" fmla="*/ 6591670 w 7467600"/>
              <a:gd name="connsiteY540" fmla="*/ 1988277 h 6858000"/>
              <a:gd name="connsiteX541" fmla="*/ 5798671 w 7467600"/>
              <a:gd name="connsiteY541" fmla="*/ 1981601 h 6858000"/>
              <a:gd name="connsiteX542" fmla="*/ 5754709 w 7467600"/>
              <a:gd name="connsiteY542" fmla="*/ 2071454 h 6858000"/>
              <a:gd name="connsiteX543" fmla="*/ 5763044 w 7467600"/>
              <a:gd name="connsiteY543" fmla="*/ 2842206 h 6858000"/>
              <a:gd name="connsiteX544" fmla="*/ 5764974 w 7467600"/>
              <a:gd name="connsiteY544" fmla="*/ 2799609 h 6858000"/>
              <a:gd name="connsiteX545" fmla="*/ 5767665 w 7467600"/>
              <a:gd name="connsiteY545" fmla="*/ 2666409 h 6858000"/>
              <a:gd name="connsiteX546" fmla="*/ 5763055 w 7467600"/>
              <a:gd name="connsiteY546" fmla="*/ 2579705 h 6858000"/>
              <a:gd name="connsiteX547" fmla="*/ 5758079 w 7467600"/>
              <a:gd name="connsiteY547" fmla="*/ 2492508 h 6858000"/>
              <a:gd name="connsiteX548" fmla="*/ 5779325 w 7467600"/>
              <a:gd name="connsiteY548" fmla="*/ 2197069 h 6858000"/>
              <a:gd name="connsiteX549" fmla="*/ 5798671 w 7467600"/>
              <a:gd name="connsiteY549" fmla="*/ 1981601 h 6858000"/>
              <a:gd name="connsiteX550" fmla="*/ 5829202 w 7467600"/>
              <a:gd name="connsiteY550" fmla="*/ 1971679 h 6858000"/>
              <a:gd name="connsiteX551" fmla="*/ 5809558 w 7467600"/>
              <a:gd name="connsiteY551" fmla="*/ 2198043 h 6858000"/>
              <a:gd name="connsiteX552" fmla="*/ 5788653 w 7467600"/>
              <a:gd name="connsiteY552" fmla="*/ 2489430 h 6858000"/>
              <a:gd name="connsiteX553" fmla="*/ 5793439 w 7467600"/>
              <a:gd name="connsiteY553" fmla="*/ 2575235 h 6858000"/>
              <a:gd name="connsiteX554" fmla="*/ 5796837 w 7467600"/>
              <a:gd name="connsiteY554" fmla="*/ 2637633 h 6858000"/>
              <a:gd name="connsiteX555" fmla="*/ 5818614 w 7467600"/>
              <a:gd name="connsiteY555" fmla="*/ 2473055 h 6858000"/>
              <a:gd name="connsiteX556" fmla="*/ 5829202 w 7467600"/>
              <a:gd name="connsiteY556" fmla="*/ 1971679 h 6858000"/>
              <a:gd name="connsiteX557" fmla="*/ 5911389 w 7467600"/>
              <a:gd name="connsiteY557" fmla="*/ 1898371 h 6858000"/>
              <a:gd name="connsiteX558" fmla="*/ 6237627 w 7467600"/>
              <a:gd name="connsiteY558" fmla="*/ 2231921 h 6858000"/>
              <a:gd name="connsiteX559" fmla="*/ 5911389 w 7467600"/>
              <a:gd name="connsiteY559" fmla="*/ 1898371 h 6858000"/>
              <a:gd name="connsiteX560" fmla="*/ 6944437 w 7467600"/>
              <a:gd name="connsiteY560" fmla="*/ 1575402 h 6858000"/>
              <a:gd name="connsiteX561" fmla="*/ 6304730 w 7467600"/>
              <a:gd name="connsiteY561" fmla="*/ 1766654 h 6858000"/>
              <a:gd name="connsiteX562" fmla="*/ 6944437 w 7467600"/>
              <a:gd name="connsiteY562" fmla="*/ 1575402 h 6858000"/>
              <a:gd name="connsiteX563" fmla="*/ 7019523 w 7467600"/>
              <a:gd name="connsiteY563" fmla="*/ 1519450 h 6858000"/>
              <a:gd name="connsiteX564" fmla="*/ 6298091 w 7467600"/>
              <a:gd name="connsiteY564" fmla="*/ 1737122 h 6858000"/>
              <a:gd name="connsiteX565" fmla="*/ 7019523 w 7467600"/>
              <a:gd name="connsiteY565" fmla="*/ 1519450 h 6858000"/>
              <a:gd name="connsiteX566" fmla="*/ 2399523 w 7467600"/>
              <a:gd name="connsiteY566" fmla="*/ 1428234 h 6858000"/>
              <a:gd name="connsiteX567" fmla="*/ 2224982 w 7467600"/>
              <a:gd name="connsiteY567" fmla="*/ 1826201 h 6858000"/>
              <a:gd name="connsiteX568" fmla="*/ 2096099 w 7467600"/>
              <a:gd name="connsiteY568" fmla="*/ 2345900 h 6858000"/>
              <a:gd name="connsiteX569" fmla="*/ 2283317 w 7467600"/>
              <a:gd name="connsiteY569" fmla="*/ 1796925 h 6858000"/>
              <a:gd name="connsiteX570" fmla="*/ 2399523 w 7467600"/>
              <a:gd name="connsiteY570" fmla="*/ 1428234 h 6858000"/>
              <a:gd name="connsiteX571" fmla="*/ 2448558 w 7467600"/>
              <a:gd name="connsiteY571" fmla="*/ 1373435 h 6858000"/>
              <a:gd name="connsiteX572" fmla="*/ 2312521 w 7467600"/>
              <a:gd name="connsiteY572" fmla="*/ 1806140 h 6858000"/>
              <a:gd name="connsiteX573" fmla="*/ 2127533 w 7467600"/>
              <a:gd name="connsiteY573" fmla="*/ 2348380 h 6858000"/>
              <a:gd name="connsiteX574" fmla="*/ 2358080 w 7467600"/>
              <a:gd name="connsiteY574" fmla="*/ 1866134 h 6858000"/>
              <a:gd name="connsiteX575" fmla="*/ 2407436 w 7467600"/>
              <a:gd name="connsiteY575" fmla="*/ 1651070 h 6858000"/>
              <a:gd name="connsiteX576" fmla="*/ 2448558 w 7467600"/>
              <a:gd name="connsiteY576" fmla="*/ 1373435 h 6858000"/>
              <a:gd name="connsiteX577" fmla="*/ 278707 w 7467600"/>
              <a:gd name="connsiteY577" fmla="*/ 1352270 h 6858000"/>
              <a:gd name="connsiteX578" fmla="*/ 321570 w 7467600"/>
              <a:gd name="connsiteY578" fmla="*/ 1861610 h 6858000"/>
              <a:gd name="connsiteX579" fmla="*/ 294281 w 7467600"/>
              <a:gd name="connsiteY579" fmla="*/ 1440658 h 6858000"/>
              <a:gd name="connsiteX580" fmla="*/ 278707 w 7467600"/>
              <a:gd name="connsiteY580" fmla="*/ 1352270 h 6858000"/>
              <a:gd name="connsiteX581" fmla="*/ 1423821 w 7467600"/>
              <a:gd name="connsiteY581" fmla="*/ 1351958 h 6858000"/>
              <a:gd name="connsiteX582" fmla="*/ 1638521 w 7467600"/>
              <a:gd name="connsiteY582" fmla="*/ 1908470 h 6858000"/>
              <a:gd name="connsiteX583" fmla="*/ 1754199 w 7467600"/>
              <a:gd name="connsiteY583" fmla="*/ 2149284 h 6858000"/>
              <a:gd name="connsiteX584" fmla="*/ 1908359 w 7467600"/>
              <a:gd name="connsiteY584" fmla="*/ 2364988 h 6858000"/>
              <a:gd name="connsiteX585" fmla="*/ 1647661 w 7467600"/>
              <a:gd name="connsiteY585" fmla="*/ 1825945 h 6858000"/>
              <a:gd name="connsiteX586" fmla="*/ 1423821 w 7467600"/>
              <a:gd name="connsiteY586" fmla="*/ 1351958 h 6858000"/>
              <a:gd name="connsiteX587" fmla="*/ 1431890 w 7467600"/>
              <a:gd name="connsiteY587" fmla="*/ 1306475 h 6858000"/>
              <a:gd name="connsiteX588" fmla="*/ 1507597 w 7467600"/>
              <a:gd name="connsiteY588" fmla="*/ 1446132 h 6858000"/>
              <a:gd name="connsiteX589" fmla="*/ 1674586 w 7467600"/>
              <a:gd name="connsiteY589" fmla="*/ 1813832 h 6858000"/>
              <a:gd name="connsiteX590" fmla="*/ 1815950 w 7467600"/>
              <a:gd name="connsiteY590" fmla="*/ 2128564 h 6858000"/>
              <a:gd name="connsiteX591" fmla="*/ 1984242 w 7467600"/>
              <a:gd name="connsiteY591" fmla="*/ 2430829 h 6858000"/>
              <a:gd name="connsiteX592" fmla="*/ 2014023 w 7467600"/>
              <a:gd name="connsiteY592" fmla="*/ 2450995 h 6858000"/>
              <a:gd name="connsiteX593" fmla="*/ 1747337 w 7467600"/>
              <a:gd name="connsiteY593" fmla="*/ 1855264 h 6858000"/>
              <a:gd name="connsiteX594" fmla="*/ 1533749 w 7467600"/>
              <a:gd name="connsiteY594" fmla="*/ 1478656 h 6858000"/>
              <a:gd name="connsiteX595" fmla="*/ 1431890 w 7467600"/>
              <a:gd name="connsiteY595" fmla="*/ 1306475 h 6858000"/>
              <a:gd name="connsiteX596" fmla="*/ 5052692 w 7467600"/>
              <a:gd name="connsiteY596" fmla="*/ 1292994 h 6858000"/>
              <a:gd name="connsiteX597" fmla="*/ 5200661 w 7467600"/>
              <a:gd name="connsiteY597" fmla="*/ 1635186 h 6858000"/>
              <a:gd name="connsiteX598" fmla="*/ 5297138 w 7467600"/>
              <a:gd name="connsiteY598" fmla="*/ 1906351 h 6858000"/>
              <a:gd name="connsiteX599" fmla="*/ 5052692 w 7467600"/>
              <a:gd name="connsiteY599" fmla="*/ 1292994 h 6858000"/>
              <a:gd name="connsiteX600" fmla="*/ 5009948 w 7467600"/>
              <a:gd name="connsiteY600" fmla="*/ 1273619 h 6858000"/>
              <a:gd name="connsiteX601" fmla="*/ 5121777 w 7467600"/>
              <a:gd name="connsiteY601" fmla="*/ 1654213 h 6858000"/>
              <a:gd name="connsiteX602" fmla="*/ 5293545 w 7467600"/>
              <a:gd name="connsiteY602" fmla="*/ 2072247 h 6858000"/>
              <a:gd name="connsiteX603" fmla="*/ 5294042 w 7467600"/>
              <a:gd name="connsiteY603" fmla="*/ 2065019 h 6858000"/>
              <a:gd name="connsiteX604" fmla="*/ 5171936 w 7467600"/>
              <a:gd name="connsiteY604" fmla="*/ 1647613 h 6858000"/>
              <a:gd name="connsiteX605" fmla="*/ 5009948 w 7467600"/>
              <a:gd name="connsiteY605" fmla="*/ 1273619 h 6858000"/>
              <a:gd name="connsiteX606" fmla="*/ 655236 w 7467600"/>
              <a:gd name="connsiteY606" fmla="*/ 1268632 h 6858000"/>
              <a:gd name="connsiteX607" fmla="*/ 839521 w 7467600"/>
              <a:gd name="connsiteY607" fmla="*/ 1685315 h 6858000"/>
              <a:gd name="connsiteX608" fmla="*/ 1109416 w 7467600"/>
              <a:gd name="connsiteY608" fmla="*/ 2061663 h 6858000"/>
              <a:gd name="connsiteX609" fmla="*/ 1298300 w 7467600"/>
              <a:gd name="connsiteY609" fmla="*/ 2247742 h 6858000"/>
              <a:gd name="connsiteX610" fmla="*/ 1125871 w 7467600"/>
              <a:gd name="connsiteY610" fmla="*/ 1989513 h 6858000"/>
              <a:gd name="connsiteX611" fmla="*/ 981574 w 7467600"/>
              <a:gd name="connsiteY611" fmla="*/ 1783157 h 6858000"/>
              <a:gd name="connsiteX612" fmla="*/ 922198 w 7467600"/>
              <a:gd name="connsiteY612" fmla="*/ 1677437 h 6858000"/>
              <a:gd name="connsiteX613" fmla="*/ 869293 w 7467600"/>
              <a:gd name="connsiteY613" fmla="*/ 1583214 h 6858000"/>
              <a:gd name="connsiteX614" fmla="*/ 751431 w 7467600"/>
              <a:gd name="connsiteY614" fmla="*/ 1405731 h 6858000"/>
              <a:gd name="connsiteX615" fmla="*/ 655236 w 7467600"/>
              <a:gd name="connsiteY615" fmla="*/ 1268632 h 6858000"/>
              <a:gd name="connsiteX616" fmla="*/ 6516292 w 7467600"/>
              <a:gd name="connsiteY616" fmla="*/ 1263064 h 6858000"/>
              <a:gd name="connsiteX617" fmla="*/ 5736320 w 7467600"/>
              <a:gd name="connsiteY617" fmla="*/ 1501803 h 6858000"/>
              <a:gd name="connsiteX618" fmla="*/ 6516292 w 7467600"/>
              <a:gd name="connsiteY618" fmla="*/ 1263064 h 6858000"/>
              <a:gd name="connsiteX619" fmla="*/ 291466 w 7467600"/>
              <a:gd name="connsiteY619" fmla="*/ 1250369 h 6858000"/>
              <a:gd name="connsiteX620" fmla="*/ 323180 w 7467600"/>
              <a:gd name="connsiteY620" fmla="*/ 1435283 h 6858000"/>
              <a:gd name="connsiteX621" fmla="*/ 349381 w 7467600"/>
              <a:gd name="connsiteY621" fmla="*/ 1875041 h 6858000"/>
              <a:gd name="connsiteX622" fmla="*/ 374363 w 7467600"/>
              <a:gd name="connsiteY622" fmla="*/ 1506494 h 6858000"/>
              <a:gd name="connsiteX623" fmla="*/ 302168 w 7467600"/>
              <a:gd name="connsiteY623" fmla="*/ 1274495 h 6858000"/>
              <a:gd name="connsiteX624" fmla="*/ 291466 w 7467600"/>
              <a:gd name="connsiteY624" fmla="*/ 1250369 h 6858000"/>
              <a:gd name="connsiteX625" fmla="*/ 678222 w 7467600"/>
              <a:gd name="connsiteY625" fmla="*/ 1248670 h 6858000"/>
              <a:gd name="connsiteX626" fmla="*/ 775536 w 7467600"/>
              <a:gd name="connsiteY626" fmla="*/ 1388015 h 6858000"/>
              <a:gd name="connsiteX627" fmla="*/ 894529 w 7467600"/>
              <a:gd name="connsiteY627" fmla="*/ 1567739 h 6858000"/>
              <a:gd name="connsiteX628" fmla="*/ 948000 w 7467600"/>
              <a:gd name="connsiteY628" fmla="*/ 1663088 h 6858000"/>
              <a:gd name="connsiteX629" fmla="*/ 1006812 w 7467600"/>
              <a:gd name="connsiteY629" fmla="*/ 1767683 h 6858000"/>
              <a:gd name="connsiteX630" fmla="*/ 1149133 w 7467600"/>
              <a:gd name="connsiteY630" fmla="*/ 1971513 h 6858000"/>
              <a:gd name="connsiteX631" fmla="*/ 1333952 w 7467600"/>
              <a:gd name="connsiteY631" fmla="*/ 2251620 h 6858000"/>
              <a:gd name="connsiteX632" fmla="*/ 1337329 w 7467600"/>
              <a:gd name="connsiteY632" fmla="*/ 2258350 h 6858000"/>
              <a:gd name="connsiteX633" fmla="*/ 1014726 w 7467600"/>
              <a:gd name="connsiteY633" fmla="*/ 1615556 h 6858000"/>
              <a:gd name="connsiteX634" fmla="*/ 678222 w 7467600"/>
              <a:gd name="connsiteY634" fmla="*/ 1248670 h 6858000"/>
              <a:gd name="connsiteX635" fmla="*/ 6691602 w 7467600"/>
              <a:gd name="connsiteY635" fmla="*/ 1140573 h 6858000"/>
              <a:gd name="connsiteX636" fmla="*/ 6571100 w 7467600"/>
              <a:gd name="connsiteY636" fmla="*/ 1183662 h 6858000"/>
              <a:gd name="connsiteX637" fmla="*/ 6241687 w 7467600"/>
              <a:gd name="connsiteY637" fmla="*/ 1257600 h 6858000"/>
              <a:gd name="connsiteX638" fmla="*/ 5693009 w 7467600"/>
              <a:gd name="connsiteY638" fmla="*/ 1478256 h 6858000"/>
              <a:gd name="connsiteX639" fmla="*/ 6548420 w 7467600"/>
              <a:gd name="connsiteY639" fmla="*/ 1214599 h 6858000"/>
              <a:gd name="connsiteX640" fmla="*/ 6605473 w 7467600"/>
              <a:gd name="connsiteY640" fmla="*/ 1184686 h 6858000"/>
              <a:gd name="connsiteX641" fmla="*/ 6691602 w 7467600"/>
              <a:gd name="connsiteY641" fmla="*/ 1140573 h 6858000"/>
              <a:gd name="connsiteX642" fmla="*/ 4002475 w 7467600"/>
              <a:gd name="connsiteY642" fmla="*/ 1037802 h 6858000"/>
              <a:gd name="connsiteX643" fmla="*/ 4000324 w 7467600"/>
              <a:gd name="connsiteY643" fmla="*/ 1039362 h 6858000"/>
              <a:gd name="connsiteX644" fmla="*/ 4002862 w 7467600"/>
              <a:gd name="connsiteY644" fmla="*/ 1042866 h 6858000"/>
              <a:gd name="connsiteX645" fmla="*/ 4002475 w 7467600"/>
              <a:gd name="connsiteY645" fmla="*/ 1037802 h 6858000"/>
              <a:gd name="connsiteX646" fmla="*/ 506322 w 7467600"/>
              <a:gd name="connsiteY646" fmla="*/ 1020997 h 6858000"/>
              <a:gd name="connsiteX647" fmla="*/ 533068 w 7467600"/>
              <a:gd name="connsiteY647" fmla="*/ 1029409 h 6858000"/>
              <a:gd name="connsiteX648" fmla="*/ 1232525 w 7467600"/>
              <a:gd name="connsiteY648" fmla="*/ 1804675 h 6858000"/>
              <a:gd name="connsiteX649" fmla="*/ 1388858 w 7467600"/>
              <a:gd name="connsiteY649" fmla="*/ 2368011 h 6858000"/>
              <a:gd name="connsiteX650" fmla="*/ 1384098 w 7467600"/>
              <a:gd name="connsiteY650" fmla="*/ 2378125 h 6858000"/>
              <a:gd name="connsiteX651" fmla="*/ 1425393 w 7467600"/>
              <a:gd name="connsiteY651" fmla="*/ 2589124 h 6858000"/>
              <a:gd name="connsiteX652" fmla="*/ 1424001 w 7467600"/>
              <a:gd name="connsiteY652" fmla="*/ 2597541 h 6858000"/>
              <a:gd name="connsiteX653" fmla="*/ 2152729 w 7467600"/>
              <a:gd name="connsiteY653" fmla="*/ 2864487 h 6858000"/>
              <a:gd name="connsiteX654" fmla="*/ 2020609 w 7467600"/>
              <a:gd name="connsiteY654" fmla="*/ 2539671 h 6858000"/>
              <a:gd name="connsiteX655" fmla="*/ 2018920 w 7467600"/>
              <a:gd name="connsiteY655" fmla="*/ 2536309 h 6858000"/>
              <a:gd name="connsiteX656" fmla="*/ 1342441 w 7467600"/>
              <a:gd name="connsiteY656" fmla="*/ 1173017 h 6858000"/>
              <a:gd name="connsiteX657" fmla="*/ 1367925 w 7467600"/>
              <a:gd name="connsiteY657" fmla="*/ 1135648 h 6858000"/>
              <a:gd name="connsiteX658" fmla="*/ 1771401 w 7467600"/>
              <a:gd name="connsiteY658" fmla="*/ 1806673 h 6858000"/>
              <a:gd name="connsiteX659" fmla="*/ 1972385 w 7467600"/>
              <a:gd name="connsiteY659" fmla="*/ 2198735 h 6858000"/>
              <a:gd name="connsiteX660" fmla="*/ 2040892 w 7467600"/>
              <a:gd name="connsiteY660" fmla="*/ 2405205 h 6858000"/>
              <a:gd name="connsiteX661" fmla="*/ 2131689 w 7467600"/>
              <a:gd name="connsiteY661" fmla="*/ 1936926 h 6858000"/>
              <a:gd name="connsiteX662" fmla="*/ 2454820 w 7467600"/>
              <a:gd name="connsiteY662" fmla="*/ 1248808 h 6858000"/>
              <a:gd name="connsiteX663" fmla="*/ 2492512 w 7467600"/>
              <a:gd name="connsiteY663" fmla="*/ 1302920 h 6858000"/>
              <a:gd name="connsiteX664" fmla="*/ 2081216 w 7467600"/>
              <a:gd name="connsiteY664" fmla="*/ 2527513 h 6858000"/>
              <a:gd name="connsiteX665" fmla="*/ 2081211 w 7467600"/>
              <a:gd name="connsiteY665" fmla="*/ 2528916 h 6858000"/>
              <a:gd name="connsiteX666" fmla="*/ 2199067 w 7467600"/>
              <a:gd name="connsiteY666" fmla="*/ 2884061 h 6858000"/>
              <a:gd name="connsiteX667" fmla="*/ 3192586 w 7467600"/>
              <a:gd name="connsiteY667" fmla="*/ 3411496 h 6858000"/>
              <a:gd name="connsiteX668" fmla="*/ 3182620 w 7467600"/>
              <a:gd name="connsiteY668" fmla="*/ 3483279 h 6858000"/>
              <a:gd name="connsiteX669" fmla="*/ 2435119 w 7467600"/>
              <a:gd name="connsiteY669" fmla="*/ 3080173 h 6858000"/>
              <a:gd name="connsiteX670" fmla="*/ 2410152 w 7467600"/>
              <a:gd name="connsiteY670" fmla="*/ 3063751 h 6858000"/>
              <a:gd name="connsiteX671" fmla="*/ 2408099 w 7467600"/>
              <a:gd name="connsiteY671" fmla="*/ 3064403 h 6858000"/>
              <a:gd name="connsiteX672" fmla="*/ 2407218 w 7467600"/>
              <a:gd name="connsiteY672" fmla="*/ 3070324 h 6858000"/>
              <a:gd name="connsiteX673" fmla="*/ 2380138 w 7467600"/>
              <a:gd name="connsiteY673" fmla="*/ 3099341 h 6858000"/>
              <a:gd name="connsiteX674" fmla="*/ 1765923 w 7467600"/>
              <a:gd name="connsiteY674" fmla="*/ 3581043 h 6858000"/>
              <a:gd name="connsiteX675" fmla="*/ 1702258 w 7467600"/>
              <a:gd name="connsiteY675" fmla="*/ 3612286 h 6858000"/>
              <a:gd name="connsiteX676" fmla="*/ 1538370 w 7467600"/>
              <a:gd name="connsiteY676" fmla="*/ 3811804 h 6858000"/>
              <a:gd name="connsiteX677" fmla="*/ 542867 w 7467600"/>
              <a:gd name="connsiteY677" fmla="*/ 4944092 h 6858000"/>
              <a:gd name="connsiteX678" fmla="*/ 515800 w 7467600"/>
              <a:gd name="connsiteY678" fmla="*/ 4862180 h 6858000"/>
              <a:gd name="connsiteX679" fmla="*/ 909145 w 7467600"/>
              <a:gd name="connsiteY679" fmla="*/ 4199225 h 6858000"/>
              <a:gd name="connsiteX680" fmla="*/ 1214067 w 7467600"/>
              <a:gd name="connsiteY680" fmla="*/ 3908561 h 6858000"/>
              <a:gd name="connsiteX681" fmla="*/ 640967 w 7467600"/>
              <a:gd name="connsiteY681" fmla="*/ 4105601 h 6858000"/>
              <a:gd name="connsiteX682" fmla="*/ 112563 w 7467600"/>
              <a:gd name="connsiteY682" fmla="*/ 4396952 h 6858000"/>
              <a:gd name="connsiteX683" fmla="*/ 0 w 7467600"/>
              <a:gd name="connsiteY683" fmla="*/ 4466006 h 6858000"/>
              <a:gd name="connsiteX684" fmla="*/ 0 w 7467600"/>
              <a:gd name="connsiteY684" fmla="*/ 4233763 h 6858000"/>
              <a:gd name="connsiteX685" fmla="*/ 36881 w 7467600"/>
              <a:gd name="connsiteY685" fmla="*/ 4200118 h 6858000"/>
              <a:gd name="connsiteX686" fmla="*/ 910534 w 7467600"/>
              <a:gd name="connsiteY686" fmla="*/ 3629753 h 6858000"/>
              <a:gd name="connsiteX687" fmla="*/ 1578717 w 7467600"/>
              <a:gd name="connsiteY687" fmla="*/ 3575982 h 6858000"/>
              <a:gd name="connsiteX688" fmla="*/ 2338780 w 7467600"/>
              <a:gd name="connsiteY688" fmla="*/ 3033725 h 6858000"/>
              <a:gd name="connsiteX689" fmla="*/ 1807991 w 7467600"/>
              <a:gd name="connsiteY689" fmla="*/ 2807184 h 6858000"/>
              <a:gd name="connsiteX690" fmla="*/ 1416358 w 7467600"/>
              <a:gd name="connsiteY690" fmla="*/ 3112571 h 6858000"/>
              <a:gd name="connsiteX691" fmla="*/ 939066 w 7467600"/>
              <a:gd name="connsiteY691" fmla="*/ 3378798 h 6858000"/>
              <a:gd name="connsiteX692" fmla="*/ 115099 w 7467600"/>
              <a:gd name="connsiteY692" fmla="*/ 3607650 h 6858000"/>
              <a:gd name="connsiteX693" fmla="*/ 97284 w 7467600"/>
              <a:gd name="connsiteY693" fmla="*/ 3520393 h 6858000"/>
              <a:gd name="connsiteX694" fmla="*/ 922050 w 7467600"/>
              <a:gd name="connsiteY694" fmla="*/ 3074867 h 6858000"/>
              <a:gd name="connsiteX695" fmla="*/ 1405265 w 7467600"/>
              <a:gd name="connsiteY695" fmla="*/ 3016319 h 6858000"/>
              <a:gd name="connsiteX696" fmla="*/ 1407512 w 7467600"/>
              <a:gd name="connsiteY696" fmla="*/ 3018001 h 6858000"/>
              <a:gd name="connsiteX697" fmla="*/ 1726266 w 7467600"/>
              <a:gd name="connsiteY697" fmla="*/ 2777274 h 6858000"/>
              <a:gd name="connsiteX698" fmla="*/ 625390 w 7467600"/>
              <a:gd name="connsiteY698" fmla="*/ 2514541 h 6858000"/>
              <a:gd name="connsiteX699" fmla="*/ 619799 w 7467600"/>
              <a:gd name="connsiteY699" fmla="*/ 2527180 h 6858000"/>
              <a:gd name="connsiteX700" fmla="*/ 310030 w 7467600"/>
              <a:gd name="connsiteY700" fmla="*/ 2771818 h 6858000"/>
              <a:gd name="connsiteX701" fmla="*/ 173877 w 7467600"/>
              <a:gd name="connsiteY701" fmla="*/ 2937056 h 6858000"/>
              <a:gd name="connsiteX702" fmla="*/ 77889 w 7467600"/>
              <a:gd name="connsiteY702" fmla="*/ 3138440 h 6858000"/>
              <a:gd name="connsiteX703" fmla="*/ 0 w 7467600"/>
              <a:gd name="connsiteY703" fmla="*/ 3271395 h 6858000"/>
              <a:gd name="connsiteX704" fmla="*/ 0 w 7467600"/>
              <a:gd name="connsiteY704" fmla="*/ 3153002 h 6858000"/>
              <a:gd name="connsiteX705" fmla="*/ 2386 w 7467600"/>
              <a:gd name="connsiteY705" fmla="*/ 3149203 h 6858000"/>
              <a:gd name="connsiteX706" fmla="*/ 89753 w 7467600"/>
              <a:gd name="connsiteY706" fmla="*/ 2987702 h 6858000"/>
              <a:gd name="connsiteX707" fmla="*/ 76869 w 7467600"/>
              <a:gd name="connsiteY707" fmla="*/ 3005404 h 6858000"/>
              <a:gd name="connsiteX708" fmla="*/ 32049 w 7467600"/>
              <a:gd name="connsiteY708" fmla="*/ 3065814 h 6858000"/>
              <a:gd name="connsiteX709" fmla="*/ 0 w 7467600"/>
              <a:gd name="connsiteY709" fmla="*/ 3108744 h 6858000"/>
              <a:gd name="connsiteX710" fmla="*/ 0 w 7467600"/>
              <a:gd name="connsiteY710" fmla="*/ 3058059 h 6858000"/>
              <a:gd name="connsiteX711" fmla="*/ 7610 w 7467600"/>
              <a:gd name="connsiteY711" fmla="*/ 3047889 h 6858000"/>
              <a:gd name="connsiteX712" fmla="*/ 52419 w 7467600"/>
              <a:gd name="connsiteY712" fmla="*/ 2987479 h 6858000"/>
              <a:gd name="connsiteX713" fmla="*/ 59142 w 7467600"/>
              <a:gd name="connsiteY713" fmla="*/ 2978488 h 6858000"/>
              <a:gd name="connsiteX714" fmla="*/ 0 w 7467600"/>
              <a:gd name="connsiteY714" fmla="*/ 3015334 h 6858000"/>
              <a:gd name="connsiteX715" fmla="*/ 0 w 7467600"/>
              <a:gd name="connsiteY715" fmla="*/ 2914286 h 6858000"/>
              <a:gd name="connsiteX716" fmla="*/ 36383 w 7467600"/>
              <a:gd name="connsiteY716" fmla="*/ 2901128 h 6858000"/>
              <a:gd name="connsiteX717" fmla="*/ 156329 w 7467600"/>
              <a:gd name="connsiteY717" fmla="*/ 2840533 h 6858000"/>
              <a:gd name="connsiteX718" fmla="*/ 358355 w 7467600"/>
              <a:gd name="connsiteY718" fmla="*/ 2620471 h 6858000"/>
              <a:gd name="connsiteX719" fmla="*/ 510577 w 7467600"/>
              <a:gd name="connsiteY719" fmla="*/ 2501244 h 6858000"/>
              <a:gd name="connsiteX720" fmla="*/ 211967 w 7467600"/>
              <a:gd name="connsiteY720" fmla="*/ 2479171 h 6858000"/>
              <a:gd name="connsiteX721" fmla="*/ 0 w 7467600"/>
              <a:gd name="connsiteY721" fmla="*/ 2476398 h 6858000"/>
              <a:gd name="connsiteX722" fmla="*/ 0 w 7467600"/>
              <a:gd name="connsiteY722" fmla="*/ 2389189 h 6858000"/>
              <a:gd name="connsiteX723" fmla="*/ 103062 w 7467600"/>
              <a:gd name="connsiteY723" fmla="*/ 2389518 h 6858000"/>
              <a:gd name="connsiteX724" fmla="*/ 510734 w 7467600"/>
              <a:gd name="connsiteY724" fmla="*/ 2416201 h 6858000"/>
              <a:gd name="connsiteX725" fmla="*/ 279257 w 7467600"/>
              <a:gd name="connsiteY725" fmla="*/ 2092102 h 6858000"/>
              <a:gd name="connsiteX726" fmla="*/ 65265 w 7467600"/>
              <a:gd name="connsiteY726" fmla="*/ 2006049 h 6858000"/>
              <a:gd name="connsiteX727" fmla="*/ 0 w 7467600"/>
              <a:gd name="connsiteY727" fmla="*/ 1982532 h 6858000"/>
              <a:gd name="connsiteX728" fmla="*/ 0 w 7467600"/>
              <a:gd name="connsiteY728" fmla="*/ 1912789 h 6858000"/>
              <a:gd name="connsiteX729" fmla="*/ 97460 w 7467600"/>
              <a:gd name="connsiteY729" fmla="*/ 1953725 h 6858000"/>
              <a:gd name="connsiteX730" fmla="*/ 221272 w 7467600"/>
              <a:gd name="connsiteY730" fmla="*/ 1980766 h 6858000"/>
              <a:gd name="connsiteX731" fmla="*/ 116765 w 7467600"/>
              <a:gd name="connsiteY731" fmla="*/ 1911033 h 6858000"/>
              <a:gd name="connsiteX732" fmla="*/ 16405 w 7467600"/>
              <a:gd name="connsiteY732" fmla="*/ 1803412 h 6858000"/>
              <a:gd name="connsiteX733" fmla="*/ 0 w 7467600"/>
              <a:gd name="connsiteY733" fmla="*/ 1784777 h 6858000"/>
              <a:gd name="connsiteX734" fmla="*/ 0 w 7467600"/>
              <a:gd name="connsiteY734" fmla="*/ 1740082 h 6858000"/>
              <a:gd name="connsiteX735" fmla="*/ 39394 w 7467600"/>
              <a:gd name="connsiteY735" fmla="*/ 1784856 h 6858000"/>
              <a:gd name="connsiteX736" fmla="*/ 135813 w 7467600"/>
              <a:gd name="connsiteY736" fmla="*/ 1888838 h 6858000"/>
              <a:gd name="connsiteX737" fmla="*/ 242575 w 7467600"/>
              <a:gd name="connsiteY737" fmla="*/ 1958841 h 6858000"/>
              <a:gd name="connsiteX738" fmla="*/ 82197 w 7467600"/>
              <a:gd name="connsiteY738" fmla="*/ 1754826 h 6858000"/>
              <a:gd name="connsiteX739" fmla="*/ 0 w 7467600"/>
              <a:gd name="connsiteY739" fmla="*/ 1679650 h 6858000"/>
              <a:gd name="connsiteX740" fmla="*/ 0 w 7467600"/>
              <a:gd name="connsiteY740" fmla="*/ 1602463 h 6858000"/>
              <a:gd name="connsiteX741" fmla="*/ 84689 w 7467600"/>
              <a:gd name="connsiteY741" fmla="*/ 1677442 h 6858000"/>
              <a:gd name="connsiteX742" fmla="*/ 298437 w 7467600"/>
              <a:gd name="connsiteY742" fmla="*/ 1968019 h 6858000"/>
              <a:gd name="connsiteX743" fmla="*/ 227269 w 7467600"/>
              <a:gd name="connsiteY743" fmla="*/ 1114064 h 6858000"/>
              <a:gd name="connsiteX744" fmla="*/ 248003 w 7467600"/>
              <a:gd name="connsiteY744" fmla="*/ 1089613 h 6858000"/>
              <a:gd name="connsiteX745" fmla="*/ 427020 w 7467600"/>
              <a:gd name="connsiteY745" fmla="*/ 1619803 h 6858000"/>
              <a:gd name="connsiteX746" fmla="*/ 340345 w 7467600"/>
              <a:gd name="connsiteY746" fmla="*/ 2027739 h 6858000"/>
              <a:gd name="connsiteX747" fmla="*/ 360865 w 7467600"/>
              <a:gd name="connsiteY747" fmla="*/ 2044827 h 6858000"/>
              <a:gd name="connsiteX748" fmla="*/ 560414 w 7467600"/>
              <a:gd name="connsiteY748" fmla="*/ 2421457 h 6858000"/>
              <a:gd name="connsiteX749" fmla="*/ 1359703 w 7467600"/>
              <a:gd name="connsiteY749" fmla="*/ 2578554 h 6858000"/>
              <a:gd name="connsiteX750" fmla="*/ 1359422 w 7467600"/>
              <a:gd name="connsiteY750" fmla="*/ 2577994 h 6858000"/>
              <a:gd name="connsiteX751" fmla="*/ 828701 w 7467600"/>
              <a:gd name="connsiteY751" fmla="*/ 1839520 h 6858000"/>
              <a:gd name="connsiteX752" fmla="*/ 494427 w 7467600"/>
              <a:gd name="connsiteY752" fmla="*/ 1092333 h 6858000"/>
              <a:gd name="connsiteX753" fmla="*/ 506322 w 7467600"/>
              <a:gd name="connsiteY753" fmla="*/ 1020997 h 6858000"/>
              <a:gd name="connsiteX754" fmla="*/ 4570198 w 7467600"/>
              <a:gd name="connsiteY754" fmla="*/ 978081 h 6858000"/>
              <a:gd name="connsiteX755" fmla="*/ 4523691 w 7467600"/>
              <a:gd name="connsiteY755" fmla="*/ 1127776 h 6858000"/>
              <a:gd name="connsiteX756" fmla="*/ 4509875 w 7467600"/>
              <a:gd name="connsiteY756" fmla="*/ 1167552 h 6858000"/>
              <a:gd name="connsiteX757" fmla="*/ 4478168 w 7467600"/>
              <a:gd name="connsiteY757" fmla="*/ 1260735 h 6858000"/>
              <a:gd name="connsiteX758" fmla="*/ 4409309 w 7467600"/>
              <a:gd name="connsiteY758" fmla="*/ 1666996 h 6858000"/>
              <a:gd name="connsiteX759" fmla="*/ 4370031 w 7467600"/>
              <a:gd name="connsiteY759" fmla="*/ 1955666 h 6858000"/>
              <a:gd name="connsiteX760" fmla="*/ 4570198 w 7467600"/>
              <a:gd name="connsiteY760" fmla="*/ 978081 h 6858000"/>
              <a:gd name="connsiteX761" fmla="*/ 4557898 w 7467600"/>
              <a:gd name="connsiteY761" fmla="*/ 900011 h 6858000"/>
              <a:gd name="connsiteX762" fmla="*/ 4344840 w 7467600"/>
              <a:gd name="connsiteY762" fmla="*/ 1922038 h 6858000"/>
              <a:gd name="connsiteX763" fmla="*/ 4378710 w 7467600"/>
              <a:gd name="connsiteY763" fmla="*/ 1665516 h 6858000"/>
              <a:gd name="connsiteX764" fmla="*/ 4448798 w 7467600"/>
              <a:gd name="connsiteY764" fmla="*/ 1253024 h 6858000"/>
              <a:gd name="connsiteX765" fmla="*/ 4480315 w 7467600"/>
              <a:gd name="connsiteY765" fmla="*/ 1158454 h 6858000"/>
              <a:gd name="connsiteX766" fmla="*/ 4494133 w 7467600"/>
              <a:gd name="connsiteY766" fmla="*/ 1118676 h 6858000"/>
              <a:gd name="connsiteX767" fmla="*/ 4557898 w 7467600"/>
              <a:gd name="connsiteY767" fmla="*/ 900011 h 6858000"/>
              <a:gd name="connsiteX768" fmla="*/ 5870151 w 7467600"/>
              <a:gd name="connsiteY768" fmla="*/ 898890 h 6858000"/>
              <a:gd name="connsiteX769" fmla="*/ 5861335 w 7467600"/>
              <a:gd name="connsiteY769" fmla="*/ 899177 h 6858000"/>
              <a:gd name="connsiteX770" fmla="*/ 5843702 w 7467600"/>
              <a:gd name="connsiteY770" fmla="*/ 899748 h 6858000"/>
              <a:gd name="connsiteX771" fmla="*/ 5651107 w 7467600"/>
              <a:gd name="connsiteY771" fmla="*/ 920306 h 6858000"/>
              <a:gd name="connsiteX772" fmla="*/ 5459407 w 7467600"/>
              <a:gd name="connsiteY772" fmla="*/ 940975 h 6858000"/>
              <a:gd name="connsiteX773" fmla="*/ 5374846 w 7467600"/>
              <a:gd name="connsiteY773" fmla="*/ 941988 h 6858000"/>
              <a:gd name="connsiteX774" fmla="*/ 5256105 w 7467600"/>
              <a:gd name="connsiteY774" fmla="*/ 945632 h 6858000"/>
              <a:gd name="connsiteX775" fmla="*/ 5107071 w 7467600"/>
              <a:gd name="connsiteY775" fmla="*/ 969720 h 6858000"/>
              <a:gd name="connsiteX776" fmla="*/ 4998681 w 7467600"/>
              <a:gd name="connsiteY776" fmla="*/ 988771 h 6858000"/>
              <a:gd name="connsiteX777" fmla="*/ 5870151 w 7467600"/>
              <a:gd name="connsiteY777" fmla="*/ 898890 h 6858000"/>
              <a:gd name="connsiteX778" fmla="*/ 5504425 w 7467600"/>
              <a:gd name="connsiteY778" fmla="*/ 848067 h 6858000"/>
              <a:gd name="connsiteX779" fmla="*/ 4968849 w 7467600"/>
              <a:gd name="connsiteY779" fmla="*/ 962318 h 6858000"/>
              <a:gd name="connsiteX780" fmla="*/ 5104039 w 7467600"/>
              <a:gd name="connsiteY780" fmla="*/ 940634 h 6858000"/>
              <a:gd name="connsiteX781" fmla="*/ 5256311 w 7467600"/>
              <a:gd name="connsiteY781" fmla="*/ 916490 h 6858000"/>
              <a:gd name="connsiteX782" fmla="*/ 5377381 w 7467600"/>
              <a:gd name="connsiteY782" fmla="*/ 912671 h 6858000"/>
              <a:gd name="connsiteX783" fmla="*/ 5460148 w 7467600"/>
              <a:gd name="connsiteY783" fmla="*/ 911442 h 6858000"/>
              <a:gd name="connsiteX784" fmla="*/ 5648971 w 7467600"/>
              <a:gd name="connsiteY784" fmla="*/ 891331 h 6858000"/>
              <a:gd name="connsiteX785" fmla="*/ 5844807 w 7467600"/>
              <a:gd name="connsiteY785" fmla="*/ 870718 h 6858000"/>
              <a:gd name="connsiteX786" fmla="*/ 5862975 w 7467600"/>
              <a:gd name="connsiteY786" fmla="*/ 869756 h 6858000"/>
              <a:gd name="connsiteX787" fmla="*/ 5920887 w 7467600"/>
              <a:gd name="connsiteY787" fmla="*/ 865929 h 6858000"/>
              <a:gd name="connsiteX788" fmla="*/ 5504425 w 7467600"/>
              <a:gd name="connsiteY788" fmla="*/ 848067 h 6858000"/>
              <a:gd name="connsiteX789" fmla="*/ 3607114 w 7467600"/>
              <a:gd name="connsiteY789" fmla="*/ 467441 h 6858000"/>
              <a:gd name="connsiteX790" fmla="*/ 3296242 w 7467600"/>
              <a:gd name="connsiteY790" fmla="*/ 807991 h 6858000"/>
              <a:gd name="connsiteX791" fmla="*/ 3174674 w 7467600"/>
              <a:gd name="connsiteY791" fmla="*/ 919759 h 6858000"/>
              <a:gd name="connsiteX792" fmla="*/ 3042978 w 7467600"/>
              <a:gd name="connsiteY792" fmla="*/ 1054894 h 6858000"/>
              <a:gd name="connsiteX793" fmla="*/ 2968914 w 7467600"/>
              <a:gd name="connsiteY793" fmla="*/ 1133756 h 6858000"/>
              <a:gd name="connsiteX794" fmla="*/ 3103823 w 7467600"/>
              <a:gd name="connsiteY794" fmla="*/ 1026814 h 6858000"/>
              <a:gd name="connsiteX795" fmla="*/ 3607114 w 7467600"/>
              <a:gd name="connsiteY795" fmla="*/ 467441 h 6858000"/>
              <a:gd name="connsiteX796" fmla="*/ 3744487 w 7467600"/>
              <a:gd name="connsiteY796" fmla="*/ 383136 h 6858000"/>
              <a:gd name="connsiteX797" fmla="*/ 3970213 w 7467600"/>
              <a:gd name="connsiteY797" fmla="*/ 995559 h 6858000"/>
              <a:gd name="connsiteX798" fmla="*/ 3744487 w 7467600"/>
              <a:gd name="connsiteY798" fmla="*/ 383136 h 6858000"/>
              <a:gd name="connsiteX799" fmla="*/ 3624562 w 7467600"/>
              <a:gd name="connsiteY799" fmla="*/ 367041 h 6858000"/>
              <a:gd name="connsiteX800" fmla="*/ 3489712 w 7467600"/>
              <a:gd name="connsiteY800" fmla="*/ 485386 h 6858000"/>
              <a:gd name="connsiteX801" fmla="*/ 3182994 w 7467600"/>
              <a:gd name="connsiteY801" fmla="*/ 828265 h 6858000"/>
              <a:gd name="connsiteX802" fmla="*/ 2892114 w 7467600"/>
              <a:gd name="connsiteY802" fmla="*/ 1172635 h 6858000"/>
              <a:gd name="connsiteX803" fmla="*/ 3021459 w 7467600"/>
              <a:gd name="connsiteY803" fmla="*/ 1035385 h 6858000"/>
              <a:gd name="connsiteX804" fmla="*/ 3153873 w 7467600"/>
              <a:gd name="connsiteY804" fmla="*/ 898971 h 6858000"/>
              <a:gd name="connsiteX805" fmla="*/ 3276511 w 7467600"/>
              <a:gd name="connsiteY805" fmla="*/ 786423 h 6858000"/>
              <a:gd name="connsiteX806" fmla="*/ 3584154 w 7467600"/>
              <a:gd name="connsiteY806" fmla="*/ 448218 h 6858000"/>
              <a:gd name="connsiteX807" fmla="*/ 3624562 w 7467600"/>
              <a:gd name="connsiteY807" fmla="*/ 367041 h 6858000"/>
              <a:gd name="connsiteX808" fmla="*/ 3766672 w 7467600"/>
              <a:gd name="connsiteY808" fmla="*/ 359429 h 6858000"/>
              <a:gd name="connsiteX809" fmla="*/ 3996338 w 7467600"/>
              <a:gd name="connsiteY809" fmla="*/ 968237 h 6858000"/>
              <a:gd name="connsiteX810" fmla="*/ 3766672 w 7467600"/>
              <a:gd name="connsiteY810" fmla="*/ 359429 h 6858000"/>
              <a:gd name="connsiteX811" fmla="*/ 5805386 w 7467600"/>
              <a:gd name="connsiteY811" fmla="*/ 239240 h 6858000"/>
              <a:gd name="connsiteX812" fmla="*/ 5736947 w 7467600"/>
              <a:gd name="connsiteY812" fmla="*/ 261367 h 6858000"/>
              <a:gd name="connsiteX813" fmla="*/ 5427012 w 7467600"/>
              <a:gd name="connsiteY813" fmla="*/ 311272 h 6858000"/>
              <a:gd name="connsiteX814" fmla="*/ 5147818 w 7467600"/>
              <a:gd name="connsiteY814" fmla="*/ 322112 h 6858000"/>
              <a:gd name="connsiteX815" fmla="*/ 5060854 w 7467600"/>
              <a:gd name="connsiteY815" fmla="*/ 311882 h 6858000"/>
              <a:gd name="connsiteX816" fmla="*/ 4945989 w 7467600"/>
              <a:gd name="connsiteY816" fmla="*/ 300516 h 6858000"/>
              <a:gd name="connsiteX817" fmla="*/ 5410479 w 7467600"/>
              <a:gd name="connsiteY817" fmla="*/ 348434 h 6858000"/>
              <a:gd name="connsiteX818" fmla="*/ 5805386 w 7467600"/>
              <a:gd name="connsiteY818" fmla="*/ 239240 h 6858000"/>
              <a:gd name="connsiteX819" fmla="*/ 5905192 w 7467600"/>
              <a:gd name="connsiteY819" fmla="*/ 163079 h 6858000"/>
              <a:gd name="connsiteX820" fmla="*/ 5865655 w 7467600"/>
              <a:gd name="connsiteY820" fmla="*/ 171901 h 6858000"/>
              <a:gd name="connsiteX821" fmla="*/ 5259740 w 7467600"/>
              <a:gd name="connsiteY821" fmla="*/ 257013 h 6858000"/>
              <a:gd name="connsiteX822" fmla="*/ 5208466 w 7467600"/>
              <a:gd name="connsiteY822" fmla="*/ 257550 h 6858000"/>
              <a:gd name="connsiteX823" fmla="*/ 4980204 w 7467600"/>
              <a:gd name="connsiteY823" fmla="*/ 271903 h 6858000"/>
              <a:gd name="connsiteX824" fmla="*/ 5068068 w 7467600"/>
              <a:gd name="connsiteY824" fmla="*/ 282244 h 6858000"/>
              <a:gd name="connsiteX825" fmla="*/ 5153231 w 7467600"/>
              <a:gd name="connsiteY825" fmla="*/ 292240 h 6858000"/>
              <a:gd name="connsiteX826" fmla="*/ 5426491 w 7467600"/>
              <a:gd name="connsiteY826" fmla="*/ 281128 h 6858000"/>
              <a:gd name="connsiteX827" fmla="*/ 5731212 w 7467600"/>
              <a:gd name="connsiteY827" fmla="*/ 231951 h 6858000"/>
              <a:gd name="connsiteX828" fmla="*/ 5905192 w 7467600"/>
              <a:gd name="connsiteY828" fmla="*/ 163079 h 6858000"/>
              <a:gd name="connsiteX829" fmla="*/ 5944437 w 7467600"/>
              <a:gd name="connsiteY829" fmla="*/ 113829 h 6858000"/>
              <a:gd name="connsiteX830" fmla="*/ 5825032 w 7467600"/>
              <a:gd name="connsiteY830" fmla="*/ 146405 h 6858000"/>
              <a:gd name="connsiteX831" fmla="*/ 4955599 w 7467600"/>
              <a:gd name="connsiteY831" fmla="*/ 247008 h 6858000"/>
              <a:gd name="connsiteX832" fmla="*/ 5210104 w 7467600"/>
              <a:gd name="connsiteY832" fmla="*/ 228123 h 6858000"/>
              <a:gd name="connsiteX833" fmla="*/ 5261015 w 7467600"/>
              <a:gd name="connsiteY833" fmla="*/ 227087 h 6858000"/>
              <a:gd name="connsiteX834" fmla="*/ 5861181 w 7467600"/>
              <a:gd name="connsiteY834" fmla="*/ 143093 h 6858000"/>
              <a:gd name="connsiteX835" fmla="*/ 5961252 w 7467600"/>
              <a:gd name="connsiteY835" fmla="*/ 114820 h 6858000"/>
              <a:gd name="connsiteX836" fmla="*/ 5944437 w 7467600"/>
              <a:gd name="connsiteY836" fmla="*/ 113829 h 6858000"/>
              <a:gd name="connsiteX837" fmla="*/ 3882765 w 7467600"/>
              <a:gd name="connsiteY837" fmla="*/ 0 h 6858000"/>
              <a:gd name="connsiteX838" fmla="*/ 3995099 w 7467600"/>
              <a:gd name="connsiteY838" fmla="*/ 0 h 6858000"/>
              <a:gd name="connsiteX839" fmla="*/ 4163818 w 7467600"/>
              <a:gd name="connsiteY839" fmla="*/ 234104 h 6858000"/>
              <a:gd name="connsiteX840" fmla="*/ 4172099 w 7467600"/>
              <a:gd name="connsiteY840" fmla="*/ 234207 h 6858000"/>
              <a:gd name="connsiteX841" fmla="*/ 4784282 w 7467600"/>
              <a:gd name="connsiteY841" fmla="*/ 276561 h 6858000"/>
              <a:gd name="connsiteX842" fmla="*/ 4801687 w 7467600"/>
              <a:gd name="connsiteY842" fmla="*/ 267764 h 6858000"/>
              <a:gd name="connsiteX843" fmla="*/ 6082788 w 7467600"/>
              <a:gd name="connsiteY843" fmla="*/ 64119 h 6858000"/>
              <a:gd name="connsiteX844" fmla="*/ 6099442 w 7467600"/>
              <a:gd name="connsiteY844" fmla="*/ 82568 h 6858000"/>
              <a:gd name="connsiteX845" fmla="*/ 4804137 w 7467600"/>
              <a:gd name="connsiteY845" fmla="*/ 320931 h 6858000"/>
              <a:gd name="connsiteX846" fmla="*/ 4227047 w 7467600"/>
              <a:gd name="connsiteY846" fmla="*/ 313415 h 6858000"/>
              <a:gd name="connsiteX847" fmla="*/ 4346041 w 7467600"/>
              <a:gd name="connsiteY847" fmla="*/ 456086 h 6858000"/>
              <a:gd name="connsiteX848" fmla="*/ 4870967 w 7467600"/>
              <a:gd name="connsiteY848" fmla="*/ 963061 h 6858000"/>
              <a:gd name="connsiteX849" fmla="*/ 4889647 w 7467600"/>
              <a:gd name="connsiteY849" fmla="*/ 957147 h 6858000"/>
              <a:gd name="connsiteX850" fmla="*/ 5422504 w 7467600"/>
              <a:gd name="connsiteY850" fmla="*/ 805191 h 6858000"/>
              <a:gd name="connsiteX851" fmla="*/ 6087656 w 7467600"/>
              <a:gd name="connsiteY851" fmla="*/ 826703 h 6858000"/>
              <a:gd name="connsiteX852" fmla="*/ 6058717 w 7467600"/>
              <a:gd name="connsiteY852" fmla="*/ 865992 h 6858000"/>
              <a:gd name="connsiteX853" fmla="*/ 4974153 w 7467600"/>
              <a:gd name="connsiteY853" fmla="*/ 1045456 h 6858000"/>
              <a:gd name="connsiteX854" fmla="*/ 5627835 w 7467600"/>
              <a:gd name="connsiteY854" fmla="*/ 1472077 h 6858000"/>
              <a:gd name="connsiteX855" fmla="*/ 5629817 w 7467600"/>
              <a:gd name="connsiteY855" fmla="*/ 1471412 h 6858000"/>
              <a:gd name="connsiteX856" fmla="*/ 5634124 w 7467600"/>
              <a:gd name="connsiteY856" fmla="*/ 1470572 h 6858000"/>
              <a:gd name="connsiteX857" fmla="*/ 5755832 w 7467600"/>
              <a:gd name="connsiteY857" fmla="*/ 1383886 h 6858000"/>
              <a:gd name="connsiteX858" fmla="*/ 6014186 w 7467600"/>
              <a:gd name="connsiteY858" fmla="*/ 1279799 h 6858000"/>
              <a:gd name="connsiteX859" fmla="*/ 6901619 w 7467600"/>
              <a:gd name="connsiteY859" fmla="*/ 1047874 h 6858000"/>
              <a:gd name="connsiteX860" fmla="*/ 6931566 w 7467600"/>
              <a:gd name="connsiteY860" fmla="*/ 1062034 h 6858000"/>
              <a:gd name="connsiteX861" fmla="*/ 5790982 w 7467600"/>
              <a:gd name="connsiteY861" fmla="*/ 1561380 h 6858000"/>
              <a:gd name="connsiteX862" fmla="*/ 6188971 w 7467600"/>
              <a:gd name="connsiteY862" fmla="*/ 1755168 h 6858000"/>
              <a:gd name="connsiteX863" fmla="*/ 6202446 w 7467600"/>
              <a:gd name="connsiteY863" fmla="*/ 1752268 h 6858000"/>
              <a:gd name="connsiteX864" fmla="*/ 7179560 w 7467600"/>
              <a:gd name="connsiteY864" fmla="*/ 1467551 h 6858000"/>
              <a:gd name="connsiteX865" fmla="*/ 7158730 w 7467600"/>
              <a:gd name="connsiteY865" fmla="*/ 1507835 h 6858000"/>
              <a:gd name="connsiteX866" fmla="*/ 6326959 w 7467600"/>
              <a:gd name="connsiteY866" fmla="*/ 1817686 h 6858000"/>
              <a:gd name="connsiteX867" fmla="*/ 6537433 w 7467600"/>
              <a:gd name="connsiteY867" fmla="*/ 1907790 h 6858000"/>
              <a:gd name="connsiteX868" fmla="*/ 6550221 w 7467600"/>
              <a:gd name="connsiteY868" fmla="*/ 1910729 h 6858000"/>
              <a:gd name="connsiteX869" fmla="*/ 6964438 w 7467600"/>
              <a:gd name="connsiteY869" fmla="*/ 2209505 h 6858000"/>
              <a:gd name="connsiteX870" fmla="*/ 7367862 w 7467600"/>
              <a:gd name="connsiteY870" fmla="*/ 2806833 h 6858000"/>
              <a:gd name="connsiteX871" fmla="*/ 7364329 w 7467600"/>
              <a:gd name="connsiteY871" fmla="*/ 2826907 h 6858000"/>
              <a:gd name="connsiteX872" fmla="*/ 7290545 w 7467600"/>
              <a:gd name="connsiteY872" fmla="*/ 2850663 h 6858000"/>
              <a:gd name="connsiteX873" fmla="*/ 6472036 w 7467600"/>
              <a:gd name="connsiteY873" fmla="*/ 1959003 h 6858000"/>
              <a:gd name="connsiteX874" fmla="*/ 5792897 w 7467600"/>
              <a:gd name="connsiteY874" fmla="*/ 1647747 h 6858000"/>
              <a:gd name="connsiteX875" fmla="*/ 5842751 w 7467600"/>
              <a:gd name="connsiteY875" fmla="*/ 1816112 h 6858000"/>
              <a:gd name="connsiteX876" fmla="*/ 5847424 w 7467600"/>
              <a:gd name="connsiteY876" fmla="*/ 1815776 h 6858000"/>
              <a:gd name="connsiteX877" fmla="*/ 6399821 w 7467600"/>
              <a:gd name="connsiteY877" fmla="*/ 2344799 h 6858000"/>
              <a:gd name="connsiteX878" fmla="*/ 6323232 w 7467600"/>
              <a:gd name="connsiteY878" fmla="*/ 2389634 h 6858000"/>
              <a:gd name="connsiteX879" fmla="*/ 5942958 w 7467600"/>
              <a:gd name="connsiteY879" fmla="*/ 2077708 h 6858000"/>
              <a:gd name="connsiteX880" fmla="*/ 5921559 w 7467600"/>
              <a:gd name="connsiteY880" fmla="*/ 2378596 h 6858000"/>
              <a:gd name="connsiteX881" fmla="*/ 5817651 w 7467600"/>
              <a:gd name="connsiteY881" fmla="*/ 3023919 h 6858000"/>
              <a:gd name="connsiteX882" fmla="*/ 5729634 w 7467600"/>
              <a:gd name="connsiteY882" fmla="*/ 3051849 h 6858000"/>
              <a:gd name="connsiteX883" fmla="*/ 5611018 w 7467600"/>
              <a:gd name="connsiteY883" fmla="*/ 2316769 h 6858000"/>
              <a:gd name="connsiteX884" fmla="*/ 5687608 w 7467600"/>
              <a:gd name="connsiteY884" fmla="*/ 2039972 h 6858000"/>
              <a:gd name="connsiteX885" fmla="*/ 5657554 w 7467600"/>
              <a:gd name="connsiteY885" fmla="*/ 1576445 h 6858000"/>
              <a:gd name="connsiteX886" fmla="*/ 5150475 w 7467600"/>
              <a:gd name="connsiteY886" fmla="*/ 1274012 h 6858000"/>
              <a:gd name="connsiteX887" fmla="*/ 5349142 w 7467600"/>
              <a:gd name="connsiteY887" fmla="*/ 2204405 h 6858000"/>
              <a:gd name="connsiteX888" fmla="*/ 5262214 w 7467600"/>
              <a:gd name="connsiteY888" fmla="*/ 2233836 h 6858000"/>
              <a:gd name="connsiteX889" fmla="*/ 4981539 w 7467600"/>
              <a:gd name="connsiteY889" fmla="*/ 1542201 h 6858000"/>
              <a:gd name="connsiteX890" fmla="*/ 4958461 w 7467600"/>
              <a:gd name="connsiteY890" fmla="*/ 1136957 h 6858000"/>
              <a:gd name="connsiteX891" fmla="*/ 4655015 w 7467600"/>
              <a:gd name="connsiteY891" fmla="*/ 891426 h 6858000"/>
              <a:gd name="connsiteX892" fmla="*/ 4348002 w 7467600"/>
              <a:gd name="connsiteY892" fmla="*/ 2205895 h 6858000"/>
              <a:gd name="connsiteX893" fmla="*/ 4262250 w 7467600"/>
              <a:gd name="connsiteY893" fmla="*/ 2219972 h 6858000"/>
              <a:gd name="connsiteX894" fmla="*/ 4550611 w 7467600"/>
              <a:gd name="connsiteY894" fmla="*/ 817540 h 6858000"/>
              <a:gd name="connsiteX895" fmla="*/ 4564418 w 7467600"/>
              <a:gd name="connsiteY895" fmla="*/ 808293 h 6858000"/>
              <a:gd name="connsiteX896" fmla="*/ 4266388 w 7467600"/>
              <a:gd name="connsiteY896" fmla="*/ 500083 h 6858000"/>
              <a:gd name="connsiteX897" fmla="*/ 4032842 w 7467600"/>
              <a:gd name="connsiteY897" fmla="*/ 211809 h 6858000"/>
              <a:gd name="connsiteX898" fmla="*/ 3882765 w 7467600"/>
              <a:gd name="connsiteY898" fmla="*/ 0 h 6858000"/>
              <a:gd name="connsiteX899" fmla="*/ 3721337 w 7467600"/>
              <a:gd name="connsiteY899" fmla="*/ 0 h 6858000"/>
              <a:gd name="connsiteX900" fmla="*/ 3797544 w 7467600"/>
              <a:gd name="connsiteY900" fmla="*/ 0 h 6858000"/>
              <a:gd name="connsiteX901" fmla="*/ 3775734 w 7467600"/>
              <a:gd name="connsiteY901" fmla="*/ 95131 h 6858000"/>
              <a:gd name="connsiteX902" fmla="*/ 3724807 w 7467600"/>
              <a:gd name="connsiteY902" fmla="*/ 272257 h 6858000"/>
              <a:gd name="connsiteX903" fmla="*/ 3726844 w 7467600"/>
              <a:gd name="connsiteY903" fmla="*/ 282988 h 6858000"/>
              <a:gd name="connsiteX904" fmla="*/ 3742664 w 7467600"/>
              <a:gd name="connsiteY904" fmla="*/ 279918 h 6858000"/>
              <a:gd name="connsiteX905" fmla="*/ 4103910 w 7467600"/>
              <a:gd name="connsiteY905" fmla="*/ 1161917 h 6858000"/>
              <a:gd name="connsiteX906" fmla="*/ 4020269 w 7467600"/>
              <a:gd name="connsiteY906" fmla="*/ 1200406 h 6858000"/>
              <a:gd name="connsiteX907" fmla="*/ 3674882 w 7467600"/>
              <a:gd name="connsiteY907" fmla="*/ 488524 h 6858000"/>
              <a:gd name="connsiteX908" fmla="*/ 3132682 w 7467600"/>
              <a:gd name="connsiteY908" fmla="*/ 1072284 h 6858000"/>
              <a:gd name="connsiteX909" fmla="*/ 2716346 w 7467600"/>
              <a:gd name="connsiteY909" fmla="*/ 1276376 h 6858000"/>
              <a:gd name="connsiteX910" fmla="*/ 2716772 w 7467600"/>
              <a:gd name="connsiteY910" fmla="*/ 1255462 h 6858000"/>
              <a:gd name="connsiteX911" fmla="*/ 3471096 w 7467600"/>
              <a:gd name="connsiteY911" fmla="*/ 437072 h 6858000"/>
              <a:gd name="connsiteX912" fmla="*/ 3639057 w 7467600"/>
              <a:gd name="connsiteY912" fmla="*/ 286334 h 6858000"/>
              <a:gd name="connsiteX913" fmla="*/ 3640309 w 7467600"/>
              <a:gd name="connsiteY913" fmla="*/ 284664 h 6858000"/>
              <a:gd name="connsiteX914" fmla="*/ 3646022 w 7467600"/>
              <a:gd name="connsiteY914" fmla="*/ 276711 h 6858000"/>
              <a:gd name="connsiteX915" fmla="*/ 3707943 w 7467600"/>
              <a:gd name="connsiteY915" fmla="*/ 65958 h 6858000"/>
              <a:gd name="connsiteX916" fmla="*/ 3721337 w 7467600"/>
              <a:gd name="connsiteY916" fmla="*/ 0 h 6858000"/>
              <a:gd name="connsiteX917" fmla="*/ 2867960 w 7467600"/>
              <a:gd name="connsiteY917" fmla="*/ 0 h 6858000"/>
              <a:gd name="connsiteX918" fmla="*/ 2926351 w 7467600"/>
              <a:gd name="connsiteY918" fmla="*/ 0 h 6858000"/>
              <a:gd name="connsiteX919" fmla="*/ 2902823 w 7467600"/>
              <a:gd name="connsiteY919" fmla="*/ 262929 h 6858000"/>
              <a:gd name="connsiteX920" fmla="*/ 2940663 w 7467600"/>
              <a:gd name="connsiteY920" fmla="*/ 140884 h 6858000"/>
              <a:gd name="connsiteX921" fmla="*/ 2947039 w 7467600"/>
              <a:gd name="connsiteY921" fmla="*/ 122524 h 6858000"/>
              <a:gd name="connsiteX922" fmla="*/ 2984316 w 7467600"/>
              <a:gd name="connsiteY922" fmla="*/ 0 h 6858000"/>
              <a:gd name="connsiteX923" fmla="*/ 3016114 w 7467600"/>
              <a:gd name="connsiteY923" fmla="*/ 0 h 6858000"/>
              <a:gd name="connsiteX924" fmla="*/ 2979949 w 7467600"/>
              <a:gd name="connsiteY924" fmla="*/ 119274 h 6858000"/>
              <a:gd name="connsiteX925" fmla="*/ 3023879 w 7467600"/>
              <a:gd name="connsiteY925" fmla="*/ 0 h 6858000"/>
              <a:gd name="connsiteX926" fmla="*/ 3105400 w 7467600"/>
              <a:gd name="connsiteY926" fmla="*/ 0 h 6858000"/>
              <a:gd name="connsiteX927" fmla="*/ 3094669 w 7467600"/>
              <a:gd name="connsiteY927" fmla="*/ 30308 h 6858000"/>
              <a:gd name="connsiteX928" fmla="*/ 2901945 w 7467600"/>
              <a:gd name="connsiteY928" fmla="*/ 466538 h 6858000"/>
              <a:gd name="connsiteX929" fmla="*/ 2815209 w 7467600"/>
              <a:gd name="connsiteY929" fmla="*/ 497361 h 6858000"/>
              <a:gd name="connsiteX930" fmla="*/ 2844845 w 7467600"/>
              <a:gd name="connsiteY930" fmla="*/ 127638 h 6858000"/>
              <a:gd name="connsiteX931" fmla="*/ 2867960 w 7467600"/>
              <a:gd name="connsiteY931" fmla="*/ 0 h 6858000"/>
              <a:gd name="connsiteX932" fmla="*/ 1057230 w 7467600"/>
              <a:gd name="connsiteY932" fmla="*/ 0 h 6858000"/>
              <a:gd name="connsiteX933" fmla="*/ 1111003 w 7467600"/>
              <a:gd name="connsiteY933" fmla="*/ 0 h 6858000"/>
              <a:gd name="connsiteX934" fmla="*/ 1125553 w 7467600"/>
              <a:gd name="connsiteY934" fmla="*/ 52588 h 6858000"/>
              <a:gd name="connsiteX935" fmla="*/ 1304276 w 7467600"/>
              <a:gd name="connsiteY935" fmla="*/ 476275 h 6858000"/>
              <a:gd name="connsiteX936" fmla="*/ 1492066 w 7467600"/>
              <a:gd name="connsiteY936" fmla="*/ 886333 h 6858000"/>
              <a:gd name="connsiteX937" fmla="*/ 1423698 w 7467600"/>
              <a:gd name="connsiteY937" fmla="*/ 710817 h 6858000"/>
              <a:gd name="connsiteX938" fmla="*/ 1357609 w 7467600"/>
              <a:gd name="connsiteY938" fmla="*/ 532892 h 6858000"/>
              <a:gd name="connsiteX939" fmla="*/ 1309550 w 7467600"/>
              <a:gd name="connsiteY939" fmla="*/ 374031 h 6858000"/>
              <a:gd name="connsiteX940" fmla="*/ 1193673 w 7467600"/>
              <a:gd name="connsiteY940" fmla="*/ 49533 h 6858000"/>
              <a:gd name="connsiteX941" fmla="*/ 1164391 w 7467600"/>
              <a:gd name="connsiteY941" fmla="*/ 0 h 6858000"/>
              <a:gd name="connsiteX942" fmla="*/ 1200666 w 7467600"/>
              <a:gd name="connsiteY942" fmla="*/ 0 h 6858000"/>
              <a:gd name="connsiteX943" fmla="*/ 1223408 w 7467600"/>
              <a:gd name="connsiteY943" fmla="*/ 38996 h 6858000"/>
              <a:gd name="connsiteX944" fmla="*/ 1339635 w 7467600"/>
              <a:gd name="connsiteY944" fmla="*/ 365517 h 6858000"/>
              <a:gd name="connsiteX945" fmla="*/ 1387469 w 7467600"/>
              <a:gd name="connsiteY945" fmla="*/ 523079 h 6858000"/>
              <a:gd name="connsiteX946" fmla="*/ 1452685 w 7467600"/>
              <a:gd name="connsiteY946" fmla="*/ 699806 h 6858000"/>
              <a:gd name="connsiteX947" fmla="*/ 1492092 w 7467600"/>
              <a:gd name="connsiteY947" fmla="*/ 800424 h 6858000"/>
              <a:gd name="connsiteX948" fmla="*/ 1455302 w 7467600"/>
              <a:gd name="connsiteY948" fmla="*/ 632913 h 6858000"/>
              <a:gd name="connsiteX949" fmla="*/ 1222336 w 7467600"/>
              <a:gd name="connsiteY949" fmla="*/ 9480 h 6858000"/>
              <a:gd name="connsiteX950" fmla="*/ 1214634 w 7467600"/>
              <a:gd name="connsiteY950" fmla="*/ 0 h 6858000"/>
              <a:gd name="connsiteX951" fmla="*/ 1289827 w 7467600"/>
              <a:gd name="connsiteY951" fmla="*/ 0 h 6858000"/>
              <a:gd name="connsiteX952" fmla="*/ 1321076 w 7467600"/>
              <a:gd name="connsiteY952" fmla="*/ 59722 h 6858000"/>
              <a:gd name="connsiteX953" fmla="*/ 1512579 w 7467600"/>
              <a:gd name="connsiteY953" fmla="*/ 626441 h 6858000"/>
              <a:gd name="connsiteX954" fmla="*/ 1506076 w 7467600"/>
              <a:gd name="connsiteY954" fmla="*/ 1089289 h 6858000"/>
              <a:gd name="connsiteX955" fmla="*/ 1486346 w 7467600"/>
              <a:gd name="connsiteY955" fmla="*/ 1079919 h 6858000"/>
              <a:gd name="connsiteX956" fmla="*/ 1070511 w 7467600"/>
              <a:gd name="connsiteY956" fmla="*/ 48609 h 6858000"/>
              <a:gd name="connsiteX957" fmla="*/ 1057230 w 7467600"/>
              <a:gd name="connsiteY957" fmla="*/ 0 h 6858000"/>
              <a:gd name="connsiteX958" fmla="*/ 43151 w 7467600"/>
              <a:gd name="connsiteY958" fmla="*/ 0 h 6858000"/>
              <a:gd name="connsiteX959" fmla="*/ 95283 w 7467600"/>
              <a:gd name="connsiteY959" fmla="*/ 0 h 6858000"/>
              <a:gd name="connsiteX960" fmla="*/ 300708 w 7467600"/>
              <a:gd name="connsiteY960" fmla="*/ 154571 h 6858000"/>
              <a:gd name="connsiteX961" fmla="*/ 530414 w 7467600"/>
              <a:gd name="connsiteY961" fmla="*/ 354673 h 6858000"/>
              <a:gd name="connsiteX962" fmla="*/ 333785 w 7467600"/>
              <a:gd name="connsiteY962" fmla="*/ 161564 h 6858000"/>
              <a:gd name="connsiteX963" fmla="*/ 147005 w 7467600"/>
              <a:gd name="connsiteY963" fmla="*/ 0 h 6858000"/>
              <a:gd name="connsiteX964" fmla="*/ 272509 w 7467600"/>
              <a:gd name="connsiteY964" fmla="*/ 0 h 6858000"/>
              <a:gd name="connsiteX965" fmla="*/ 326276 w 7467600"/>
              <a:gd name="connsiteY965" fmla="*/ 45847 h 6858000"/>
              <a:gd name="connsiteX966" fmla="*/ 823759 w 7467600"/>
              <a:gd name="connsiteY966" fmla="*/ 574145 h 6858000"/>
              <a:gd name="connsiteX967" fmla="*/ 811254 w 7467600"/>
              <a:gd name="connsiteY967" fmla="*/ 665546 h 6858000"/>
              <a:gd name="connsiteX968" fmla="*/ 154042 w 7467600"/>
              <a:gd name="connsiteY968" fmla="*/ 261522 h 6858000"/>
              <a:gd name="connsiteX969" fmla="*/ 13550 w 7467600"/>
              <a:gd name="connsiteY969" fmla="*/ 158423 h 6858000"/>
              <a:gd name="connsiteX970" fmla="*/ 0 w 7467600"/>
              <a:gd name="connsiteY970" fmla="*/ 146618 h 6858000"/>
              <a:gd name="connsiteX971" fmla="*/ 0 w 7467600"/>
              <a:gd name="connsiteY971" fmla="*/ 59161 h 6858000"/>
              <a:gd name="connsiteX972" fmla="*/ 45427 w 7467600"/>
              <a:gd name="connsiteY972" fmla="*/ 101078 h 6858000"/>
              <a:gd name="connsiteX973" fmla="*/ 630103 w 7467600"/>
              <a:gd name="connsiteY973" fmla="*/ 485885 h 6858000"/>
              <a:gd name="connsiteX974" fmla="*/ 532040 w 7467600"/>
              <a:gd name="connsiteY974" fmla="*/ 399359 h 6858000"/>
              <a:gd name="connsiteX975" fmla="*/ 517618 w 7467600"/>
              <a:gd name="connsiteY975" fmla="*/ 385726 h 6858000"/>
              <a:gd name="connsiteX976" fmla="*/ 285074 w 7467600"/>
              <a:gd name="connsiteY976" fmla="*/ 182755 h 6858000"/>
              <a:gd name="connsiteX977" fmla="*/ 43151 w 7467600"/>
              <a:gd name="connsiteY97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467600 w 7467600"/>
              <a:gd name="connsiteY78" fmla="*/ 5925131 h 6858000"/>
              <a:gd name="connsiteX79" fmla="*/ 7271900 w 7467600"/>
              <a:gd name="connsiteY79" fmla="*/ 5734551 h 6858000"/>
              <a:gd name="connsiteX80" fmla="*/ 7015907 w 7467600"/>
              <a:gd name="connsiteY80" fmla="*/ 5541548 h 6858000"/>
              <a:gd name="connsiteX81" fmla="*/ 7259646 w 7467600"/>
              <a:gd name="connsiteY81" fmla="*/ 5765985 h 6858000"/>
              <a:gd name="connsiteX82" fmla="*/ 7467600 w 7467600"/>
              <a:gd name="connsiteY82" fmla="*/ 6012219 h 6858000"/>
              <a:gd name="connsiteX83" fmla="*/ 6946849 w 7467600"/>
              <a:gd name="connsiteY83" fmla="*/ 5523271 h 6858000"/>
              <a:gd name="connsiteX84" fmla="*/ 6946972 w 7467600"/>
              <a:gd name="connsiteY84" fmla="*/ 5526491 h 6858000"/>
              <a:gd name="connsiteX85" fmla="*/ 7105827 w 7467600"/>
              <a:gd name="connsiteY85" fmla="*/ 5718700 h 6858000"/>
              <a:gd name="connsiteX86" fmla="*/ 7356878 w 7467600"/>
              <a:gd name="connsiteY86" fmla="*/ 5981332 h 6858000"/>
              <a:gd name="connsiteX87" fmla="*/ 7467600 w 7467600"/>
              <a:gd name="connsiteY87" fmla="*/ 6117703 h 6858000"/>
              <a:gd name="connsiteX88" fmla="*/ 7467600 w 7467600"/>
              <a:gd name="connsiteY88" fmla="*/ 6163634 h 6858000"/>
              <a:gd name="connsiteX89" fmla="*/ 7403637 w 7467600"/>
              <a:gd name="connsiteY89" fmla="*/ 6083957 h 6858000"/>
              <a:gd name="connsiteX90" fmla="*/ 7254615 w 7467600"/>
              <a:gd name="connsiteY90" fmla="*/ 5911918 h 6858000"/>
              <a:gd name="connsiteX91" fmla="*/ 7312589 w 7467600"/>
              <a:gd name="connsiteY91" fmla="*/ 5982309 h 6858000"/>
              <a:gd name="connsiteX92" fmla="*/ 7448321 w 7467600"/>
              <a:gd name="connsiteY92" fmla="*/ 6190991 h 6858000"/>
              <a:gd name="connsiteX93" fmla="*/ 7467600 w 7467600"/>
              <a:gd name="connsiteY93" fmla="*/ 6221686 h 6858000"/>
              <a:gd name="connsiteX94" fmla="*/ 7467600 w 7467600"/>
              <a:gd name="connsiteY94" fmla="*/ 6334256 h 6858000"/>
              <a:gd name="connsiteX95" fmla="*/ 7454976 w 7467600"/>
              <a:gd name="connsiteY95" fmla="*/ 6318297 h 6858000"/>
              <a:gd name="connsiteX96" fmla="*/ 7042773 w 7467600"/>
              <a:gd name="connsiteY96" fmla="*/ 5734011 h 6858000"/>
              <a:gd name="connsiteX97" fmla="*/ 6844835 w 7467600"/>
              <a:gd name="connsiteY97" fmla="*/ 5424988 h 6858000"/>
              <a:gd name="connsiteX98" fmla="*/ 1456157 w 7467600"/>
              <a:gd name="connsiteY98" fmla="*/ 5371404 h 6858000"/>
              <a:gd name="connsiteX99" fmla="*/ 1244432 w 7467600"/>
              <a:gd name="connsiteY99" fmla="*/ 5385601 h 6858000"/>
              <a:gd name="connsiteX100" fmla="*/ 973990 w 7467600"/>
              <a:gd name="connsiteY100" fmla="*/ 5424940 h 6858000"/>
              <a:gd name="connsiteX101" fmla="*/ 1103809 w 7467600"/>
              <a:gd name="connsiteY101" fmla="*/ 5433720 h 6858000"/>
              <a:gd name="connsiteX102" fmla="*/ 1123454 w 7467600"/>
              <a:gd name="connsiteY102" fmla="*/ 5435727 h 6858000"/>
              <a:gd name="connsiteX103" fmla="*/ 1737017 w 7467600"/>
              <a:gd name="connsiteY103" fmla="*/ 5452183 h 6858000"/>
              <a:gd name="connsiteX104" fmla="*/ 1824397 w 7467600"/>
              <a:gd name="connsiteY104" fmla="*/ 5447757 h 6858000"/>
              <a:gd name="connsiteX105" fmla="*/ 2070059 w 7467600"/>
              <a:gd name="connsiteY105" fmla="*/ 5441660 h 6858000"/>
              <a:gd name="connsiteX106" fmla="*/ 1456157 w 7467600"/>
              <a:gd name="connsiteY106" fmla="*/ 5371404 h 6858000"/>
              <a:gd name="connsiteX107" fmla="*/ 4988186 w 7467600"/>
              <a:gd name="connsiteY107" fmla="*/ 5216467 h 6858000"/>
              <a:gd name="connsiteX108" fmla="*/ 4777334 w 7467600"/>
              <a:gd name="connsiteY108" fmla="*/ 5406072 h 6858000"/>
              <a:gd name="connsiteX109" fmla="*/ 4718341 w 7467600"/>
              <a:gd name="connsiteY109" fmla="*/ 5468043 h 6858000"/>
              <a:gd name="connsiteX110" fmla="*/ 4604655 w 7467600"/>
              <a:gd name="connsiteY110" fmla="*/ 5583434 h 6858000"/>
              <a:gd name="connsiteX111" fmla="*/ 4565074 w 7467600"/>
              <a:gd name="connsiteY111" fmla="*/ 5618550 h 6858000"/>
              <a:gd name="connsiteX112" fmla="*/ 4988186 w 7467600"/>
              <a:gd name="connsiteY112" fmla="*/ 5216467 h 6858000"/>
              <a:gd name="connsiteX113" fmla="*/ 4978032 w 7467600"/>
              <a:gd name="connsiteY113" fmla="*/ 5183809 h 6858000"/>
              <a:gd name="connsiteX114" fmla="*/ 4463413 w 7467600"/>
              <a:gd name="connsiteY114" fmla="*/ 5615162 h 6858000"/>
              <a:gd name="connsiteX115" fmla="*/ 4358134 w 7467600"/>
              <a:gd name="connsiteY115" fmla="*/ 5742791 h 6858000"/>
              <a:gd name="connsiteX116" fmla="*/ 4376219 w 7467600"/>
              <a:gd name="connsiteY116" fmla="*/ 5729027 h 6858000"/>
              <a:gd name="connsiteX117" fmla="*/ 4582340 w 7467600"/>
              <a:gd name="connsiteY117" fmla="*/ 5561037 h 6858000"/>
              <a:gd name="connsiteX118" fmla="*/ 4694684 w 7467600"/>
              <a:gd name="connsiteY118" fmla="*/ 5447098 h 6858000"/>
              <a:gd name="connsiteX119" fmla="*/ 4754123 w 7467600"/>
              <a:gd name="connsiteY119" fmla="*/ 5384643 h 6858000"/>
              <a:gd name="connsiteX120" fmla="*/ 4978032 w 7467600"/>
              <a:gd name="connsiteY120" fmla="*/ 5183809 h 6858000"/>
              <a:gd name="connsiteX121" fmla="*/ 1903353 w 7467600"/>
              <a:gd name="connsiteY121" fmla="*/ 5044827 h 6858000"/>
              <a:gd name="connsiteX122" fmla="*/ 1936931 w 7467600"/>
              <a:gd name="connsiteY122" fmla="*/ 5093954 h 6858000"/>
              <a:gd name="connsiteX123" fmla="*/ 2195868 w 7467600"/>
              <a:gd name="connsiteY123" fmla="*/ 5396574 h 6858000"/>
              <a:gd name="connsiteX124" fmla="*/ 2088852 w 7467600"/>
              <a:gd name="connsiteY124" fmla="*/ 5166123 h 6858000"/>
              <a:gd name="connsiteX125" fmla="*/ 1958241 w 7467600"/>
              <a:gd name="connsiteY125" fmla="*/ 5067955 h 6858000"/>
              <a:gd name="connsiteX126" fmla="*/ 1903353 w 7467600"/>
              <a:gd name="connsiteY126" fmla="*/ 5044827 h 6858000"/>
              <a:gd name="connsiteX127" fmla="*/ 1979378 w 7467600"/>
              <a:gd name="connsiteY127" fmla="*/ 4769504 h 6858000"/>
              <a:gd name="connsiteX128" fmla="*/ 2882120 w 7467600"/>
              <a:gd name="connsiteY128" fmla="*/ 5064547 h 6858000"/>
              <a:gd name="connsiteX129" fmla="*/ 2793103 w 7467600"/>
              <a:gd name="connsiteY129" fmla="*/ 5039699 h 6858000"/>
              <a:gd name="connsiteX130" fmla="*/ 2770041 w 7467600"/>
              <a:gd name="connsiteY130" fmla="*/ 5033634 h 6858000"/>
              <a:gd name="connsiteX131" fmla="*/ 1979378 w 7467600"/>
              <a:gd name="connsiteY131" fmla="*/ 4769504 h 6858000"/>
              <a:gd name="connsiteX132" fmla="*/ 1927410 w 7467600"/>
              <a:gd name="connsiteY132" fmla="*/ 4716164 h 6858000"/>
              <a:gd name="connsiteX133" fmla="*/ 1959587 w 7467600"/>
              <a:gd name="connsiteY133" fmla="*/ 4728849 h 6858000"/>
              <a:gd name="connsiteX134" fmla="*/ 2777707 w 7467600"/>
              <a:gd name="connsiteY134" fmla="*/ 5003991 h 6858000"/>
              <a:gd name="connsiteX135" fmla="*/ 2800768 w 7467600"/>
              <a:gd name="connsiteY135" fmla="*/ 5010056 h 6858000"/>
              <a:gd name="connsiteX136" fmla="*/ 2879408 w 7467600"/>
              <a:gd name="connsiteY136" fmla="*/ 5031590 h 6858000"/>
              <a:gd name="connsiteX137" fmla="*/ 2862295 w 7467600"/>
              <a:gd name="connsiteY137" fmla="*/ 5022958 h 6858000"/>
              <a:gd name="connsiteX138" fmla="*/ 2813343 w 7467600"/>
              <a:gd name="connsiteY138" fmla="*/ 4998369 h 6858000"/>
              <a:gd name="connsiteX139" fmla="*/ 2646245 w 7467600"/>
              <a:gd name="connsiteY139" fmla="*/ 4930999 h 6858000"/>
              <a:gd name="connsiteX140" fmla="*/ 1999243 w 7467600"/>
              <a:gd name="connsiteY140" fmla="*/ 4730524 h 6858000"/>
              <a:gd name="connsiteX141" fmla="*/ 1979527 w 7467600"/>
              <a:gd name="connsiteY141" fmla="*/ 4726651 h 6858000"/>
              <a:gd name="connsiteX142" fmla="*/ 1927410 w 7467600"/>
              <a:gd name="connsiteY142" fmla="*/ 4716164 h 6858000"/>
              <a:gd name="connsiteX143" fmla="*/ 1997014 w 7467600"/>
              <a:gd name="connsiteY143" fmla="*/ 4698007 h 6858000"/>
              <a:gd name="connsiteX144" fmla="*/ 2005458 w 7467600"/>
              <a:gd name="connsiteY144" fmla="*/ 4699540 h 6858000"/>
              <a:gd name="connsiteX145" fmla="*/ 2657186 w 7467600"/>
              <a:gd name="connsiteY145" fmla="*/ 4901687 h 6858000"/>
              <a:gd name="connsiteX146" fmla="*/ 2826662 w 7467600"/>
              <a:gd name="connsiteY146" fmla="*/ 4970362 h 6858000"/>
              <a:gd name="connsiteX147" fmla="*/ 2876100 w 7467600"/>
              <a:gd name="connsiteY147" fmla="*/ 4995397 h 6858000"/>
              <a:gd name="connsiteX148" fmla="*/ 3042600 w 7467600"/>
              <a:gd name="connsiteY148" fmla="*/ 5059532 h 6858000"/>
              <a:gd name="connsiteX149" fmla="*/ 1997014 w 7467600"/>
              <a:gd name="connsiteY149" fmla="*/ 4698007 h 6858000"/>
              <a:gd name="connsiteX150" fmla="*/ 2305292 w 7467600"/>
              <a:gd name="connsiteY150" fmla="*/ 4219492 h 6858000"/>
              <a:gd name="connsiteX151" fmla="*/ 3360922 w 7467600"/>
              <a:gd name="connsiteY151" fmla="*/ 4529373 h 6858000"/>
              <a:gd name="connsiteX152" fmla="*/ 3492420 w 7467600"/>
              <a:gd name="connsiteY152" fmla="*/ 4510145 h 6858000"/>
              <a:gd name="connsiteX153" fmla="*/ 3364086 w 7467600"/>
              <a:gd name="connsiteY153" fmla="*/ 4480340 h 6858000"/>
              <a:gd name="connsiteX154" fmla="*/ 3225818 w 7467600"/>
              <a:gd name="connsiteY154" fmla="*/ 4411822 h 6858000"/>
              <a:gd name="connsiteX155" fmla="*/ 3129696 w 7467600"/>
              <a:gd name="connsiteY155" fmla="*/ 4360704 h 6858000"/>
              <a:gd name="connsiteX156" fmla="*/ 2814545 w 7467600"/>
              <a:gd name="connsiteY156" fmla="*/ 4282955 h 6858000"/>
              <a:gd name="connsiteX157" fmla="*/ 2305292 w 7467600"/>
              <a:gd name="connsiteY157" fmla="*/ 4219492 h 6858000"/>
              <a:gd name="connsiteX158" fmla="*/ 2626982 w 7467600"/>
              <a:gd name="connsiteY158" fmla="*/ 4206450 h 6858000"/>
              <a:gd name="connsiteX159" fmla="*/ 2490617 w 7467600"/>
              <a:gd name="connsiteY159" fmla="*/ 4206951 h 6858000"/>
              <a:gd name="connsiteX160" fmla="*/ 2819869 w 7467600"/>
              <a:gd name="connsiteY160" fmla="*/ 4252936 h 6858000"/>
              <a:gd name="connsiteX161" fmla="*/ 3143018 w 7467600"/>
              <a:gd name="connsiteY161" fmla="*/ 4332698 h 6858000"/>
              <a:gd name="connsiteX162" fmla="*/ 3241520 w 7467600"/>
              <a:gd name="connsiteY162" fmla="*/ 4385112 h 6858000"/>
              <a:gd name="connsiteX163" fmla="*/ 3374575 w 7467600"/>
              <a:gd name="connsiteY163" fmla="*/ 4451517 h 6858000"/>
              <a:gd name="connsiteX164" fmla="*/ 3505221 w 7467600"/>
              <a:gd name="connsiteY164" fmla="*/ 4480757 h 6858000"/>
              <a:gd name="connsiteX165" fmla="*/ 2626982 w 7467600"/>
              <a:gd name="connsiteY165" fmla="*/ 4206450 h 6858000"/>
              <a:gd name="connsiteX166" fmla="*/ 1310106 w 7467600"/>
              <a:gd name="connsiteY166" fmla="*/ 3943217 h 6858000"/>
              <a:gd name="connsiteX167" fmla="*/ 854994 w 7467600"/>
              <a:gd name="connsiteY167" fmla="*/ 4399136 h 6858000"/>
              <a:gd name="connsiteX168" fmla="*/ 742462 w 7467600"/>
              <a:gd name="connsiteY168" fmla="*/ 4594648 h 6858000"/>
              <a:gd name="connsiteX169" fmla="*/ 820602 w 7467600"/>
              <a:gd name="connsiteY169" fmla="*/ 4485915 h 6858000"/>
              <a:gd name="connsiteX170" fmla="*/ 878295 w 7467600"/>
              <a:gd name="connsiteY170" fmla="*/ 4403594 h 6858000"/>
              <a:gd name="connsiteX171" fmla="*/ 1240607 w 7467600"/>
              <a:gd name="connsiteY171" fmla="*/ 4010401 h 6858000"/>
              <a:gd name="connsiteX172" fmla="*/ 1310106 w 7467600"/>
              <a:gd name="connsiteY172" fmla="*/ 3943217 h 6858000"/>
              <a:gd name="connsiteX173" fmla="*/ 1423113 w 7467600"/>
              <a:gd name="connsiteY173" fmla="*/ 3874565 h 6858000"/>
              <a:gd name="connsiteX174" fmla="*/ 1260565 w 7467600"/>
              <a:gd name="connsiteY174" fmla="*/ 4031982 h 6858000"/>
              <a:gd name="connsiteX175" fmla="*/ 901900 w 7467600"/>
              <a:gd name="connsiteY175" fmla="*/ 4421236 h 6858000"/>
              <a:gd name="connsiteX176" fmla="*/ 845044 w 7467600"/>
              <a:gd name="connsiteY176" fmla="*/ 4502436 h 6858000"/>
              <a:gd name="connsiteX177" fmla="*/ 685926 w 7467600"/>
              <a:gd name="connsiteY177" fmla="*/ 4703069 h 6858000"/>
              <a:gd name="connsiteX178" fmla="*/ 684248 w 7467600"/>
              <a:gd name="connsiteY178" fmla="*/ 4706721 h 6858000"/>
              <a:gd name="connsiteX179" fmla="*/ 1423113 w 7467600"/>
              <a:gd name="connsiteY179" fmla="*/ 3874565 h 6858000"/>
              <a:gd name="connsiteX180" fmla="*/ 3316479 w 7467600"/>
              <a:gd name="connsiteY180" fmla="*/ 3872136 h 6858000"/>
              <a:gd name="connsiteX181" fmla="*/ 3546806 w 7467600"/>
              <a:gd name="connsiteY181" fmla="*/ 4356139 h 6858000"/>
              <a:gd name="connsiteX182" fmla="*/ 3364433 w 7467600"/>
              <a:gd name="connsiteY182" fmla="*/ 3953121 h 6858000"/>
              <a:gd name="connsiteX183" fmla="*/ 3316479 w 7467600"/>
              <a:gd name="connsiteY183" fmla="*/ 3872136 h 6858000"/>
              <a:gd name="connsiteX184" fmla="*/ 3291335 w 7467600"/>
              <a:gd name="connsiteY184" fmla="*/ 3767420 h 6858000"/>
              <a:gd name="connsiteX185" fmla="*/ 3390805 w 7467600"/>
              <a:gd name="connsiteY185" fmla="*/ 3937163 h 6858000"/>
              <a:gd name="connsiteX186" fmla="*/ 3579062 w 7467600"/>
              <a:gd name="connsiteY186" fmla="*/ 4359040 h 6858000"/>
              <a:gd name="connsiteX187" fmla="*/ 3467355 w 7467600"/>
              <a:gd name="connsiteY187" fmla="*/ 3988130 h 6858000"/>
              <a:gd name="connsiteX188" fmla="*/ 3310753 w 7467600"/>
              <a:gd name="connsiteY188" fmla="*/ 3787140 h 6858000"/>
              <a:gd name="connsiteX189" fmla="*/ 3291335 w 7467600"/>
              <a:gd name="connsiteY189" fmla="*/ 3767420 h 6858000"/>
              <a:gd name="connsiteX190" fmla="*/ 1635889 w 7467600"/>
              <a:gd name="connsiteY190" fmla="*/ 3709494 h 6858000"/>
              <a:gd name="connsiteX191" fmla="*/ 1634800 w 7467600"/>
              <a:gd name="connsiteY191" fmla="*/ 3731111 h 6858000"/>
              <a:gd name="connsiteX192" fmla="*/ 1635889 w 7467600"/>
              <a:gd name="connsiteY192" fmla="*/ 3709494 h 6858000"/>
              <a:gd name="connsiteX193" fmla="*/ 1510397 w 7467600"/>
              <a:gd name="connsiteY193" fmla="*/ 3684705 h 6858000"/>
              <a:gd name="connsiteX194" fmla="*/ 1146550 w 7467600"/>
              <a:gd name="connsiteY194" fmla="*/ 3802012 h 6858000"/>
              <a:gd name="connsiteX195" fmla="*/ 698834 w 7467600"/>
              <a:gd name="connsiteY195" fmla="*/ 3952272 h 6858000"/>
              <a:gd name="connsiteX196" fmla="*/ 34256 w 7467600"/>
              <a:gd name="connsiteY196" fmla="*/ 4347603 h 6858000"/>
              <a:gd name="connsiteX197" fmla="*/ 527241 w 7467600"/>
              <a:gd name="connsiteY197" fmla="*/ 4065078 h 6858000"/>
              <a:gd name="connsiteX198" fmla="*/ 1510397 w 7467600"/>
              <a:gd name="connsiteY198" fmla="*/ 3684705 h 6858000"/>
              <a:gd name="connsiteX199" fmla="*/ 1313114 w 7467600"/>
              <a:gd name="connsiteY199" fmla="*/ 3655216 h 6858000"/>
              <a:gd name="connsiteX200" fmla="*/ 1109304 w 7467600"/>
              <a:gd name="connsiteY200" fmla="*/ 3669030 h 6858000"/>
              <a:gd name="connsiteX201" fmla="*/ 8129 w 7467600"/>
              <a:gd name="connsiteY201" fmla="*/ 4330519 h 6858000"/>
              <a:gd name="connsiteX202" fmla="*/ 687572 w 7467600"/>
              <a:gd name="connsiteY202" fmla="*/ 3925629 h 6858000"/>
              <a:gd name="connsiteX203" fmla="*/ 1138365 w 7467600"/>
              <a:gd name="connsiteY203" fmla="*/ 3774515 h 6858000"/>
              <a:gd name="connsiteX204" fmla="*/ 1505579 w 7467600"/>
              <a:gd name="connsiteY204" fmla="*/ 3655526 h 6858000"/>
              <a:gd name="connsiteX205" fmla="*/ 1313114 w 7467600"/>
              <a:gd name="connsiteY205" fmla="*/ 3655216 h 6858000"/>
              <a:gd name="connsiteX206" fmla="*/ 3655073 w 7467600"/>
              <a:gd name="connsiteY206" fmla="*/ 3650884 h 6858000"/>
              <a:gd name="connsiteX207" fmla="*/ 3989938 w 7467600"/>
              <a:gd name="connsiteY207" fmla="*/ 3991685 h 6858000"/>
              <a:gd name="connsiteX208" fmla="*/ 4393907 w 7467600"/>
              <a:gd name="connsiteY208" fmla="*/ 4261258 h 6858000"/>
              <a:gd name="connsiteX209" fmla="*/ 4648051 w 7467600"/>
              <a:gd name="connsiteY209" fmla="*/ 4374051 h 6858000"/>
              <a:gd name="connsiteX210" fmla="*/ 4383389 w 7467600"/>
              <a:gd name="connsiteY210" fmla="*/ 4184369 h 6858000"/>
              <a:gd name="connsiteX211" fmla="*/ 4165508 w 7467600"/>
              <a:gd name="connsiteY211" fmla="*/ 4035196 h 6858000"/>
              <a:gd name="connsiteX212" fmla="*/ 4068162 w 7467600"/>
              <a:gd name="connsiteY212" fmla="*/ 3953394 h 6858000"/>
              <a:gd name="connsiteX213" fmla="*/ 3981416 w 7467600"/>
              <a:gd name="connsiteY213" fmla="*/ 3880482 h 6858000"/>
              <a:gd name="connsiteX214" fmla="*/ 3800147 w 7467600"/>
              <a:gd name="connsiteY214" fmla="*/ 3749872 h 6858000"/>
              <a:gd name="connsiteX215" fmla="*/ 3655073 w 7467600"/>
              <a:gd name="connsiteY215" fmla="*/ 3650884 h 6858000"/>
              <a:gd name="connsiteX216" fmla="*/ 3670252 w 7467600"/>
              <a:gd name="connsiteY216" fmla="*/ 3622798 h 6858000"/>
              <a:gd name="connsiteX217" fmla="*/ 3817258 w 7467600"/>
              <a:gd name="connsiteY217" fmla="*/ 3723577 h 6858000"/>
              <a:gd name="connsiteX218" fmla="*/ 4000461 w 7467600"/>
              <a:gd name="connsiteY218" fmla="*/ 3855966 h 6858000"/>
              <a:gd name="connsiteX219" fmla="*/ 4088180 w 7467600"/>
              <a:gd name="connsiteY219" fmla="*/ 3929774 h 6858000"/>
              <a:gd name="connsiteX220" fmla="*/ 4184555 w 7467600"/>
              <a:gd name="connsiteY220" fmla="*/ 4010683 h 6858000"/>
              <a:gd name="connsiteX221" fmla="*/ 4399563 w 7467600"/>
              <a:gd name="connsiteY221" fmla="*/ 4158106 h 6858000"/>
              <a:gd name="connsiteX222" fmla="*/ 4684469 w 7467600"/>
              <a:gd name="connsiteY222" fmla="*/ 4364680 h 6858000"/>
              <a:gd name="connsiteX223" fmla="*/ 4690271 w 7467600"/>
              <a:gd name="connsiteY223" fmla="*/ 4370034 h 6858000"/>
              <a:gd name="connsiteX224" fmla="*/ 4136093 w 7467600"/>
              <a:gd name="connsiteY224" fmla="*/ 3858466 h 6858000"/>
              <a:gd name="connsiteX225" fmla="*/ 3670252 w 7467600"/>
              <a:gd name="connsiteY225" fmla="*/ 3622798 h 6858000"/>
              <a:gd name="connsiteX226" fmla="*/ 4440129 w 7467600"/>
              <a:gd name="connsiteY226" fmla="*/ 3448571 h 6858000"/>
              <a:gd name="connsiteX227" fmla="*/ 4856525 w 7467600"/>
              <a:gd name="connsiteY227" fmla="*/ 3915351 h 6858000"/>
              <a:gd name="connsiteX228" fmla="*/ 5059055 w 7467600"/>
              <a:gd name="connsiteY228" fmla="*/ 4108918 h 6858000"/>
              <a:gd name="connsiteX229" fmla="*/ 5290070 w 7467600"/>
              <a:gd name="connsiteY229" fmla="*/ 4263619 h 6858000"/>
              <a:gd name="connsiteX230" fmla="*/ 4834991 w 7467600"/>
              <a:gd name="connsiteY230" fmla="*/ 3830985 h 6858000"/>
              <a:gd name="connsiteX231" fmla="*/ 4440129 w 7467600"/>
              <a:gd name="connsiteY231" fmla="*/ 3448571 h 6858000"/>
              <a:gd name="connsiteX232" fmla="*/ 4441737 w 7467600"/>
              <a:gd name="connsiteY232" fmla="*/ 3399734 h 6858000"/>
              <a:gd name="connsiteX233" fmla="*/ 4431236 w 7467600"/>
              <a:gd name="connsiteY233" fmla="*/ 3400954 h 6858000"/>
              <a:gd name="connsiteX234" fmla="*/ 4557150 w 7467600"/>
              <a:gd name="connsiteY234" fmla="*/ 3510023 h 6858000"/>
              <a:gd name="connsiteX235" fmla="*/ 4856936 w 7467600"/>
              <a:gd name="connsiteY235" fmla="*/ 3809146 h 6858000"/>
              <a:gd name="connsiteX236" fmla="*/ 5111996 w 7467600"/>
              <a:gd name="connsiteY236" fmla="*/ 4065759 h 6858000"/>
              <a:gd name="connsiteX237" fmla="*/ 5388878 w 7467600"/>
              <a:gd name="connsiteY237" fmla="*/ 4300185 h 6858000"/>
              <a:gd name="connsiteX238" fmla="*/ 5425556 w 7467600"/>
              <a:gd name="connsiteY238" fmla="*/ 4308967 h 6858000"/>
              <a:gd name="connsiteX239" fmla="*/ 4943646 w 7467600"/>
              <a:gd name="connsiteY239" fmla="*/ 3822916 h 6858000"/>
              <a:gd name="connsiteX240" fmla="*/ 4594837 w 7467600"/>
              <a:gd name="connsiteY240" fmla="*/ 3532274 h 6858000"/>
              <a:gd name="connsiteX241" fmla="*/ 4441737 w 7467600"/>
              <a:gd name="connsiteY241" fmla="*/ 3399734 h 6858000"/>
              <a:gd name="connsiteX242" fmla="*/ 5425834 w 7467600"/>
              <a:gd name="connsiteY242" fmla="*/ 3162785 h 6858000"/>
              <a:gd name="connsiteX243" fmla="*/ 5401644 w 7467600"/>
              <a:gd name="connsiteY243" fmla="*/ 3617847 h 6858000"/>
              <a:gd name="connsiteX244" fmla="*/ 5467256 w 7467600"/>
              <a:gd name="connsiteY244" fmla="*/ 4175494 h 6858000"/>
              <a:gd name="connsiteX245" fmla="*/ 5448069 w 7467600"/>
              <a:gd name="connsiteY245" fmla="*/ 3567554 h 6858000"/>
              <a:gd name="connsiteX246" fmla="*/ 5425834 w 7467600"/>
              <a:gd name="connsiteY246" fmla="*/ 3162785 h 6858000"/>
              <a:gd name="connsiteX247" fmla="*/ 1318687 w 7467600"/>
              <a:gd name="connsiteY247" fmla="*/ 3113840 h 6858000"/>
              <a:gd name="connsiteX248" fmla="*/ 1066793 w 7467600"/>
              <a:gd name="connsiteY248" fmla="*/ 3212171 h 6858000"/>
              <a:gd name="connsiteX249" fmla="*/ 993319 w 7467600"/>
              <a:gd name="connsiteY249" fmla="*/ 3247648 h 6858000"/>
              <a:gd name="connsiteX250" fmla="*/ 853081 w 7467600"/>
              <a:gd name="connsiteY250" fmla="*/ 3312410 h 6858000"/>
              <a:gd name="connsiteX251" fmla="*/ 805957 w 7467600"/>
              <a:gd name="connsiteY251" fmla="*/ 3330443 h 6858000"/>
              <a:gd name="connsiteX252" fmla="*/ 1318687 w 7467600"/>
              <a:gd name="connsiteY252" fmla="*/ 3113840 h 6858000"/>
              <a:gd name="connsiteX253" fmla="*/ 5453702 w 7467600"/>
              <a:gd name="connsiteY253" fmla="*/ 3090882 h 6858000"/>
              <a:gd name="connsiteX254" fmla="*/ 5480135 w 7467600"/>
              <a:gd name="connsiteY254" fmla="*/ 3565802 h 6858000"/>
              <a:gd name="connsiteX255" fmla="*/ 5499023 w 7467600"/>
              <a:gd name="connsiteY255" fmla="*/ 4166310 h 6858000"/>
              <a:gd name="connsiteX256" fmla="*/ 5547022 w 7467600"/>
              <a:gd name="connsiteY256" fmla="*/ 3607838 h 6858000"/>
              <a:gd name="connsiteX257" fmla="*/ 5515964 w 7467600"/>
              <a:gd name="connsiteY257" fmla="*/ 3378541 h 6858000"/>
              <a:gd name="connsiteX258" fmla="*/ 5453702 w 7467600"/>
              <a:gd name="connsiteY258" fmla="*/ 3090882 h 6858000"/>
              <a:gd name="connsiteX259" fmla="*/ 1238695 w 7467600"/>
              <a:gd name="connsiteY259" fmla="*/ 3076820 h 6858000"/>
              <a:gd name="connsiteX260" fmla="*/ 716371 w 7467600"/>
              <a:gd name="connsiteY260" fmla="*/ 3293249 h 6858000"/>
              <a:gd name="connsiteX261" fmla="*/ 579522 w 7467600"/>
              <a:gd name="connsiteY261" fmla="*/ 3371759 h 6858000"/>
              <a:gd name="connsiteX262" fmla="*/ 600288 w 7467600"/>
              <a:gd name="connsiteY262" fmla="*/ 3365555 h 6858000"/>
              <a:gd name="connsiteX263" fmla="*/ 840692 w 7467600"/>
              <a:gd name="connsiteY263" fmla="*/ 3284921 h 6858000"/>
              <a:gd name="connsiteX264" fmla="*/ 979248 w 7467600"/>
              <a:gd name="connsiteY264" fmla="*/ 3221003 h 6858000"/>
              <a:gd name="connsiteX265" fmla="*/ 1053282 w 7467600"/>
              <a:gd name="connsiteY265" fmla="*/ 3185247 h 6858000"/>
              <a:gd name="connsiteX266" fmla="*/ 1320603 w 7467600"/>
              <a:gd name="connsiteY266" fmla="*/ 3081281 h 6858000"/>
              <a:gd name="connsiteX267" fmla="*/ 1238695 w 7467600"/>
              <a:gd name="connsiteY267" fmla="*/ 3076820 h 6858000"/>
              <a:gd name="connsiteX268" fmla="*/ 5425627 w 7467600"/>
              <a:gd name="connsiteY268" fmla="*/ 2954192 h 6858000"/>
              <a:gd name="connsiteX269" fmla="*/ 5470770 w 7467600"/>
              <a:gd name="connsiteY269" fmla="*/ 3005435 h 6858000"/>
              <a:gd name="connsiteX270" fmla="*/ 5519779 w 7467600"/>
              <a:gd name="connsiteY270" fmla="*/ 4359223 h 6858000"/>
              <a:gd name="connsiteX271" fmla="*/ 5520293 w 7467600"/>
              <a:gd name="connsiteY271" fmla="*/ 4360602 h 6858000"/>
              <a:gd name="connsiteX272" fmla="*/ 5767221 w 7467600"/>
              <a:gd name="connsiteY272" fmla="*/ 4665564 h 6858000"/>
              <a:gd name="connsiteX273" fmla="*/ 6937169 w 7467600"/>
              <a:gd name="connsiteY273" fmla="*/ 4815941 h 6858000"/>
              <a:gd name="connsiteX274" fmla="*/ 6953922 w 7467600"/>
              <a:gd name="connsiteY274" fmla="*/ 4890068 h 6858000"/>
              <a:gd name="connsiteX275" fmla="*/ 6071359 w 7467600"/>
              <a:gd name="connsiteY275" fmla="*/ 4770770 h 6858000"/>
              <a:gd name="connsiteX276" fmla="*/ 6038839 w 7467600"/>
              <a:gd name="connsiteY276" fmla="*/ 4764474 h 6858000"/>
              <a:gd name="connsiteX277" fmla="*/ 6038706 w 7467600"/>
              <a:gd name="connsiteY277" fmla="*/ 4763847 h 6858000"/>
              <a:gd name="connsiteX278" fmla="*/ 6037784 w 7467600"/>
              <a:gd name="connsiteY278" fmla="*/ 4764270 h 6858000"/>
              <a:gd name="connsiteX279" fmla="*/ 6038839 w 7467600"/>
              <a:gd name="connsiteY279" fmla="*/ 4764474 h 6858000"/>
              <a:gd name="connsiteX280" fmla="*/ 6040338 w 7467600"/>
              <a:gd name="connsiteY280" fmla="*/ 4771418 h 6858000"/>
              <a:gd name="connsiteX281" fmla="*/ 6024488 w 7467600"/>
              <a:gd name="connsiteY281" fmla="*/ 4809903 h 6858000"/>
              <a:gd name="connsiteX282" fmla="*/ 5599771 w 7467600"/>
              <a:gd name="connsiteY282" fmla="*/ 5509652 h 6858000"/>
              <a:gd name="connsiteX283" fmla="*/ 5548843 w 7467600"/>
              <a:gd name="connsiteY283" fmla="*/ 5563845 h 6858000"/>
              <a:gd name="connsiteX284" fmla="*/ 5940952 w 7467600"/>
              <a:gd name="connsiteY284" fmla="*/ 6250028 h 6858000"/>
              <a:gd name="connsiteX285" fmla="*/ 6043441 w 7467600"/>
              <a:gd name="connsiteY285" fmla="*/ 6665847 h 6858000"/>
              <a:gd name="connsiteX286" fmla="*/ 6093432 w 7467600"/>
              <a:gd name="connsiteY286" fmla="*/ 6858000 h 6858000"/>
              <a:gd name="connsiteX287" fmla="*/ 6034344 w 7467600"/>
              <a:gd name="connsiteY287" fmla="*/ 6858000 h 6858000"/>
              <a:gd name="connsiteX288" fmla="*/ 6026679 w 7467600"/>
              <a:gd name="connsiteY288" fmla="*/ 6836959 h 6858000"/>
              <a:gd name="connsiteX289" fmla="*/ 5800441 w 7467600"/>
              <a:gd name="connsiteY289" fmla="*/ 6335286 h 6858000"/>
              <a:gd name="connsiteX290" fmla="*/ 5526562 w 7467600"/>
              <a:gd name="connsiteY290" fmla="*/ 5705388 h 6858000"/>
              <a:gd name="connsiteX291" fmla="*/ 5519640 w 7467600"/>
              <a:gd name="connsiteY291" fmla="*/ 5683774 h 6858000"/>
              <a:gd name="connsiteX292" fmla="*/ 5844559 w 7467600"/>
              <a:gd name="connsiteY292" fmla="*/ 6553349 h 6858000"/>
              <a:gd name="connsiteX293" fmla="*/ 5975994 w 7467600"/>
              <a:gd name="connsiteY293" fmla="*/ 6858000 h 6858000"/>
              <a:gd name="connsiteX294" fmla="*/ 5898547 w 7467600"/>
              <a:gd name="connsiteY294" fmla="*/ 6858000 h 6858000"/>
              <a:gd name="connsiteX295" fmla="*/ 5682041 w 7467600"/>
              <a:gd name="connsiteY295" fmla="*/ 6355860 h 6858000"/>
              <a:gd name="connsiteX296" fmla="*/ 5461758 w 7467600"/>
              <a:gd name="connsiteY296" fmla="*/ 5820220 h 6858000"/>
              <a:gd name="connsiteX297" fmla="*/ 5237282 w 7467600"/>
              <a:gd name="connsiteY297" fmla="*/ 6579086 h 6858000"/>
              <a:gd name="connsiteX298" fmla="*/ 5115009 w 7467600"/>
              <a:gd name="connsiteY298" fmla="*/ 6858000 h 6858000"/>
              <a:gd name="connsiteX299" fmla="*/ 5028074 w 7467600"/>
              <a:gd name="connsiteY299" fmla="*/ 6858000 h 6858000"/>
              <a:gd name="connsiteX300" fmla="*/ 5079508 w 7467600"/>
              <a:gd name="connsiteY300" fmla="*/ 6749074 h 6858000"/>
              <a:gd name="connsiteX301" fmla="*/ 5371846 w 7467600"/>
              <a:gd name="connsiteY301" fmla="*/ 5924413 h 6858000"/>
              <a:gd name="connsiteX302" fmla="*/ 5270512 w 7467600"/>
              <a:gd name="connsiteY302" fmla="*/ 6138975 h 6858000"/>
              <a:gd name="connsiteX303" fmla="*/ 5062409 w 7467600"/>
              <a:gd name="connsiteY303" fmla="*/ 6653544 h 6858000"/>
              <a:gd name="connsiteX304" fmla="*/ 5036628 w 7467600"/>
              <a:gd name="connsiteY304" fmla="*/ 6754247 h 6858000"/>
              <a:gd name="connsiteX305" fmla="*/ 5009112 w 7467600"/>
              <a:gd name="connsiteY305" fmla="*/ 6858000 h 6858000"/>
              <a:gd name="connsiteX306" fmla="*/ 4976679 w 7467600"/>
              <a:gd name="connsiteY306" fmla="*/ 6858000 h 6858000"/>
              <a:gd name="connsiteX307" fmla="*/ 5006537 w 7467600"/>
              <a:gd name="connsiteY307" fmla="*/ 6747068 h 6858000"/>
              <a:gd name="connsiteX308" fmla="*/ 5032723 w 7467600"/>
              <a:gd name="connsiteY308" fmla="*/ 6644957 h 6858000"/>
              <a:gd name="connsiteX309" fmla="*/ 5242949 w 7467600"/>
              <a:gd name="connsiteY309" fmla="*/ 6125175 h 6858000"/>
              <a:gd name="connsiteX310" fmla="*/ 5286321 w 7467600"/>
              <a:gd name="connsiteY310" fmla="*/ 6033555 h 6858000"/>
              <a:gd name="connsiteX311" fmla="*/ 5008210 w 7467600"/>
              <a:gd name="connsiteY311" fmla="*/ 6649194 h 6858000"/>
              <a:gd name="connsiteX312" fmla="*/ 4986321 w 7467600"/>
              <a:gd name="connsiteY312" fmla="*/ 6765687 h 6858000"/>
              <a:gd name="connsiteX313" fmla="*/ 4973474 w 7467600"/>
              <a:gd name="connsiteY313" fmla="*/ 6858000 h 6858000"/>
              <a:gd name="connsiteX314" fmla="*/ 4907178 w 7467600"/>
              <a:gd name="connsiteY314" fmla="*/ 6858000 h 6858000"/>
              <a:gd name="connsiteX315" fmla="*/ 4910810 w 7467600"/>
              <a:gd name="connsiteY315" fmla="*/ 6829660 h 6858000"/>
              <a:gd name="connsiteX316" fmla="*/ 4987461 w 7467600"/>
              <a:gd name="connsiteY316" fmla="*/ 6432994 h 6858000"/>
              <a:gd name="connsiteX317" fmla="*/ 5179262 w 7467600"/>
              <a:gd name="connsiteY317" fmla="*/ 6035044 h 6858000"/>
              <a:gd name="connsiteX318" fmla="*/ 4689678 w 7467600"/>
              <a:gd name="connsiteY318" fmla="*/ 6440241 h 6858000"/>
              <a:gd name="connsiteX319" fmla="*/ 4477543 w 7467600"/>
              <a:gd name="connsiteY319" fmla="*/ 6674836 h 6858000"/>
              <a:gd name="connsiteX320" fmla="*/ 4329957 w 7467600"/>
              <a:gd name="connsiteY320" fmla="*/ 6858000 h 6858000"/>
              <a:gd name="connsiteX321" fmla="*/ 4218595 w 7467600"/>
              <a:gd name="connsiteY321" fmla="*/ 6858000 h 6858000"/>
              <a:gd name="connsiteX322" fmla="*/ 4368888 w 7467600"/>
              <a:gd name="connsiteY322" fmla="*/ 6668412 h 6858000"/>
              <a:gd name="connsiteX323" fmla="*/ 4563091 w 7467600"/>
              <a:gd name="connsiteY323" fmla="*/ 6442508 h 6858000"/>
              <a:gd name="connsiteX324" fmla="*/ 5387324 w 7467600"/>
              <a:gd name="connsiteY324" fmla="*/ 5705830 h 6858000"/>
              <a:gd name="connsiteX325" fmla="*/ 5073620 w 7467600"/>
              <a:gd name="connsiteY325" fmla="*/ 5955437 h 6858000"/>
              <a:gd name="connsiteX326" fmla="*/ 4689789 w 7467600"/>
              <a:gd name="connsiteY326" fmla="*/ 6268382 h 6858000"/>
              <a:gd name="connsiteX327" fmla="*/ 4418722 w 7467600"/>
              <a:gd name="connsiteY327" fmla="*/ 6570886 h 6858000"/>
              <a:gd name="connsiteX328" fmla="*/ 4214944 w 7467600"/>
              <a:gd name="connsiteY328" fmla="*/ 6858000 h 6858000"/>
              <a:gd name="connsiteX329" fmla="*/ 4177898 w 7467600"/>
              <a:gd name="connsiteY329" fmla="*/ 6858000 h 6858000"/>
              <a:gd name="connsiteX330" fmla="*/ 4391597 w 7467600"/>
              <a:gd name="connsiteY330" fmla="*/ 6556370 h 6858000"/>
              <a:gd name="connsiteX331" fmla="*/ 4668889 w 7467600"/>
              <a:gd name="connsiteY331" fmla="*/ 6246399 h 6858000"/>
              <a:gd name="connsiteX332" fmla="*/ 5055427 w 7467600"/>
              <a:gd name="connsiteY332" fmla="*/ 5931476 h 6858000"/>
              <a:gd name="connsiteX333" fmla="*/ 5371814 w 7467600"/>
              <a:gd name="connsiteY333" fmla="*/ 5678975 h 6858000"/>
              <a:gd name="connsiteX334" fmla="*/ 4987918 w 7467600"/>
              <a:gd name="connsiteY334" fmla="*/ 5838701 h 6858000"/>
              <a:gd name="connsiteX335" fmla="*/ 4317146 w 7467600"/>
              <a:gd name="connsiteY335" fmla="*/ 6587716 h 6858000"/>
              <a:gd name="connsiteX336" fmla="*/ 4171627 w 7467600"/>
              <a:gd name="connsiteY336" fmla="*/ 6858000 h 6858000"/>
              <a:gd name="connsiteX337" fmla="*/ 4081585 w 7467600"/>
              <a:gd name="connsiteY337" fmla="*/ 6858000 h 6858000"/>
              <a:gd name="connsiteX338" fmla="*/ 4238603 w 7467600"/>
              <a:gd name="connsiteY338" fmla="*/ 6559341 h 6858000"/>
              <a:gd name="connsiteX339" fmla="*/ 4778333 w 7467600"/>
              <a:gd name="connsiteY339" fmla="*/ 5873626 h 6858000"/>
              <a:gd name="connsiteX340" fmla="*/ 5414185 w 7467600"/>
              <a:gd name="connsiteY340" fmla="*/ 5573882 h 6858000"/>
              <a:gd name="connsiteX341" fmla="*/ 5959648 w 7467600"/>
              <a:gd name="connsiteY341" fmla="*/ 4760797 h 6858000"/>
              <a:gd name="connsiteX342" fmla="*/ 5355019 w 7467600"/>
              <a:gd name="connsiteY342" fmla="*/ 4734672 h 6858000"/>
              <a:gd name="connsiteX343" fmla="*/ 5083565 w 7467600"/>
              <a:gd name="connsiteY343" fmla="*/ 5179121 h 6858000"/>
              <a:gd name="connsiteX344" fmla="*/ 4713577 w 7467600"/>
              <a:gd name="connsiteY344" fmla="*/ 5616803 h 6858000"/>
              <a:gd name="connsiteX345" fmla="*/ 3989559 w 7467600"/>
              <a:gd name="connsiteY345" fmla="*/ 6145945 h 6858000"/>
              <a:gd name="connsiteX346" fmla="*/ 3939824 w 7467600"/>
              <a:gd name="connsiteY346" fmla="*/ 6066900 h 6858000"/>
              <a:gd name="connsiteX347" fmla="*/ 4584537 w 7467600"/>
              <a:gd name="connsiteY347" fmla="*/ 5324826 h 6858000"/>
              <a:gd name="connsiteX348" fmla="*/ 5037105 w 7467600"/>
              <a:gd name="connsiteY348" fmla="*/ 5088765 h 6858000"/>
              <a:gd name="connsiteX349" fmla="*/ 5039930 w 7467600"/>
              <a:gd name="connsiteY349" fmla="*/ 5089585 h 6858000"/>
              <a:gd name="connsiteX350" fmla="*/ 5263764 w 7467600"/>
              <a:gd name="connsiteY350" fmla="*/ 4735525 h 6858000"/>
              <a:gd name="connsiteX351" fmla="*/ 4086300 w 7467600"/>
              <a:gd name="connsiteY351" fmla="*/ 4884599 h 6858000"/>
              <a:gd name="connsiteX352" fmla="*/ 4085485 w 7467600"/>
              <a:gd name="connsiteY352" fmla="*/ 4899070 h 6858000"/>
              <a:gd name="connsiteX353" fmla="*/ 3871915 w 7467600"/>
              <a:gd name="connsiteY353" fmla="*/ 5253645 h 6858000"/>
              <a:gd name="connsiteX354" fmla="*/ 3799374 w 7467600"/>
              <a:gd name="connsiteY354" fmla="*/ 5466127 h 6858000"/>
              <a:gd name="connsiteX355" fmla="*/ 3498850 w 7467600"/>
              <a:gd name="connsiteY355" fmla="*/ 6661888 h 6858000"/>
              <a:gd name="connsiteX356" fmla="*/ 3399216 w 7467600"/>
              <a:gd name="connsiteY356" fmla="*/ 6858000 h 6858000"/>
              <a:gd name="connsiteX357" fmla="*/ 3303688 w 7467600"/>
              <a:gd name="connsiteY357" fmla="*/ 6858000 h 6858000"/>
              <a:gd name="connsiteX358" fmla="*/ 3391774 w 7467600"/>
              <a:gd name="connsiteY358" fmla="*/ 6697181 h 6858000"/>
              <a:gd name="connsiteX359" fmla="*/ 3735540 w 7467600"/>
              <a:gd name="connsiteY359" fmla="*/ 5546923 h 6858000"/>
              <a:gd name="connsiteX360" fmla="*/ 3729438 w 7467600"/>
              <a:gd name="connsiteY360" fmla="*/ 5569058 h 6858000"/>
              <a:gd name="connsiteX361" fmla="*/ 3707782 w 7467600"/>
              <a:gd name="connsiteY361" fmla="*/ 5644908 h 6858000"/>
              <a:gd name="connsiteX362" fmla="*/ 3583827 w 7467600"/>
              <a:gd name="connsiteY362" fmla="*/ 6039215 h 6858000"/>
              <a:gd name="connsiteX363" fmla="*/ 3547861 w 7467600"/>
              <a:gd name="connsiteY363" fmla="*/ 6129609 h 6858000"/>
              <a:gd name="connsiteX364" fmla="*/ 3490905 w 7467600"/>
              <a:gd name="connsiteY364" fmla="*/ 6277660 h 6858000"/>
              <a:gd name="connsiteX365" fmla="*/ 3455859 w 7467600"/>
              <a:gd name="connsiteY365" fmla="*/ 6391301 h 6858000"/>
              <a:gd name="connsiteX366" fmla="*/ 3429112 w 7467600"/>
              <a:gd name="connsiteY366" fmla="*/ 6479469 h 6858000"/>
              <a:gd name="connsiteX367" fmla="*/ 3304862 w 7467600"/>
              <a:gd name="connsiteY367" fmla="*/ 6796476 h 6858000"/>
              <a:gd name="connsiteX368" fmla="*/ 3276071 w 7467600"/>
              <a:gd name="connsiteY368" fmla="*/ 6858000 h 6858000"/>
              <a:gd name="connsiteX369" fmla="*/ 3240805 w 7467600"/>
              <a:gd name="connsiteY369" fmla="*/ 6858000 h 6858000"/>
              <a:gd name="connsiteX370" fmla="*/ 3275917 w 7467600"/>
              <a:gd name="connsiteY370" fmla="*/ 6783192 h 6858000"/>
              <a:gd name="connsiteX371" fmla="*/ 3399358 w 7467600"/>
              <a:gd name="connsiteY371" fmla="*/ 6469011 h 6858000"/>
              <a:gd name="connsiteX372" fmla="*/ 3425650 w 7467600"/>
              <a:gd name="connsiteY372" fmla="*/ 6381333 h 6858000"/>
              <a:gd name="connsiteX373" fmla="*/ 3460661 w 7467600"/>
              <a:gd name="connsiteY373" fmla="*/ 6266763 h 6858000"/>
              <a:gd name="connsiteX374" fmla="*/ 3518021 w 7467600"/>
              <a:gd name="connsiteY374" fmla="*/ 6117298 h 6858000"/>
              <a:gd name="connsiteX375" fmla="*/ 3554035 w 7467600"/>
              <a:gd name="connsiteY375" fmla="*/ 6027832 h 6858000"/>
              <a:gd name="connsiteX376" fmla="*/ 3677174 w 7467600"/>
              <a:gd name="connsiteY376" fmla="*/ 5636351 h 6858000"/>
              <a:gd name="connsiteX377" fmla="*/ 3698819 w 7467600"/>
              <a:gd name="connsiteY377" fmla="*/ 5560503 h 6858000"/>
              <a:gd name="connsiteX378" fmla="*/ 3702094 w 7467600"/>
              <a:gd name="connsiteY378" fmla="*/ 5549194 h 6858000"/>
              <a:gd name="connsiteX379" fmla="*/ 3398355 w 7467600"/>
              <a:gd name="connsiteY379" fmla="*/ 6094603 h 6858000"/>
              <a:gd name="connsiteX380" fmla="*/ 3193941 w 7467600"/>
              <a:gd name="connsiteY380" fmla="*/ 6798775 h 6858000"/>
              <a:gd name="connsiteX381" fmla="*/ 3184140 w 7467600"/>
              <a:gd name="connsiteY381" fmla="*/ 6858000 h 6858000"/>
              <a:gd name="connsiteX382" fmla="*/ 3099978 w 7467600"/>
              <a:gd name="connsiteY382" fmla="*/ 6858000 h 6858000"/>
              <a:gd name="connsiteX383" fmla="*/ 3101556 w 7467600"/>
              <a:gd name="connsiteY383" fmla="*/ 6843337 h 6858000"/>
              <a:gd name="connsiteX384" fmla="*/ 3370162 w 7467600"/>
              <a:gd name="connsiteY384" fmla="*/ 5785550 h 6858000"/>
              <a:gd name="connsiteX385" fmla="*/ 3746477 w 7467600"/>
              <a:gd name="connsiteY385" fmla="*/ 5377889 h 6858000"/>
              <a:gd name="connsiteX386" fmla="*/ 3863399 w 7467600"/>
              <a:gd name="connsiteY386" fmla="*/ 5087257 h 6858000"/>
              <a:gd name="connsiteX387" fmla="*/ 3968712 w 7467600"/>
              <a:gd name="connsiteY387" fmla="*/ 4913989 h 6858000"/>
              <a:gd name="connsiteX388" fmla="*/ 2792390 w 7467600"/>
              <a:gd name="connsiteY388" fmla="*/ 5382974 h 6858000"/>
              <a:gd name="connsiteX389" fmla="*/ 2714982 w 7467600"/>
              <a:gd name="connsiteY389" fmla="*/ 5427051 h 6858000"/>
              <a:gd name="connsiteX390" fmla="*/ 2813361 w 7467600"/>
              <a:gd name="connsiteY390" fmla="*/ 6023912 h 6858000"/>
              <a:gd name="connsiteX391" fmla="*/ 2688430 w 7467600"/>
              <a:gd name="connsiteY391" fmla="*/ 6801564 h 6858000"/>
              <a:gd name="connsiteX392" fmla="*/ 2629626 w 7467600"/>
              <a:gd name="connsiteY392" fmla="*/ 6763394 h 6858000"/>
              <a:gd name="connsiteX393" fmla="*/ 2565328 w 7467600"/>
              <a:gd name="connsiteY393" fmla="*/ 5516399 h 6858000"/>
              <a:gd name="connsiteX394" fmla="*/ 1922999 w 7467600"/>
              <a:gd name="connsiteY394" fmla="*/ 5980343 h 6858000"/>
              <a:gd name="connsiteX395" fmla="*/ 1950261 w 7467600"/>
              <a:gd name="connsiteY395" fmla="*/ 6405858 h 6858000"/>
              <a:gd name="connsiteX396" fmla="*/ 2365554 w 7467600"/>
              <a:gd name="connsiteY396" fmla="*/ 6759107 h 6858000"/>
              <a:gd name="connsiteX397" fmla="*/ 2424142 w 7467600"/>
              <a:gd name="connsiteY397" fmla="*/ 6858000 h 6858000"/>
              <a:gd name="connsiteX398" fmla="*/ 2395994 w 7467600"/>
              <a:gd name="connsiteY398" fmla="*/ 6858000 h 6858000"/>
              <a:gd name="connsiteX399" fmla="*/ 2392863 w 7467600"/>
              <a:gd name="connsiteY399" fmla="*/ 6852964 h 6858000"/>
              <a:gd name="connsiteX400" fmla="*/ 2017589 w 7467600"/>
              <a:gd name="connsiteY400" fmla="*/ 6493982 h 6858000"/>
              <a:gd name="connsiteX401" fmla="*/ 2147336 w 7467600"/>
              <a:gd name="connsiteY401" fmla="*/ 6594052 h 6858000"/>
              <a:gd name="connsiteX402" fmla="*/ 2207047 w 7467600"/>
              <a:gd name="connsiteY402" fmla="*/ 6654540 h 6858000"/>
              <a:gd name="connsiteX403" fmla="*/ 2299106 w 7467600"/>
              <a:gd name="connsiteY403" fmla="*/ 6778931 h 6858000"/>
              <a:gd name="connsiteX404" fmla="*/ 2314430 w 7467600"/>
              <a:gd name="connsiteY404" fmla="*/ 6801144 h 6858000"/>
              <a:gd name="connsiteX405" fmla="*/ 2352406 w 7467600"/>
              <a:gd name="connsiteY405" fmla="*/ 6858000 h 6858000"/>
              <a:gd name="connsiteX406" fmla="*/ 2314492 w 7467600"/>
              <a:gd name="connsiteY406" fmla="*/ 6858000 h 6858000"/>
              <a:gd name="connsiteX407" fmla="*/ 2288095 w 7467600"/>
              <a:gd name="connsiteY407" fmla="*/ 6818030 h 6858000"/>
              <a:gd name="connsiteX408" fmla="*/ 2272768 w 7467600"/>
              <a:gd name="connsiteY408" fmla="*/ 6795822 h 6858000"/>
              <a:gd name="connsiteX409" fmla="*/ 2182715 w 7467600"/>
              <a:gd name="connsiteY409" fmla="*/ 6675071 h 6858000"/>
              <a:gd name="connsiteX410" fmla="*/ 2032061 w 7467600"/>
              <a:gd name="connsiteY410" fmla="*/ 6541380 h 6858000"/>
              <a:gd name="connsiteX411" fmla="*/ 2257220 w 7467600"/>
              <a:gd name="connsiteY411" fmla="*/ 6826257 h 6858000"/>
              <a:gd name="connsiteX412" fmla="*/ 2281324 w 7467600"/>
              <a:gd name="connsiteY412" fmla="*/ 6858000 h 6858000"/>
              <a:gd name="connsiteX413" fmla="*/ 2242860 w 7467600"/>
              <a:gd name="connsiteY413" fmla="*/ 6858000 h 6858000"/>
              <a:gd name="connsiteX414" fmla="*/ 2232818 w 7467600"/>
              <a:gd name="connsiteY414" fmla="*/ 6844926 h 6858000"/>
              <a:gd name="connsiteX415" fmla="*/ 1990172 w 7467600"/>
              <a:gd name="connsiteY415" fmla="*/ 6542121 h 6858000"/>
              <a:gd name="connsiteX416" fmla="*/ 2124090 w 7467600"/>
              <a:gd name="connsiteY416" fmla="*/ 6761017 h 6858000"/>
              <a:gd name="connsiteX417" fmla="*/ 2200380 w 7467600"/>
              <a:gd name="connsiteY417" fmla="*/ 6858000 h 6858000"/>
              <a:gd name="connsiteX418" fmla="*/ 2147507 w 7467600"/>
              <a:gd name="connsiteY418" fmla="*/ 6858000 h 6858000"/>
              <a:gd name="connsiteX419" fmla="*/ 2070668 w 7467600"/>
              <a:gd name="connsiteY419" fmla="*/ 6761520 h 6858000"/>
              <a:gd name="connsiteX420" fmla="*/ 1975142 w 7467600"/>
              <a:gd name="connsiteY420" fmla="*/ 6585570 h 6858000"/>
              <a:gd name="connsiteX421" fmla="*/ 2050035 w 7467600"/>
              <a:gd name="connsiteY421" fmla="*/ 6813345 h 6858000"/>
              <a:gd name="connsiteX422" fmla="*/ 2063025 w 7467600"/>
              <a:gd name="connsiteY422" fmla="*/ 6858000 h 6858000"/>
              <a:gd name="connsiteX423" fmla="*/ 2021675 w 7467600"/>
              <a:gd name="connsiteY423" fmla="*/ 6858000 h 6858000"/>
              <a:gd name="connsiteX424" fmla="*/ 2019308 w 7467600"/>
              <a:gd name="connsiteY424" fmla="*/ 6847118 h 6858000"/>
              <a:gd name="connsiteX425" fmla="*/ 1938835 w 7467600"/>
              <a:gd name="connsiteY425" fmla="*/ 6551160 h 6858000"/>
              <a:gd name="connsiteX426" fmla="*/ 1953230 w 7467600"/>
              <a:gd name="connsiteY426" fmla="*/ 6759699 h 6858000"/>
              <a:gd name="connsiteX427" fmla="*/ 1956763 w 7467600"/>
              <a:gd name="connsiteY427" fmla="*/ 6778191 h 6858000"/>
              <a:gd name="connsiteX428" fmla="*/ 1967925 w 7467600"/>
              <a:gd name="connsiteY428" fmla="*/ 6858000 h 6858000"/>
              <a:gd name="connsiteX429" fmla="*/ 1936622 w 7467600"/>
              <a:gd name="connsiteY429" fmla="*/ 6858000 h 6858000"/>
              <a:gd name="connsiteX430" fmla="*/ 1926261 w 7467600"/>
              <a:gd name="connsiteY430" fmla="*/ 6784064 h 6858000"/>
              <a:gd name="connsiteX431" fmla="*/ 1922724 w 7467600"/>
              <a:gd name="connsiteY431" fmla="*/ 6765577 h 6858000"/>
              <a:gd name="connsiteX432" fmla="*/ 1904650 w 7467600"/>
              <a:gd name="connsiteY432" fmla="*/ 6639616 h 6858000"/>
              <a:gd name="connsiteX433" fmla="*/ 1885273 w 7467600"/>
              <a:gd name="connsiteY433" fmla="*/ 6858000 h 6858000"/>
              <a:gd name="connsiteX434" fmla="*/ 1854363 w 7467600"/>
              <a:gd name="connsiteY434" fmla="*/ 6858000 h 6858000"/>
              <a:gd name="connsiteX435" fmla="*/ 1880391 w 7467600"/>
              <a:gd name="connsiteY435" fmla="*/ 6603796 h 6858000"/>
              <a:gd name="connsiteX436" fmla="*/ 1818273 w 7467600"/>
              <a:gd name="connsiteY436" fmla="*/ 6715729 h 6858000"/>
              <a:gd name="connsiteX437" fmla="*/ 1794691 w 7467600"/>
              <a:gd name="connsiteY437" fmla="*/ 6843239 h 6858000"/>
              <a:gd name="connsiteX438" fmla="*/ 1794914 w 7467600"/>
              <a:gd name="connsiteY438" fmla="*/ 6858000 h 6858000"/>
              <a:gd name="connsiteX439" fmla="*/ 1746128 w 7467600"/>
              <a:gd name="connsiteY439" fmla="*/ 6858000 h 6858000"/>
              <a:gd name="connsiteX440" fmla="*/ 1753934 w 7467600"/>
              <a:gd name="connsiteY440" fmla="*/ 6724796 h 6858000"/>
              <a:gd name="connsiteX441" fmla="*/ 1792053 w 7467600"/>
              <a:gd name="connsiteY441" fmla="*/ 6572396 h 6858000"/>
              <a:gd name="connsiteX442" fmla="*/ 1862248 w 7467600"/>
              <a:gd name="connsiteY442" fmla="*/ 6266397 h 6858000"/>
              <a:gd name="connsiteX443" fmla="*/ 1862250 w 7467600"/>
              <a:gd name="connsiteY443" fmla="*/ 6033531 h 6858000"/>
              <a:gd name="connsiteX444" fmla="*/ 1211999 w 7467600"/>
              <a:gd name="connsiteY444" fmla="*/ 6683610 h 6858000"/>
              <a:gd name="connsiteX445" fmla="*/ 1213266 w 7467600"/>
              <a:gd name="connsiteY445" fmla="*/ 6691947 h 6858000"/>
              <a:gd name="connsiteX446" fmla="*/ 1203370 w 7467600"/>
              <a:gd name="connsiteY446" fmla="*/ 6850676 h 6858000"/>
              <a:gd name="connsiteX447" fmla="*/ 1203671 w 7467600"/>
              <a:gd name="connsiteY447" fmla="*/ 6858000 h 6858000"/>
              <a:gd name="connsiteX448" fmla="*/ 1143180 w 7467600"/>
              <a:gd name="connsiteY448" fmla="*/ 6858000 h 6858000"/>
              <a:gd name="connsiteX449" fmla="*/ 1142176 w 7467600"/>
              <a:gd name="connsiteY449" fmla="*/ 6766045 h 6858000"/>
              <a:gd name="connsiteX450" fmla="*/ 1067484 w 7467600"/>
              <a:gd name="connsiteY450" fmla="*/ 6858000 h 6858000"/>
              <a:gd name="connsiteX451" fmla="*/ 953928 w 7467600"/>
              <a:gd name="connsiteY451" fmla="*/ 6858000 h 6858000"/>
              <a:gd name="connsiteX452" fmla="*/ 959715 w 7467600"/>
              <a:gd name="connsiteY452" fmla="*/ 6850185 h 6858000"/>
              <a:gd name="connsiteX453" fmla="*/ 1483788 w 7467600"/>
              <a:gd name="connsiteY453" fmla="*/ 6259174 h 6858000"/>
              <a:gd name="connsiteX454" fmla="*/ 1100671 w 7467600"/>
              <a:gd name="connsiteY454" fmla="*/ 6252137 h 6858000"/>
              <a:gd name="connsiteX455" fmla="*/ 1090144 w 7467600"/>
              <a:gd name="connsiteY455" fmla="*/ 6256748 h 6858000"/>
              <a:gd name="connsiteX456" fmla="*/ 1095872 w 7467600"/>
              <a:gd name="connsiteY456" fmla="*/ 6271892 h 6858000"/>
              <a:gd name="connsiteX457" fmla="*/ 262785 w 7467600"/>
              <a:gd name="connsiteY457" fmla="*/ 6845450 h 6858000"/>
              <a:gd name="connsiteX458" fmla="*/ 209968 w 7467600"/>
              <a:gd name="connsiteY458" fmla="*/ 6770713 h 6858000"/>
              <a:gd name="connsiteX459" fmla="*/ 873460 w 7467600"/>
              <a:gd name="connsiteY459" fmla="*/ 6253768 h 6858000"/>
              <a:gd name="connsiteX460" fmla="*/ 192686 w 7467600"/>
              <a:gd name="connsiteY460" fmla="*/ 5849257 h 6858000"/>
              <a:gd name="connsiteX461" fmla="*/ 4696 w 7467600"/>
              <a:gd name="connsiteY461" fmla="*/ 5697668 h 6858000"/>
              <a:gd name="connsiteX462" fmla="*/ 0 w 7467600"/>
              <a:gd name="connsiteY462" fmla="*/ 5689984 h 6858000"/>
              <a:gd name="connsiteX463" fmla="*/ 0 w 7467600"/>
              <a:gd name="connsiteY463" fmla="*/ 5513472 h 6858000"/>
              <a:gd name="connsiteX464" fmla="*/ 174101 w 7467600"/>
              <a:gd name="connsiteY464" fmla="*/ 5620277 h 6858000"/>
              <a:gd name="connsiteX465" fmla="*/ 891800 w 7467600"/>
              <a:gd name="connsiteY465" fmla="*/ 6036935 h 6858000"/>
              <a:gd name="connsiteX466" fmla="*/ 1072219 w 7467600"/>
              <a:gd name="connsiteY466" fmla="*/ 6169443 h 6858000"/>
              <a:gd name="connsiteX467" fmla="*/ 1074117 w 7467600"/>
              <a:gd name="connsiteY467" fmla="*/ 6170301 h 6858000"/>
              <a:gd name="connsiteX468" fmla="*/ 1083114 w 7467600"/>
              <a:gd name="connsiteY468" fmla="*/ 6174131 h 6858000"/>
              <a:gd name="connsiteX469" fmla="*/ 1543010 w 7467600"/>
              <a:gd name="connsiteY469" fmla="*/ 6191140 h 6858000"/>
              <a:gd name="connsiteX470" fmla="*/ 1551080 w 7467600"/>
              <a:gd name="connsiteY470" fmla="*/ 6195006 h 6858000"/>
              <a:gd name="connsiteX471" fmla="*/ 2345443 w 7467600"/>
              <a:gd name="connsiteY471" fmla="*/ 5549882 h 6858000"/>
              <a:gd name="connsiteX472" fmla="*/ 1721499 w 7467600"/>
              <a:gd name="connsiteY472" fmla="*/ 5599969 h 6858000"/>
              <a:gd name="connsiteX473" fmla="*/ 767716 w 7467600"/>
              <a:gd name="connsiteY473" fmla="*/ 5472768 h 6858000"/>
              <a:gd name="connsiteX474" fmla="*/ 722147 w 7467600"/>
              <a:gd name="connsiteY474" fmla="*/ 5393091 h 6858000"/>
              <a:gd name="connsiteX475" fmla="*/ 1485552 w 7467600"/>
              <a:gd name="connsiteY475" fmla="*/ 5313202 h 6858000"/>
              <a:gd name="connsiteX476" fmla="*/ 2143004 w 7467600"/>
              <a:gd name="connsiteY476" fmla="*/ 5402420 h 6858000"/>
              <a:gd name="connsiteX477" fmla="*/ 1933391 w 7467600"/>
              <a:gd name="connsiteY477" fmla="*/ 5156971 h 6858000"/>
              <a:gd name="connsiteX478" fmla="*/ 1827118 w 7467600"/>
              <a:gd name="connsiteY478" fmla="*/ 4968410 h 6858000"/>
              <a:gd name="connsiteX479" fmla="*/ 1837349 w 7467600"/>
              <a:gd name="connsiteY479" fmla="*/ 4956357 h 6858000"/>
              <a:gd name="connsiteX480" fmla="*/ 2162835 w 7467600"/>
              <a:gd name="connsiteY480" fmla="*/ 5187853 h 6858000"/>
              <a:gd name="connsiteX481" fmla="*/ 2257167 w 7467600"/>
              <a:gd name="connsiteY481" fmla="*/ 5462123 h 6858000"/>
              <a:gd name="connsiteX482" fmla="*/ 2261598 w 7467600"/>
              <a:gd name="connsiteY482" fmla="*/ 5467998 h 6858000"/>
              <a:gd name="connsiteX483" fmla="*/ 2437177 w 7467600"/>
              <a:gd name="connsiteY483" fmla="*/ 5479608 h 6858000"/>
              <a:gd name="connsiteX484" fmla="*/ 2445247 w 7467600"/>
              <a:gd name="connsiteY484" fmla="*/ 5483476 h 6858000"/>
              <a:gd name="connsiteX485" fmla="*/ 2743626 w 7467600"/>
              <a:gd name="connsiteY485" fmla="*/ 5304819 h 6858000"/>
              <a:gd name="connsiteX486" fmla="*/ 3048102 w 7467600"/>
              <a:gd name="connsiteY486" fmla="*/ 5150595 h 6858000"/>
              <a:gd name="connsiteX487" fmla="*/ 1799414 w 7467600"/>
              <a:gd name="connsiteY487" fmla="*/ 4694732 h 6858000"/>
              <a:gd name="connsiteX488" fmla="*/ 1771735 w 7467600"/>
              <a:gd name="connsiteY488" fmla="*/ 4619929 h 6858000"/>
              <a:gd name="connsiteX489" fmla="*/ 3104273 w 7467600"/>
              <a:gd name="connsiteY489" fmla="*/ 5076159 h 6858000"/>
              <a:gd name="connsiteX490" fmla="*/ 3113245 w 7467600"/>
              <a:gd name="connsiteY490" fmla="*/ 5090705 h 6858000"/>
              <a:gd name="connsiteX491" fmla="*/ 3126294 w 7467600"/>
              <a:gd name="connsiteY491" fmla="*/ 5114400 h 6858000"/>
              <a:gd name="connsiteX492" fmla="*/ 3937433 w 7467600"/>
              <a:gd name="connsiteY492" fmla="*/ 4830473 h 6858000"/>
              <a:gd name="connsiteX493" fmla="*/ 3590475 w 7467600"/>
              <a:gd name="connsiteY493" fmla="*/ 4597974 h 6858000"/>
              <a:gd name="connsiteX494" fmla="*/ 3100264 w 7467600"/>
              <a:gd name="connsiteY494" fmla="*/ 4579845 h 6858000"/>
              <a:gd name="connsiteX495" fmla="*/ 2183576 w 7467600"/>
              <a:gd name="connsiteY495" fmla="*/ 4227150 h 6858000"/>
              <a:gd name="connsiteX496" fmla="*/ 2151029 w 7467600"/>
              <a:gd name="connsiteY496" fmla="*/ 4146947 h 6858000"/>
              <a:gd name="connsiteX497" fmla="*/ 3563434 w 7467600"/>
              <a:gd name="connsiteY497" fmla="*/ 4469115 h 6858000"/>
              <a:gd name="connsiteX498" fmla="*/ 3177952 w 7467600"/>
              <a:gd name="connsiteY498" fmla="*/ 3657386 h 6858000"/>
              <a:gd name="connsiteX499" fmla="*/ 3189263 w 7467600"/>
              <a:gd name="connsiteY499" fmla="*/ 3625726 h 6858000"/>
              <a:gd name="connsiteX500" fmla="*/ 3560912 w 7467600"/>
              <a:gd name="connsiteY500" fmla="*/ 4079863 h 6858000"/>
              <a:gd name="connsiteX501" fmla="*/ 3626636 w 7467600"/>
              <a:gd name="connsiteY501" fmla="*/ 4512230 h 6858000"/>
              <a:gd name="connsiteX502" fmla="*/ 3653088 w 7467600"/>
              <a:gd name="connsiteY502" fmla="*/ 4521417 h 6858000"/>
              <a:gd name="connsiteX503" fmla="*/ 3988128 w 7467600"/>
              <a:gd name="connsiteY503" fmla="*/ 4817267 h 6858000"/>
              <a:gd name="connsiteX504" fmla="*/ 4830582 w 7467600"/>
              <a:gd name="connsiteY504" fmla="*/ 4676000 h 6858000"/>
              <a:gd name="connsiteX505" fmla="*/ 4830100 w 7467600"/>
              <a:gd name="connsiteY505" fmla="*/ 4675554 h 6858000"/>
              <a:gd name="connsiteX506" fmla="*/ 4036318 w 7467600"/>
              <a:gd name="connsiteY506" fmla="*/ 4147013 h 6858000"/>
              <a:gd name="connsiteX507" fmla="*/ 3432098 w 7467600"/>
              <a:gd name="connsiteY507" fmla="*/ 3537312 h 6858000"/>
              <a:gd name="connsiteX508" fmla="*/ 3446761 w 7467600"/>
              <a:gd name="connsiteY508" fmla="*/ 3461278 h 6858000"/>
              <a:gd name="connsiteX509" fmla="*/ 4419733 w 7467600"/>
              <a:gd name="connsiteY509" fmla="*/ 3963555 h 6858000"/>
              <a:gd name="connsiteX510" fmla="*/ 4781371 w 7467600"/>
              <a:gd name="connsiteY510" fmla="*/ 4458604 h 6858000"/>
              <a:gd name="connsiteX511" fmla="*/ 4780440 w 7467600"/>
              <a:gd name="connsiteY511" fmla="*/ 4470290 h 6858000"/>
              <a:gd name="connsiteX512" fmla="*/ 4898954 w 7467600"/>
              <a:gd name="connsiteY512" fmla="*/ 4662092 h 6858000"/>
              <a:gd name="connsiteX513" fmla="*/ 4900699 w 7467600"/>
              <a:gd name="connsiteY513" fmla="*/ 4670867 h 6858000"/>
              <a:gd name="connsiteX514" fmla="*/ 5714511 w 7467600"/>
              <a:gd name="connsiteY514" fmla="*/ 4663483 h 6858000"/>
              <a:gd name="connsiteX515" fmla="*/ 5464793 w 7467600"/>
              <a:gd name="connsiteY515" fmla="*/ 4393556 h 6858000"/>
              <a:gd name="connsiteX516" fmla="*/ 5461897 w 7467600"/>
              <a:gd name="connsiteY516" fmla="*/ 4390879 h 6858000"/>
              <a:gd name="connsiteX517" fmla="*/ 4294126 w 7467600"/>
              <a:gd name="connsiteY517" fmla="*/ 3303048 h 6858000"/>
              <a:gd name="connsiteX518" fmla="*/ 4305321 w 7467600"/>
              <a:gd name="connsiteY518" fmla="*/ 3256953 h 6858000"/>
              <a:gd name="connsiteX519" fmla="*/ 4949299 w 7467600"/>
              <a:gd name="connsiteY519" fmla="*/ 3766336 h 6858000"/>
              <a:gd name="connsiteX520" fmla="*/ 5291452 w 7467600"/>
              <a:gd name="connsiteY520" fmla="*/ 4076801 h 6858000"/>
              <a:gd name="connsiteX521" fmla="*/ 5434998 w 7467600"/>
              <a:gd name="connsiteY521" fmla="*/ 4254100 h 6858000"/>
              <a:gd name="connsiteX522" fmla="*/ 5351015 w 7467600"/>
              <a:gd name="connsiteY522" fmla="*/ 3760989 h 6858000"/>
              <a:gd name="connsiteX523" fmla="*/ 5413780 w 7467600"/>
              <a:gd name="connsiteY523" fmla="*/ 2966265 h 6858000"/>
              <a:gd name="connsiteX524" fmla="*/ 5425627 w 7467600"/>
              <a:gd name="connsiteY524" fmla="*/ 2954192 h 6858000"/>
              <a:gd name="connsiteX525" fmla="*/ 6604735 w 7467600"/>
              <a:gd name="connsiteY525" fmla="*/ 2041381 h 6858000"/>
              <a:gd name="connsiteX526" fmla="*/ 7204487 w 7467600"/>
              <a:gd name="connsiteY526" fmla="*/ 2742112 h 6858000"/>
              <a:gd name="connsiteX527" fmla="*/ 7131592 w 7467600"/>
              <a:gd name="connsiteY527" fmla="*/ 2672096 h 6858000"/>
              <a:gd name="connsiteX528" fmla="*/ 6996344 w 7467600"/>
              <a:gd name="connsiteY528" fmla="*/ 2518310 h 6858000"/>
              <a:gd name="connsiteX529" fmla="*/ 6735495 w 7467600"/>
              <a:gd name="connsiteY529" fmla="*/ 2196890 h 6858000"/>
              <a:gd name="connsiteX530" fmla="*/ 6721901 w 7467600"/>
              <a:gd name="connsiteY530" fmla="*/ 2179274 h 6858000"/>
              <a:gd name="connsiteX531" fmla="*/ 6604735 w 7467600"/>
              <a:gd name="connsiteY531" fmla="*/ 2041381 h 6858000"/>
              <a:gd name="connsiteX532" fmla="*/ 6591670 w 7467600"/>
              <a:gd name="connsiteY532" fmla="*/ 1988277 h 6858000"/>
              <a:gd name="connsiteX533" fmla="*/ 6747349 w 7467600"/>
              <a:gd name="connsiteY533" fmla="*/ 2160069 h 6858000"/>
              <a:gd name="connsiteX534" fmla="*/ 6760943 w 7467600"/>
              <a:gd name="connsiteY534" fmla="*/ 2177686 h 6858000"/>
              <a:gd name="connsiteX535" fmla="*/ 7021065 w 7467600"/>
              <a:gd name="connsiteY535" fmla="*/ 2498102 h 6858000"/>
              <a:gd name="connsiteX536" fmla="*/ 7155223 w 7467600"/>
              <a:gd name="connsiteY536" fmla="*/ 2650386 h 6858000"/>
              <a:gd name="connsiteX537" fmla="*/ 7203167 w 7467600"/>
              <a:gd name="connsiteY537" fmla="*/ 2697288 h 6858000"/>
              <a:gd name="connsiteX538" fmla="*/ 6937703 w 7467600"/>
              <a:gd name="connsiteY538" fmla="*/ 2321981 h 6858000"/>
              <a:gd name="connsiteX539" fmla="*/ 6591670 w 7467600"/>
              <a:gd name="connsiteY539" fmla="*/ 1988277 h 6858000"/>
              <a:gd name="connsiteX540" fmla="*/ 5798671 w 7467600"/>
              <a:gd name="connsiteY540" fmla="*/ 1981601 h 6858000"/>
              <a:gd name="connsiteX541" fmla="*/ 5754709 w 7467600"/>
              <a:gd name="connsiteY541" fmla="*/ 2071454 h 6858000"/>
              <a:gd name="connsiteX542" fmla="*/ 5763044 w 7467600"/>
              <a:gd name="connsiteY542" fmla="*/ 2842206 h 6858000"/>
              <a:gd name="connsiteX543" fmla="*/ 5764974 w 7467600"/>
              <a:gd name="connsiteY543" fmla="*/ 2799609 h 6858000"/>
              <a:gd name="connsiteX544" fmla="*/ 5767665 w 7467600"/>
              <a:gd name="connsiteY544" fmla="*/ 2666409 h 6858000"/>
              <a:gd name="connsiteX545" fmla="*/ 5763055 w 7467600"/>
              <a:gd name="connsiteY545" fmla="*/ 2579705 h 6858000"/>
              <a:gd name="connsiteX546" fmla="*/ 5758079 w 7467600"/>
              <a:gd name="connsiteY546" fmla="*/ 2492508 h 6858000"/>
              <a:gd name="connsiteX547" fmla="*/ 5779325 w 7467600"/>
              <a:gd name="connsiteY547" fmla="*/ 2197069 h 6858000"/>
              <a:gd name="connsiteX548" fmla="*/ 5798671 w 7467600"/>
              <a:gd name="connsiteY548" fmla="*/ 1981601 h 6858000"/>
              <a:gd name="connsiteX549" fmla="*/ 5829202 w 7467600"/>
              <a:gd name="connsiteY549" fmla="*/ 1971679 h 6858000"/>
              <a:gd name="connsiteX550" fmla="*/ 5809558 w 7467600"/>
              <a:gd name="connsiteY550" fmla="*/ 2198043 h 6858000"/>
              <a:gd name="connsiteX551" fmla="*/ 5788653 w 7467600"/>
              <a:gd name="connsiteY551" fmla="*/ 2489430 h 6858000"/>
              <a:gd name="connsiteX552" fmla="*/ 5793439 w 7467600"/>
              <a:gd name="connsiteY552" fmla="*/ 2575235 h 6858000"/>
              <a:gd name="connsiteX553" fmla="*/ 5796837 w 7467600"/>
              <a:gd name="connsiteY553" fmla="*/ 2637633 h 6858000"/>
              <a:gd name="connsiteX554" fmla="*/ 5818614 w 7467600"/>
              <a:gd name="connsiteY554" fmla="*/ 2473055 h 6858000"/>
              <a:gd name="connsiteX555" fmla="*/ 5829202 w 7467600"/>
              <a:gd name="connsiteY555" fmla="*/ 1971679 h 6858000"/>
              <a:gd name="connsiteX556" fmla="*/ 5911389 w 7467600"/>
              <a:gd name="connsiteY556" fmla="*/ 1898371 h 6858000"/>
              <a:gd name="connsiteX557" fmla="*/ 6237627 w 7467600"/>
              <a:gd name="connsiteY557" fmla="*/ 2231921 h 6858000"/>
              <a:gd name="connsiteX558" fmla="*/ 5911389 w 7467600"/>
              <a:gd name="connsiteY558" fmla="*/ 1898371 h 6858000"/>
              <a:gd name="connsiteX559" fmla="*/ 6944437 w 7467600"/>
              <a:gd name="connsiteY559" fmla="*/ 1575402 h 6858000"/>
              <a:gd name="connsiteX560" fmla="*/ 6304730 w 7467600"/>
              <a:gd name="connsiteY560" fmla="*/ 1766654 h 6858000"/>
              <a:gd name="connsiteX561" fmla="*/ 6944437 w 7467600"/>
              <a:gd name="connsiteY561" fmla="*/ 1575402 h 6858000"/>
              <a:gd name="connsiteX562" fmla="*/ 7019523 w 7467600"/>
              <a:gd name="connsiteY562" fmla="*/ 1519450 h 6858000"/>
              <a:gd name="connsiteX563" fmla="*/ 6298091 w 7467600"/>
              <a:gd name="connsiteY563" fmla="*/ 1737122 h 6858000"/>
              <a:gd name="connsiteX564" fmla="*/ 7019523 w 7467600"/>
              <a:gd name="connsiteY564" fmla="*/ 1519450 h 6858000"/>
              <a:gd name="connsiteX565" fmla="*/ 2399523 w 7467600"/>
              <a:gd name="connsiteY565" fmla="*/ 1428234 h 6858000"/>
              <a:gd name="connsiteX566" fmla="*/ 2224982 w 7467600"/>
              <a:gd name="connsiteY566" fmla="*/ 1826201 h 6858000"/>
              <a:gd name="connsiteX567" fmla="*/ 2096099 w 7467600"/>
              <a:gd name="connsiteY567" fmla="*/ 2345900 h 6858000"/>
              <a:gd name="connsiteX568" fmla="*/ 2283317 w 7467600"/>
              <a:gd name="connsiteY568" fmla="*/ 1796925 h 6858000"/>
              <a:gd name="connsiteX569" fmla="*/ 2399523 w 7467600"/>
              <a:gd name="connsiteY569" fmla="*/ 1428234 h 6858000"/>
              <a:gd name="connsiteX570" fmla="*/ 2448558 w 7467600"/>
              <a:gd name="connsiteY570" fmla="*/ 1373435 h 6858000"/>
              <a:gd name="connsiteX571" fmla="*/ 2312521 w 7467600"/>
              <a:gd name="connsiteY571" fmla="*/ 1806140 h 6858000"/>
              <a:gd name="connsiteX572" fmla="*/ 2127533 w 7467600"/>
              <a:gd name="connsiteY572" fmla="*/ 2348380 h 6858000"/>
              <a:gd name="connsiteX573" fmla="*/ 2358080 w 7467600"/>
              <a:gd name="connsiteY573" fmla="*/ 1866134 h 6858000"/>
              <a:gd name="connsiteX574" fmla="*/ 2407436 w 7467600"/>
              <a:gd name="connsiteY574" fmla="*/ 1651070 h 6858000"/>
              <a:gd name="connsiteX575" fmla="*/ 2448558 w 7467600"/>
              <a:gd name="connsiteY575" fmla="*/ 1373435 h 6858000"/>
              <a:gd name="connsiteX576" fmla="*/ 278707 w 7467600"/>
              <a:gd name="connsiteY576" fmla="*/ 1352270 h 6858000"/>
              <a:gd name="connsiteX577" fmla="*/ 321570 w 7467600"/>
              <a:gd name="connsiteY577" fmla="*/ 1861610 h 6858000"/>
              <a:gd name="connsiteX578" fmla="*/ 294281 w 7467600"/>
              <a:gd name="connsiteY578" fmla="*/ 1440658 h 6858000"/>
              <a:gd name="connsiteX579" fmla="*/ 278707 w 7467600"/>
              <a:gd name="connsiteY579" fmla="*/ 1352270 h 6858000"/>
              <a:gd name="connsiteX580" fmla="*/ 1423821 w 7467600"/>
              <a:gd name="connsiteY580" fmla="*/ 1351958 h 6858000"/>
              <a:gd name="connsiteX581" fmla="*/ 1638521 w 7467600"/>
              <a:gd name="connsiteY581" fmla="*/ 1908470 h 6858000"/>
              <a:gd name="connsiteX582" fmla="*/ 1754199 w 7467600"/>
              <a:gd name="connsiteY582" fmla="*/ 2149284 h 6858000"/>
              <a:gd name="connsiteX583" fmla="*/ 1908359 w 7467600"/>
              <a:gd name="connsiteY583" fmla="*/ 2364988 h 6858000"/>
              <a:gd name="connsiteX584" fmla="*/ 1647661 w 7467600"/>
              <a:gd name="connsiteY584" fmla="*/ 1825945 h 6858000"/>
              <a:gd name="connsiteX585" fmla="*/ 1423821 w 7467600"/>
              <a:gd name="connsiteY585" fmla="*/ 1351958 h 6858000"/>
              <a:gd name="connsiteX586" fmla="*/ 1431890 w 7467600"/>
              <a:gd name="connsiteY586" fmla="*/ 1306475 h 6858000"/>
              <a:gd name="connsiteX587" fmla="*/ 1507597 w 7467600"/>
              <a:gd name="connsiteY587" fmla="*/ 1446132 h 6858000"/>
              <a:gd name="connsiteX588" fmla="*/ 1674586 w 7467600"/>
              <a:gd name="connsiteY588" fmla="*/ 1813832 h 6858000"/>
              <a:gd name="connsiteX589" fmla="*/ 1815950 w 7467600"/>
              <a:gd name="connsiteY589" fmla="*/ 2128564 h 6858000"/>
              <a:gd name="connsiteX590" fmla="*/ 1984242 w 7467600"/>
              <a:gd name="connsiteY590" fmla="*/ 2430829 h 6858000"/>
              <a:gd name="connsiteX591" fmla="*/ 2014023 w 7467600"/>
              <a:gd name="connsiteY591" fmla="*/ 2450995 h 6858000"/>
              <a:gd name="connsiteX592" fmla="*/ 1747337 w 7467600"/>
              <a:gd name="connsiteY592" fmla="*/ 1855264 h 6858000"/>
              <a:gd name="connsiteX593" fmla="*/ 1533749 w 7467600"/>
              <a:gd name="connsiteY593" fmla="*/ 1478656 h 6858000"/>
              <a:gd name="connsiteX594" fmla="*/ 1431890 w 7467600"/>
              <a:gd name="connsiteY594" fmla="*/ 1306475 h 6858000"/>
              <a:gd name="connsiteX595" fmla="*/ 5052692 w 7467600"/>
              <a:gd name="connsiteY595" fmla="*/ 1292994 h 6858000"/>
              <a:gd name="connsiteX596" fmla="*/ 5200661 w 7467600"/>
              <a:gd name="connsiteY596" fmla="*/ 1635186 h 6858000"/>
              <a:gd name="connsiteX597" fmla="*/ 5297138 w 7467600"/>
              <a:gd name="connsiteY597" fmla="*/ 1906351 h 6858000"/>
              <a:gd name="connsiteX598" fmla="*/ 5052692 w 7467600"/>
              <a:gd name="connsiteY598" fmla="*/ 1292994 h 6858000"/>
              <a:gd name="connsiteX599" fmla="*/ 5009948 w 7467600"/>
              <a:gd name="connsiteY599" fmla="*/ 1273619 h 6858000"/>
              <a:gd name="connsiteX600" fmla="*/ 5121777 w 7467600"/>
              <a:gd name="connsiteY600" fmla="*/ 1654213 h 6858000"/>
              <a:gd name="connsiteX601" fmla="*/ 5293545 w 7467600"/>
              <a:gd name="connsiteY601" fmla="*/ 2072247 h 6858000"/>
              <a:gd name="connsiteX602" fmla="*/ 5294042 w 7467600"/>
              <a:gd name="connsiteY602" fmla="*/ 2065019 h 6858000"/>
              <a:gd name="connsiteX603" fmla="*/ 5171936 w 7467600"/>
              <a:gd name="connsiteY603" fmla="*/ 1647613 h 6858000"/>
              <a:gd name="connsiteX604" fmla="*/ 5009948 w 7467600"/>
              <a:gd name="connsiteY604" fmla="*/ 1273619 h 6858000"/>
              <a:gd name="connsiteX605" fmla="*/ 655236 w 7467600"/>
              <a:gd name="connsiteY605" fmla="*/ 1268632 h 6858000"/>
              <a:gd name="connsiteX606" fmla="*/ 839521 w 7467600"/>
              <a:gd name="connsiteY606" fmla="*/ 1685315 h 6858000"/>
              <a:gd name="connsiteX607" fmla="*/ 1109416 w 7467600"/>
              <a:gd name="connsiteY607" fmla="*/ 2061663 h 6858000"/>
              <a:gd name="connsiteX608" fmla="*/ 1298300 w 7467600"/>
              <a:gd name="connsiteY608" fmla="*/ 2247742 h 6858000"/>
              <a:gd name="connsiteX609" fmla="*/ 1125871 w 7467600"/>
              <a:gd name="connsiteY609" fmla="*/ 1989513 h 6858000"/>
              <a:gd name="connsiteX610" fmla="*/ 981574 w 7467600"/>
              <a:gd name="connsiteY610" fmla="*/ 1783157 h 6858000"/>
              <a:gd name="connsiteX611" fmla="*/ 922198 w 7467600"/>
              <a:gd name="connsiteY611" fmla="*/ 1677437 h 6858000"/>
              <a:gd name="connsiteX612" fmla="*/ 869293 w 7467600"/>
              <a:gd name="connsiteY612" fmla="*/ 1583214 h 6858000"/>
              <a:gd name="connsiteX613" fmla="*/ 751431 w 7467600"/>
              <a:gd name="connsiteY613" fmla="*/ 1405731 h 6858000"/>
              <a:gd name="connsiteX614" fmla="*/ 655236 w 7467600"/>
              <a:gd name="connsiteY614" fmla="*/ 1268632 h 6858000"/>
              <a:gd name="connsiteX615" fmla="*/ 6516292 w 7467600"/>
              <a:gd name="connsiteY615" fmla="*/ 1263064 h 6858000"/>
              <a:gd name="connsiteX616" fmla="*/ 5736320 w 7467600"/>
              <a:gd name="connsiteY616" fmla="*/ 1501803 h 6858000"/>
              <a:gd name="connsiteX617" fmla="*/ 6516292 w 7467600"/>
              <a:gd name="connsiteY617" fmla="*/ 1263064 h 6858000"/>
              <a:gd name="connsiteX618" fmla="*/ 291466 w 7467600"/>
              <a:gd name="connsiteY618" fmla="*/ 1250369 h 6858000"/>
              <a:gd name="connsiteX619" fmla="*/ 323180 w 7467600"/>
              <a:gd name="connsiteY619" fmla="*/ 1435283 h 6858000"/>
              <a:gd name="connsiteX620" fmla="*/ 349381 w 7467600"/>
              <a:gd name="connsiteY620" fmla="*/ 1875041 h 6858000"/>
              <a:gd name="connsiteX621" fmla="*/ 374363 w 7467600"/>
              <a:gd name="connsiteY621" fmla="*/ 1506494 h 6858000"/>
              <a:gd name="connsiteX622" fmla="*/ 302168 w 7467600"/>
              <a:gd name="connsiteY622" fmla="*/ 1274495 h 6858000"/>
              <a:gd name="connsiteX623" fmla="*/ 291466 w 7467600"/>
              <a:gd name="connsiteY623" fmla="*/ 1250369 h 6858000"/>
              <a:gd name="connsiteX624" fmla="*/ 678222 w 7467600"/>
              <a:gd name="connsiteY624" fmla="*/ 1248670 h 6858000"/>
              <a:gd name="connsiteX625" fmla="*/ 775536 w 7467600"/>
              <a:gd name="connsiteY625" fmla="*/ 1388015 h 6858000"/>
              <a:gd name="connsiteX626" fmla="*/ 894529 w 7467600"/>
              <a:gd name="connsiteY626" fmla="*/ 1567739 h 6858000"/>
              <a:gd name="connsiteX627" fmla="*/ 948000 w 7467600"/>
              <a:gd name="connsiteY627" fmla="*/ 1663088 h 6858000"/>
              <a:gd name="connsiteX628" fmla="*/ 1006812 w 7467600"/>
              <a:gd name="connsiteY628" fmla="*/ 1767683 h 6858000"/>
              <a:gd name="connsiteX629" fmla="*/ 1149133 w 7467600"/>
              <a:gd name="connsiteY629" fmla="*/ 1971513 h 6858000"/>
              <a:gd name="connsiteX630" fmla="*/ 1333952 w 7467600"/>
              <a:gd name="connsiteY630" fmla="*/ 2251620 h 6858000"/>
              <a:gd name="connsiteX631" fmla="*/ 1337329 w 7467600"/>
              <a:gd name="connsiteY631" fmla="*/ 2258350 h 6858000"/>
              <a:gd name="connsiteX632" fmla="*/ 1014726 w 7467600"/>
              <a:gd name="connsiteY632" fmla="*/ 1615556 h 6858000"/>
              <a:gd name="connsiteX633" fmla="*/ 678222 w 7467600"/>
              <a:gd name="connsiteY633" fmla="*/ 1248670 h 6858000"/>
              <a:gd name="connsiteX634" fmla="*/ 6691602 w 7467600"/>
              <a:gd name="connsiteY634" fmla="*/ 1140573 h 6858000"/>
              <a:gd name="connsiteX635" fmla="*/ 6571100 w 7467600"/>
              <a:gd name="connsiteY635" fmla="*/ 1183662 h 6858000"/>
              <a:gd name="connsiteX636" fmla="*/ 6241687 w 7467600"/>
              <a:gd name="connsiteY636" fmla="*/ 1257600 h 6858000"/>
              <a:gd name="connsiteX637" fmla="*/ 5693009 w 7467600"/>
              <a:gd name="connsiteY637" fmla="*/ 1478256 h 6858000"/>
              <a:gd name="connsiteX638" fmla="*/ 6548420 w 7467600"/>
              <a:gd name="connsiteY638" fmla="*/ 1214599 h 6858000"/>
              <a:gd name="connsiteX639" fmla="*/ 6605473 w 7467600"/>
              <a:gd name="connsiteY639" fmla="*/ 1184686 h 6858000"/>
              <a:gd name="connsiteX640" fmla="*/ 6691602 w 7467600"/>
              <a:gd name="connsiteY640" fmla="*/ 1140573 h 6858000"/>
              <a:gd name="connsiteX641" fmla="*/ 4002475 w 7467600"/>
              <a:gd name="connsiteY641" fmla="*/ 1037802 h 6858000"/>
              <a:gd name="connsiteX642" fmla="*/ 4000324 w 7467600"/>
              <a:gd name="connsiteY642" fmla="*/ 1039362 h 6858000"/>
              <a:gd name="connsiteX643" fmla="*/ 4002862 w 7467600"/>
              <a:gd name="connsiteY643" fmla="*/ 1042866 h 6858000"/>
              <a:gd name="connsiteX644" fmla="*/ 4002475 w 7467600"/>
              <a:gd name="connsiteY644" fmla="*/ 1037802 h 6858000"/>
              <a:gd name="connsiteX645" fmla="*/ 506322 w 7467600"/>
              <a:gd name="connsiteY645" fmla="*/ 1020997 h 6858000"/>
              <a:gd name="connsiteX646" fmla="*/ 533068 w 7467600"/>
              <a:gd name="connsiteY646" fmla="*/ 1029409 h 6858000"/>
              <a:gd name="connsiteX647" fmla="*/ 1232525 w 7467600"/>
              <a:gd name="connsiteY647" fmla="*/ 1804675 h 6858000"/>
              <a:gd name="connsiteX648" fmla="*/ 1388858 w 7467600"/>
              <a:gd name="connsiteY648" fmla="*/ 2368011 h 6858000"/>
              <a:gd name="connsiteX649" fmla="*/ 1384098 w 7467600"/>
              <a:gd name="connsiteY649" fmla="*/ 2378125 h 6858000"/>
              <a:gd name="connsiteX650" fmla="*/ 1425393 w 7467600"/>
              <a:gd name="connsiteY650" fmla="*/ 2589124 h 6858000"/>
              <a:gd name="connsiteX651" fmla="*/ 1424001 w 7467600"/>
              <a:gd name="connsiteY651" fmla="*/ 2597541 h 6858000"/>
              <a:gd name="connsiteX652" fmla="*/ 2152729 w 7467600"/>
              <a:gd name="connsiteY652" fmla="*/ 2864487 h 6858000"/>
              <a:gd name="connsiteX653" fmla="*/ 2020609 w 7467600"/>
              <a:gd name="connsiteY653" fmla="*/ 2539671 h 6858000"/>
              <a:gd name="connsiteX654" fmla="*/ 2018920 w 7467600"/>
              <a:gd name="connsiteY654" fmla="*/ 2536309 h 6858000"/>
              <a:gd name="connsiteX655" fmla="*/ 1342441 w 7467600"/>
              <a:gd name="connsiteY655" fmla="*/ 1173017 h 6858000"/>
              <a:gd name="connsiteX656" fmla="*/ 1367925 w 7467600"/>
              <a:gd name="connsiteY656" fmla="*/ 1135648 h 6858000"/>
              <a:gd name="connsiteX657" fmla="*/ 1771401 w 7467600"/>
              <a:gd name="connsiteY657" fmla="*/ 1806673 h 6858000"/>
              <a:gd name="connsiteX658" fmla="*/ 1972385 w 7467600"/>
              <a:gd name="connsiteY658" fmla="*/ 2198735 h 6858000"/>
              <a:gd name="connsiteX659" fmla="*/ 2040892 w 7467600"/>
              <a:gd name="connsiteY659" fmla="*/ 2405205 h 6858000"/>
              <a:gd name="connsiteX660" fmla="*/ 2131689 w 7467600"/>
              <a:gd name="connsiteY660" fmla="*/ 1936926 h 6858000"/>
              <a:gd name="connsiteX661" fmla="*/ 2454820 w 7467600"/>
              <a:gd name="connsiteY661" fmla="*/ 1248808 h 6858000"/>
              <a:gd name="connsiteX662" fmla="*/ 2492512 w 7467600"/>
              <a:gd name="connsiteY662" fmla="*/ 1302920 h 6858000"/>
              <a:gd name="connsiteX663" fmla="*/ 2081216 w 7467600"/>
              <a:gd name="connsiteY663" fmla="*/ 2527513 h 6858000"/>
              <a:gd name="connsiteX664" fmla="*/ 2081211 w 7467600"/>
              <a:gd name="connsiteY664" fmla="*/ 2528916 h 6858000"/>
              <a:gd name="connsiteX665" fmla="*/ 2199067 w 7467600"/>
              <a:gd name="connsiteY665" fmla="*/ 2884061 h 6858000"/>
              <a:gd name="connsiteX666" fmla="*/ 3192586 w 7467600"/>
              <a:gd name="connsiteY666" fmla="*/ 3411496 h 6858000"/>
              <a:gd name="connsiteX667" fmla="*/ 3182620 w 7467600"/>
              <a:gd name="connsiteY667" fmla="*/ 3483279 h 6858000"/>
              <a:gd name="connsiteX668" fmla="*/ 2435119 w 7467600"/>
              <a:gd name="connsiteY668" fmla="*/ 3080173 h 6858000"/>
              <a:gd name="connsiteX669" fmla="*/ 2410152 w 7467600"/>
              <a:gd name="connsiteY669" fmla="*/ 3063751 h 6858000"/>
              <a:gd name="connsiteX670" fmla="*/ 2408099 w 7467600"/>
              <a:gd name="connsiteY670" fmla="*/ 3064403 h 6858000"/>
              <a:gd name="connsiteX671" fmla="*/ 2407218 w 7467600"/>
              <a:gd name="connsiteY671" fmla="*/ 3070324 h 6858000"/>
              <a:gd name="connsiteX672" fmla="*/ 2380138 w 7467600"/>
              <a:gd name="connsiteY672" fmla="*/ 3099341 h 6858000"/>
              <a:gd name="connsiteX673" fmla="*/ 1765923 w 7467600"/>
              <a:gd name="connsiteY673" fmla="*/ 3581043 h 6858000"/>
              <a:gd name="connsiteX674" fmla="*/ 1702258 w 7467600"/>
              <a:gd name="connsiteY674" fmla="*/ 3612286 h 6858000"/>
              <a:gd name="connsiteX675" fmla="*/ 1538370 w 7467600"/>
              <a:gd name="connsiteY675" fmla="*/ 3811804 h 6858000"/>
              <a:gd name="connsiteX676" fmla="*/ 542867 w 7467600"/>
              <a:gd name="connsiteY676" fmla="*/ 4944092 h 6858000"/>
              <a:gd name="connsiteX677" fmla="*/ 515800 w 7467600"/>
              <a:gd name="connsiteY677" fmla="*/ 4862180 h 6858000"/>
              <a:gd name="connsiteX678" fmla="*/ 909145 w 7467600"/>
              <a:gd name="connsiteY678" fmla="*/ 4199225 h 6858000"/>
              <a:gd name="connsiteX679" fmla="*/ 1214067 w 7467600"/>
              <a:gd name="connsiteY679" fmla="*/ 3908561 h 6858000"/>
              <a:gd name="connsiteX680" fmla="*/ 640967 w 7467600"/>
              <a:gd name="connsiteY680" fmla="*/ 4105601 h 6858000"/>
              <a:gd name="connsiteX681" fmla="*/ 112563 w 7467600"/>
              <a:gd name="connsiteY681" fmla="*/ 4396952 h 6858000"/>
              <a:gd name="connsiteX682" fmla="*/ 0 w 7467600"/>
              <a:gd name="connsiteY682" fmla="*/ 4466006 h 6858000"/>
              <a:gd name="connsiteX683" fmla="*/ 0 w 7467600"/>
              <a:gd name="connsiteY683" fmla="*/ 4233763 h 6858000"/>
              <a:gd name="connsiteX684" fmla="*/ 36881 w 7467600"/>
              <a:gd name="connsiteY684" fmla="*/ 4200118 h 6858000"/>
              <a:gd name="connsiteX685" fmla="*/ 910534 w 7467600"/>
              <a:gd name="connsiteY685" fmla="*/ 3629753 h 6858000"/>
              <a:gd name="connsiteX686" fmla="*/ 1578717 w 7467600"/>
              <a:gd name="connsiteY686" fmla="*/ 3575982 h 6858000"/>
              <a:gd name="connsiteX687" fmla="*/ 2338780 w 7467600"/>
              <a:gd name="connsiteY687" fmla="*/ 3033725 h 6858000"/>
              <a:gd name="connsiteX688" fmla="*/ 1807991 w 7467600"/>
              <a:gd name="connsiteY688" fmla="*/ 2807184 h 6858000"/>
              <a:gd name="connsiteX689" fmla="*/ 1416358 w 7467600"/>
              <a:gd name="connsiteY689" fmla="*/ 3112571 h 6858000"/>
              <a:gd name="connsiteX690" fmla="*/ 939066 w 7467600"/>
              <a:gd name="connsiteY690" fmla="*/ 3378798 h 6858000"/>
              <a:gd name="connsiteX691" fmla="*/ 115099 w 7467600"/>
              <a:gd name="connsiteY691" fmla="*/ 3607650 h 6858000"/>
              <a:gd name="connsiteX692" fmla="*/ 97284 w 7467600"/>
              <a:gd name="connsiteY692" fmla="*/ 3520393 h 6858000"/>
              <a:gd name="connsiteX693" fmla="*/ 922050 w 7467600"/>
              <a:gd name="connsiteY693" fmla="*/ 3074867 h 6858000"/>
              <a:gd name="connsiteX694" fmla="*/ 1405265 w 7467600"/>
              <a:gd name="connsiteY694" fmla="*/ 3016319 h 6858000"/>
              <a:gd name="connsiteX695" fmla="*/ 1407512 w 7467600"/>
              <a:gd name="connsiteY695" fmla="*/ 3018001 h 6858000"/>
              <a:gd name="connsiteX696" fmla="*/ 1726266 w 7467600"/>
              <a:gd name="connsiteY696" fmla="*/ 2777274 h 6858000"/>
              <a:gd name="connsiteX697" fmla="*/ 625390 w 7467600"/>
              <a:gd name="connsiteY697" fmla="*/ 2514541 h 6858000"/>
              <a:gd name="connsiteX698" fmla="*/ 619799 w 7467600"/>
              <a:gd name="connsiteY698" fmla="*/ 2527180 h 6858000"/>
              <a:gd name="connsiteX699" fmla="*/ 310030 w 7467600"/>
              <a:gd name="connsiteY699" fmla="*/ 2771818 h 6858000"/>
              <a:gd name="connsiteX700" fmla="*/ 173877 w 7467600"/>
              <a:gd name="connsiteY700" fmla="*/ 2937056 h 6858000"/>
              <a:gd name="connsiteX701" fmla="*/ 77889 w 7467600"/>
              <a:gd name="connsiteY701" fmla="*/ 3138440 h 6858000"/>
              <a:gd name="connsiteX702" fmla="*/ 0 w 7467600"/>
              <a:gd name="connsiteY702" fmla="*/ 3271395 h 6858000"/>
              <a:gd name="connsiteX703" fmla="*/ 0 w 7467600"/>
              <a:gd name="connsiteY703" fmla="*/ 3153002 h 6858000"/>
              <a:gd name="connsiteX704" fmla="*/ 2386 w 7467600"/>
              <a:gd name="connsiteY704" fmla="*/ 3149203 h 6858000"/>
              <a:gd name="connsiteX705" fmla="*/ 89753 w 7467600"/>
              <a:gd name="connsiteY705" fmla="*/ 2987702 h 6858000"/>
              <a:gd name="connsiteX706" fmla="*/ 76869 w 7467600"/>
              <a:gd name="connsiteY706" fmla="*/ 3005404 h 6858000"/>
              <a:gd name="connsiteX707" fmla="*/ 32049 w 7467600"/>
              <a:gd name="connsiteY707" fmla="*/ 3065814 h 6858000"/>
              <a:gd name="connsiteX708" fmla="*/ 0 w 7467600"/>
              <a:gd name="connsiteY708" fmla="*/ 3108744 h 6858000"/>
              <a:gd name="connsiteX709" fmla="*/ 0 w 7467600"/>
              <a:gd name="connsiteY709" fmla="*/ 3058059 h 6858000"/>
              <a:gd name="connsiteX710" fmla="*/ 7610 w 7467600"/>
              <a:gd name="connsiteY710" fmla="*/ 3047889 h 6858000"/>
              <a:gd name="connsiteX711" fmla="*/ 52419 w 7467600"/>
              <a:gd name="connsiteY711" fmla="*/ 2987479 h 6858000"/>
              <a:gd name="connsiteX712" fmla="*/ 59142 w 7467600"/>
              <a:gd name="connsiteY712" fmla="*/ 2978488 h 6858000"/>
              <a:gd name="connsiteX713" fmla="*/ 0 w 7467600"/>
              <a:gd name="connsiteY713" fmla="*/ 3015334 h 6858000"/>
              <a:gd name="connsiteX714" fmla="*/ 0 w 7467600"/>
              <a:gd name="connsiteY714" fmla="*/ 2914286 h 6858000"/>
              <a:gd name="connsiteX715" fmla="*/ 36383 w 7467600"/>
              <a:gd name="connsiteY715" fmla="*/ 2901128 h 6858000"/>
              <a:gd name="connsiteX716" fmla="*/ 156329 w 7467600"/>
              <a:gd name="connsiteY716" fmla="*/ 2840533 h 6858000"/>
              <a:gd name="connsiteX717" fmla="*/ 358355 w 7467600"/>
              <a:gd name="connsiteY717" fmla="*/ 2620471 h 6858000"/>
              <a:gd name="connsiteX718" fmla="*/ 510577 w 7467600"/>
              <a:gd name="connsiteY718" fmla="*/ 2501244 h 6858000"/>
              <a:gd name="connsiteX719" fmla="*/ 211967 w 7467600"/>
              <a:gd name="connsiteY719" fmla="*/ 2479171 h 6858000"/>
              <a:gd name="connsiteX720" fmla="*/ 0 w 7467600"/>
              <a:gd name="connsiteY720" fmla="*/ 2476398 h 6858000"/>
              <a:gd name="connsiteX721" fmla="*/ 0 w 7467600"/>
              <a:gd name="connsiteY721" fmla="*/ 2389189 h 6858000"/>
              <a:gd name="connsiteX722" fmla="*/ 103062 w 7467600"/>
              <a:gd name="connsiteY722" fmla="*/ 2389518 h 6858000"/>
              <a:gd name="connsiteX723" fmla="*/ 510734 w 7467600"/>
              <a:gd name="connsiteY723" fmla="*/ 2416201 h 6858000"/>
              <a:gd name="connsiteX724" fmla="*/ 279257 w 7467600"/>
              <a:gd name="connsiteY724" fmla="*/ 2092102 h 6858000"/>
              <a:gd name="connsiteX725" fmla="*/ 65265 w 7467600"/>
              <a:gd name="connsiteY725" fmla="*/ 2006049 h 6858000"/>
              <a:gd name="connsiteX726" fmla="*/ 0 w 7467600"/>
              <a:gd name="connsiteY726" fmla="*/ 1982532 h 6858000"/>
              <a:gd name="connsiteX727" fmla="*/ 0 w 7467600"/>
              <a:gd name="connsiteY727" fmla="*/ 1912789 h 6858000"/>
              <a:gd name="connsiteX728" fmla="*/ 97460 w 7467600"/>
              <a:gd name="connsiteY728" fmla="*/ 1953725 h 6858000"/>
              <a:gd name="connsiteX729" fmla="*/ 221272 w 7467600"/>
              <a:gd name="connsiteY729" fmla="*/ 1980766 h 6858000"/>
              <a:gd name="connsiteX730" fmla="*/ 116765 w 7467600"/>
              <a:gd name="connsiteY730" fmla="*/ 1911033 h 6858000"/>
              <a:gd name="connsiteX731" fmla="*/ 16405 w 7467600"/>
              <a:gd name="connsiteY731" fmla="*/ 1803412 h 6858000"/>
              <a:gd name="connsiteX732" fmla="*/ 0 w 7467600"/>
              <a:gd name="connsiteY732" fmla="*/ 1784777 h 6858000"/>
              <a:gd name="connsiteX733" fmla="*/ 0 w 7467600"/>
              <a:gd name="connsiteY733" fmla="*/ 1740082 h 6858000"/>
              <a:gd name="connsiteX734" fmla="*/ 39394 w 7467600"/>
              <a:gd name="connsiteY734" fmla="*/ 1784856 h 6858000"/>
              <a:gd name="connsiteX735" fmla="*/ 135813 w 7467600"/>
              <a:gd name="connsiteY735" fmla="*/ 1888838 h 6858000"/>
              <a:gd name="connsiteX736" fmla="*/ 242575 w 7467600"/>
              <a:gd name="connsiteY736" fmla="*/ 1958841 h 6858000"/>
              <a:gd name="connsiteX737" fmla="*/ 82197 w 7467600"/>
              <a:gd name="connsiteY737" fmla="*/ 1754826 h 6858000"/>
              <a:gd name="connsiteX738" fmla="*/ 0 w 7467600"/>
              <a:gd name="connsiteY738" fmla="*/ 1679650 h 6858000"/>
              <a:gd name="connsiteX739" fmla="*/ 0 w 7467600"/>
              <a:gd name="connsiteY739" fmla="*/ 1602463 h 6858000"/>
              <a:gd name="connsiteX740" fmla="*/ 84689 w 7467600"/>
              <a:gd name="connsiteY740" fmla="*/ 1677442 h 6858000"/>
              <a:gd name="connsiteX741" fmla="*/ 298437 w 7467600"/>
              <a:gd name="connsiteY741" fmla="*/ 1968019 h 6858000"/>
              <a:gd name="connsiteX742" fmla="*/ 227269 w 7467600"/>
              <a:gd name="connsiteY742" fmla="*/ 1114064 h 6858000"/>
              <a:gd name="connsiteX743" fmla="*/ 248003 w 7467600"/>
              <a:gd name="connsiteY743" fmla="*/ 1089613 h 6858000"/>
              <a:gd name="connsiteX744" fmla="*/ 427020 w 7467600"/>
              <a:gd name="connsiteY744" fmla="*/ 1619803 h 6858000"/>
              <a:gd name="connsiteX745" fmla="*/ 340345 w 7467600"/>
              <a:gd name="connsiteY745" fmla="*/ 2027739 h 6858000"/>
              <a:gd name="connsiteX746" fmla="*/ 360865 w 7467600"/>
              <a:gd name="connsiteY746" fmla="*/ 2044827 h 6858000"/>
              <a:gd name="connsiteX747" fmla="*/ 560414 w 7467600"/>
              <a:gd name="connsiteY747" fmla="*/ 2421457 h 6858000"/>
              <a:gd name="connsiteX748" fmla="*/ 1359703 w 7467600"/>
              <a:gd name="connsiteY748" fmla="*/ 2578554 h 6858000"/>
              <a:gd name="connsiteX749" fmla="*/ 1359422 w 7467600"/>
              <a:gd name="connsiteY749" fmla="*/ 2577994 h 6858000"/>
              <a:gd name="connsiteX750" fmla="*/ 828701 w 7467600"/>
              <a:gd name="connsiteY750" fmla="*/ 1839520 h 6858000"/>
              <a:gd name="connsiteX751" fmla="*/ 494427 w 7467600"/>
              <a:gd name="connsiteY751" fmla="*/ 1092333 h 6858000"/>
              <a:gd name="connsiteX752" fmla="*/ 506322 w 7467600"/>
              <a:gd name="connsiteY752" fmla="*/ 1020997 h 6858000"/>
              <a:gd name="connsiteX753" fmla="*/ 4570198 w 7467600"/>
              <a:gd name="connsiteY753" fmla="*/ 978081 h 6858000"/>
              <a:gd name="connsiteX754" fmla="*/ 4523691 w 7467600"/>
              <a:gd name="connsiteY754" fmla="*/ 1127776 h 6858000"/>
              <a:gd name="connsiteX755" fmla="*/ 4509875 w 7467600"/>
              <a:gd name="connsiteY755" fmla="*/ 1167552 h 6858000"/>
              <a:gd name="connsiteX756" fmla="*/ 4478168 w 7467600"/>
              <a:gd name="connsiteY756" fmla="*/ 1260735 h 6858000"/>
              <a:gd name="connsiteX757" fmla="*/ 4409309 w 7467600"/>
              <a:gd name="connsiteY757" fmla="*/ 1666996 h 6858000"/>
              <a:gd name="connsiteX758" fmla="*/ 4370031 w 7467600"/>
              <a:gd name="connsiteY758" fmla="*/ 1955666 h 6858000"/>
              <a:gd name="connsiteX759" fmla="*/ 4570198 w 7467600"/>
              <a:gd name="connsiteY759" fmla="*/ 978081 h 6858000"/>
              <a:gd name="connsiteX760" fmla="*/ 4557898 w 7467600"/>
              <a:gd name="connsiteY760" fmla="*/ 900011 h 6858000"/>
              <a:gd name="connsiteX761" fmla="*/ 4344840 w 7467600"/>
              <a:gd name="connsiteY761" fmla="*/ 1922038 h 6858000"/>
              <a:gd name="connsiteX762" fmla="*/ 4378710 w 7467600"/>
              <a:gd name="connsiteY762" fmla="*/ 1665516 h 6858000"/>
              <a:gd name="connsiteX763" fmla="*/ 4448798 w 7467600"/>
              <a:gd name="connsiteY763" fmla="*/ 1253024 h 6858000"/>
              <a:gd name="connsiteX764" fmla="*/ 4480315 w 7467600"/>
              <a:gd name="connsiteY764" fmla="*/ 1158454 h 6858000"/>
              <a:gd name="connsiteX765" fmla="*/ 4494133 w 7467600"/>
              <a:gd name="connsiteY765" fmla="*/ 1118676 h 6858000"/>
              <a:gd name="connsiteX766" fmla="*/ 4557898 w 7467600"/>
              <a:gd name="connsiteY766" fmla="*/ 900011 h 6858000"/>
              <a:gd name="connsiteX767" fmla="*/ 5870151 w 7467600"/>
              <a:gd name="connsiteY767" fmla="*/ 898890 h 6858000"/>
              <a:gd name="connsiteX768" fmla="*/ 5861335 w 7467600"/>
              <a:gd name="connsiteY768" fmla="*/ 899177 h 6858000"/>
              <a:gd name="connsiteX769" fmla="*/ 5843702 w 7467600"/>
              <a:gd name="connsiteY769" fmla="*/ 899748 h 6858000"/>
              <a:gd name="connsiteX770" fmla="*/ 5651107 w 7467600"/>
              <a:gd name="connsiteY770" fmla="*/ 920306 h 6858000"/>
              <a:gd name="connsiteX771" fmla="*/ 5459407 w 7467600"/>
              <a:gd name="connsiteY771" fmla="*/ 940975 h 6858000"/>
              <a:gd name="connsiteX772" fmla="*/ 5374846 w 7467600"/>
              <a:gd name="connsiteY772" fmla="*/ 941988 h 6858000"/>
              <a:gd name="connsiteX773" fmla="*/ 5256105 w 7467600"/>
              <a:gd name="connsiteY773" fmla="*/ 945632 h 6858000"/>
              <a:gd name="connsiteX774" fmla="*/ 5107071 w 7467600"/>
              <a:gd name="connsiteY774" fmla="*/ 969720 h 6858000"/>
              <a:gd name="connsiteX775" fmla="*/ 4998681 w 7467600"/>
              <a:gd name="connsiteY775" fmla="*/ 988771 h 6858000"/>
              <a:gd name="connsiteX776" fmla="*/ 5870151 w 7467600"/>
              <a:gd name="connsiteY776" fmla="*/ 898890 h 6858000"/>
              <a:gd name="connsiteX777" fmla="*/ 5504425 w 7467600"/>
              <a:gd name="connsiteY777" fmla="*/ 848067 h 6858000"/>
              <a:gd name="connsiteX778" fmla="*/ 4968849 w 7467600"/>
              <a:gd name="connsiteY778" fmla="*/ 962318 h 6858000"/>
              <a:gd name="connsiteX779" fmla="*/ 5104039 w 7467600"/>
              <a:gd name="connsiteY779" fmla="*/ 940634 h 6858000"/>
              <a:gd name="connsiteX780" fmla="*/ 5256311 w 7467600"/>
              <a:gd name="connsiteY780" fmla="*/ 916490 h 6858000"/>
              <a:gd name="connsiteX781" fmla="*/ 5377381 w 7467600"/>
              <a:gd name="connsiteY781" fmla="*/ 912671 h 6858000"/>
              <a:gd name="connsiteX782" fmla="*/ 5460148 w 7467600"/>
              <a:gd name="connsiteY782" fmla="*/ 911442 h 6858000"/>
              <a:gd name="connsiteX783" fmla="*/ 5648971 w 7467600"/>
              <a:gd name="connsiteY783" fmla="*/ 891331 h 6858000"/>
              <a:gd name="connsiteX784" fmla="*/ 5844807 w 7467600"/>
              <a:gd name="connsiteY784" fmla="*/ 870718 h 6858000"/>
              <a:gd name="connsiteX785" fmla="*/ 5862975 w 7467600"/>
              <a:gd name="connsiteY785" fmla="*/ 869756 h 6858000"/>
              <a:gd name="connsiteX786" fmla="*/ 5920887 w 7467600"/>
              <a:gd name="connsiteY786" fmla="*/ 865929 h 6858000"/>
              <a:gd name="connsiteX787" fmla="*/ 5504425 w 7467600"/>
              <a:gd name="connsiteY787" fmla="*/ 848067 h 6858000"/>
              <a:gd name="connsiteX788" fmla="*/ 3607114 w 7467600"/>
              <a:gd name="connsiteY788" fmla="*/ 467441 h 6858000"/>
              <a:gd name="connsiteX789" fmla="*/ 3296242 w 7467600"/>
              <a:gd name="connsiteY789" fmla="*/ 807991 h 6858000"/>
              <a:gd name="connsiteX790" fmla="*/ 3174674 w 7467600"/>
              <a:gd name="connsiteY790" fmla="*/ 919759 h 6858000"/>
              <a:gd name="connsiteX791" fmla="*/ 3042978 w 7467600"/>
              <a:gd name="connsiteY791" fmla="*/ 1054894 h 6858000"/>
              <a:gd name="connsiteX792" fmla="*/ 2968914 w 7467600"/>
              <a:gd name="connsiteY792" fmla="*/ 1133756 h 6858000"/>
              <a:gd name="connsiteX793" fmla="*/ 3103823 w 7467600"/>
              <a:gd name="connsiteY793" fmla="*/ 1026814 h 6858000"/>
              <a:gd name="connsiteX794" fmla="*/ 3607114 w 7467600"/>
              <a:gd name="connsiteY794" fmla="*/ 467441 h 6858000"/>
              <a:gd name="connsiteX795" fmla="*/ 3744487 w 7467600"/>
              <a:gd name="connsiteY795" fmla="*/ 383136 h 6858000"/>
              <a:gd name="connsiteX796" fmla="*/ 3970213 w 7467600"/>
              <a:gd name="connsiteY796" fmla="*/ 995559 h 6858000"/>
              <a:gd name="connsiteX797" fmla="*/ 3744487 w 7467600"/>
              <a:gd name="connsiteY797" fmla="*/ 383136 h 6858000"/>
              <a:gd name="connsiteX798" fmla="*/ 3624562 w 7467600"/>
              <a:gd name="connsiteY798" fmla="*/ 367041 h 6858000"/>
              <a:gd name="connsiteX799" fmla="*/ 3489712 w 7467600"/>
              <a:gd name="connsiteY799" fmla="*/ 485386 h 6858000"/>
              <a:gd name="connsiteX800" fmla="*/ 3182994 w 7467600"/>
              <a:gd name="connsiteY800" fmla="*/ 828265 h 6858000"/>
              <a:gd name="connsiteX801" fmla="*/ 2892114 w 7467600"/>
              <a:gd name="connsiteY801" fmla="*/ 1172635 h 6858000"/>
              <a:gd name="connsiteX802" fmla="*/ 3021459 w 7467600"/>
              <a:gd name="connsiteY802" fmla="*/ 1035385 h 6858000"/>
              <a:gd name="connsiteX803" fmla="*/ 3153873 w 7467600"/>
              <a:gd name="connsiteY803" fmla="*/ 898971 h 6858000"/>
              <a:gd name="connsiteX804" fmla="*/ 3276511 w 7467600"/>
              <a:gd name="connsiteY804" fmla="*/ 786423 h 6858000"/>
              <a:gd name="connsiteX805" fmla="*/ 3584154 w 7467600"/>
              <a:gd name="connsiteY805" fmla="*/ 448218 h 6858000"/>
              <a:gd name="connsiteX806" fmla="*/ 3624562 w 7467600"/>
              <a:gd name="connsiteY806" fmla="*/ 367041 h 6858000"/>
              <a:gd name="connsiteX807" fmla="*/ 3766672 w 7467600"/>
              <a:gd name="connsiteY807" fmla="*/ 359429 h 6858000"/>
              <a:gd name="connsiteX808" fmla="*/ 3996338 w 7467600"/>
              <a:gd name="connsiteY808" fmla="*/ 968237 h 6858000"/>
              <a:gd name="connsiteX809" fmla="*/ 3766672 w 7467600"/>
              <a:gd name="connsiteY809" fmla="*/ 359429 h 6858000"/>
              <a:gd name="connsiteX810" fmla="*/ 5805386 w 7467600"/>
              <a:gd name="connsiteY810" fmla="*/ 239240 h 6858000"/>
              <a:gd name="connsiteX811" fmla="*/ 5736947 w 7467600"/>
              <a:gd name="connsiteY811" fmla="*/ 261367 h 6858000"/>
              <a:gd name="connsiteX812" fmla="*/ 5427012 w 7467600"/>
              <a:gd name="connsiteY812" fmla="*/ 311272 h 6858000"/>
              <a:gd name="connsiteX813" fmla="*/ 5147818 w 7467600"/>
              <a:gd name="connsiteY813" fmla="*/ 322112 h 6858000"/>
              <a:gd name="connsiteX814" fmla="*/ 5060854 w 7467600"/>
              <a:gd name="connsiteY814" fmla="*/ 311882 h 6858000"/>
              <a:gd name="connsiteX815" fmla="*/ 4945989 w 7467600"/>
              <a:gd name="connsiteY815" fmla="*/ 300516 h 6858000"/>
              <a:gd name="connsiteX816" fmla="*/ 5410479 w 7467600"/>
              <a:gd name="connsiteY816" fmla="*/ 348434 h 6858000"/>
              <a:gd name="connsiteX817" fmla="*/ 5805386 w 7467600"/>
              <a:gd name="connsiteY817" fmla="*/ 239240 h 6858000"/>
              <a:gd name="connsiteX818" fmla="*/ 5905192 w 7467600"/>
              <a:gd name="connsiteY818" fmla="*/ 163079 h 6858000"/>
              <a:gd name="connsiteX819" fmla="*/ 5865655 w 7467600"/>
              <a:gd name="connsiteY819" fmla="*/ 171901 h 6858000"/>
              <a:gd name="connsiteX820" fmla="*/ 5259740 w 7467600"/>
              <a:gd name="connsiteY820" fmla="*/ 257013 h 6858000"/>
              <a:gd name="connsiteX821" fmla="*/ 5208466 w 7467600"/>
              <a:gd name="connsiteY821" fmla="*/ 257550 h 6858000"/>
              <a:gd name="connsiteX822" fmla="*/ 4980204 w 7467600"/>
              <a:gd name="connsiteY822" fmla="*/ 271903 h 6858000"/>
              <a:gd name="connsiteX823" fmla="*/ 5068068 w 7467600"/>
              <a:gd name="connsiteY823" fmla="*/ 282244 h 6858000"/>
              <a:gd name="connsiteX824" fmla="*/ 5153231 w 7467600"/>
              <a:gd name="connsiteY824" fmla="*/ 292240 h 6858000"/>
              <a:gd name="connsiteX825" fmla="*/ 5426491 w 7467600"/>
              <a:gd name="connsiteY825" fmla="*/ 281128 h 6858000"/>
              <a:gd name="connsiteX826" fmla="*/ 5731212 w 7467600"/>
              <a:gd name="connsiteY826" fmla="*/ 231951 h 6858000"/>
              <a:gd name="connsiteX827" fmla="*/ 5905192 w 7467600"/>
              <a:gd name="connsiteY827" fmla="*/ 163079 h 6858000"/>
              <a:gd name="connsiteX828" fmla="*/ 5944437 w 7467600"/>
              <a:gd name="connsiteY828" fmla="*/ 113829 h 6858000"/>
              <a:gd name="connsiteX829" fmla="*/ 5825032 w 7467600"/>
              <a:gd name="connsiteY829" fmla="*/ 146405 h 6858000"/>
              <a:gd name="connsiteX830" fmla="*/ 4955599 w 7467600"/>
              <a:gd name="connsiteY830" fmla="*/ 247008 h 6858000"/>
              <a:gd name="connsiteX831" fmla="*/ 5210104 w 7467600"/>
              <a:gd name="connsiteY831" fmla="*/ 228123 h 6858000"/>
              <a:gd name="connsiteX832" fmla="*/ 5261015 w 7467600"/>
              <a:gd name="connsiteY832" fmla="*/ 227087 h 6858000"/>
              <a:gd name="connsiteX833" fmla="*/ 5861181 w 7467600"/>
              <a:gd name="connsiteY833" fmla="*/ 143093 h 6858000"/>
              <a:gd name="connsiteX834" fmla="*/ 5961252 w 7467600"/>
              <a:gd name="connsiteY834" fmla="*/ 114820 h 6858000"/>
              <a:gd name="connsiteX835" fmla="*/ 5944437 w 7467600"/>
              <a:gd name="connsiteY835" fmla="*/ 113829 h 6858000"/>
              <a:gd name="connsiteX836" fmla="*/ 3882765 w 7467600"/>
              <a:gd name="connsiteY836" fmla="*/ 0 h 6858000"/>
              <a:gd name="connsiteX837" fmla="*/ 3995099 w 7467600"/>
              <a:gd name="connsiteY837" fmla="*/ 0 h 6858000"/>
              <a:gd name="connsiteX838" fmla="*/ 4163818 w 7467600"/>
              <a:gd name="connsiteY838" fmla="*/ 234104 h 6858000"/>
              <a:gd name="connsiteX839" fmla="*/ 4172099 w 7467600"/>
              <a:gd name="connsiteY839" fmla="*/ 234207 h 6858000"/>
              <a:gd name="connsiteX840" fmla="*/ 4784282 w 7467600"/>
              <a:gd name="connsiteY840" fmla="*/ 276561 h 6858000"/>
              <a:gd name="connsiteX841" fmla="*/ 4801687 w 7467600"/>
              <a:gd name="connsiteY841" fmla="*/ 267764 h 6858000"/>
              <a:gd name="connsiteX842" fmla="*/ 6082788 w 7467600"/>
              <a:gd name="connsiteY842" fmla="*/ 64119 h 6858000"/>
              <a:gd name="connsiteX843" fmla="*/ 6099442 w 7467600"/>
              <a:gd name="connsiteY843" fmla="*/ 82568 h 6858000"/>
              <a:gd name="connsiteX844" fmla="*/ 4804137 w 7467600"/>
              <a:gd name="connsiteY844" fmla="*/ 320931 h 6858000"/>
              <a:gd name="connsiteX845" fmla="*/ 4227047 w 7467600"/>
              <a:gd name="connsiteY845" fmla="*/ 313415 h 6858000"/>
              <a:gd name="connsiteX846" fmla="*/ 4346041 w 7467600"/>
              <a:gd name="connsiteY846" fmla="*/ 456086 h 6858000"/>
              <a:gd name="connsiteX847" fmla="*/ 4870967 w 7467600"/>
              <a:gd name="connsiteY847" fmla="*/ 963061 h 6858000"/>
              <a:gd name="connsiteX848" fmla="*/ 4889647 w 7467600"/>
              <a:gd name="connsiteY848" fmla="*/ 957147 h 6858000"/>
              <a:gd name="connsiteX849" fmla="*/ 5422504 w 7467600"/>
              <a:gd name="connsiteY849" fmla="*/ 805191 h 6858000"/>
              <a:gd name="connsiteX850" fmla="*/ 6087656 w 7467600"/>
              <a:gd name="connsiteY850" fmla="*/ 826703 h 6858000"/>
              <a:gd name="connsiteX851" fmla="*/ 6058717 w 7467600"/>
              <a:gd name="connsiteY851" fmla="*/ 865992 h 6858000"/>
              <a:gd name="connsiteX852" fmla="*/ 4974153 w 7467600"/>
              <a:gd name="connsiteY852" fmla="*/ 1045456 h 6858000"/>
              <a:gd name="connsiteX853" fmla="*/ 5627835 w 7467600"/>
              <a:gd name="connsiteY853" fmla="*/ 1472077 h 6858000"/>
              <a:gd name="connsiteX854" fmla="*/ 5629817 w 7467600"/>
              <a:gd name="connsiteY854" fmla="*/ 1471412 h 6858000"/>
              <a:gd name="connsiteX855" fmla="*/ 5634124 w 7467600"/>
              <a:gd name="connsiteY855" fmla="*/ 1470572 h 6858000"/>
              <a:gd name="connsiteX856" fmla="*/ 5755832 w 7467600"/>
              <a:gd name="connsiteY856" fmla="*/ 1383886 h 6858000"/>
              <a:gd name="connsiteX857" fmla="*/ 6014186 w 7467600"/>
              <a:gd name="connsiteY857" fmla="*/ 1279799 h 6858000"/>
              <a:gd name="connsiteX858" fmla="*/ 6901619 w 7467600"/>
              <a:gd name="connsiteY858" fmla="*/ 1047874 h 6858000"/>
              <a:gd name="connsiteX859" fmla="*/ 6931566 w 7467600"/>
              <a:gd name="connsiteY859" fmla="*/ 1062034 h 6858000"/>
              <a:gd name="connsiteX860" fmla="*/ 5790982 w 7467600"/>
              <a:gd name="connsiteY860" fmla="*/ 1561380 h 6858000"/>
              <a:gd name="connsiteX861" fmla="*/ 6188971 w 7467600"/>
              <a:gd name="connsiteY861" fmla="*/ 1755168 h 6858000"/>
              <a:gd name="connsiteX862" fmla="*/ 6202446 w 7467600"/>
              <a:gd name="connsiteY862" fmla="*/ 1752268 h 6858000"/>
              <a:gd name="connsiteX863" fmla="*/ 7179560 w 7467600"/>
              <a:gd name="connsiteY863" fmla="*/ 1467551 h 6858000"/>
              <a:gd name="connsiteX864" fmla="*/ 7158730 w 7467600"/>
              <a:gd name="connsiteY864" fmla="*/ 1507835 h 6858000"/>
              <a:gd name="connsiteX865" fmla="*/ 6326959 w 7467600"/>
              <a:gd name="connsiteY865" fmla="*/ 1817686 h 6858000"/>
              <a:gd name="connsiteX866" fmla="*/ 6537433 w 7467600"/>
              <a:gd name="connsiteY866" fmla="*/ 1907790 h 6858000"/>
              <a:gd name="connsiteX867" fmla="*/ 6550221 w 7467600"/>
              <a:gd name="connsiteY867" fmla="*/ 1910729 h 6858000"/>
              <a:gd name="connsiteX868" fmla="*/ 6964438 w 7467600"/>
              <a:gd name="connsiteY868" fmla="*/ 2209505 h 6858000"/>
              <a:gd name="connsiteX869" fmla="*/ 7367862 w 7467600"/>
              <a:gd name="connsiteY869" fmla="*/ 2806833 h 6858000"/>
              <a:gd name="connsiteX870" fmla="*/ 7364329 w 7467600"/>
              <a:gd name="connsiteY870" fmla="*/ 2826907 h 6858000"/>
              <a:gd name="connsiteX871" fmla="*/ 7290545 w 7467600"/>
              <a:gd name="connsiteY871" fmla="*/ 2850663 h 6858000"/>
              <a:gd name="connsiteX872" fmla="*/ 6472036 w 7467600"/>
              <a:gd name="connsiteY872" fmla="*/ 1959003 h 6858000"/>
              <a:gd name="connsiteX873" fmla="*/ 5792897 w 7467600"/>
              <a:gd name="connsiteY873" fmla="*/ 1647747 h 6858000"/>
              <a:gd name="connsiteX874" fmla="*/ 5842751 w 7467600"/>
              <a:gd name="connsiteY874" fmla="*/ 1816112 h 6858000"/>
              <a:gd name="connsiteX875" fmla="*/ 5847424 w 7467600"/>
              <a:gd name="connsiteY875" fmla="*/ 1815776 h 6858000"/>
              <a:gd name="connsiteX876" fmla="*/ 6399821 w 7467600"/>
              <a:gd name="connsiteY876" fmla="*/ 2344799 h 6858000"/>
              <a:gd name="connsiteX877" fmla="*/ 6323232 w 7467600"/>
              <a:gd name="connsiteY877" fmla="*/ 2389634 h 6858000"/>
              <a:gd name="connsiteX878" fmla="*/ 5942958 w 7467600"/>
              <a:gd name="connsiteY878" fmla="*/ 2077708 h 6858000"/>
              <a:gd name="connsiteX879" fmla="*/ 5921559 w 7467600"/>
              <a:gd name="connsiteY879" fmla="*/ 2378596 h 6858000"/>
              <a:gd name="connsiteX880" fmla="*/ 5817651 w 7467600"/>
              <a:gd name="connsiteY880" fmla="*/ 3023919 h 6858000"/>
              <a:gd name="connsiteX881" fmla="*/ 5729634 w 7467600"/>
              <a:gd name="connsiteY881" fmla="*/ 3051849 h 6858000"/>
              <a:gd name="connsiteX882" fmla="*/ 5611018 w 7467600"/>
              <a:gd name="connsiteY882" fmla="*/ 2316769 h 6858000"/>
              <a:gd name="connsiteX883" fmla="*/ 5687608 w 7467600"/>
              <a:gd name="connsiteY883" fmla="*/ 2039972 h 6858000"/>
              <a:gd name="connsiteX884" fmla="*/ 5657554 w 7467600"/>
              <a:gd name="connsiteY884" fmla="*/ 1576445 h 6858000"/>
              <a:gd name="connsiteX885" fmla="*/ 5150475 w 7467600"/>
              <a:gd name="connsiteY885" fmla="*/ 1274012 h 6858000"/>
              <a:gd name="connsiteX886" fmla="*/ 5349142 w 7467600"/>
              <a:gd name="connsiteY886" fmla="*/ 2204405 h 6858000"/>
              <a:gd name="connsiteX887" fmla="*/ 5262214 w 7467600"/>
              <a:gd name="connsiteY887" fmla="*/ 2233836 h 6858000"/>
              <a:gd name="connsiteX888" fmla="*/ 4981539 w 7467600"/>
              <a:gd name="connsiteY888" fmla="*/ 1542201 h 6858000"/>
              <a:gd name="connsiteX889" fmla="*/ 4958461 w 7467600"/>
              <a:gd name="connsiteY889" fmla="*/ 1136957 h 6858000"/>
              <a:gd name="connsiteX890" fmla="*/ 4655015 w 7467600"/>
              <a:gd name="connsiteY890" fmla="*/ 891426 h 6858000"/>
              <a:gd name="connsiteX891" fmla="*/ 4348002 w 7467600"/>
              <a:gd name="connsiteY891" fmla="*/ 2205895 h 6858000"/>
              <a:gd name="connsiteX892" fmla="*/ 4262250 w 7467600"/>
              <a:gd name="connsiteY892" fmla="*/ 2219972 h 6858000"/>
              <a:gd name="connsiteX893" fmla="*/ 4550611 w 7467600"/>
              <a:gd name="connsiteY893" fmla="*/ 817540 h 6858000"/>
              <a:gd name="connsiteX894" fmla="*/ 4564418 w 7467600"/>
              <a:gd name="connsiteY894" fmla="*/ 808293 h 6858000"/>
              <a:gd name="connsiteX895" fmla="*/ 4266388 w 7467600"/>
              <a:gd name="connsiteY895" fmla="*/ 500083 h 6858000"/>
              <a:gd name="connsiteX896" fmla="*/ 4032842 w 7467600"/>
              <a:gd name="connsiteY896" fmla="*/ 211809 h 6858000"/>
              <a:gd name="connsiteX897" fmla="*/ 3882765 w 7467600"/>
              <a:gd name="connsiteY897" fmla="*/ 0 h 6858000"/>
              <a:gd name="connsiteX898" fmla="*/ 3721337 w 7467600"/>
              <a:gd name="connsiteY898" fmla="*/ 0 h 6858000"/>
              <a:gd name="connsiteX899" fmla="*/ 3797544 w 7467600"/>
              <a:gd name="connsiteY899" fmla="*/ 0 h 6858000"/>
              <a:gd name="connsiteX900" fmla="*/ 3775734 w 7467600"/>
              <a:gd name="connsiteY900" fmla="*/ 95131 h 6858000"/>
              <a:gd name="connsiteX901" fmla="*/ 3724807 w 7467600"/>
              <a:gd name="connsiteY901" fmla="*/ 272257 h 6858000"/>
              <a:gd name="connsiteX902" fmla="*/ 3726844 w 7467600"/>
              <a:gd name="connsiteY902" fmla="*/ 282988 h 6858000"/>
              <a:gd name="connsiteX903" fmla="*/ 3742664 w 7467600"/>
              <a:gd name="connsiteY903" fmla="*/ 279918 h 6858000"/>
              <a:gd name="connsiteX904" fmla="*/ 4103910 w 7467600"/>
              <a:gd name="connsiteY904" fmla="*/ 1161917 h 6858000"/>
              <a:gd name="connsiteX905" fmla="*/ 4020269 w 7467600"/>
              <a:gd name="connsiteY905" fmla="*/ 1200406 h 6858000"/>
              <a:gd name="connsiteX906" fmla="*/ 3674882 w 7467600"/>
              <a:gd name="connsiteY906" fmla="*/ 488524 h 6858000"/>
              <a:gd name="connsiteX907" fmla="*/ 3132682 w 7467600"/>
              <a:gd name="connsiteY907" fmla="*/ 1072284 h 6858000"/>
              <a:gd name="connsiteX908" fmla="*/ 2716346 w 7467600"/>
              <a:gd name="connsiteY908" fmla="*/ 1276376 h 6858000"/>
              <a:gd name="connsiteX909" fmla="*/ 2716772 w 7467600"/>
              <a:gd name="connsiteY909" fmla="*/ 1255462 h 6858000"/>
              <a:gd name="connsiteX910" fmla="*/ 3471096 w 7467600"/>
              <a:gd name="connsiteY910" fmla="*/ 437072 h 6858000"/>
              <a:gd name="connsiteX911" fmla="*/ 3639057 w 7467600"/>
              <a:gd name="connsiteY911" fmla="*/ 286334 h 6858000"/>
              <a:gd name="connsiteX912" fmla="*/ 3640309 w 7467600"/>
              <a:gd name="connsiteY912" fmla="*/ 284664 h 6858000"/>
              <a:gd name="connsiteX913" fmla="*/ 3646022 w 7467600"/>
              <a:gd name="connsiteY913" fmla="*/ 276711 h 6858000"/>
              <a:gd name="connsiteX914" fmla="*/ 3707943 w 7467600"/>
              <a:gd name="connsiteY914" fmla="*/ 65958 h 6858000"/>
              <a:gd name="connsiteX915" fmla="*/ 3721337 w 7467600"/>
              <a:gd name="connsiteY915" fmla="*/ 0 h 6858000"/>
              <a:gd name="connsiteX916" fmla="*/ 2867960 w 7467600"/>
              <a:gd name="connsiteY916" fmla="*/ 0 h 6858000"/>
              <a:gd name="connsiteX917" fmla="*/ 2926351 w 7467600"/>
              <a:gd name="connsiteY917" fmla="*/ 0 h 6858000"/>
              <a:gd name="connsiteX918" fmla="*/ 2902823 w 7467600"/>
              <a:gd name="connsiteY918" fmla="*/ 262929 h 6858000"/>
              <a:gd name="connsiteX919" fmla="*/ 2940663 w 7467600"/>
              <a:gd name="connsiteY919" fmla="*/ 140884 h 6858000"/>
              <a:gd name="connsiteX920" fmla="*/ 2947039 w 7467600"/>
              <a:gd name="connsiteY920" fmla="*/ 122524 h 6858000"/>
              <a:gd name="connsiteX921" fmla="*/ 2984316 w 7467600"/>
              <a:gd name="connsiteY921" fmla="*/ 0 h 6858000"/>
              <a:gd name="connsiteX922" fmla="*/ 3016114 w 7467600"/>
              <a:gd name="connsiteY922" fmla="*/ 0 h 6858000"/>
              <a:gd name="connsiteX923" fmla="*/ 2979949 w 7467600"/>
              <a:gd name="connsiteY923" fmla="*/ 119274 h 6858000"/>
              <a:gd name="connsiteX924" fmla="*/ 3023879 w 7467600"/>
              <a:gd name="connsiteY924" fmla="*/ 0 h 6858000"/>
              <a:gd name="connsiteX925" fmla="*/ 3105400 w 7467600"/>
              <a:gd name="connsiteY925" fmla="*/ 0 h 6858000"/>
              <a:gd name="connsiteX926" fmla="*/ 3094669 w 7467600"/>
              <a:gd name="connsiteY926" fmla="*/ 30308 h 6858000"/>
              <a:gd name="connsiteX927" fmla="*/ 2901945 w 7467600"/>
              <a:gd name="connsiteY927" fmla="*/ 466538 h 6858000"/>
              <a:gd name="connsiteX928" fmla="*/ 2815209 w 7467600"/>
              <a:gd name="connsiteY928" fmla="*/ 497361 h 6858000"/>
              <a:gd name="connsiteX929" fmla="*/ 2844845 w 7467600"/>
              <a:gd name="connsiteY929" fmla="*/ 127638 h 6858000"/>
              <a:gd name="connsiteX930" fmla="*/ 2867960 w 7467600"/>
              <a:gd name="connsiteY930" fmla="*/ 0 h 6858000"/>
              <a:gd name="connsiteX931" fmla="*/ 1057230 w 7467600"/>
              <a:gd name="connsiteY931" fmla="*/ 0 h 6858000"/>
              <a:gd name="connsiteX932" fmla="*/ 1111003 w 7467600"/>
              <a:gd name="connsiteY932" fmla="*/ 0 h 6858000"/>
              <a:gd name="connsiteX933" fmla="*/ 1125553 w 7467600"/>
              <a:gd name="connsiteY933" fmla="*/ 52588 h 6858000"/>
              <a:gd name="connsiteX934" fmla="*/ 1304276 w 7467600"/>
              <a:gd name="connsiteY934" fmla="*/ 476275 h 6858000"/>
              <a:gd name="connsiteX935" fmla="*/ 1492066 w 7467600"/>
              <a:gd name="connsiteY935" fmla="*/ 886333 h 6858000"/>
              <a:gd name="connsiteX936" fmla="*/ 1423698 w 7467600"/>
              <a:gd name="connsiteY936" fmla="*/ 710817 h 6858000"/>
              <a:gd name="connsiteX937" fmla="*/ 1357609 w 7467600"/>
              <a:gd name="connsiteY937" fmla="*/ 532892 h 6858000"/>
              <a:gd name="connsiteX938" fmla="*/ 1309550 w 7467600"/>
              <a:gd name="connsiteY938" fmla="*/ 374031 h 6858000"/>
              <a:gd name="connsiteX939" fmla="*/ 1193673 w 7467600"/>
              <a:gd name="connsiteY939" fmla="*/ 49533 h 6858000"/>
              <a:gd name="connsiteX940" fmla="*/ 1164391 w 7467600"/>
              <a:gd name="connsiteY940" fmla="*/ 0 h 6858000"/>
              <a:gd name="connsiteX941" fmla="*/ 1200666 w 7467600"/>
              <a:gd name="connsiteY941" fmla="*/ 0 h 6858000"/>
              <a:gd name="connsiteX942" fmla="*/ 1223408 w 7467600"/>
              <a:gd name="connsiteY942" fmla="*/ 38996 h 6858000"/>
              <a:gd name="connsiteX943" fmla="*/ 1339635 w 7467600"/>
              <a:gd name="connsiteY943" fmla="*/ 365517 h 6858000"/>
              <a:gd name="connsiteX944" fmla="*/ 1387469 w 7467600"/>
              <a:gd name="connsiteY944" fmla="*/ 523079 h 6858000"/>
              <a:gd name="connsiteX945" fmla="*/ 1452685 w 7467600"/>
              <a:gd name="connsiteY945" fmla="*/ 699806 h 6858000"/>
              <a:gd name="connsiteX946" fmla="*/ 1492092 w 7467600"/>
              <a:gd name="connsiteY946" fmla="*/ 800424 h 6858000"/>
              <a:gd name="connsiteX947" fmla="*/ 1455302 w 7467600"/>
              <a:gd name="connsiteY947" fmla="*/ 632913 h 6858000"/>
              <a:gd name="connsiteX948" fmla="*/ 1222336 w 7467600"/>
              <a:gd name="connsiteY948" fmla="*/ 9480 h 6858000"/>
              <a:gd name="connsiteX949" fmla="*/ 1214634 w 7467600"/>
              <a:gd name="connsiteY949" fmla="*/ 0 h 6858000"/>
              <a:gd name="connsiteX950" fmla="*/ 1289827 w 7467600"/>
              <a:gd name="connsiteY950" fmla="*/ 0 h 6858000"/>
              <a:gd name="connsiteX951" fmla="*/ 1321076 w 7467600"/>
              <a:gd name="connsiteY951" fmla="*/ 59722 h 6858000"/>
              <a:gd name="connsiteX952" fmla="*/ 1512579 w 7467600"/>
              <a:gd name="connsiteY952" fmla="*/ 626441 h 6858000"/>
              <a:gd name="connsiteX953" fmla="*/ 1506076 w 7467600"/>
              <a:gd name="connsiteY953" fmla="*/ 1089289 h 6858000"/>
              <a:gd name="connsiteX954" fmla="*/ 1486346 w 7467600"/>
              <a:gd name="connsiteY954" fmla="*/ 1079919 h 6858000"/>
              <a:gd name="connsiteX955" fmla="*/ 1070511 w 7467600"/>
              <a:gd name="connsiteY955" fmla="*/ 48609 h 6858000"/>
              <a:gd name="connsiteX956" fmla="*/ 1057230 w 7467600"/>
              <a:gd name="connsiteY956" fmla="*/ 0 h 6858000"/>
              <a:gd name="connsiteX957" fmla="*/ 43151 w 7467600"/>
              <a:gd name="connsiteY957" fmla="*/ 0 h 6858000"/>
              <a:gd name="connsiteX958" fmla="*/ 95283 w 7467600"/>
              <a:gd name="connsiteY958" fmla="*/ 0 h 6858000"/>
              <a:gd name="connsiteX959" fmla="*/ 300708 w 7467600"/>
              <a:gd name="connsiteY959" fmla="*/ 154571 h 6858000"/>
              <a:gd name="connsiteX960" fmla="*/ 530414 w 7467600"/>
              <a:gd name="connsiteY960" fmla="*/ 354673 h 6858000"/>
              <a:gd name="connsiteX961" fmla="*/ 333785 w 7467600"/>
              <a:gd name="connsiteY961" fmla="*/ 161564 h 6858000"/>
              <a:gd name="connsiteX962" fmla="*/ 147005 w 7467600"/>
              <a:gd name="connsiteY962" fmla="*/ 0 h 6858000"/>
              <a:gd name="connsiteX963" fmla="*/ 272509 w 7467600"/>
              <a:gd name="connsiteY963" fmla="*/ 0 h 6858000"/>
              <a:gd name="connsiteX964" fmla="*/ 326276 w 7467600"/>
              <a:gd name="connsiteY964" fmla="*/ 45847 h 6858000"/>
              <a:gd name="connsiteX965" fmla="*/ 823759 w 7467600"/>
              <a:gd name="connsiteY965" fmla="*/ 574145 h 6858000"/>
              <a:gd name="connsiteX966" fmla="*/ 811254 w 7467600"/>
              <a:gd name="connsiteY966" fmla="*/ 665546 h 6858000"/>
              <a:gd name="connsiteX967" fmla="*/ 154042 w 7467600"/>
              <a:gd name="connsiteY967" fmla="*/ 261522 h 6858000"/>
              <a:gd name="connsiteX968" fmla="*/ 13550 w 7467600"/>
              <a:gd name="connsiteY968" fmla="*/ 158423 h 6858000"/>
              <a:gd name="connsiteX969" fmla="*/ 0 w 7467600"/>
              <a:gd name="connsiteY969" fmla="*/ 146618 h 6858000"/>
              <a:gd name="connsiteX970" fmla="*/ 0 w 7467600"/>
              <a:gd name="connsiteY970" fmla="*/ 59161 h 6858000"/>
              <a:gd name="connsiteX971" fmla="*/ 45427 w 7467600"/>
              <a:gd name="connsiteY971" fmla="*/ 101078 h 6858000"/>
              <a:gd name="connsiteX972" fmla="*/ 630103 w 7467600"/>
              <a:gd name="connsiteY972" fmla="*/ 485885 h 6858000"/>
              <a:gd name="connsiteX973" fmla="*/ 532040 w 7467600"/>
              <a:gd name="connsiteY973" fmla="*/ 399359 h 6858000"/>
              <a:gd name="connsiteX974" fmla="*/ 517618 w 7467600"/>
              <a:gd name="connsiteY974" fmla="*/ 385726 h 6858000"/>
              <a:gd name="connsiteX975" fmla="*/ 285074 w 7467600"/>
              <a:gd name="connsiteY975" fmla="*/ 182755 h 6858000"/>
              <a:gd name="connsiteX976" fmla="*/ 43151 w 7467600"/>
              <a:gd name="connsiteY97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6844835 w 7467600"/>
              <a:gd name="connsiteY74" fmla="*/ 5424988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6844835 w 7467600"/>
              <a:gd name="connsiteY96" fmla="*/ 5424988 h 6858000"/>
              <a:gd name="connsiteX97" fmla="*/ 1456157 w 7467600"/>
              <a:gd name="connsiteY97" fmla="*/ 5371404 h 6858000"/>
              <a:gd name="connsiteX98" fmla="*/ 1244432 w 7467600"/>
              <a:gd name="connsiteY98" fmla="*/ 5385601 h 6858000"/>
              <a:gd name="connsiteX99" fmla="*/ 973990 w 7467600"/>
              <a:gd name="connsiteY99" fmla="*/ 5424940 h 6858000"/>
              <a:gd name="connsiteX100" fmla="*/ 1103809 w 7467600"/>
              <a:gd name="connsiteY100" fmla="*/ 5433720 h 6858000"/>
              <a:gd name="connsiteX101" fmla="*/ 1123454 w 7467600"/>
              <a:gd name="connsiteY101" fmla="*/ 5435727 h 6858000"/>
              <a:gd name="connsiteX102" fmla="*/ 1737017 w 7467600"/>
              <a:gd name="connsiteY102" fmla="*/ 5452183 h 6858000"/>
              <a:gd name="connsiteX103" fmla="*/ 1824397 w 7467600"/>
              <a:gd name="connsiteY103" fmla="*/ 5447757 h 6858000"/>
              <a:gd name="connsiteX104" fmla="*/ 2070059 w 7467600"/>
              <a:gd name="connsiteY104" fmla="*/ 5441660 h 6858000"/>
              <a:gd name="connsiteX105" fmla="*/ 1456157 w 7467600"/>
              <a:gd name="connsiteY105" fmla="*/ 5371404 h 6858000"/>
              <a:gd name="connsiteX106" fmla="*/ 4988186 w 7467600"/>
              <a:gd name="connsiteY106" fmla="*/ 5216467 h 6858000"/>
              <a:gd name="connsiteX107" fmla="*/ 4777334 w 7467600"/>
              <a:gd name="connsiteY107" fmla="*/ 5406072 h 6858000"/>
              <a:gd name="connsiteX108" fmla="*/ 4718341 w 7467600"/>
              <a:gd name="connsiteY108" fmla="*/ 5468043 h 6858000"/>
              <a:gd name="connsiteX109" fmla="*/ 4604655 w 7467600"/>
              <a:gd name="connsiteY109" fmla="*/ 5583434 h 6858000"/>
              <a:gd name="connsiteX110" fmla="*/ 4565074 w 7467600"/>
              <a:gd name="connsiteY110" fmla="*/ 5618550 h 6858000"/>
              <a:gd name="connsiteX111" fmla="*/ 4988186 w 7467600"/>
              <a:gd name="connsiteY111" fmla="*/ 5216467 h 6858000"/>
              <a:gd name="connsiteX112" fmla="*/ 4978032 w 7467600"/>
              <a:gd name="connsiteY112" fmla="*/ 5183809 h 6858000"/>
              <a:gd name="connsiteX113" fmla="*/ 4463413 w 7467600"/>
              <a:gd name="connsiteY113" fmla="*/ 5615162 h 6858000"/>
              <a:gd name="connsiteX114" fmla="*/ 4358134 w 7467600"/>
              <a:gd name="connsiteY114" fmla="*/ 5742791 h 6858000"/>
              <a:gd name="connsiteX115" fmla="*/ 4376219 w 7467600"/>
              <a:gd name="connsiteY115" fmla="*/ 5729027 h 6858000"/>
              <a:gd name="connsiteX116" fmla="*/ 4582340 w 7467600"/>
              <a:gd name="connsiteY116" fmla="*/ 5561037 h 6858000"/>
              <a:gd name="connsiteX117" fmla="*/ 4694684 w 7467600"/>
              <a:gd name="connsiteY117" fmla="*/ 5447098 h 6858000"/>
              <a:gd name="connsiteX118" fmla="*/ 4754123 w 7467600"/>
              <a:gd name="connsiteY118" fmla="*/ 5384643 h 6858000"/>
              <a:gd name="connsiteX119" fmla="*/ 4978032 w 7467600"/>
              <a:gd name="connsiteY119" fmla="*/ 5183809 h 6858000"/>
              <a:gd name="connsiteX120" fmla="*/ 1903353 w 7467600"/>
              <a:gd name="connsiteY120" fmla="*/ 5044827 h 6858000"/>
              <a:gd name="connsiteX121" fmla="*/ 1936931 w 7467600"/>
              <a:gd name="connsiteY121" fmla="*/ 5093954 h 6858000"/>
              <a:gd name="connsiteX122" fmla="*/ 2195868 w 7467600"/>
              <a:gd name="connsiteY122" fmla="*/ 5396574 h 6858000"/>
              <a:gd name="connsiteX123" fmla="*/ 2088852 w 7467600"/>
              <a:gd name="connsiteY123" fmla="*/ 5166123 h 6858000"/>
              <a:gd name="connsiteX124" fmla="*/ 1958241 w 7467600"/>
              <a:gd name="connsiteY124" fmla="*/ 5067955 h 6858000"/>
              <a:gd name="connsiteX125" fmla="*/ 1903353 w 7467600"/>
              <a:gd name="connsiteY125" fmla="*/ 5044827 h 6858000"/>
              <a:gd name="connsiteX126" fmla="*/ 1979378 w 7467600"/>
              <a:gd name="connsiteY126" fmla="*/ 4769504 h 6858000"/>
              <a:gd name="connsiteX127" fmla="*/ 2882120 w 7467600"/>
              <a:gd name="connsiteY127" fmla="*/ 5064547 h 6858000"/>
              <a:gd name="connsiteX128" fmla="*/ 2793103 w 7467600"/>
              <a:gd name="connsiteY128" fmla="*/ 5039699 h 6858000"/>
              <a:gd name="connsiteX129" fmla="*/ 2770041 w 7467600"/>
              <a:gd name="connsiteY129" fmla="*/ 5033634 h 6858000"/>
              <a:gd name="connsiteX130" fmla="*/ 1979378 w 7467600"/>
              <a:gd name="connsiteY130" fmla="*/ 4769504 h 6858000"/>
              <a:gd name="connsiteX131" fmla="*/ 1927410 w 7467600"/>
              <a:gd name="connsiteY131" fmla="*/ 4716164 h 6858000"/>
              <a:gd name="connsiteX132" fmla="*/ 1959587 w 7467600"/>
              <a:gd name="connsiteY132" fmla="*/ 4728849 h 6858000"/>
              <a:gd name="connsiteX133" fmla="*/ 2777707 w 7467600"/>
              <a:gd name="connsiteY133" fmla="*/ 5003991 h 6858000"/>
              <a:gd name="connsiteX134" fmla="*/ 2800768 w 7467600"/>
              <a:gd name="connsiteY134" fmla="*/ 5010056 h 6858000"/>
              <a:gd name="connsiteX135" fmla="*/ 2879408 w 7467600"/>
              <a:gd name="connsiteY135" fmla="*/ 5031590 h 6858000"/>
              <a:gd name="connsiteX136" fmla="*/ 2862295 w 7467600"/>
              <a:gd name="connsiteY136" fmla="*/ 5022958 h 6858000"/>
              <a:gd name="connsiteX137" fmla="*/ 2813343 w 7467600"/>
              <a:gd name="connsiteY137" fmla="*/ 4998369 h 6858000"/>
              <a:gd name="connsiteX138" fmla="*/ 2646245 w 7467600"/>
              <a:gd name="connsiteY138" fmla="*/ 4930999 h 6858000"/>
              <a:gd name="connsiteX139" fmla="*/ 1999243 w 7467600"/>
              <a:gd name="connsiteY139" fmla="*/ 4730524 h 6858000"/>
              <a:gd name="connsiteX140" fmla="*/ 1979527 w 7467600"/>
              <a:gd name="connsiteY140" fmla="*/ 4726651 h 6858000"/>
              <a:gd name="connsiteX141" fmla="*/ 1927410 w 7467600"/>
              <a:gd name="connsiteY141" fmla="*/ 4716164 h 6858000"/>
              <a:gd name="connsiteX142" fmla="*/ 1997014 w 7467600"/>
              <a:gd name="connsiteY142" fmla="*/ 4698007 h 6858000"/>
              <a:gd name="connsiteX143" fmla="*/ 2005458 w 7467600"/>
              <a:gd name="connsiteY143" fmla="*/ 4699540 h 6858000"/>
              <a:gd name="connsiteX144" fmla="*/ 2657186 w 7467600"/>
              <a:gd name="connsiteY144" fmla="*/ 4901687 h 6858000"/>
              <a:gd name="connsiteX145" fmla="*/ 2826662 w 7467600"/>
              <a:gd name="connsiteY145" fmla="*/ 4970362 h 6858000"/>
              <a:gd name="connsiteX146" fmla="*/ 2876100 w 7467600"/>
              <a:gd name="connsiteY146" fmla="*/ 4995397 h 6858000"/>
              <a:gd name="connsiteX147" fmla="*/ 3042600 w 7467600"/>
              <a:gd name="connsiteY147" fmla="*/ 5059532 h 6858000"/>
              <a:gd name="connsiteX148" fmla="*/ 1997014 w 7467600"/>
              <a:gd name="connsiteY148" fmla="*/ 4698007 h 6858000"/>
              <a:gd name="connsiteX149" fmla="*/ 2305292 w 7467600"/>
              <a:gd name="connsiteY149" fmla="*/ 4219492 h 6858000"/>
              <a:gd name="connsiteX150" fmla="*/ 3360922 w 7467600"/>
              <a:gd name="connsiteY150" fmla="*/ 4529373 h 6858000"/>
              <a:gd name="connsiteX151" fmla="*/ 3492420 w 7467600"/>
              <a:gd name="connsiteY151" fmla="*/ 4510145 h 6858000"/>
              <a:gd name="connsiteX152" fmla="*/ 3364086 w 7467600"/>
              <a:gd name="connsiteY152" fmla="*/ 4480340 h 6858000"/>
              <a:gd name="connsiteX153" fmla="*/ 3225818 w 7467600"/>
              <a:gd name="connsiteY153" fmla="*/ 4411822 h 6858000"/>
              <a:gd name="connsiteX154" fmla="*/ 3129696 w 7467600"/>
              <a:gd name="connsiteY154" fmla="*/ 4360704 h 6858000"/>
              <a:gd name="connsiteX155" fmla="*/ 2814545 w 7467600"/>
              <a:gd name="connsiteY155" fmla="*/ 4282955 h 6858000"/>
              <a:gd name="connsiteX156" fmla="*/ 2305292 w 7467600"/>
              <a:gd name="connsiteY156" fmla="*/ 4219492 h 6858000"/>
              <a:gd name="connsiteX157" fmla="*/ 2626982 w 7467600"/>
              <a:gd name="connsiteY157" fmla="*/ 4206450 h 6858000"/>
              <a:gd name="connsiteX158" fmla="*/ 2490617 w 7467600"/>
              <a:gd name="connsiteY158" fmla="*/ 4206951 h 6858000"/>
              <a:gd name="connsiteX159" fmla="*/ 2819869 w 7467600"/>
              <a:gd name="connsiteY159" fmla="*/ 4252936 h 6858000"/>
              <a:gd name="connsiteX160" fmla="*/ 3143018 w 7467600"/>
              <a:gd name="connsiteY160" fmla="*/ 4332698 h 6858000"/>
              <a:gd name="connsiteX161" fmla="*/ 3241520 w 7467600"/>
              <a:gd name="connsiteY161" fmla="*/ 4385112 h 6858000"/>
              <a:gd name="connsiteX162" fmla="*/ 3374575 w 7467600"/>
              <a:gd name="connsiteY162" fmla="*/ 4451517 h 6858000"/>
              <a:gd name="connsiteX163" fmla="*/ 3505221 w 7467600"/>
              <a:gd name="connsiteY163" fmla="*/ 4480757 h 6858000"/>
              <a:gd name="connsiteX164" fmla="*/ 2626982 w 7467600"/>
              <a:gd name="connsiteY164" fmla="*/ 4206450 h 6858000"/>
              <a:gd name="connsiteX165" fmla="*/ 1310106 w 7467600"/>
              <a:gd name="connsiteY165" fmla="*/ 3943217 h 6858000"/>
              <a:gd name="connsiteX166" fmla="*/ 854994 w 7467600"/>
              <a:gd name="connsiteY166" fmla="*/ 4399136 h 6858000"/>
              <a:gd name="connsiteX167" fmla="*/ 742462 w 7467600"/>
              <a:gd name="connsiteY167" fmla="*/ 4594648 h 6858000"/>
              <a:gd name="connsiteX168" fmla="*/ 820602 w 7467600"/>
              <a:gd name="connsiteY168" fmla="*/ 4485915 h 6858000"/>
              <a:gd name="connsiteX169" fmla="*/ 878295 w 7467600"/>
              <a:gd name="connsiteY169" fmla="*/ 4403594 h 6858000"/>
              <a:gd name="connsiteX170" fmla="*/ 1240607 w 7467600"/>
              <a:gd name="connsiteY170" fmla="*/ 4010401 h 6858000"/>
              <a:gd name="connsiteX171" fmla="*/ 1310106 w 7467600"/>
              <a:gd name="connsiteY171" fmla="*/ 3943217 h 6858000"/>
              <a:gd name="connsiteX172" fmla="*/ 1423113 w 7467600"/>
              <a:gd name="connsiteY172" fmla="*/ 3874565 h 6858000"/>
              <a:gd name="connsiteX173" fmla="*/ 1260565 w 7467600"/>
              <a:gd name="connsiteY173" fmla="*/ 4031982 h 6858000"/>
              <a:gd name="connsiteX174" fmla="*/ 901900 w 7467600"/>
              <a:gd name="connsiteY174" fmla="*/ 4421236 h 6858000"/>
              <a:gd name="connsiteX175" fmla="*/ 845044 w 7467600"/>
              <a:gd name="connsiteY175" fmla="*/ 4502436 h 6858000"/>
              <a:gd name="connsiteX176" fmla="*/ 685926 w 7467600"/>
              <a:gd name="connsiteY176" fmla="*/ 4703069 h 6858000"/>
              <a:gd name="connsiteX177" fmla="*/ 684248 w 7467600"/>
              <a:gd name="connsiteY177" fmla="*/ 4706721 h 6858000"/>
              <a:gd name="connsiteX178" fmla="*/ 1423113 w 7467600"/>
              <a:gd name="connsiteY178" fmla="*/ 3874565 h 6858000"/>
              <a:gd name="connsiteX179" fmla="*/ 3316479 w 7467600"/>
              <a:gd name="connsiteY179" fmla="*/ 3872136 h 6858000"/>
              <a:gd name="connsiteX180" fmla="*/ 3546806 w 7467600"/>
              <a:gd name="connsiteY180" fmla="*/ 4356139 h 6858000"/>
              <a:gd name="connsiteX181" fmla="*/ 3364433 w 7467600"/>
              <a:gd name="connsiteY181" fmla="*/ 3953121 h 6858000"/>
              <a:gd name="connsiteX182" fmla="*/ 3316479 w 7467600"/>
              <a:gd name="connsiteY182" fmla="*/ 3872136 h 6858000"/>
              <a:gd name="connsiteX183" fmla="*/ 3291335 w 7467600"/>
              <a:gd name="connsiteY183" fmla="*/ 3767420 h 6858000"/>
              <a:gd name="connsiteX184" fmla="*/ 3390805 w 7467600"/>
              <a:gd name="connsiteY184" fmla="*/ 3937163 h 6858000"/>
              <a:gd name="connsiteX185" fmla="*/ 3579062 w 7467600"/>
              <a:gd name="connsiteY185" fmla="*/ 4359040 h 6858000"/>
              <a:gd name="connsiteX186" fmla="*/ 3467355 w 7467600"/>
              <a:gd name="connsiteY186" fmla="*/ 3988130 h 6858000"/>
              <a:gd name="connsiteX187" fmla="*/ 3310753 w 7467600"/>
              <a:gd name="connsiteY187" fmla="*/ 3787140 h 6858000"/>
              <a:gd name="connsiteX188" fmla="*/ 3291335 w 7467600"/>
              <a:gd name="connsiteY188" fmla="*/ 3767420 h 6858000"/>
              <a:gd name="connsiteX189" fmla="*/ 1635889 w 7467600"/>
              <a:gd name="connsiteY189" fmla="*/ 3709494 h 6858000"/>
              <a:gd name="connsiteX190" fmla="*/ 1634800 w 7467600"/>
              <a:gd name="connsiteY190" fmla="*/ 3731111 h 6858000"/>
              <a:gd name="connsiteX191" fmla="*/ 1635889 w 7467600"/>
              <a:gd name="connsiteY191" fmla="*/ 3709494 h 6858000"/>
              <a:gd name="connsiteX192" fmla="*/ 1510397 w 7467600"/>
              <a:gd name="connsiteY192" fmla="*/ 3684705 h 6858000"/>
              <a:gd name="connsiteX193" fmla="*/ 1146550 w 7467600"/>
              <a:gd name="connsiteY193" fmla="*/ 3802012 h 6858000"/>
              <a:gd name="connsiteX194" fmla="*/ 698834 w 7467600"/>
              <a:gd name="connsiteY194" fmla="*/ 3952272 h 6858000"/>
              <a:gd name="connsiteX195" fmla="*/ 34256 w 7467600"/>
              <a:gd name="connsiteY195" fmla="*/ 4347603 h 6858000"/>
              <a:gd name="connsiteX196" fmla="*/ 527241 w 7467600"/>
              <a:gd name="connsiteY196" fmla="*/ 4065078 h 6858000"/>
              <a:gd name="connsiteX197" fmla="*/ 1510397 w 7467600"/>
              <a:gd name="connsiteY197" fmla="*/ 3684705 h 6858000"/>
              <a:gd name="connsiteX198" fmla="*/ 1313114 w 7467600"/>
              <a:gd name="connsiteY198" fmla="*/ 3655216 h 6858000"/>
              <a:gd name="connsiteX199" fmla="*/ 1109304 w 7467600"/>
              <a:gd name="connsiteY199" fmla="*/ 3669030 h 6858000"/>
              <a:gd name="connsiteX200" fmla="*/ 8129 w 7467600"/>
              <a:gd name="connsiteY200" fmla="*/ 4330519 h 6858000"/>
              <a:gd name="connsiteX201" fmla="*/ 687572 w 7467600"/>
              <a:gd name="connsiteY201" fmla="*/ 3925629 h 6858000"/>
              <a:gd name="connsiteX202" fmla="*/ 1138365 w 7467600"/>
              <a:gd name="connsiteY202" fmla="*/ 3774515 h 6858000"/>
              <a:gd name="connsiteX203" fmla="*/ 1505579 w 7467600"/>
              <a:gd name="connsiteY203" fmla="*/ 3655526 h 6858000"/>
              <a:gd name="connsiteX204" fmla="*/ 1313114 w 7467600"/>
              <a:gd name="connsiteY204" fmla="*/ 3655216 h 6858000"/>
              <a:gd name="connsiteX205" fmla="*/ 3655073 w 7467600"/>
              <a:gd name="connsiteY205" fmla="*/ 3650884 h 6858000"/>
              <a:gd name="connsiteX206" fmla="*/ 3989938 w 7467600"/>
              <a:gd name="connsiteY206" fmla="*/ 3991685 h 6858000"/>
              <a:gd name="connsiteX207" fmla="*/ 4393907 w 7467600"/>
              <a:gd name="connsiteY207" fmla="*/ 4261258 h 6858000"/>
              <a:gd name="connsiteX208" fmla="*/ 4648051 w 7467600"/>
              <a:gd name="connsiteY208" fmla="*/ 4374051 h 6858000"/>
              <a:gd name="connsiteX209" fmla="*/ 4383389 w 7467600"/>
              <a:gd name="connsiteY209" fmla="*/ 4184369 h 6858000"/>
              <a:gd name="connsiteX210" fmla="*/ 4165508 w 7467600"/>
              <a:gd name="connsiteY210" fmla="*/ 4035196 h 6858000"/>
              <a:gd name="connsiteX211" fmla="*/ 4068162 w 7467600"/>
              <a:gd name="connsiteY211" fmla="*/ 3953394 h 6858000"/>
              <a:gd name="connsiteX212" fmla="*/ 3981416 w 7467600"/>
              <a:gd name="connsiteY212" fmla="*/ 3880482 h 6858000"/>
              <a:gd name="connsiteX213" fmla="*/ 3800147 w 7467600"/>
              <a:gd name="connsiteY213" fmla="*/ 3749872 h 6858000"/>
              <a:gd name="connsiteX214" fmla="*/ 3655073 w 7467600"/>
              <a:gd name="connsiteY214" fmla="*/ 3650884 h 6858000"/>
              <a:gd name="connsiteX215" fmla="*/ 3670252 w 7467600"/>
              <a:gd name="connsiteY215" fmla="*/ 3622798 h 6858000"/>
              <a:gd name="connsiteX216" fmla="*/ 3817258 w 7467600"/>
              <a:gd name="connsiteY216" fmla="*/ 3723577 h 6858000"/>
              <a:gd name="connsiteX217" fmla="*/ 4000461 w 7467600"/>
              <a:gd name="connsiteY217" fmla="*/ 3855966 h 6858000"/>
              <a:gd name="connsiteX218" fmla="*/ 4088180 w 7467600"/>
              <a:gd name="connsiteY218" fmla="*/ 3929774 h 6858000"/>
              <a:gd name="connsiteX219" fmla="*/ 4184555 w 7467600"/>
              <a:gd name="connsiteY219" fmla="*/ 4010683 h 6858000"/>
              <a:gd name="connsiteX220" fmla="*/ 4399563 w 7467600"/>
              <a:gd name="connsiteY220" fmla="*/ 4158106 h 6858000"/>
              <a:gd name="connsiteX221" fmla="*/ 4684469 w 7467600"/>
              <a:gd name="connsiteY221" fmla="*/ 4364680 h 6858000"/>
              <a:gd name="connsiteX222" fmla="*/ 4690271 w 7467600"/>
              <a:gd name="connsiteY222" fmla="*/ 4370034 h 6858000"/>
              <a:gd name="connsiteX223" fmla="*/ 4136093 w 7467600"/>
              <a:gd name="connsiteY223" fmla="*/ 3858466 h 6858000"/>
              <a:gd name="connsiteX224" fmla="*/ 3670252 w 7467600"/>
              <a:gd name="connsiteY224" fmla="*/ 3622798 h 6858000"/>
              <a:gd name="connsiteX225" fmla="*/ 4440129 w 7467600"/>
              <a:gd name="connsiteY225" fmla="*/ 3448571 h 6858000"/>
              <a:gd name="connsiteX226" fmla="*/ 4856525 w 7467600"/>
              <a:gd name="connsiteY226" fmla="*/ 3915351 h 6858000"/>
              <a:gd name="connsiteX227" fmla="*/ 5059055 w 7467600"/>
              <a:gd name="connsiteY227" fmla="*/ 4108918 h 6858000"/>
              <a:gd name="connsiteX228" fmla="*/ 5290070 w 7467600"/>
              <a:gd name="connsiteY228" fmla="*/ 4263619 h 6858000"/>
              <a:gd name="connsiteX229" fmla="*/ 4834991 w 7467600"/>
              <a:gd name="connsiteY229" fmla="*/ 3830985 h 6858000"/>
              <a:gd name="connsiteX230" fmla="*/ 4440129 w 7467600"/>
              <a:gd name="connsiteY230" fmla="*/ 3448571 h 6858000"/>
              <a:gd name="connsiteX231" fmla="*/ 4441737 w 7467600"/>
              <a:gd name="connsiteY231" fmla="*/ 3399734 h 6858000"/>
              <a:gd name="connsiteX232" fmla="*/ 4431236 w 7467600"/>
              <a:gd name="connsiteY232" fmla="*/ 3400954 h 6858000"/>
              <a:gd name="connsiteX233" fmla="*/ 4557150 w 7467600"/>
              <a:gd name="connsiteY233" fmla="*/ 3510023 h 6858000"/>
              <a:gd name="connsiteX234" fmla="*/ 4856936 w 7467600"/>
              <a:gd name="connsiteY234" fmla="*/ 3809146 h 6858000"/>
              <a:gd name="connsiteX235" fmla="*/ 5111996 w 7467600"/>
              <a:gd name="connsiteY235" fmla="*/ 4065759 h 6858000"/>
              <a:gd name="connsiteX236" fmla="*/ 5388878 w 7467600"/>
              <a:gd name="connsiteY236" fmla="*/ 4300185 h 6858000"/>
              <a:gd name="connsiteX237" fmla="*/ 5425556 w 7467600"/>
              <a:gd name="connsiteY237" fmla="*/ 4308967 h 6858000"/>
              <a:gd name="connsiteX238" fmla="*/ 4943646 w 7467600"/>
              <a:gd name="connsiteY238" fmla="*/ 3822916 h 6858000"/>
              <a:gd name="connsiteX239" fmla="*/ 4594837 w 7467600"/>
              <a:gd name="connsiteY239" fmla="*/ 3532274 h 6858000"/>
              <a:gd name="connsiteX240" fmla="*/ 4441737 w 7467600"/>
              <a:gd name="connsiteY240" fmla="*/ 3399734 h 6858000"/>
              <a:gd name="connsiteX241" fmla="*/ 5425834 w 7467600"/>
              <a:gd name="connsiteY241" fmla="*/ 3162785 h 6858000"/>
              <a:gd name="connsiteX242" fmla="*/ 5401644 w 7467600"/>
              <a:gd name="connsiteY242" fmla="*/ 3617847 h 6858000"/>
              <a:gd name="connsiteX243" fmla="*/ 5467256 w 7467600"/>
              <a:gd name="connsiteY243" fmla="*/ 4175494 h 6858000"/>
              <a:gd name="connsiteX244" fmla="*/ 5448069 w 7467600"/>
              <a:gd name="connsiteY244" fmla="*/ 3567554 h 6858000"/>
              <a:gd name="connsiteX245" fmla="*/ 5425834 w 7467600"/>
              <a:gd name="connsiteY245" fmla="*/ 3162785 h 6858000"/>
              <a:gd name="connsiteX246" fmla="*/ 1318687 w 7467600"/>
              <a:gd name="connsiteY246" fmla="*/ 3113840 h 6858000"/>
              <a:gd name="connsiteX247" fmla="*/ 1066793 w 7467600"/>
              <a:gd name="connsiteY247" fmla="*/ 3212171 h 6858000"/>
              <a:gd name="connsiteX248" fmla="*/ 993319 w 7467600"/>
              <a:gd name="connsiteY248" fmla="*/ 3247648 h 6858000"/>
              <a:gd name="connsiteX249" fmla="*/ 853081 w 7467600"/>
              <a:gd name="connsiteY249" fmla="*/ 3312410 h 6858000"/>
              <a:gd name="connsiteX250" fmla="*/ 805957 w 7467600"/>
              <a:gd name="connsiteY250" fmla="*/ 3330443 h 6858000"/>
              <a:gd name="connsiteX251" fmla="*/ 1318687 w 7467600"/>
              <a:gd name="connsiteY251" fmla="*/ 3113840 h 6858000"/>
              <a:gd name="connsiteX252" fmla="*/ 5453702 w 7467600"/>
              <a:gd name="connsiteY252" fmla="*/ 3090882 h 6858000"/>
              <a:gd name="connsiteX253" fmla="*/ 5480135 w 7467600"/>
              <a:gd name="connsiteY253" fmla="*/ 3565802 h 6858000"/>
              <a:gd name="connsiteX254" fmla="*/ 5499023 w 7467600"/>
              <a:gd name="connsiteY254" fmla="*/ 4166310 h 6858000"/>
              <a:gd name="connsiteX255" fmla="*/ 5547022 w 7467600"/>
              <a:gd name="connsiteY255" fmla="*/ 3607838 h 6858000"/>
              <a:gd name="connsiteX256" fmla="*/ 5515964 w 7467600"/>
              <a:gd name="connsiteY256" fmla="*/ 3378541 h 6858000"/>
              <a:gd name="connsiteX257" fmla="*/ 5453702 w 7467600"/>
              <a:gd name="connsiteY257" fmla="*/ 3090882 h 6858000"/>
              <a:gd name="connsiteX258" fmla="*/ 1238695 w 7467600"/>
              <a:gd name="connsiteY258" fmla="*/ 3076820 h 6858000"/>
              <a:gd name="connsiteX259" fmla="*/ 716371 w 7467600"/>
              <a:gd name="connsiteY259" fmla="*/ 3293249 h 6858000"/>
              <a:gd name="connsiteX260" fmla="*/ 579522 w 7467600"/>
              <a:gd name="connsiteY260" fmla="*/ 3371759 h 6858000"/>
              <a:gd name="connsiteX261" fmla="*/ 600288 w 7467600"/>
              <a:gd name="connsiteY261" fmla="*/ 3365555 h 6858000"/>
              <a:gd name="connsiteX262" fmla="*/ 840692 w 7467600"/>
              <a:gd name="connsiteY262" fmla="*/ 3284921 h 6858000"/>
              <a:gd name="connsiteX263" fmla="*/ 979248 w 7467600"/>
              <a:gd name="connsiteY263" fmla="*/ 3221003 h 6858000"/>
              <a:gd name="connsiteX264" fmla="*/ 1053282 w 7467600"/>
              <a:gd name="connsiteY264" fmla="*/ 3185247 h 6858000"/>
              <a:gd name="connsiteX265" fmla="*/ 1320603 w 7467600"/>
              <a:gd name="connsiteY265" fmla="*/ 3081281 h 6858000"/>
              <a:gd name="connsiteX266" fmla="*/ 1238695 w 7467600"/>
              <a:gd name="connsiteY266" fmla="*/ 3076820 h 6858000"/>
              <a:gd name="connsiteX267" fmla="*/ 5425627 w 7467600"/>
              <a:gd name="connsiteY267" fmla="*/ 2954192 h 6858000"/>
              <a:gd name="connsiteX268" fmla="*/ 5470770 w 7467600"/>
              <a:gd name="connsiteY268" fmla="*/ 3005435 h 6858000"/>
              <a:gd name="connsiteX269" fmla="*/ 5519779 w 7467600"/>
              <a:gd name="connsiteY269" fmla="*/ 4359223 h 6858000"/>
              <a:gd name="connsiteX270" fmla="*/ 5520293 w 7467600"/>
              <a:gd name="connsiteY270" fmla="*/ 4360602 h 6858000"/>
              <a:gd name="connsiteX271" fmla="*/ 5767221 w 7467600"/>
              <a:gd name="connsiteY271" fmla="*/ 4665564 h 6858000"/>
              <a:gd name="connsiteX272" fmla="*/ 6937169 w 7467600"/>
              <a:gd name="connsiteY272" fmla="*/ 4815941 h 6858000"/>
              <a:gd name="connsiteX273" fmla="*/ 6953922 w 7467600"/>
              <a:gd name="connsiteY273" fmla="*/ 4890068 h 6858000"/>
              <a:gd name="connsiteX274" fmla="*/ 6071359 w 7467600"/>
              <a:gd name="connsiteY274" fmla="*/ 4770770 h 6858000"/>
              <a:gd name="connsiteX275" fmla="*/ 6038839 w 7467600"/>
              <a:gd name="connsiteY275" fmla="*/ 4764474 h 6858000"/>
              <a:gd name="connsiteX276" fmla="*/ 6038706 w 7467600"/>
              <a:gd name="connsiteY276" fmla="*/ 4763847 h 6858000"/>
              <a:gd name="connsiteX277" fmla="*/ 6037784 w 7467600"/>
              <a:gd name="connsiteY277" fmla="*/ 4764270 h 6858000"/>
              <a:gd name="connsiteX278" fmla="*/ 6038839 w 7467600"/>
              <a:gd name="connsiteY278" fmla="*/ 4764474 h 6858000"/>
              <a:gd name="connsiteX279" fmla="*/ 6040338 w 7467600"/>
              <a:gd name="connsiteY279" fmla="*/ 4771418 h 6858000"/>
              <a:gd name="connsiteX280" fmla="*/ 6024488 w 7467600"/>
              <a:gd name="connsiteY280" fmla="*/ 4809903 h 6858000"/>
              <a:gd name="connsiteX281" fmla="*/ 5599771 w 7467600"/>
              <a:gd name="connsiteY281" fmla="*/ 5509652 h 6858000"/>
              <a:gd name="connsiteX282" fmla="*/ 5548843 w 7467600"/>
              <a:gd name="connsiteY282" fmla="*/ 5563845 h 6858000"/>
              <a:gd name="connsiteX283" fmla="*/ 5940952 w 7467600"/>
              <a:gd name="connsiteY283" fmla="*/ 6250028 h 6858000"/>
              <a:gd name="connsiteX284" fmla="*/ 6043441 w 7467600"/>
              <a:gd name="connsiteY284" fmla="*/ 6665847 h 6858000"/>
              <a:gd name="connsiteX285" fmla="*/ 6093432 w 7467600"/>
              <a:gd name="connsiteY285" fmla="*/ 6858000 h 6858000"/>
              <a:gd name="connsiteX286" fmla="*/ 6034344 w 7467600"/>
              <a:gd name="connsiteY286" fmla="*/ 6858000 h 6858000"/>
              <a:gd name="connsiteX287" fmla="*/ 6026679 w 7467600"/>
              <a:gd name="connsiteY287" fmla="*/ 6836959 h 6858000"/>
              <a:gd name="connsiteX288" fmla="*/ 5800441 w 7467600"/>
              <a:gd name="connsiteY288" fmla="*/ 6335286 h 6858000"/>
              <a:gd name="connsiteX289" fmla="*/ 5526562 w 7467600"/>
              <a:gd name="connsiteY289" fmla="*/ 5705388 h 6858000"/>
              <a:gd name="connsiteX290" fmla="*/ 5519640 w 7467600"/>
              <a:gd name="connsiteY290" fmla="*/ 5683774 h 6858000"/>
              <a:gd name="connsiteX291" fmla="*/ 5844559 w 7467600"/>
              <a:gd name="connsiteY291" fmla="*/ 6553349 h 6858000"/>
              <a:gd name="connsiteX292" fmla="*/ 5975994 w 7467600"/>
              <a:gd name="connsiteY292" fmla="*/ 6858000 h 6858000"/>
              <a:gd name="connsiteX293" fmla="*/ 5898547 w 7467600"/>
              <a:gd name="connsiteY293" fmla="*/ 6858000 h 6858000"/>
              <a:gd name="connsiteX294" fmla="*/ 5682041 w 7467600"/>
              <a:gd name="connsiteY294" fmla="*/ 6355860 h 6858000"/>
              <a:gd name="connsiteX295" fmla="*/ 5461758 w 7467600"/>
              <a:gd name="connsiteY295" fmla="*/ 5820220 h 6858000"/>
              <a:gd name="connsiteX296" fmla="*/ 5237282 w 7467600"/>
              <a:gd name="connsiteY296" fmla="*/ 6579086 h 6858000"/>
              <a:gd name="connsiteX297" fmla="*/ 5115009 w 7467600"/>
              <a:gd name="connsiteY297" fmla="*/ 6858000 h 6858000"/>
              <a:gd name="connsiteX298" fmla="*/ 5028074 w 7467600"/>
              <a:gd name="connsiteY298" fmla="*/ 6858000 h 6858000"/>
              <a:gd name="connsiteX299" fmla="*/ 5079508 w 7467600"/>
              <a:gd name="connsiteY299" fmla="*/ 6749074 h 6858000"/>
              <a:gd name="connsiteX300" fmla="*/ 5371846 w 7467600"/>
              <a:gd name="connsiteY300" fmla="*/ 5924413 h 6858000"/>
              <a:gd name="connsiteX301" fmla="*/ 5270512 w 7467600"/>
              <a:gd name="connsiteY301" fmla="*/ 6138975 h 6858000"/>
              <a:gd name="connsiteX302" fmla="*/ 5062409 w 7467600"/>
              <a:gd name="connsiteY302" fmla="*/ 6653544 h 6858000"/>
              <a:gd name="connsiteX303" fmla="*/ 5036628 w 7467600"/>
              <a:gd name="connsiteY303" fmla="*/ 6754247 h 6858000"/>
              <a:gd name="connsiteX304" fmla="*/ 5009112 w 7467600"/>
              <a:gd name="connsiteY304" fmla="*/ 6858000 h 6858000"/>
              <a:gd name="connsiteX305" fmla="*/ 4976679 w 7467600"/>
              <a:gd name="connsiteY305" fmla="*/ 6858000 h 6858000"/>
              <a:gd name="connsiteX306" fmla="*/ 5006537 w 7467600"/>
              <a:gd name="connsiteY306" fmla="*/ 6747068 h 6858000"/>
              <a:gd name="connsiteX307" fmla="*/ 5032723 w 7467600"/>
              <a:gd name="connsiteY307" fmla="*/ 6644957 h 6858000"/>
              <a:gd name="connsiteX308" fmla="*/ 5242949 w 7467600"/>
              <a:gd name="connsiteY308" fmla="*/ 6125175 h 6858000"/>
              <a:gd name="connsiteX309" fmla="*/ 5286321 w 7467600"/>
              <a:gd name="connsiteY309" fmla="*/ 6033555 h 6858000"/>
              <a:gd name="connsiteX310" fmla="*/ 5008210 w 7467600"/>
              <a:gd name="connsiteY310" fmla="*/ 6649194 h 6858000"/>
              <a:gd name="connsiteX311" fmla="*/ 4986321 w 7467600"/>
              <a:gd name="connsiteY311" fmla="*/ 6765687 h 6858000"/>
              <a:gd name="connsiteX312" fmla="*/ 4973474 w 7467600"/>
              <a:gd name="connsiteY312" fmla="*/ 6858000 h 6858000"/>
              <a:gd name="connsiteX313" fmla="*/ 4907178 w 7467600"/>
              <a:gd name="connsiteY313" fmla="*/ 6858000 h 6858000"/>
              <a:gd name="connsiteX314" fmla="*/ 4910810 w 7467600"/>
              <a:gd name="connsiteY314" fmla="*/ 6829660 h 6858000"/>
              <a:gd name="connsiteX315" fmla="*/ 4987461 w 7467600"/>
              <a:gd name="connsiteY315" fmla="*/ 6432994 h 6858000"/>
              <a:gd name="connsiteX316" fmla="*/ 5179262 w 7467600"/>
              <a:gd name="connsiteY316" fmla="*/ 6035044 h 6858000"/>
              <a:gd name="connsiteX317" fmla="*/ 4689678 w 7467600"/>
              <a:gd name="connsiteY317" fmla="*/ 6440241 h 6858000"/>
              <a:gd name="connsiteX318" fmla="*/ 4477543 w 7467600"/>
              <a:gd name="connsiteY318" fmla="*/ 6674836 h 6858000"/>
              <a:gd name="connsiteX319" fmla="*/ 4329957 w 7467600"/>
              <a:gd name="connsiteY319" fmla="*/ 6858000 h 6858000"/>
              <a:gd name="connsiteX320" fmla="*/ 4218595 w 7467600"/>
              <a:gd name="connsiteY320" fmla="*/ 6858000 h 6858000"/>
              <a:gd name="connsiteX321" fmla="*/ 4368888 w 7467600"/>
              <a:gd name="connsiteY321" fmla="*/ 6668412 h 6858000"/>
              <a:gd name="connsiteX322" fmla="*/ 4563091 w 7467600"/>
              <a:gd name="connsiteY322" fmla="*/ 6442508 h 6858000"/>
              <a:gd name="connsiteX323" fmla="*/ 5387324 w 7467600"/>
              <a:gd name="connsiteY323" fmla="*/ 5705830 h 6858000"/>
              <a:gd name="connsiteX324" fmla="*/ 5073620 w 7467600"/>
              <a:gd name="connsiteY324" fmla="*/ 5955437 h 6858000"/>
              <a:gd name="connsiteX325" fmla="*/ 4689789 w 7467600"/>
              <a:gd name="connsiteY325" fmla="*/ 6268382 h 6858000"/>
              <a:gd name="connsiteX326" fmla="*/ 4418722 w 7467600"/>
              <a:gd name="connsiteY326" fmla="*/ 6570886 h 6858000"/>
              <a:gd name="connsiteX327" fmla="*/ 4214944 w 7467600"/>
              <a:gd name="connsiteY327" fmla="*/ 6858000 h 6858000"/>
              <a:gd name="connsiteX328" fmla="*/ 4177898 w 7467600"/>
              <a:gd name="connsiteY328" fmla="*/ 6858000 h 6858000"/>
              <a:gd name="connsiteX329" fmla="*/ 4391597 w 7467600"/>
              <a:gd name="connsiteY329" fmla="*/ 6556370 h 6858000"/>
              <a:gd name="connsiteX330" fmla="*/ 4668889 w 7467600"/>
              <a:gd name="connsiteY330" fmla="*/ 6246399 h 6858000"/>
              <a:gd name="connsiteX331" fmla="*/ 5055427 w 7467600"/>
              <a:gd name="connsiteY331" fmla="*/ 5931476 h 6858000"/>
              <a:gd name="connsiteX332" fmla="*/ 5371814 w 7467600"/>
              <a:gd name="connsiteY332" fmla="*/ 5678975 h 6858000"/>
              <a:gd name="connsiteX333" fmla="*/ 4987918 w 7467600"/>
              <a:gd name="connsiteY333" fmla="*/ 5838701 h 6858000"/>
              <a:gd name="connsiteX334" fmla="*/ 4317146 w 7467600"/>
              <a:gd name="connsiteY334" fmla="*/ 6587716 h 6858000"/>
              <a:gd name="connsiteX335" fmla="*/ 4171627 w 7467600"/>
              <a:gd name="connsiteY335" fmla="*/ 6858000 h 6858000"/>
              <a:gd name="connsiteX336" fmla="*/ 4081585 w 7467600"/>
              <a:gd name="connsiteY336" fmla="*/ 6858000 h 6858000"/>
              <a:gd name="connsiteX337" fmla="*/ 4238603 w 7467600"/>
              <a:gd name="connsiteY337" fmla="*/ 6559341 h 6858000"/>
              <a:gd name="connsiteX338" fmla="*/ 4778333 w 7467600"/>
              <a:gd name="connsiteY338" fmla="*/ 5873626 h 6858000"/>
              <a:gd name="connsiteX339" fmla="*/ 5414185 w 7467600"/>
              <a:gd name="connsiteY339" fmla="*/ 5573882 h 6858000"/>
              <a:gd name="connsiteX340" fmla="*/ 5959648 w 7467600"/>
              <a:gd name="connsiteY340" fmla="*/ 4760797 h 6858000"/>
              <a:gd name="connsiteX341" fmla="*/ 5355019 w 7467600"/>
              <a:gd name="connsiteY341" fmla="*/ 4734672 h 6858000"/>
              <a:gd name="connsiteX342" fmla="*/ 5083565 w 7467600"/>
              <a:gd name="connsiteY342" fmla="*/ 5179121 h 6858000"/>
              <a:gd name="connsiteX343" fmla="*/ 4713577 w 7467600"/>
              <a:gd name="connsiteY343" fmla="*/ 5616803 h 6858000"/>
              <a:gd name="connsiteX344" fmla="*/ 3989559 w 7467600"/>
              <a:gd name="connsiteY344" fmla="*/ 6145945 h 6858000"/>
              <a:gd name="connsiteX345" fmla="*/ 3939824 w 7467600"/>
              <a:gd name="connsiteY345" fmla="*/ 6066900 h 6858000"/>
              <a:gd name="connsiteX346" fmla="*/ 4584537 w 7467600"/>
              <a:gd name="connsiteY346" fmla="*/ 5324826 h 6858000"/>
              <a:gd name="connsiteX347" fmla="*/ 5037105 w 7467600"/>
              <a:gd name="connsiteY347" fmla="*/ 5088765 h 6858000"/>
              <a:gd name="connsiteX348" fmla="*/ 5039930 w 7467600"/>
              <a:gd name="connsiteY348" fmla="*/ 5089585 h 6858000"/>
              <a:gd name="connsiteX349" fmla="*/ 5263764 w 7467600"/>
              <a:gd name="connsiteY349" fmla="*/ 4735525 h 6858000"/>
              <a:gd name="connsiteX350" fmla="*/ 4086300 w 7467600"/>
              <a:gd name="connsiteY350" fmla="*/ 4884599 h 6858000"/>
              <a:gd name="connsiteX351" fmla="*/ 4085485 w 7467600"/>
              <a:gd name="connsiteY351" fmla="*/ 4899070 h 6858000"/>
              <a:gd name="connsiteX352" fmla="*/ 3871915 w 7467600"/>
              <a:gd name="connsiteY352" fmla="*/ 5253645 h 6858000"/>
              <a:gd name="connsiteX353" fmla="*/ 3799374 w 7467600"/>
              <a:gd name="connsiteY353" fmla="*/ 5466127 h 6858000"/>
              <a:gd name="connsiteX354" fmla="*/ 3498850 w 7467600"/>
              <a:gd name="connsiteY354" fmla="*/ 6661888 h 6858000"/>
              <a:gd name="connsiteX355" fmla="*/ 3399216 w 7467600"/>
              <a:gd name="connsiteY355" fmla="*/ 6858000 h 6858000"/>
              <a:gd name="connsiteX356" fmla="*/ 3303688 w 7467600"/>
              <a:gd name="connsiteY356" fmla="*/ 6858000 h 6858000"/>
              <a:gd name="connsiteX357" fmla="*/ 3391774 w 7467600"/>
              <a:gd name="connsiteY357" fmla="*/ 6697181 h 6858000"/>
              <a:gd name="connsiteX358" fmla="*/ 3735540 w 7467600"/>
              <a:gd name="connsiteY358" fmla="*/ 5546923 h 6858000"/>
              <a:gd name="connsiteX359" fmla="*/ 3729438 w 7467600"/>
              <a:gd name="connsiteY359" fmla="*/ 5569058 h 6858000"/>
              <a:gd name="connsiteX360" fmla="*/ 3707782 w 7467600"/>
              <a:gd name="connsiteY360" fmla="*/ 5644908 h 6858000"/>
              <a:gd name="connsiteX361" fmla="*/ 3583827 w 7467600"/>
              <a:gd name="connsiteY361" fmla="*/ 6039215 h 6858000"/>
              <a:gd name="connsiteX362" fmla="*/ 3547861 w 7467600"/>
              <a:gd name="connsiteY362" fmla="*/ 6129609 h 6858000"/>
              <a:gd name="connsiteX363" fmla="*/ 3490905 w 7467600"/>
              <a:gd name="connsiteY363" fmla="*/ 6277660 h 6858000"/>
              <a:gd name="connsiteX364" fmla="*/ 3455859 w 7467600"/>
              <a:gd name="connsiteY364" fmla="*/ 6391301 h 6858000"/>
              <a:gd name="connsiteX365" fmla="*/ 3429112 w 7467600"/>
              <a:gd name="connsiteY365" fmla="*/ 6479469 h 6858000"/>
              <a:gd name="connsiteX366" fmla="*/ 3304862 w 7467600"/>
              <a:gd name="connsiteY366" fmla="*/ 6796476 h 6858000"/>
              <a:gd name="connsiteX367" fmla="*/ 3276071 w 7467600"/>
              <a:gd name="connsiteY367" fmla="*/ 6858000 h 6858000"/>
              <a:gd name="connsiteX368" fmla="*/ 3240805 w 7467600"/>
              <a:gd name="connsiteY368" fmla="*/ 6858000 h 6858000"/>
              <a:gd name="connsiteX369" fmla="*/ 3275917 w 7467600"/>
              <a:gd name="connsiteY369" fmla="*/ 6783192 h 6858000"/>
              <a:gd name="connsiteX370" fmla="*/ 3399358 w 7467600"/>
              <a:gd name="connsiteY370" fmla="*/ 6469011 h 6858000"/>
              <a:gd name="connsiteX371" fmla="*/ 3425650 w 7467600"/>
              <a:gd name="connsiteY371" fmla="*/ 6381333 h 6858000"/>
              <a:gd name="connsiteX372" fmla="*/ 3460661 w 7467600"/>
              <a:gd name="connsiteY372" fmla="*/ 6266763 h 6858000"/>
              <a:gd name="connsiteX373" fmla="*/ 3518021 w 7467600"/>
              <a:gd name="connsiteY373" fmla="*/ 6117298 h 6858000"/>
              <a:gd name="connsiteX374" fmla="*/ 3554035 w 7467600"/>
              <a:gd name="connsiteY374" fmla="*/ 6027832 h 6858000"/>
              <a:gd name="connsiteX375" fmla="*/ 3677174 w 7467600"/>
              <a:gd name="connsiteY375" fmla="*/ 5636351 h 6858000"/>
              <a:gd name="connsiteX376" fmla="*/ 3698819 w 7467600"/>
              <a:gd name="connsiteY376" fmla="*/ 5560503 h 6858000"/>
              <a:gd name="connsiteX377" fmla="*/ 3702094 w 7467600"/>
              <a:gd name="connsiteY377" fmla="*/ 5549194 h 6858000"/>
              <a:gd name="connsiteX378" fmla="*/ 3398355 w 7467600"/>
              <a:gd name="connsiteY378" fmla="*/ 6094603 h 6858000"/>
              <a:gd name="connsiteX379" fmla="*/ 3193941 w 7467600"/>
              <a:gd name="connsiteY379" fmla="*/ 6798775 h 6858000"/>
              <a:gd name="connsiteX380" fmla="*/ 3184140 w 7467600"/>
              <a:gd name="connsiteY380" fmla="*/ 6858000 h 6858000"/>
              <a:gd name="connsiteX381" fmla="*/ 3099978 w 7467600"/>
              <a:gd name="connsiteY381" fmla="*/ 6858000 h 6858000"/>
              <a:gd name="connsiteX382" fmla="*/ 3101556 w 7467600"/>
              <a:gd name="connsiteY382" fmla="*/ 6843337 h 6858000"/>
              <a:gd name="connsiteX383" fmla="*/ 3370162 w 7467600"/>
              <a:gd name="connsiteY383" fmla="*/ 5785550 h 6858000"/>
              <a:gd name="connsiteX384" fmla="*/ 3746477 w 7467600"/>
              <a:gd name="connsiteY384" fmla="*/ 5377889 h 6858000"/>
              <a:gd name="connsiteX385" fmla="*/ 3863399 w 7467600"/>
              <a:gd name="connsiteY385" fmla="*/ 5087257 h 6858000"/>
              <a:gd name="connsiteX386" fmla="*/ 3968712 w 7467600"/>
              <a:gd name="connsiteY386" fmla="*/ 4913989 h 6858000"/>
              <a:gd name="connsiteX387" fmla="*/ 2792390 w 7467600"/>
              <a:gd name="connsiteY387" fmla="*/ 5382974 h 6858000"/>
              <a:gd name="connsiteX388" fmla="*/ 2714982 w 7467600"/>
              <a:gd name="connsiteY388" fmla="*/ 5427051 h 6858000"/>
              <a:gd name="connsiteX389" fmla="*/ 2813361 w 7467600"/>
              <a:gd name="connsiteY389" fmla="*/ 6023912 h 6858000"/>
              <a:gd name="connsiteX390" fmla="*/ 2688430 w 7467600"/>
              <a:gd name="connsiteY390" fmla="*/ 6801564 h 6858000"/>
              <a:gd name="connsiteX391" fmla="*/ 2629626 w 7467600"/>
              <a:gd name="connsiteY391" fmla="*/ 6763394 h 6858000"/>
              <a:gd name="connsiteX392" fmla="*/ 2565328 w 7467600"/>
              <a:gd name="connsiteY392" fmla="*/ 5516399 h 6858000"/>
              <a:gd name="connsiteX393" fmla="*/ 1922999 w 7467600"/>
              <a:gd name="connsiteY393" fmla="*/ 5980343 h 6858000"/>
              <a:gd name="connsiteX394" fmla="*/ 1950261 w 7467600"/>
              <a:gd name="connsiteY394" fmla="*/ 6405858 h 6858000"/>
              <a:gd name="connsiteX395" fmla="*/ 2365554 w 7467600"/>
              <a:gd name="connsiteY395" fmla="*/ 6759107 h 6858000"/>
              <a:gd name="connsiteX396" fmla="*/ 2424142 w 7467600"/>
              <a:gd name="connsiteY396" fmla="*/ 6858000 h 6858000"/>
              <a:gd name="connsiteX397" fmla="*/ 2395994 w 7467600"/>
              <a:gd name="connsiteY397" fmla="*/ 6858000 h 6858000"/>
              <a:gd name="connsiteX398" fmla="*/ 2392863 w 7467600"/>
              <a:gd name="connsiteY398" fmla="*/ 6852964 h 6858000"/>
              <a:gd name="connsiteX399" fmla="*/ 2017589 w 7467600"/>
              <a:gd name="connsiteY399" fmla="*/ 6493982 h 6858000"/>
              <a:gd name="connsiteX400" fmla="*/ 2147336 w 7467600"/>
              <a:gd name="connsiteY400" fmla="*/ 6594052 h 6858000"/>
              <a:gd name="connsiteX401" fmla="*/ 2207047 w 7467600"/>
              <a:gd name="connsiteY401" fmla="*/ 6654540 h 6858000"/>
              <a:gd name="connsiteX402" fmla="*/ 2299106 w 7467600"/>
              <a:gd name="connsiteY402" fmla="*/ 6778931 h 6858000"/>
              <a:gd name="connsiteX403" fmla="*/ 2314430 w 7467600"/>
              <a:gd name="connsiteY403" fmla="*/ 6801144 h 6858000"/>
              <a:gd name="connsiteX404" fmla="*/ 2352406 w 7467600"/>
              <a:gd name="connsiteY404" fmla="*/ 6858000 h 6858000"/>
              <a:gd name="connsiteX405" fmla="*/ 2314492 w 7467600"/>
              <a:gd name="connsiteY405" fmla="*/ 6858000 h 6858000"/>
              <a:gd name="connsiteX406" fmla="*/ 2288095 w 7467600"/>
              <a:gd name="connsiteY406" fmla="*/ 6818030 h 6858000"/>
              <a:gd name="connsiteX407" fmla="*/ 2272768 w 7467600"/>
              <a:gd name="connsiteY407" fmla="*/ 6795822 h 6858000"/>
              <a:gd name="connsiteX408" fmla="*/ 2182715 w 7467600"/>
              <a:gd name="connsiteY408" fmla="*/ 6675071 h 6858000"/>
              <a:gd name="connsiteX409" fmla="*/ 2032061 w 7467600"/>
              <a:gd name="connsiteY409" fmla="*/ 6541380 h 6858000"/>
              <a:gd name="connsiteX410" fmla="*/ 2257220 w 7467600"/>
              <a:gd name="connsiteY410" fmla="*/ 6826257 h 6858000"/>
              <a:gd name="connsiteX411" fmla="*/ 2281324 w 7467600"/>
              <a:gd name="connsiteY411" fmla="*/ 6858000 h 6858000"/>
              <a:gd name="connsiteX412" fmla="*/ 2242860 w 7467600"/>
              <a:gd name="connsiteY412" fmla="*/ 6858000 h 6858000"/>
              <a:gd name="connsiteX413" fmla="*/ 2232818 w 7467600"/>
              <a:gd name="connsiteY413" fmla="*/ 6844926 h 6858000"/>
              <a:gd name="connsiteX414" fmla="*/ 1990172 w 7467600"/>
              <a:gd name="connsiteY414" fmla="*/ 6542121 h 6858000"/>
              <a:gd name="connsiteX415" fmla="*/ 2124090 w 7467600"/>
              <a:gd name="connsiteY415" fmla="*/ 6761017 h 6858000"/>
              <a:gd name="connsiteX416" fmla="*/ 2200380 w 7467600"/>
              <a:gd name="connsiteY416" fmla="*/ 6858000 h 6858000"/>
              <a:gd name="connsiteX417" fmla="*/ 2147507 w 7467600"/>
              <a:gd name="connsiteY417" fmla="*/ 6858000 h 6858000"/>
              <a:gd name="connsiteX418" fmla="*/ 2070668 w 7467600"/>
              <a:gd name="connsiteY418" fmla="*/ 6761520 h 6858000"/>
              <a:gd name="connsiteX419" fmla="*/ 1975142 w 7467600"/>
              <a:gd name="connsiteY419" fmla="*/ 6585570 h 6858000"/>
              <a:gd name="connsiteX420" fmla="*/ 2050035 w 7467600"/>
              <a:gd name="connsiteY420" fmla="*/ 6813345 h 6858000"/>
              <a:gd name="connsiteX421" fmla="*/ 2063025 w 7467600"/>
              <a:gd name="connsiteY421" fmla="*/ 6858000 h 6858000"/>
              <a:gd name="connsiteX422" fmla="*/ 2021675 w 7467600"/>
              <a:gd name="connsiteY422" fmla="*/ 6858000 h 6858000"/>
              <a:gd name="connsiteX423" fmla="*/ 2019308 w 7467600"/>
              <a:gd name="connsiteY423" fmla="*/ 6847118 h 6858000"/>
              <a:gd name="connsiteX424" fmla="*/ 1938835 w 7467600"/>
              <a:gd name="connsiteY424" fmla="*/ 6551160 h 6858000"/>
              <a:gd name="connsiteX425" fmla="*/ 1953230 w 7467600"/>
              <a:gd name="connsiteY425" fmla="*/ 6759699 h 6858000"/>
              <a:gd name="connsiteX426" fmla="*/ 1956763 w 7467600"/>
              <a:gd name="connsiteY426" fmla="*/ 6778191 h 6858000"/>
              <a:gd name="connsiteX427" fmla="*/ 1967925 w 7467600"/>
              <a:gd name="connsiteY427" fmla="*/ 6858000 h 6858000"/>
              <a:gd name="connsiteX428" fmla="*/ 1936622 w 7467600"/>
              <a:gd name="connsiteY428" fmla="*/ 6858000 h 6858000"/>
              <a:gd name="connsiteX429" fmla="*/ 1926261 w 7467600"/>
              <a:gd name="connsiteY429" fmla="*/ 6784064 h 6858000"/>
              <a:gd name="connsiteX430" fmla="*/ 1922724 w 7467600"/>
              <a:gd name="connsiteY430" fmla="*/ 6765577 h 6858000"/>
              <a:gd name="connsiteX431" fmla="*/ 1904650 w 7467600"/>
              <a:gd name="connsiteY431" fmla="*/ 6639616 h 6858000"/>
              <a:gd name="connsiteX432" fmla="*/ 1885273 w 7467600"/>
              <a:gd name="connsiteY432" fmla="*/ 6858000 h 6858000"/>
              <a:gd name="connsiteX433" fmla="*/ 1854363 w 7467600"/>
              <a:gd name="connsiteY433" fmla="*/ 6858000 h 6858000"/>
              <a:gd name="connsiteX434" fmla="*/ 1880391 w 7467600"/>
              <a:gd name="connsiteY434" fmla="*/ 6603796 h 6858000"/>
              <a:gd name="connsiteX435" fmla="*/ 1818273 w 7467600"/>
              <a:gd name="connsiteY435" fmla="*/ 6715729 h 6858000"/>
              <a:gd name="connsiteX436" fmla="*/ 1794691 w 7467600"/>
              <a:gd name="connsiteY436" fmla="*/ 6843239 h 6858000"/>
              <a:gd name="connsiteX437" fmla="*/ 1794914 w 7467600"/>
              <a:gd name="connsiteY437" fmla="*/ 6858000 h 6858000"/>
              <a:gd name="connsiteX438" fmla="*/ 1746128 w 7467600"/>
              <a:gd name="connsiteY438" fmla="*/ 6858000 h 6858000"/>
              <a:gd name="connsiteX439" fmla="*/ 1753934 w 7467600"/>
              <a:gd name="connsiteY439" fmla="*/ 6724796 h 6858000"/>
              <a:gd name="connsiteX440" fmla="*/ 1792053 w 7467600"/>
              <a:gd name="connsiteY440" fmla="*/ 6572396 h 6858000"/>
              <a:gd name="connsiteX441" fmla="*/ 1862248 w 7467600"/>
              <a:gd name="connsiteY441" fmla="*/ 6266397 h 6858000"/>
              <a:gd name="connsiteX442" fmla="*/ 1862250 w 7467600"/>
              <a:gd name="connsiteY442" fmla="*/ 6033531 h 6858000"/>
              <a:gd name="connsiteX443" fmla="*/ 1211999 w 7467600"/>
              <a:gd name="connsiteY443" fmla="*/ 6683610 h 6858000"/>
              <a:gd name="connsiteX444" fmla="*/ 1213266 w 7467600"/>
              <a:gd name="connsiteY444" fmla="*/ 6691947 h 6858000"/>
              <a:gd name="connsiteX445" fmla="*/ 1203370 w 7467600"/>
              <a:gd name="connsiteY445" fmla="*/ 6850676 h 6858000"/>
              <a:gd name="connsiteX446" fmla="*/ 1203671 w 7467600"/>
              <a:gd name="connsiteY446" fmla="*/ 6858000 h 6858000"/>
              <a:gd name="connsiteX447" fmla="*/ 1143180 w 7467600"/>
              <a:gd name="connsiteY447" fmla="*/ 6858000 h 6858000"/>
              <a:gd name="connsiteX448" fmla="*/ 1142176 w 7467600"/>
              <a:gd name="connsiteY448" fmla="*/ 6766045 h 6858000"/>
              <a:gd name="connsiteX449" fmla="*/ 1067484 w 7467600"/>
              <a:gd name="connsiteY449" fmla="*/ 6858000 h 6858000"/>
              <a:gd name="connsiteX450" fmla="*/ 953928 w 7467600"/>
              <a:gd name="connsiteY450" fmla="*/ 6858000 h 6858000"/>
              <a:gd name="connsiteX451" fmla="*/ 959715 w 7467600"/>
              <a:gd name="connsiteY451" fmla="*/ 6850185 h 6858000"/>
              <a:gd name="connsiteX452" fmla="*/ 1483788 w 7467600"/>
              <a:gd name="connsiteY452" fmla="*/ 6259174 h 6858000"/>
              <a:gd name="connsiteX453" fmla="*/ 1100671 w 7467600"/>
              <a:gd name="connsiteY453" fmla="*/ 6252137 h 6858000"/>
              <a:gd name="connsiteX454" fmla="*/ 1090144 w 7467600"/>
              <a:gd name="connsiteY454" fmla="*/ 6256748 h 6858000"/>
              <a:gd name="connsiteX455" fmla="*/ 1095872 w 7467600"/>
              <a:gd name="connsiteY455" fmla="*/ 6271892 h 6858000"/>
              <a:gd name="connsiteX456" fmla="*/ 262785 w 7467600"/>
              <a:gd name="connsiteY456" fmla="*/ 6845450 h 6858000"/>
              <a:gd name="connsiteX457" fmla="*/ 209968 w 7467600"/>
              <a:gd name="connsiteY457" fmla="*/ 6770713 h 6858000"/>
              <a:gd name="connsiteX458" fmla="*/ 873460 w 7467600"/>
              <a:gd name="connsiteY458" fmla="*/ 6253768 h 6858000"/>
              <a:gd name="connsiteX459" fmla="*/ 192686 w 7467600"/>
              <a:gd name="connsiteY459" fmla="*/ 5849257 h 6858000"/>
              <a:gd name="connsiteX460" fmla="*/ 4696 w 7467600"/>
              <a:gd name="connsiteY460" fmla="*/ 5697668 h 6858000"/>
              <a:gd name="connsiteX461" fmla="*/ 0 w 7467600"/>
              <a:gd name="connsiteY461" fmla="*/ 5689984 h 6858000"/>
              <a:gd name="connsiteX462" fmla="*/ 0 w 7467600"/>
              <a:gd name="connsiteY462" fmla="*/ 5513472 h 6858000"/>
              <a:gd name="connsiteX463" fmla="*/ 174101 w 7467600"/>
              <a:gd name="connsiteY463" fmla="*/ 5620277 h 6858000"/>
              <a:gd name="connsiteX464" fmla="*/ 891800 w 7467600"/>
              <a:gd name="connsiteY464" fmla="*/ 6036935 h 6858000"/>
              <a:gd name="connsiteX465" fmla="*/ 1072219 w 7467600"/>
              <a:gd name="connsiteY465" fmla="*/ 6169443 h 6858000"/>
              <a:gd name="connsiteX466" fmla="*/ 1074117 w 7467600"/>
              <a:gd name="connsiteY466" fmla="*/ 6170301 h 6858000"/>
              <a:gd name="connsiteX467" fmla="*/ 1083114 w 7467600"/>
              <a:gd name="connsiteY467" fmla="*/ 6174131 h 6858000"/>
              <a:gd name="connsiteX468" fmla="*/ 1543010 w 7467600"/>
              <a:gd name="connsiteY468" fmla="*/ 6191140 h 6858000"/>
              <a:gd name="connsiteX469" fmla="*/ 1551080 w 7467600"/>
              <a:gd name="connsiteY469" fmla="*/ 6195006 h 6858000"/>
              <a:gd name="connsiteX470" fmla="*/ 2345443 w 7467600"/>
              <a:gd name="connsiteY470" fmla="*/ 5549882 h 6858000"/>
              <a:gd name="connsiteX471" fmla="*/ 1721499 w 7467600"/>
              <a:gd name="connsiteY471" fmla="*/ 5599969 h 6858000"/>
              <a:gd name="connsiteX472" fmla="*/ 767716 w 7467600"/>
              <a:gd name="connsiteY472" fmla="*/ 5472768 h 6858000"/>
              <a:gd name="connsiteX473" fmla="*/ 722147 w 7467600"/>
              <a:gd name="connsiteY473" fmla="*/ 5393091 h 6858000"/>
              <a:gd name="connsiteX474" fmla="*/ 1485552 w 7467600"/>
              <a:gd name="connsiteY474" fmla="*/ 5313202 h 6858000"/>
              <a:gd name="connsiteX475" fmla="*/ 2143004 w 7467600"/>
              <a:gd name="connsiteY475" fmla="*/ 5402420 h 6858000"/>
              <a:gd name="connsiteX476" fmla="*/ 1933391 w 7467600"/>
              <a:gd name="connsiteY476" fmla="*/ 5156971 h 6858000"/>
              <a:gd name="connsiteX477" fmla="*/ 1827118 w 7467600"/>
              <a:gd name="connsiteY477" fmla="*/ 4968410 h 6858000"/>
              <a:gd name="connsiteX478" fmla="*/ 1837349 w 7467600"/>
              <a:gd name="connsiteY478" fmla="*/ 4956357 h 6858000"/>
              <a:gd name="connsiteX479" fmla="*/ 2162835 w 7467600"/>
              <a:gd name="connsiteY479" fmla="*/ 5187853 h 6858000"/>
              <a:gd name="connsiteX480" fmla="*/ 2257167 w 7467600"/>
              <a:gd name="connsiteY480" fmla="*/ 5462123 h 6858000"/>
              <a:gd name="connsiteX481" fmla="*/ 2261598 w 7467600"/>
              <a:gd name="connsiteY481" fmla="*/ 5467998 h 6858000"/>
              <a:gd name="connsiteX482" fmla="*/ 2437177 w 7467600"/>
              <a:gd name="connsiteY482" fmla="*/ 5479608 h 6858000"/>
              <a:gd name="connsiteX483" fmla="*/ 2445247 w 7467600"/>
              <a:gd name="connsiteY483" fmla="*/ 5483476 h 6858000"/>
              <a:gd name="connsiteX484" fmla="*/ 2743626 w 7467600"/>
              <a:gd name="connsiteY484" fmla="*/ 5304819 h 6858000"/>
              <a:gd name="connsiteX485" fmla="*/ 3048102 w 7467600"/>
              <a:gd name="connsiteY485" fmla="*/ 5150595 h 6858000"/>
              <a:gd name="connsiteX486" fmla="*/ 1799414 w 7467600"/>
              <a:gd name="connsiteY486" fmla="*/ 4694732 h 6858000"/>
              <a:gd name="connsiteX487" fmla="*/ 1771735 w 7467600"/>
              <a:gd name="connsiteY487" fmla="*/ 4619929 h 6858000"/>
              <a:gd name="connsiteX488" fmla="*/ 3104273 w 7467600"/>
              <a:gd name="connsiteY488" fmla="*/ 5076159 h 6858000"/>
              <a:gd name="connsiteX489" fmla="*/ 3113245 w 7467600"/>
              <a:gd name="connsiteY489" fmla="*/ 5090705 h 6858000"/>
              <a:gd name="connsiteX490" fmla="*/ 3126294 w 7467600"/>
              <a:gd name="connsiteY490" fmla="*/ 5114400 h 6858000"/>
              <a:gd name="connsiteX491" fmla="*/ 3937433 w 7467600"/>
              <a:gd name="connsiteY491" fmla="*/ 4830473 h 6858000"/>
              <a:gd name="connsiteX492" fmla="*/ 3590475 w 7467600"/>
              <a:gd name="connsiteY492" fmla="*/ 4597974 h 6858000"/>
              <a:gd name="connsiteX493" fmla="*/ 3100264 w 7467600"/>
              <a:gd name="connsiteY493" fmla="*/ 4579845 h 6858000"/>
              <a:gd name="connsiteX494" fmla="*/ 2183576 w 7467600"/>
              <a:gd name="connsiteY494" fmla="*/ 4227150 h 6858000"/>
              <a:gd name="connsiteX495" fmla="*/ 2151029 w 7467600"/>
              <a:gd name="connsiteY495" fmla="*/ 4146947 h 6858000"/>
              <a:gd name="connsiteX496" fmla="*/ 3563434 w 7467600"/>
              <a:gd name="connsiteY496" fmla="*/ 4469115 h 6858000"/>
              <a:gd name="connsiteX497" fmla="*/ 3177952 w 7467600"/>
              <a:gd name="connsiteY497" fmla="*/ 3657386 h 6858000"/>
              <a:gd name="connsiteX498" fmla="*/ 3189263 w 7467600"/>
              <a:gd name="connsiteY498" fmla="*/ 3625726 h 6858000"/>
              <a:gd name="connsiteX499" fmla="*/ 3560912 w 7467600"/>
              <a:gd name="connsiteY499" fmla="*/ 4079863 h 6858000"/>
              <a:gd name="connsiteX500" fmla="*/ 3626636 w 7467600"/>
              <a:gd name="connsiteY500" fmla="*/ 4512230 h 6858000"/>
              <a:gd name="connsiteX501" fmla="*/ 3653088 w 7467600"/>
              <a:gd name="connsiteY501" fmla="*/ 4521417 h 6858000"/>
              <a:gd name="connsiteX502" fmla="*/ 3988128 w 7467600"/>
              <a:gd name="connsiteY502" fmla="*/ 4817267 h 6858000"/>
              <a:gd name="connsiteX503" fmla="*/ 4830582 w 7467600"/>
              <a:gd name="connsiteY503" fmla="*/ 4676000 h 6858000"/>
              <a:gd name="connsiteX504" fmla="*/ 4830100 w 7467600"/>
              <a:gd name="connsiteY504" fmla="*/ 4675554 h 6858000"/>
              <a:gd name="connsiteX505" fmla="*/ 4036318 w 7467600"/>
              <a:gd name="connsiteY505" fmla="*/ 4147013 h 6858000"/>
              <a:gd name="connsiteX506" fmla="*/ 3432098 w 7467600"/>
              <a:gd name="connsiteY506" fmla="*/ 3537312 h 6858000"/>
              <a:gd name="connsiteX507" fmla="*/ 3446761 w 7467600"/>
              <a:gd name="connsiteY507" fmla="*/ 3461278 h 6858000"/>
              <a:gd name="connsiteX508" fmla="*/ 4419733 w 7467600"/>
              <a:gd name="connsiteY508" fmla="*/ 3963555 h 6858000"/>
              <a:gd name="connsiteX509" fmla="*/ 4781371 w 7467600"/>
              <a:gd name="connsiteY509" fmla="*/ 4458604 h 6858000"/>
              <a:gd name="connsiteX510" fmla="*/ 4780440 w 7467600"/>
              <a:gd name="connsiteY510" fmla="*/ 4470290 h 6858000"/>
              <a:gd name="connsiteX511" fmla="*/ 4898954 w 7467600"/>
              <a:gd name="connsiteY511" fmla="*/ 4662092 h 6858000"/>
              <a:gd name="connsiteX512" fmla="*/ 4900699 w 7467600"/>
              <a:gd name="connsiteY512" fmla="*/ 4670867 h 6858000"/>
              <a:gd name="connsiteX513" fmla="*/ 5714511 w 7467600"/>
              <a:gd name="connsiteY513" fmla="*/ 4663483 h 6858000"/>
              <a:gd name="connsiteX514" fmla="*/ 5464793 w 7467600"/>
              <a:gd name="connsiteY514" fmla="*/ 4393556 h 6858000"/>
              <a:gd name="connsiteX515" fmla="*/ 5461897 w 7467600"/>
              <a:gd name="connsiteY515" fmla="*/ 4390879 h 6858000"/>
              <a:gd name="connsiteX516" fmla="*/ 4294126 w 7467600"/>
              <a:gd name="connsiteY516" fmla="*/ 3303048 h 6858000"/>
              <a:gd name="connsiteX517" fmla="*/ 4305321 w 7467600"/>
              <a:gd name="connsiteY517" fmla="*/ 3256953 h 6858000"/>
              <a:gd name="connsiteX518" fmla="*/ 4949299 w 7467600"/>
              <a:gd name="connsiteY518" fmla="*/ 3766336 h 6858000"/>
              <a:gd name="connsiteX519" fmla="*/ 5291452 w 7467600"/>
              <a:gd name="connsiteY519" fmla="*/ 4076801 h 6858000"/>
              <a:gd name="connsiteX520" fmla="*/ 5434998 w 7467600"/>
              <a:gd name="connsiteY520" fmla="*/ 4254100 h 6858000"/>
              <a:gd name="connsiteX521" fmla="*/ 5351015 w 7467600"/>
              <a:gd name="connsiteY521" fmla="*/ 3760989 h 6858000"/>
              <a:gd name="connsiteX522" fmla="*/ 5413780 w 7467600"/>
              <a:gd name="connsiteY522" fmla="*/ 2966265 h 6858000"/>
              <a:gd name="connsiteX523" fmla="*/ 5425627 w 7467600"/>
              <a:gd name="connsiteY523" fmla="*/ 2954192 h 6858000"/>
              <a:gd name="connsiteX524" fmla="*/ 6604735 w 7467600"/>
              <a:gd name="connsiteY524" fmla="*/ 2041381 h 6858000"/>
              <a:gd name="connsiteX525" fmla="*/ 7204487 w 7467600"/>
              <a:gd name="connsiteY525" fmla="*/ 2742112 h 6858000"/>
              <a:gd name="connsiteX526" fmla="*/ 7131592 w 7467600"/>
              <a:gd name="connsiteY526" fmla="*/ 2672096 h 6858000"/>
              <a:gd name="connsiteX527" fmla="*/ 6996344 w 7467600"/>
              <a:gd name="connsiteY527" fmla="*/ 2518310 h 6858000"/>
              <a:gd name="connsiteX528" fmla="*/ 6735495 w 7467600"/>
              <a:gd name="connsiteY528" fmla="*/ 2196890 h 6858000"/>
              <a:gd name="connsiteX529" fmla="*/ 6721901 w 7467600"/>
              <a:gd name="connsiteY529" fmla="*/ 2179274 h 6858000"/>
              <a:gd name="connsiteX530" fmla="*/ 6604735 w 7467600"/>
              <a:gd name="connsiteY530" fmla="*/ 2041381 h 6858000"/>
              <a:gd name="connsiteX531" fmla="*/ 6591670 w 7467600"/>
              <a:gd name="connsiteY531" fmla="*/ 1988277 h 6858000"/>
              <a:gd name="connsiteX532" fmla="*/ 6747349 w 7467600"/>
              <a:gd name="connsiteY532" fmla="*/ 2160069 h 6858000"/>
              <a:gd name="connsiteX533" fmla="*/ 6760943 w 7467600"/>
              <a:gd name="connsiteY533" fmla="*/ 2177686 h 6858000"/>
              <a:gd name="connsiteX534" fmla="*/ 7021065 w 7467600"/>
              <a:gd name="connsiteY534" fmla="*/ 2498102 h 6858000"/>
              <a:gd name="connsiteX535" fmla="*/ 7155223 w 7467600"/>
              <a:gd name="connsiteY535" fmla="*/ 2650386 h 6858000"/>
              <a:gd name="connsiteX536" fmla="*/ 7203167 w 7467600"/>
              <a:gd name="connsiteY536" fmla="*/ 2697288 h 6858000"/>
              <a:gd name="connsiteX537" fmla="*/ 6937703 w 7467600"/>
              <a:gd name="connsiteY537" fmla="*/ 2321981 h 6858000"/>
              <a:gd name="connsiteX538" fmla="*/ 6591670 w 7467600"/>
              <a:gd name="connsiteY538" fmla="*/ 1988277 h 6858000"/>
              <a:gd name="connsiteX539" fmla="*/ 5798671 w 7467600"/>
              <a:gd name="connsiteY539" fmla="*/ 1981601 h 6858000"/>
              <a:gd name="connsiteX540" fmla="*/ 5754709 w 7467600"/>
              <a:gd name="connsiteY540" fmla="*/ 2071454 h 6858000"/>
              <a:gd name="connsiteX541" fmla="*/ 5763044 w 7467600"/>
              <a:gd name="connsiteY541" fmla="*/ 2842206 h 6858000"/>
              <a:gd name="connsiteX542" fmla="*/ 5764974 w 7467600"/>
              <a:gd name="connsiteY542" fmla="*/ 2799609 h 6858000"/>
              <a:gd name="connsiteX543" fmla="*/ 5767665 w 7467600"/>
              <a:gd name="connsiteY543" fmla="*/ 2666409 h 6858000"/>
              <a:gd name="connsiteX544" fmla="*/ 5763055 w 7467600"/>
              <a:gd name="connsiteY544" fmla="*/ 2579705 h 6858000"/>
              <a:gd name="connsiteX545" fmla="*/ 5758079 w 7467600"/>
              <a:gd name="connsiteY545" fmla="*/ 2492508 h 6858000"/>
              <a:gd name="connsiteX546" fmla="*/ 5779325 w 7467600"/>
              <a:gd name="connsiteY546" fmla="*/ 2197069 h 6858000"/>
              <a:gd name="connsiteX547" fmla="*/ 5798671 w 7467600"/>
              <a:gd name="connsiteY547" fmla="*/ 1981601 h 6858000"/>
              <a:gd name="connsiteX548" fmla="*/ 5829202 w 7467600"/>
              <a:gd name="connsiteY548" fmla="*/ 1971679 h 6858000"/>
              <a:gd name="connsiteX549" fmla="*/ 5809558 w 7467600"/>
              <a:gd name="connsiteY549" fmla="*/ 2198043 h 6858000"/>
              <a:gd name="connsiteX550" fmla="*/ 5788653 w 7467600"/>
              <a:gd name="connsiteY550" fmla="*/ 2489430 h 6858000"/>
              <a:gd name="connsiteX551" fmla="*/ 5793439 w 7467600"/>
              <a:gd name="connsiteY551" fmla="*/ 2575235 h 6858000"/>
              <a:gd name="connsiteX552" fmla="*/ 5796837 w 7467600"/>
              <a:gd name="connsiteY552" fmla="*/ 2637633 h 6858000"/>
              <a:gd name="connsiteX553" fmla="*/ 5818614 w 7467600"/>
              <a:gd name="connsiteY553" fmla="*/ 2473055 h 6858000"/>
              <a:gd name="connsiteX554" fmla="*/ 5829202 w 7467600"/>
              <a:gd name="connsiteY554" fmla="*/ 1971679 h 6858000"/>
              <a:gd name="connsiteX555" fmla="*/ 5911389 w 7467600"/>
              <a:gd name="connsiteY555" fmla="*/ 1898371 h 6858000"/>
              <a:gd name="connsiteX556" fmla="*/ 6237627 w 7467600"/>
              <a:gd name="connsiteY556" fmla="*/ 2231921 h 6858000"/>
              <a:gd name="connsiteX557" fmla="*/ 5911389 w 7467600"/>
              <a:gd name="connsiteY557" fmla="*/ 1898371 h 6858000"/>
              <a:gd name="connsiteX558" fmla="*/ 6944437 w 7467600"/>
              <a:gd name="connsiteY558" fmla="*/ 1575402 h 6858000"/>
              <a:gd name="connsiteX559" fmla="*/ 6304730 w 7467600"/>
              <a:gd name="connsiteY559" fmla="*/ 1766654 h 6858000"/>
              <a:gd name="connsiteX560" fmla="*/ 6944437 w 7467600"/>
              <a:gd name="connsiteY560" fmla="*/ 1575402 h 6858000"/>
              <a:gd name="connsiteX561" fmla="*/ 7019523 w 7467600"/>
              <a:gd name="connsiteY561" fmla="*/ 1519450 h 6858000"/>
              <a:gd name="connsiteX562" fmla="*/ 6298091 w 7467600"/>
              <a:gd name="connsiteY562" fmla="*/ 1737122 h 6858000"/>
              <a:gd name="connsiteX563" fmla="*/ 7019523 w 7467600"/>
              <a:gd name="connsiteY563" fmla="*/ 1519450 h 6858000"/>
              <a:gd name="connsiteX564" fmla="*/ 2399523 w 7467600"/>
              <a:gd name="connsiteY564" fmla="*/ 1428234 h 6858000"/>
              <a:gd name="connsiteX565" fmla="*/ 2224982 w 7467600"/>
              <a:gd name="connsiteY565" fmla="*/ 1826201 h 6858000"/>
              <a:gd name="connsiteX566" fmla="*/ 2096099 w 7467600"/>
              <a:gd name="connsiteY566" fmla="*/ 2345900 h 6858000"/>
              <a:gd name="connsiteX567" fmla="*/ 2283317 w 7467600"/>
              <a:gd name="connsiteY567" fmla="*/ 1796925 h 6858000"/>
              <a:gd name="connsiteX568" fmla="*/ 2399523 w 7467600"/>
              <a:gd name="connsiteY568" fmla="*/ 1428234 h 6858000"/>
              <a:gd name="connsiteX569" fmla="*/ 2448558 w 7467600"/>
              <a:gd name="connsiteY569" fmla="*/ 1373435 h 6858000"/>
              <a:gd name="connsiteX570" fmla="*/ 2312521 w 7467600"/>
              <a:gd name="connsiteY570" fmla="*/ 1806140 h 6858000"/>
              <a:gd name="connsiteX571" fmla="*/ 2127533 w 7467600"/>
              <a:gd name="connsiteY571" fmla="*/ 2348380 h 6858000"/>
              <a:gd name="connsiteX572" fmla="*/ 2358080 w 7467600"/>
              <a:gd name="connsiteY572" fmla="*/ 1866134 h 6858000"/>
              <a:gd name="connsiteX573" fmla="*/ 2407436 w 7467600"/>
              <a:gd name="connsiteY573" fmla="*/ 1651070 h 6858000"/>
              <a:gd name="connsiteX574" fmla="*/ 2448558 w 7467600"/>
              <a:gd name="connsiteY574" fmla="*/ 1373435 h 6858000"/>
              <a:gd name="connsiteX575" fmla="*/ 278707 w 7467600"/>
              <a:gd name="connsiteY575" fmla="*/ 1352270 h 6858000"/>
              <a:gd name="connsiteX576" fmla="*/ 321570 w 7467600"/>
              <a:gd name="connsiteY576" fmla="*/ 1861610 h 6858000"/>
              <a:gd name="connsiteX577" fmla="*/ 294281 w 7467600"/>
              <a:gd name="connsiteY577" fmla="*/ 1440658 h 6858000"/>
              <a:gd name="connsiteX578" fmla="*/ 278707 w 7467600"/>
              <a:gd name="connsiteY578" fmla="*/ 1352270 h 6858000"/>
              <a:gd name="connsiteX579" fmla="*/ 1423821 w 7467600"/>
              <a:gd name="connsiteY579" fmla="*/ 1351958 h 6858000"/>
              <a:gd name="connsiteX580" fmla="*/ 1638521 w 7467600"/>
              <a:gd name="connsiteY580" fmla="*/ 1908470 h 6858000"/>
              <a:gd name="connsiteX581" fmla="*/ 1754199 w 7467600"/>
              <a:gd name="connsiteY581" fmla="*/ 2149284 h 6858000"/>
              <a:gd name="connsiteX582" fmla="*/ 1908359 w 7467600"/>
              <a:gd name="connsiteY582" fmla="*/ 2364988 h 6858000"/>
              <a:gd name="connsiteX583" fmla="*/ 1647661 w 7467600"/>
              <a:gd name="connsiteY583" fmla="*/ 1825945 h 6858000"/>
              <a:gd name="connsiteX584" fmla="*/ 1423821 w 7467600"/>
              <a:gd name="connsiteY584" fmla="*/ 1351958 h 6858000"/>
              <a:gd name="connsiteX585" fmla="*/ 1431890 w 7467600"/>
              <a:gd name="connsiteY585" fmla="*/ 1306475 h 6858000"/>
              <a:gd name="connsiteX586" fmla="*/ 1507597 w 7467600"/>
              <a:gd name="connsiteY586" fmla="*/ 1446132 h 6858000"/>
              <a:gd name="connsiteX587" fmla="*/ 1674586 w 7467600"/>
              <a:gd name="connsiteY587" fmla="*/ 1813832 h 6858000"/>
              <a:gd name="connsiteX588" fmla="*/ 1815950 w 7467600"/>
              <a:gd name="connsiteY588" fmla="*/ 2128564 h 6858000"/>
              <a:gd name="connsiteX589" fmla="*/ 1984242 w 7467600"/>
              <a:gd name="connsiteY589" fmla="*/ 2430829 h 6858000"/>
              <a:gd name="connsiteX590" fmla="*/ 2014023 w 7467600"/>
              <a:gd name="connsiteY590" fmla="*/ 2450995 h 6858000"/>
              <a:gd name="connsiteX591" fmla="*/ 1747337 w 7467600"/>
              <a:gd name="connsiteY591" fmla="*/ 1855264 h 6858000"/>
              <a:gd name="connsiteX592" fmla="*/ 1533749 w 7467600"/>
              <a:gd name="connsiteY592" fmla="*/ 1478656 h 6858000"/>
              <a:gd name="connsiteX593" fmla="*/ 1431890 w 7467600"/>
              <a:gd name="connsiteY593" fmla="*/ 1306475 h 6858000"/>
              <a:gd name="connsiteX594" fmla="*/ 5052692 w 7467600"/>
              <a:gd name="connsiteY594" fmla="*/ 1292994 h 6858000"/>
              <a:gd name="connsiteX595" fmla="*/ 5200661 w 7467600"/>
              <a:gd name="connsiteY595" fmla="*/ 1635186 h 6858000"/>
              <a:gd name="connsiteX596" fmla="*/ 5297138 w 7467600"/>
              <a:gd name="connsiteY596" fmla="*/ 1906351 h 6858000"/>
              <a:gd name="connsiteX597" fmla="*/ 5052692 w 7467600"/>
              <a:gd name="connsiteY597" fmla="*/ 1292994 h 6858000"/>
              <a:gd name="connsiteX598" fmla="*/ 5009948 w 7467600"/>
              <a:gd name="connsiteY598" fmla="*/ 1273619 h 6858000"/>
              <a:gd name="connsiteX599" fmla="*/ 5121777 w 7467600"/>
              <a:gd name="connsiteY599" fmla="*/ 1654213 h 6858000"/>
              <a:gd name="connsiteX600" fmla="*/ 5293545 w 7467600"/>
              <a:gd name="connsiteY600" fmla="*/ 2072247 h 6858000"/>
              <a:gd name="connsiteX601" fmla="*/ 5294042 w 7467600"/>
              <a:gd name="connsiteY601" fmla="*/ 2065019 h 6858000"/>
              <a:gd name="connsiteX602" fmla="*/ 5171936 w 7467600"/>
              <a:gd name="connsiteY602" fmla="*/ 1647613 h 6858000"/>
              <a:gd name="connsiteX603" fmla="*/ 5009948 w 7467600"/>
              <a:gd name="connsiteY603" fmla="*/ 1273619 h 6858000"/>
              <a:gd name="connsiteX604" fmla="*/ 655236 w 7467600"/>
              <a:gd name="connsiteY604" fmla="*/ 1268632 h 6858000"/>
              <a:gd name="connsiteX605" fmla="*/ 839521 w 7467600"/>
              <a:gd name="connsiteY605" fmla="*/ 1685315 h 6858000"/>
              <a:gd name="connsiteX606" fmla="*/ 1109416 w 7467600"/>
              <a:gd name="connsiteY606" fmla="*/ 2061663 h 6858000"/>
              <a:gd name="connsiteX607" fmla="*/ 1298300 w 7467600"/>
              <a:gd name="connsiteY607" fmla="*/ 2247742 h 6858000"/>
              <a:gd name="connsiteX608" fmla="*/ 1125871 w 7467600"/>
              <a:gd name="connsiteY608" fmla="*/ 1989513 h 6858000"/>
              <a:gd name="connsiteX609" fmla="*/ 981574 w 7467600"/>
              <a:gd name="connsiteY609" fmla="*/ 1783157 h 6858000"/>
              <a:gd name="connsiteX610" fmla="*/ 922198 w 7467600"/>
              <a:gd name="connsiteY610" fmla="*/ 1677437 h 6858000"/>
              <a:gd name="connsiteX611" fmla="*/ 869293 w 7467600"/>
              <a:gd name="connsiteY611" fmla="*/ 1583214 h 6858000"/>
              <a:gd name="connsiteX612" fmla="*/ 751431 w 7467600"/>
              <a:gd name="connsiteY612" fmla="*/ 1405731 h 6858000"/>
              <a:gd name="connsiteX613" fmla="*/ 655236 w 7467600"/>
              <a:gd name="connsiteY613" fmla="*/ 1268632 h 6858000"/>
              <a:gd name="connsiteX614" fmla="*/ 6516292 w 7467600"/>
              <a:gd name="connsiteY614" fmla="*/ 1263064 h 6858000"/>
              <a:gd name="connsiteX615" fmla="*/ 5736320 w 7467600"/>
              <a:gd name="connsiteY615" fmla="*/ 1501803 h 6858000"/>
              <a:gd name="connsiteX616" fmla="*/ 6516292 w 7467600"/>
              <a:gd name="connsiteY616" fmla="*/ 1263064 h 6858000"/>
              <a:gd name="connsiteX617" fmla="*/ 291466 w 7467600"/>
              <a:gd name="connsiteY617" fmla="*/ 1250369 h 6858000"/>
              <a:gd name="connsiteX618" fmla="*/ 323180 w 7467600"/>
              <a:gd name="connsiteY618" fmla="*/ 1435283 h 6858000"/>
              <a:gd name="connsiteX619" fmla="*/ 349381 w 7467600"/>
              <a:gd name="connsiteY619" fmla="*/ 1875041 h 6858000"/>
              <a:gd name="connsiteX620" fmla="*/ 374363 w 7467600"/>
              <a:gd name="connsiteY620" fmla="*/ 1506494 h 6858000"/>
              <a:gd name="connsiteX621" fmla="*/ 302168 w 7467600"/>
              <a:gd name="connsiteY621" fmla="*/ 1274495 h 6858000"/>
              <a:gd name="connsiteX622" fmla="*/ 291466 w 7467600"/>
              <a:gd name="connsiteY622" fmla="*/ 1250369 h 6858000"/>
              <a:gd name="connsiteX623" fmla="*/ 678222 w 7467600"/>
              <a:gd name="connsiteY623" fmla="*/ 1248670 h 6858000"/>
              <a:gd name="connsiteX624" fmla="*/ 775536 w 7467600"/>
              <a:gd name="connsiteY624" fmla="*/ 1388015 h 6858000"/>
              <a:gd name="connsiteX625" fmla="*/ 894529 w 7467600"/>
              <a:gd name="connsiteY625" fmla="*/ 1567739 h 6858000"/>
              <a:gd name="connsiteX626" fmla="*/ 948000 w 7467600"/>
              <a:gd name="connsiteY626" fmla="*/ 1663088 h 6858000"/>
              <a:gd name="connsiteX627" fmla="*/ 1006812 w 7467600"/>
              <a:gd name="connsiteY627" fmla="*/ 1767683 h 6858000"/>
              <a:gd name="connsiteX628" fmla="*/ 1149133 w 7467600"/>
              <a:gd name="connsiteY628" fmla="*/ 1971513 h 6858000"/>
              <a:gd name="connsiteX629" fmla="*/ 1333952 w 7467600"/>
              <a:gd name="connsiteY629" fmla="*/ 2251620 h 6858000"/>
              <a:gd name="connsiteX630" fmla="*/ 1337329 w 7467600"/>
              <a:gd name="connsiteY630" fmla="*/ 2258350 h 6858000"/>
              <a:gd name="connsiteX631" fmla="*/ 1014726 w 7467600"/>
              <a:gd name="connsiteY631" fmla="*/ 1615556 h 6858000"/>
              <a:gd name="connsiteX632" fmla="*/ 678222 w 7467600"/>
              <a:gd name="connsiteY632" fmla="*/ 1248670 h 6858000"/>
              <a:gd name="connsiteX633" fmla="*/ 6691602 w 7467600"/>
              <a:gd name="connsiteY633" fmla="*/ 1140573 h 6858000"/>
              <a:gd name="connsiteX634" fmla="*/ 6571100 w 7467600"/>
              <a:gd name="connsiteY634" fmla="*/ 1183662 h 6858000"/>
              <a:gd name="connsiteX635" fmla="*/ 6241687 w 7467600"/>
              <a:gd name="connsiteY635" fmla="*/ 1257600 h 6858000"/>
              <a:gd name="connsiteX636" fmla="*/ 5693009 w 7467600"/>
              <a:gd name="connsiteY636" fmla="*/ 1478256 h 6858000"/>
              <a:gd name="connsiteX637" fmla="*/ 6548420 w 7467600"/>
              <a:gd name="connsiteY637" fmla="*/ 1214599 h 6858000"/>
              <a:gd name="connsiteX638" fmla="*/ 6605473 w 7467600"/>
              <a:gd name="connsiteY638" fmla="*/ 1184686 h 6858000"/>
              <a:gd name="connsiteX639" fmla="*/ 6691602 w 7467600"/>
              <a:gd name="connsiteY639" fmla="*/ 1140573 h 6858000"/>
              <a:gd name="connsiteX640" fmla="*/ 4002475 w 7467600"/>
              <a:gd name="connsiteY640" fmla="*/ 1037802 h 6858000"/>
              <a:gd name="connsiteX641" fmla="*/ 4000324 w 7467600"/>
              <a:gd name="connsiteY641" fmla="*/ 1039362 h 6858000"/>
              <a:gd name="connsiteX642" fmla="*/ 4002862 w 7467600"/>
              <a:gd name="connsiteY642" fmla="*/ 1042866 h 6858000"/>
              <a:gd name="connsiteX643" fmla="*/ 4002475 w 7467600"/>
              <a:gd name="connsiteY643" fmla="*/ 1037802 h 6858000"/>
              <a:gd name="connsiteX644" fmla="*/ 506322 w 7467600"/>
              <a:gd name="connsiteY644" fmla="*/ 1020997 h 6858000"/>
              <a:gd name="connsiteX645" fmla="*/ 533068 w 7467600"/>
              <a:gd name="connsiteY645" fmla="*/ 1029409 h 6858000"/>
              <a:gd name="connsiteX646" fmla="*/ 1232525 w 7467600"/>
              <a:gd name="connsiteY646" fmla="*/ 1804675 h 6858000"/>
              <a:gd name="connsiteX647" fmla="*/ 1388858 w 7467600"/>
              <a:gd name="connsiteY647" fmla="*/ 2368011 h 6858000"/>
              <a:gd name="connsiteX648" fmla="*/ 1384098 w 7467600"/>
              <a:gd name="connsiteY648" fmla="*/ 2378125 h 6858000"/>
              <a:gd name="connsiteX649" fmla="*/ 1425393 w 7467600"/>
              <a:gd name="connsiteY649" fmla="*/ 2589124 h 6858000"/>
              <a:gd name="connsiteX650" fmla="*/ 1424001 w 7467600"/>
              <a:gd name="connsiteY650" fmla="*/ 2597541 h 6858000"/>
              <a:gd name="connsiteX651" fmla="*/ 2152729 w 7467600"/>
              <a:gd name="connsiteY651" fmla="*/ 2864487 h 6858000"/>
              <a:gd name="connsiteX652" fmla="*/ 2020609 w 7467600"/>
              <a:gd name="connsiteY652" fmla="*/ 2539671 h 6858000"/>
              <a:gd name="connsiteX653" fmla="*/ 2018920 w 7467600"/>
              <a:gd name="connsiteY653" fmla="*/ 2536309 h 6858000"/>
              <a:gd name="connsiteX654" fmla="*/ 1342441 w 7467600"/>
              <a:gd name="connsiteY654" fmla="*/ 1173017 h 6858000"/>
              <a:gd name="connsiteX655" fmla="*/ 1367925 w 7467600"/>
              <a:gd name="connsiteY655" fmla="*/ 1135648 h 6858000"/>
              <a:gd name="connsiteX656" fmla="*/ 1771401 w 7467600"/>
              <a:gd name="connsiteY656" fmla="*/ 1806673 h 6858000"/>
              <a:gd name="connsiteX657" fmla="*/ 1972385 w 7467600"/>
              <a:gd name="connsiteY657" fmla="*/ 2198735 h 6858000"/>
              <a:gd name="connsiteX658" fmla="*/ 2040892 w 7467600"/>
              <a:gd name="connsiteY658" fmla="*/ 2405205 h 6858000"/>
              <a:gd name="connsiteX659" fmla="*/ 2131689 w 7467600"/>
              <a:gd name="connsiteY659" fmla="*/ 1936926 h 6858000"/>
              <a:gd name="connsiteX660" fmla="*/ 2454820 w 7467600"/>
              <a:gd name="connsiteY660" fmla="*/ 1248808 h 6858000"/>
              <a:gd name="connsiteX661" fmla="*/ 2492512 w 7467600"/>
              <a:gd name="connsiteY661" fmla="*/ 1302920 h 6858000"/>
              <a:gd name="connsiteX662" fmla="*/ 2081216 w 7467600"/>
              <a:gd name="connsiteY662" fmla="*/ 2527513 h 6858000"/>
              <a:gd name="connsiteX663" fmla="*/ 2081211 w 7467600"/>
              <a:gd name="connsiteY663" fmla="*/ 2528916 h 6858000"/>
              <a:gd name="connsiteX664" fmla="*/ 2199067 w 7467600"/>
              <a:gd name="connsiteY664" fmla="*/ 2884061 h 6858000"/>
              <a:gd name="connsiteX665" fmla="*/ 3192586 w 7467600"/>
              <a:gd name="connsiteY665" fmla="*/ 3411496 h 6858000"/>
              <a:gd name="connsiteX666" fmla="*/ 3182620 w 7467600"/>
              <a:gd name="connsiteY666" fmla="*/ 3483279 h 6858000"/>
              <a:gd name="connsiteX667" fmla="*/ 2435119 w 7467600"/>
              <a:gd name="connsiteY667" fmla="*/ 3080173 h 6858000"/>
              <a:gd name="connsiteX668" fmla="*/ 2410152 w 7467600"/>
              <a:gd name="connsiteY668" fmla="*/ 3063751 h 6858000"/>
              <a:gd name="connsiteX669" fmla="*/ 2408099 w 7467600"/>
              <a:gd name="connsiteY669" fmla="*/ 3064403 h 6858000"/>
              <a:gd name="connsiteX670" fmla="*/ 2407218 w 7467600"/>
              <a:gd name="connsiteY670" fmla="*/ 3070324 h 6858000"/>
              <a:gd name="connsiteX671" fmla="*/ 2380138 w 7467600"/>
              <a:gd name="connsiteY671" fmla="*/ 3099341 h 6858000"/>
              <a:gd name="connsiteX672" fmla="*/ 1765923 w 7467600"/>
              <a:gd name="connsiteY672" fmla="*/ 3581043 h 6858000"/>
              <a:gd name="connsiteX673" fmla="*/ 1702258 w 7467600"/>
              <a:gd name="connsiteY673" fmla="*/ 3612286 h 6858000"/>
              <a:gd name="connsiteX674" fmla="*/ 1538370 w 7467600"/>
              <a:gd name="connsiteY674" fmla="*/ 3811804 h 6858000"/>
              <a:gd name="connsiteX675" fmla="*/ 542867 w 7467600"/>
              <a:gd name="connsiteY675" fmla="*/ 4944092 h 6858000"/>
              <a:gd name="connsiteX676" fmla="*/ 515800 w 7467600"/>
              <a:gd name="connsiteY676" fmla="*/ 4862180 h 6858000"/>
              <a:gd name="connsiteX677" fmla="*/ 909145 w 7467600"/>
              <a:gd name="connsiteY677" fmla="*/ 4199225 h 6858000"/>
              <a:gd name="connsiteX678" fmla="*/ 1214067 w 7467600"/>
              <a:gd name="connsiteY678" fmla="*/ 3908561 h 6858000"/>
              <a:gd name="connsiteX679" fmla="*/ 640967 w 7467600"/>
              <a:gd name="connsiteY679" fmla="*/ 4105601 h 6858000"/>
              <a:gd name="connsiteX680" fmla="*/ 112563 w 7467600"/>
              <a:gd name="connsiteY680" fmla="*/ 4396952 h 6858000"/>
              <a:gd name="connsiteX681" fmla="*/ 0 w 7467600"/>
              <a:gd name="connsiteY681" fmla="*/ 4466006 h 6858000"/>
              <a:gd name="connsiteX682" fmla="*/ 0 w 7467600"/>
              <a:gd name="connsiteY682" fmla="*/ 4233763 h 6858000"/>
              <a:gd name="connsiteX683" fmla="*/ 36881 w 7467600"/>
              <a:gd name="connsiteY683" fmla="*/ 4200118 h 6858000"/>
              <a:gd name="connsiteX684" fmla="*/ 910534 w 7467600"/>
              <a:gd name="connsiteY684" fmla="*/ 3629753 h 6858000"/>
              <a:gd name="connsiteX685" fmla="*/ 1578717 w 7467600"/>
              <a:gd name="connsiteY685" fmla="*/ 3575982 h 6858000"/>
              <a:gd name="connsiteX686" fmla="*/ 2338780 w 7467600"/>
              <a:gd name="connsiteY686" fmla="*/ 3033725 h 6858000"/>
              <a:gd name="connsiteX687" fmla="*/ 1807991 w 7467600"/>
              <a:gd name="connsiteY687" fmla="*/ 2807184 h 6858000"/>
              <a:gd name="connsiteX688" fmla="*/ 1416358 w 7467600"/>
              <a:gd name="connsiteY688" fmla="*/ 3112571 h 6858000"/>
              <a:gd name="connsiteX689" fmla="*/ 939066 w 7467600"/>
              <a:gd name="connsiteY689" fmla="*/ 3378798 h 6858000"/>
              <a:gd name="connsiteX690" fmla="*/ 115099 w 7467600"/>
              <a:gd name="connsiteY690" fmla="*/ 3607650 h 6858000"/>
              <a:gd name="connsiteX691" fmla="*/ 97284 w 7467600"/>
              <a:gd name="connsiteY691" fmla="*/ 3520393 h 6858000"/>
              <a:gd name="connsiteX692" fmla="*/ 922050 w 7467600"/>
              <a:gd name="connsiteY692" fmla="*/ 3074867 h 6858000"/>
              <a:gd name="connsiteX693" fmla="*/ 1405265 w 7467600"/>
              <a:gd name="connsiteY693" fmla="*/ 3016319 h 6858000"/>
              <a:gd name="connsiteX694" fmla="*/ 1407512 w 7467600"/>
              <a:gd name="connsiteY694" fmla="*/ 3018001 h 6858000"/>
              <a:gd name="connsiteX695" fmla="*/ 1726266 w 7467600"/>
              <a:gd name="connsiteY695" fmla="*/ 2777274 h 6858000"/>
              <a:gd name="connsiteX696" fmla="*/ 625390 w 7467600"/>
              <a:gd name="connsiteY696" fmla="*/ 2514541 h 6858000"/>
              <a:gd name="connsiteX697" fmla="*/ 619799 w 7467600"/>
              <a:gd name="connsiteY697" fmla="*/ 2527180 h 6858000"/>
              <a:gd name="connsiteX698" fmla="*/ 310030 w 7467600"/>
              <a:gd name="connsiteY698" fmla="*/ 2771818 h 6858000"/>
              <a:gd name="connsiteX699" fmla="*/ 173877 w 7467600"/>
              <a:gd name="connsiteY699" fmla="*/ 2937056 h 6858000"/>
              <a:gd name="connsiteX700" fmla="*/ 77889 w 7467600"/>
              <a:gd name="connsiteY700" fmla="*/ 3138440 h 6858000"/>
              <a:gd name="connsiteX701" fmla="*/ 0 w 7467600"/>
              <a:gd name="connsiteY701" fmla="*/ 3271395 h 6858000"/>
              <a:gd name="connsiteX702" fmla="*/ 0 w 7467600"/>
              <a:gd name="connsiteY702" fmla="*/ 3153002 h 6858000"/>
              <a:gd name="connsiteX703" fmla="*/ 2386 w 7467600"/>
              <a:gd name="connsiteY703" fmla="*/ 3149203 h 6858000"/>
              <a:gd name="connsiteX704" fmla="*/ 89753 w 7467600"/>
              <a:gd name="connsiteY704" fmla="*/ 2987702 h 6858000"/>
              <a:gd name="connsiteX705" fmla="*/ 76869 w 7467600"/>
              <a:gd name="connsiteY705" fmla="*/ 3005404 h 6858000"/>
              <a:gd name="connsiteX706" fmla="*/ 32049 w 7467600"/>
              <a:gd name="connsiteY706" fmla="*/ 3065814 h 6858000"/>
              <a:gd name="connsiteX707" fmla="*/ 0 w 7467600"/>
              <a:gd name="connsiteY707" fmla="*/ 3108744 h 6858000"/>
              <a:gd name="connsiteX708" fmla="*/ 0 w 7467600"/>
              <a:gd name="connsiteY708" fmla="*/ 3058059 h 6858000"/>
              <a:gd name="connsiteX709" fmla="*/ 7610 w 7467600"/>
              <a:gd name="connsiteY709" fmla="*/ 3047889 h 6858000"/>
              <a:gd name="connsiteX710" fmla="*/ 52419 w 7467600"/>
              <a:gd name="connsiteY710" fmla="*/ 2987479 h 6858000"/>
              <a:gd name="connsiteX711" fmla="*/ 59142 w 7467600"/>
              <a:gd name="connsiteY711" fmla="*/ 2978488 h 6858000"/>
              <a:gd name="connsiteX712" fmla="*/ 0 w 7467600"/>
              <a:gd name="connsiteY712" fmla="*/ 3015334 h 6858000"/>
              <a:gd name="connsiteX713" fmla="*/ 0 w 7467600"/>
              <a:gd name="connsiteY713" fmla="*/ 2914286 h 6858000"/>
              <a:gd name="connsiteX714" fmla="*/ 36383 w 7467600"/>
              <a:gd name="connsiteY714" fmla="*/ 2901128 h 6858000"/>
              <a:gd name="connsiteX715" fmla="*/ 156329 w 7467600"/>
              <a:gd name="connsiteY715" fmla="*/ 2840533 h 6858000"/>
              <a:gd name="connsiteX716" fmla="*/ 358355 w 7467600"/>
              <a:gd name="connsiteY716" fmla="*/ 2620471 h 6858000"/>
              <a:gd name="connsiteX717" fmla="*/ 510577 w 7467600"/>
              <a:gd name="connsiteY717" fmla="*/ 2501244 h 6858000"/>
              <a:gd name="connsiteX718" fmla="*/ 211967 w 7467600"/>
              <a:gd name="connsiteY718" fmla="*/ 2479171 h 6858000"/>
              <a:gd name="connsiteX719" fmla="*/ 0 w 7467600"/>
              <a:gd name="connsiteY719" fmla="*/ 2476398 h 6858000"/>
              <a:gd name="connsiteX720" fmla="*/ 0 w 7467600"/>
              <a:gd name="connsiteY720" fmla="*/ 2389189 h 6858000"/>
              <a:gd name="connsiteX721" fmla="*/ 103062 w 7467600"/>
              <a:gd name="connsiteY721" fmla="*/ 2389518 h 6858000"/>
              <a:gd name="connsiteX722" fmla="*/ 510734 w 7467600"/>
              <a:gd name="connsiteY722" fmla="*/ 2416201 h 6858000"/>
              <a:gd name="connsiteX723" fmla="*/ 279257 w 7467600"/>
              <a:gd name="connsiteY723" fmla="*/ 2092102 h 6858000"/>
              <a:gd name="connsiteX724" fmla="*/ 65265 w 7467600"/>
              <a:gd name="connsiteY724" fmla="*/ 2006049 h 6858000"/>
              <a:gd name="connsiteX725" fmla="*/ 0 w 7467600"/>
              <a:gd name="connsiteY725" fmla="*/ 1982532 h 6858000"/>
              <a:gd name="connsiteX726" fmla="*/ 0 w 7467600"/>
              <a:gd name="connsiteY726" fmla="*/ 1912789 h 6858000"/>
              <a:gd name="connsiteX727" fmla="*/ 97460 w 7467600"/>
              <a:gd name="connsiteY727" fmla="*/ 1953725 h 6858000"/>
              <a:gd name="connsiteX728" fmla="*/ 221272 w 7467600"/>
              <a:gd name="connsiteY728" fmla="*/ 1980766 h 6858000"/>
              <a:gd name="connsiteX729" fmla="*/ 116765 w 7467600"/>
              <a:gd name="connsiteY729" fmla="*/ 1911033 h 6858000"/>
              <a:gd name="connsiteX730" fmla="*/ 16405 w 7467600"/>
              <a:gd name="connsiteY730" fmla="*/ 1803412 h 6858000"/>
              <a:gd name="connsiteX731" fmla="*/ 0 w 7467600"/>
              <a:gd name="connsiteY731" fmla="*/ 1784777 h 6858000"/>
              <a:gd name="connsiteX732" fmla="*/ 0 w 7467600"/>
              <a:gd name="connsiteY732" fmla="*/ 1740082 h 6858000"/>
              <a:gd name="connsiteX733" fmla="*/ 39394 w 7467600"/>
              <a:gd name="connsiteY733" fmla="*/ 1784856 h 6858000"/>
              <a:gd name="connsiteX734" fmla="*/ 135813 w 7467600"/>
              <a:gd name="connsiteY734" fmla="*/ 1888838 h 6858000"/>
              <a:gd name="connsiteX735" fmla="*/ 242575 w 7467600"/>
              <a:gd name="connsiteY735" fmla="*/ 1958841 h 6858000"/>
              <a:gd name="connsiteX736" fmla="*/ 82197 w 7467600"/>
              <a:gd name="connsiteY736" fmla="*/ 1754826 h 6858000"/>
              <a:gd name="connsiteX737" fmla="*/ 0 w 7467600"/>
              <a:gd name="connsiteY737" fmla="*/ 1679650 h 6858000"/>
              <a:gd name="connsiteX738" fmla="*/ 0 w 7467600"/>
              <a:gd name="connsiteY738" fmla="*/ 1602463 h 6858000"/>
              <a:gd name="connsiteX739" fmla="*/ 84689 w 7467600"/>
              <a:gd name="connsiteY739" fmla="*/ 1677442 h 6858000"/>
              <a:gd name="connsiteX740" fmla="*/ 298437 w 7467600"/>
              <a:gd name="connsiteY740" fmla="*/ 1968019 h 6858000"/>
              <a:gd name="connsiteX741" fmla="*/ 227269 w 7467600"/>
              <a:gd name="connsiteY741" fmla="*/ 1114064 h 6858000"/>
              <a:gd name="connsiteX742" fmla="*/ 248003 w 7467600"/>
              <a:gd name="connsiteY742" fmla="*/ 1089613 h 6858000"/>
              <a:gd name="connsiteX743" fmla="*/ 427020 w 7467600"/>
              <a:gd name="connsiteY743" fmla="*/ 1619803 h 6858000"/>
              <a:gd name="connsiteX744" fmla="*/ 340345 w 7467600"/>
              <a:gd name="connsiteY744" fmla="*/ 2027739 h 6858000"/>
              <a:gd name="connsiteX745" fmla="*/ 360865 w 7467600"/>
              <a:gd name="connsiteY745" fmla="*/ 2044827 h 6858000"/>
              <a:gd name="connsiteX746" fmla="*/ 560414 w 7467600"/>
              <a:gd name="connsiteY746" fmla="*/ 2421457 h 6858000"/>
              <a:gd name="connsiteX747" fmla="*/ 1359703 w 7467600"/>
              <a:gd name="connsiteY747" fmla="*/ 2578554 h 6858000"/>
              <a:gd name="connsiteX748" fmla="*/ 1359422 w 7467600"/>
              <a:gd name="connsiteY748" fmla="*/ 2577994 h 6858000"/>
              <a:gd name="connsiteX749" fmla="*/ 828701 w 7467600"/>
              <a:gd name="connsiteY749" fmla="*/ 1839520 h 6858000"/>
              <a:gd name="connsiteX750" fmla="*/ 494427 w 7467600"/>
              <a:gd name="connsiteY750" fmla="*/ 1092333 h 6858000"/>
              <a:gd name="connsiteX751" fmla="*/ 506322 w 7467600"/>
              <a:gd name="connsiteY751" fmla="*/ 1020997 h 6858000"/>
              <a:gd name="connsiteX752" fmla="*/ 4570198 w 7467600"/>
              <a:gd name="connsiteY752" fmla="*/ 978081 h 6858000"/>
              <a:gd name="connsiteX753" fmla="*/ 4523691 w 7467600"/>
              <a:gd name="connsiteY753" fmla="*/ 1127776 h 6858000"/>
              <a:gd name="connsiteX754" fmla="*/ 4509875 w 7467600"/>
              <a:gd name="connsiteY754" fmla="*/ 1167552 h 6858000"/>
              <a:gd name="connsiteX755" fmla="*/ 4478168 w 7467600"/>
              <a:gd name="connsiteY755" fmla="*/ 1260735 h 6858000"/>
              <a:gd name="connsiteX756" fmla="*/ 4409309 w 7467600"/>
              <a:gd name="connsiteY756" fmla="*/ 1666996 h 6858000"/>
              <a:gd name="connsiteX757" fmla="*/ 4370031 w 7467600"/>
              <a:gd name="connsiteY757" fmla="*/ 1955666 h 6858000"/>
              <a:gd name="connsiteX758" fmla="*/ 4570198 w 7467600"/>
              <a:gd name="connsiteY758" fmla="*/ 978081 h 6858000"/>
              <a:gd name="connsiteX759" fmla="*/ 4557898 w 7467600"/>
              <a:gd name="connsiteY759" fmla="*/ 900011 h 6858000"/>
              <a:gd name="connsiteX760" fmla="*/ 4344840 w 7467600"/>
              <a:gd name="connsiteY760" fmla="*/ 1922038 h 6858000"/>
              <a:gd name="connsiteX761" fmla="*/ 4378710 w 7467600"/>
              <a:gd name="connsiteY761" fmla="*/ 1665516 h 6858000"/>
              <a:gd name="connsiteX762" fmla="*/ 4448798 w 7467600"/>
              <a:gd name="connsiteY762" fmla="*/ 1253024 h 6858000"/>
              <a:gd name="connsiteX763" fmla="*/ 4480315 w 7467600"/>
              <a:gd name="connsiteY763" fmla="*/ 1158454 h 6858000"/>
              <a:gd name="connsiteX764" fmla="*/ 4494133 w 7467600"/>
              <a:gd name="connsiteY764" fmla="*/ 1118676 h 6858000"/>
              <a:gd name="connsiteX765" fmla="*/ 4557898 w 7467600"/>
              <a:gd name="connsiteY765" fmla="*/ 900011 h 6858000"/>
              <a:gd name="connsiteX766" fmla="*/ 5870151 w 7467600"/>
              <a:gd name="connsiteY766" fmla="*/ 898890 h 6858000"/>
              <a:gd name="connsiteX767" fmla="*/ 5861335 w 7467600"/>
              <a:gd name="connsiteY767" fmla="*/ 899177 h 6858000"/>
              <a:gd name="connsiteX768" fmla="*/ 5843702 w 7467600"/>
              <a:gd name="connsiteY768" fmla="*/ 899748 h 6858000"/>
              <a:gd name="connsiteX769" fmla="*/ 5651107 w 7467600"/>
              <a:gd name="connsiteY769" fmla="*/ 920306 h 6858000"/>
              <a:gd name="connsiteX770" fmla="*/ 5459407 w 7467600"/>
              <a:gd name="connsiteY770" fmla="*/ 940975 h 6858000"/>
              <a:gd name="connsiteX771" fmla="*/ 5374846 w 7467600"/>
              <a:gd name="connsiteY771" fmla="*/ 941988 h 6858000"/>
              <a:gd name="connsiteX772" fmla="*/ 5256105 w 7467600"/>
              <a:gd name="connsiteY772" fmla="*/ 945632 h 6858000"/>
              <a:gd name="connsiteX773" fmla="*/ 5107071 w 7467600"/>
              <a:gd name="connsiteY773" fmla="*/ 969720 h 6858000"/>
              <a:gd name="connsiteX774" fmla="*/ 4998681 w 7467600"/>
              <a:gd name="connsiteY774" fmla="*/ 988771 h 6858000"/>
              <a:gd name="connsiteX775" fmla="*/ 5870151 w 7467600"/>
              <a:gd name="connsiteY775" fmla="*/ 898890 h 6858000"/>
              <a:gd name="connsiteX776" fmla="*/ 5504425 w 7467600"/>
              <a:gd name="connsiteY776" fmla="*/ 848067 h 6858000"/>
              <a:gd name="connsiteX777" fmla="*/ 4968849 w 7467600"/>
              <a:gd name="connsiteY777" fmla="*/ 962318 h 6858000"/>
              <a:gd name="connsiteX778" fmla="*/ 5104039 w 7467600"/>
              <a:gd name="connsiteY778" fmla="*/ 940634 h 6858000"/>
              <a:gd name="connsiteX779" fmla="*/ 5256311 w 7467600"/>
              <a:gd name="connsiteY779" fmla="*/ 916490 h 6858000"/>
              <a:gd name="connsiteX780" fmla="*/ 5377381 w 7467600"/>
              <a:gd name="connsiteY780" fmla="*/ 912671 h 6858000"/>
              <a:gd name="connsiteX781" fmla="*/ 5460148 w 7467600"/>
              <a:gd name="connsiteY781" fmla="*/ 911442 h 6858000"/>
              <a:gd name="connsiteX782" fmla="*/ 5648971 w 7467600"/>
              <a:gd name="connsiteY782" fmla="*/ 891331 h 6858000"/>
              <a:gd name="connsiteX783" fmla="*/ 5844807 w 7467600"/>
              <a:gd name="connsiteY783" fmla="*/ 870718 h 6858000"/>
              <a:gd name="connsiteX784" fmla="*/ 5862975 w 7467600"/>
              <a:gd name="connsiteY784" fmla="*/ 869756 h 6858000"/>
              <a:gd name="connsiteX785" fmla="*/ 5920887 w 7467600"/>
              <a:gd name="connsiteY785" fmla="*/ 865929 h 6858000"/>
              <a:gd name="connsiteX786" fmla="*/ 5504425 w 7467600"/>
              <a:gd name="connsiteY786" fmla="*/ 848067 h 6858000"/>
              <a:gd name="connsiteX787" fmla="*/ 3607114 w 7467600"/>
              <a:gd name="connsiteY787" fmla="*/ 467441 h 6858000"/>
              <a:gd name="connsiteX788" fmla="*/ 3296242 w 7467600"/>
              <a:gd name="connsiteY788" fmla="*/ 807991 h 6858000"/>
              <a:gd name="connsiteX789" fmla="*/ 3174674 w 7467600"/>
              <a:gd name="connsiteY789" fmla="*/ 919759 h 6858000"/>
              <a:gd name="connsiteX790" fmla="*/ 3042978 w 7467600"/>
              <a:gd name="connsiteY790" fmla="*/ 1054894 h 6858000"/>
              <a:gd name="connsiteX791" fmla="*/ 2968914 w 7467600"/>
              <a:gd name="connsiteY791" fmla="*/ 1133756 h 6858000"/>
              <a:gd name="connsiteX792" fmla="*/ 3103823 w 7467600"/>
              <a:gd name="connsiteY792" fmla="*/ 1026814 h 6858000"/>
              <a:gd name="connsiteX793" fmla="*/ 3607114 w 7467600"/>
              <a:gd name="connsiteY793" fmla="*/ 467441 h 6858000"/>
              <a:gd name="connsiteX794" fmla="*/ 3744487 w 7467600"/>
              <a:gd name="connsiteY794" fmla="*/ 383136 h 6858000"/>
              <a:gd name="connsiteX795" fmla="*/ 3970213 w 7467600"/>
              <a:gd name="connsiteY795" fmla="*/ 995559 h 6858000"/>
              <a:gd name="connsiteX796" fmla="*/ 3744487 w 7467600"/>
              <a:gd name="connsiteY796" fmla="*/ 383136 h 6858000"/>
              <a:gd name="connsiteX797" fmla="*/ 3624562 w 7467600"/>
              <a:gd name="connsiteY797" fmla="*/ 367041 h 6858000"/>
              <a:gd name="connsiteX798" fmla="*/ 3489712 w 7467600"/>
              <a:gd name="connsiteY798" fmla="*/ 485386 h 6858000"/>
              <a:gd name="connsiteX799" fmla="*/ 3182994 w 7467600"/>
              <a:gd name="connsiteY799" fmla="*/ 828265 h 6858000"/>
              <a:gd name="connsiteX800" fmla="*/ 2892114 w 7467600"/>
              <a:gd name="connsiteY800" fmla="*/ 1172635 h 6858000"/>
              <a:gd name="connsiteX801" fmla="*/ 3021459 w 7467600"/>
              <a:gd name="connsiteY801" fmla="*/ 1035385 h 6858000"/>
              <a:gd name="connsiteX802" fmla="*/ 3153873 w 7467600"/>
              <a:gd name="connsiteY802" fmla="*/ 898971 h 6858000"/>
              <a:gd name="connsiteX803" fmla="*/ 3276511 w 7467600"/>
              <a:gd name="connsiteY803" fmla="*/ 786423 h 6858000"/>
              <a:gd name="connsiteX804" fmla="*/ 3584154 w 7467600"/>
              <a:gd name="connsiteY804" fmla="*/ 448218 h 6858000"/>
              <a:gd name="connsiteX805" fmla="*/ 3624562 w 7467600"/>
              <a:gd name="connsiteY805" fmla="*/ 367041 h 6858000"/>
              <a:gd name="connsiteX806" fmla="*/ 3766672 w 7467600"/>
              <a:gd name="connsiteY806" fmla="*/ 359429 h 6858000"/>
              <a:gd name="connsiteX807" fmla="*/ 3996338 w 7467600"/>
              <a:gd name="connsiteY807" fmla="*/ 968237 h 6858000"/>
              <a:gd name="connsiteX808" fmla="*/ 3766672 w 7467600"/>
              <a:gd name="connsiteY808" fmla="*/ 359429 h 6858000"/>
              <a:gd name="connsiteX809" fmla="*/ 5805386 w 7467600"/>
              <a:gd name="connsiteY809" fmla="*/ 239240 h 6858000"/>
              <a:gd name="connsiteX810" fmla="*/ 5736947 w 7467600"/>
              <a:gd name="connsiteY810" fmla="*/ 261367 h 6858000"/>
              <a:gd name="connsiteX811" fmla="*/ 5427012 w 7467600"/>
              <a:gd name="connsiteY811" fmla="*/ 311272 h 6858000"/>
              <a:gd name="connsiteX812" fmla="*/ 5147818 w 7467600"/>
              <a:gd name="connsiteY812" fmla="*/ 322112 h 6858000"/>
              <a:gd name="connsiteX813" fmla="*/ 5060854 w 7467600"/>
              <a:gd name="connsiteY813" fmla="*/ 311882 h 6858000"/>
              <a:gd name="connsiteX814" fmla="*/ 4945989 w 7467600"/>
              <a:gd name="connsiteY814" fmla="*/ 300516 h 6858000"/>
              <a:gd name="connsiteX815" fmla="*/ 5410479 w 7467600"/>
              <a:gd name="connsiteY815" fmla="*/ 348434 h 6858000"/>
              <a:gd name="connsiteX816" fmla="*/ 5805386 w 7467600"/>
              <a:gd name="connsiteY816" fmla="*/ 239240 h 6858000"/>
              <a:gd name="connsiteX817" fmla="*/ 5905192 w 7467600"/>
              <a:gd name="connsiteY817" fmla="*/ 163079 h 6858000"/>
              <a:gd name="connsiteX818" fmla="*/ 5865655 w 7467600"/>
              <a:gd name="connsiteY818" fmla="*/ 171901 h 6858000"/>
              <a:gd name="connsiteX819" fmla="*/ 5259740 w 7467600"/>
              <a:gd name="connsiteY819" fmla="*/ 257013 h 6858000"/>
              <a:gd name="connsiteX820" fmla="*/ 5208466 w 7467600"/>
              <a:gd name="connsiteY820" fmla="*/ 257550 h 6858000"/>
              <a:gd name="connsiteX821" fmla="*/ 4980204 w 7467600"/>
              <a:gd name="connsiteY821" fmla="*/ 271903 h 6858000"/>
              <a:gd name="connsiteX822" fmla="*/ 5068068 w 7467600"/>
              <a:gd name="connsiteY822" fmla="*/ 282244 h 6858000"/>
              <a:gd name="connsiteX823" fmla="*/ 5153231 w 7467600"/>
              <a:gd name="connsiteY823" fmla="*/ 292240 h 6858000"/>
              <a:gd name="connsiteX824" fmla="*/ 5426491 w 7467600"/>
              <a:gd name="connsiteY824" fmla="*/ 281128 h 6858000"/>
              <a:gd name="connsiteX825" fmla="*/ 5731212 w 7467600"/>
              <a:gd name="connsiteY825" fmla="*/ 231951 h 6858000"/>
              <a:gd name="connsiteX826" fmla="*/ 5905192 w 7467600"/>
              <a:gd name="connsiteY826" fmla="*/ 163079 h 6858000"/>
              <a:gd name="connsiteX827" fmla="*/ 5944437 w 7467600"/>
              <a:gd name="connsiteY827" fmla="*/ 113829 h 6858000"/>
              <a:gd name="connsiteX828" fmla="*/ 5825032 w 7467600"/>
              <a:gd name="connsiteY828" fmla="*/ 146405 h 6858000"/>
              <a:gd name="connsiteX829" fmla="*/ 4955599 w 7467600"/>
              <a:gd name="connsiteY829" fmla="*/ 247008 h 6858000"/>
              <a:gd name="connsiteX830" fmla="*/ 5210104 w 7467600"/>
              <a:gd name="connsiteY830" fmla="*/ 228123 h 6858000"/>
              <a:gd name="connsiteX831" fmla="*/ 5261015 w 7467600"/>
              <a:gd name="connsiteY831" fmla="*/ 227087 h 6858000"/>
              <a:gd name="connsiteX832" fmla="*/ 5861181 w 7467600"/>
              <a:gd name="connsiteY832" fmla="*/ 143093 h 6858000"/>
              <a:gd name="connsiteX833" fmla="*/ 5961252 w 7467600"/>
              <a:gd name="connsiteY833" fmla="*/ 114820 h 6858000"/>
              <a:gd name="connsiteX834" fmla="*/ 5944437 w 7467600"/>
              <a:gd name="connsiteY834" fmla="*/ 113829 h 6858000"/>
              <a:gd name="connsiteX835" fmla="*/ 3882765 w 7467600"/>
              <a:gd name="connsiteY835" fmla="*/ 0 h 6858000"/>
              <a:gd name="connsiteX836" fmla="*/ 3995099 w 7467600"/>
              <a:gd name="connsiteY836" fmla="*/ 0 h 6858000"/>
              <a:gd name="connsiteX837" fmla="*/ 4163818 w 7467600"/>
              <a:gd name="connsiteY837" fmla="*/ 234104 h 6858000"/>
              <a:gd name="connsiteX838" fmla="*/ 4172099 w 7467600"/>
              <a:gd name="connsiteY838" fmla="*/ 234207 h 6858000"/>
              <a:gd name="connsiteX839" fmla="*/ 4784282 w 7467600"/>
              <a:gd name="connsiteY839" fmla="*/ 276561 h 6858000"/>
              <a:gd name="connsiteX840" fmla="*/ 4801687 w 7467600"/>
              <a:gd name="connsiteY840" fmla="*/ 267764 h 6858000"/>
              <a:gd name="connsiteX841" fmla="*/ 6082788 w 7467600"/>
              <a:gd name="connsiteY841" fmla="*/ 64119 h 6858000"/>
              <a:gd name="connsiteX842" fmla="*/ 6099442 w 7467600"/>
              <a:gd name="connsiteY842" fmla="*/ 82568 h 6858000"/>
              <a:gd name="connsiteX843" fmla="*/ 4804137 w 7467600"/>
              <a:gd name="connsiteY843" fmla="*/ 320931 h 6858000"/>
              <a:gd name="connsiteX844" fmla="*/ 4227047 w 7467600"/>
              <a:gd name="connsiteY844" fmla="*/ 313415 h 6858000"/>
              <a:gd name="connsiteX845" fmla="*/ 4346041 w 7467600"/>
              <a:gd name="connsiteY845" fmla="*/ 456086 h 6858000"/>
              <a:gd name="connsiteX846" fmla="*/ 4870967 w 7467600"/>
              <a:gd name="connsiteY846" fmla="*/ 963061 h 6858000"/>
              <a:gd name="connsiteX847" fmla="*/ 4889647 w 7467600"/>
              <a:gd name="connsiteY847" fmla="*/ 957147 h 6858000"/>
              <a:gd name="connsiteX848" fmla="*/ 5422504 w 7467600"/>
              <a:gd name="connsiteY848" fmla="*/ 805191 h 6858000"/>
              <a:gd name="connsiteX849" fmla="*/ 6087656 w 7467600"/>
              <a:gd name="connsiteY849" fmla="*/ 826703 h 6858000"/>
              <a:gd name="connsiteX850" fmla="*/ 6058717 w 7467600"/>
              <a:gd name="connsiteY850" fmla="*/ 865992 h 6858000"/>
              <a:gd name="connsiteX851" fmla="*/ 4974153 w 7467600"/>
              <a:gd name="connsiteY851" fmla="*/ 1045456 h 6858000"/>
              <a:gd name="connsiteX852" fmla="*/ 5627835 w 7467600"/>
              <a:gd name="connsiteY852" fmla="*/ 1472077 h 6858000"/>
              <a:gd name="connsiteX853" fmla="*/ 5629817 w 7467600"/>
              <a:gd name="connsiteY853" fmla="*/ 1471412 h 6858000"/>
              <a:gd name="connsiteX854" fmla="*/ 5634124 w 7467600"/>
              <a:gd name="connsiteY854" fmla="*/ 1470572 h 6858000"/>
              <a:gd name="connsiteX855" fmla="*/ 5755832 w 7467600"/>
              <a:gd name="connsiteY855" fmla="*/ 1383886 h 6858000"/>
              <a:gd name="connsiteX856" fmla="*/ 6014186 w 7467600"/>
              <a:gd name="connsiteY856" fmla="*/ 1279799 h 6858000"/>
              <a:gd name="connsiteX857" fmla="*/ 6901619 w 7467600"/>
              <a:gd name="connsiteY857" fmla="*/ 1047874 h 6858000"/>
              <a:gd name="connsiteX858" fmla="*/ 6931566 w 7467600"/>
              <a:gd name="connsiteY858" fmla="*/ 1062034 h 6858000"/>
              <a:gd name="connsiteX859" fmla="*/ 5790982 w 7467600"/>
              <a:gd name="connsiteY859" fmla="*/ 1561380 h 6858000"/>
              <a:gd name="connsiteX860" fmla="*/ 6188971 w 7467600"/>
              <a:gd name="connsiteY860" fmla="*/ 1755168 h 6858000"/>
              <a:gd name="connsiteX861" fmla="*/ 6202446 w 7467600"/>
              <a:gd name="connsiteY861" fmla="*/ 1752268 h 6858000"/>
              <a:gd name="connsiteX862" fmla="*/ 7179560 w 7467600"/>
              <a:gd name="connsiteY862" fmla="*/ 1467551 h 6858000"/>
              <a:gd name="connsiteX863" fmla="*/ 7158730 w 7467600"/>
              <a:gd name="connsiteY863" fmla="*/ 1507835 h 6858000"/>
              <a:gd name="connsiteX864" fmla="*/ 6326959 w 7467600"/>
              <a:gd name="connsiteY864" fmla="*/ 1817686 h 6858000"/>
              <a:gd name="connsiteX865" fmla="*/ 6537433 w 7467600"/>
              <a:gd name="connsiteY865" fmla="*/ 1907790 h 6858000"/>
              <a:gd name="connsiteX866" fmla="*/ 6550221 w 7467600"/>
              <a:gd name="connsiteY866" fmla="*/ 1910729 h 6858000"/>
              <a:gd name="connsiteX867" fmla="*/ 6964438 w 7467600"/>
              <a:gd name="connsiteY867" fmla="*/ 2209505 h 6858000"/>
              <a:gd name="connsiteX868" fmla="*/ 7367862 w 7467600"/>
              <a:gd name="connsiteY868" fmla="*/ 2806833 h 6858000"/>
              <a:gd name="connsiteX869" fmla="*/ 7364329 w 7467600"/>
              <a:gd name="connsiteY869" fmla="*/ 2826907 h 6858000"/>
              <a:gd name="connsiteX870" fmla="*/ 7290545 w 7467600"/>
              <a:gd name="connsiteY870" fmla="*/ 2850663 h 6858000"/>
              <a:gd name="connsiteX871" fmla="*/ 6472036 w 7467600"/>
              <a:gd name="connsiteY871" fmla="*/ 1959003 h 6858000"/>
              <a:gd name="connsiteX872" fmla="*/ 5792897 w 7467600"/>
              <a:gd name="connsiteY872" fmla="*/ 1647747 h 6858000"/>
              <a:gd name="connsiteX873" fmla="*/ 5842751 w 7467600"/>
              <a:gd name="connsiteY873" fmla="*/ 1816112 h 6858000"/>
              <a:gd name="connsiteX874" fmla="*/ 5847424 w 7467600"/>
              <a:gd name="connsiteY874" fmla="*/ 1815776 h 6858000"/>
              <a:gd name="connsiteX875" fmla="*/ 6399821 w 7467600"/>
              <a:gd name="connsiteY875" fmla="*/ 2344799 h 6858000"/>
              <a:gd name="connsiteX876" fmla="*/ 6323232 w 7467600"/>
              <a:gd name="connsiteY876" fmla="*/ 2389634 h 6858000"/>
              <a:gd name="connsiteX877" fmla="*/ 5942958 w 7467600"/>
              <a:gd name="connsiteY877" fmla="*/ 2077708 h 6858000"/>
              <a:gd name="connsiteX878" fmla="*/ 5921559 w 7467600"/>
              <a:gd name="connsiteY878" fmla="*/ 2378596 h 6858000"/>
              <a:gd name="connsiteX879" fmla="*/ 5817651 w 7467600"/>
              <a:gd name="connsiteY879" fmla="*/ 3023919 h 6858000"/>
              <a:gd name="connsiteX880" fmla="*/ 5729634 w 7467600"/>
              <a:gd name="connsiteY880" fmla="*/ 3051849 h 6858000"/>
              <a:gd name="connsiteX881" fmla="*/ 5611018 w 7467600"/>
              <a:gd name="connsiteY881" fmla="*/ 2316769 h 6858000"/>
              <a:gd name="connsiteX882" fmla="*/ 5687608 w 7467600"/>
              <a:gd name="connsiteY882" fmla="*/ 2039972 h 6858000"/>
              <a:gd name="connsiteX883" fmla="*/ 5657554 w 7467600"/>
              <a:gd name="connsiteY883" fmla="*/ 1576445 h 6858000"/>
              <a:gd name="connsiteX884" fmla="*/ 5150475 w 7467600"/>
              <a:gd name="connsiteY884" fmla="*/ 1274012 h 6858000"/>
              <a:gd name="connsiteX885" fmla="*/ 5349142 w 7467600"/>
              <a:gd name="connsiteY885" fmla="*/ 2204405 h 6858000"/>
              <a:gd name="connsiteX886" fmla="*/ 5262214 w 7467600"/>
              <a:gd name="connsiteY886" fmla="*/ 2233836 h 6858000"/>
              <a:gd name="connsiteX887" fmla="*/ 4981539 w 7467600"/>
              <a:gd name="connsiteY887" fmla="*/ 1542201 h 6858000"/>
              <a:gd name="connsiteX888" fmla="*/ 4958461 w 7467600"/>
              <a:gd name="connsiteY888" fmla="*/ 1136957 h 6858000"/>
              <a:gd name="connsiteX889" fmla="*/ 4655015 w 7467600"/>
              <a:gd name="connsiteY889" fmla="*/ 891426 h 6858000"/>
              <a:gd name="connsiteX890" fmla="*/ 4348002 w 7467600"/>
              <a:gd name="connsiteY890" fmla="*/ 2205895 h 6858000"/>
              <a:gd name="connsiteX891" fmla="*/ 4262250 w 7467600"/>
              <a:gd name="connsiteY891" fmla="*/ 2219972 h 6858000"/>
              <a:gd name="connsiteX892" fmla="*/ 4550611 w 7467600"/>
              <a:gd name="connsiteY892" fmla="*/ 817540 h 6858000"/>
              <a:gd name="connsiteX893" fmla="*/ 4564418 w 7467600"/>
              <a:gd name="connsiteY893" fmla="*/ 808293 h 6858000"/>
              <a:gd name="connsiteX894" fmla="*/ 4266388 w 7467600"/>
              <a:gd name="connsiteY894" fmla="*/ 500083 h 6858000"/>
              <a:gd name="connsiteX895" fmla="*/ 4032842 w 7467600"/>
              <a:gd name="connsiteY895" fmla="*/ 211809 h 6858000"/>
              <a:gd name="connsiteX896" fmla="*/ 3882765 w 7467600"/>
              <a:gd name="connsiteY896" fmla="*/ 0 h 6858000"/>
              <a:gd name="connsiteX897" fmla="*/ 3721337 w 7467600"/>
              <a:gd name="connsiteY897" fmla="*/ 0 h 6858000"/>
              <a:gd name="connsiteX898" fmla="*/ 3797544 w 7467600"/>
              <a:gd name="connsiteY898" fmla="*/ 0 h 6858000"/>
              <a:gd name="connsiteX899" fmla="*/ 3775734 w 7467600"/>
              <a:gd name="connsiteY899" fmla="*/ 95131 h 6858000"/>
              <a:gd name="connsiteX900" fmla="*/ 3724807 w 7467600"/>
              <a:gd name="connsiteY900" fmla="*/ 272257 h 6858000"/>
              <a:gd name="connsiteX901" fmla="*/ 3726844 w 7467600"/>
              <a:gd name="connsiteY901" fmla="*/ 282988 h 6858000"/>
              <a:gd name="connsiteX902" fmla="*/ 3742664 w 7467600"/>
              <a:gd name="connsiteY902" fmla="*/ 279918 h 6858000"/>
              <a:gd name="connsiteX903" fmla="*/ 4103910 w 7467600"/>
              <a:gd name="connsiteY903" fmla="*/ 1161917 h 6858000"/>
              <a:gd name="connsiteX904" fmla="*/ 4020269 w 7467600"/>
              <a:gd name="connsiteY904" fmla="*/ 1200406 h 6858000"/>
              <a:gd name="connsiteX905" fmla="*/ 3674882 w 7467600"/>
              <a:gd name="connsiteY905" fmla="*/ 488524 h 6858000"/>
              <a:gd name="connsiteX906" fmla="*/ 3132682 w 7467600"/>
              <a:gd name="connsiteY906" fmla="*/ 1072284 h 6858000"/>
              <a:gd name="connsiteX907" fmla="*/ 2716346 w 7467600"/>
              <a:gd name="connsiteY907" fmla="*/ 1276376 h 6858000"/>
              <a:gd name="connsiteX908" fmla="*/ 2716772 w 7467600"/>
              <a:gd name="connsiteY908" fmla="*/ 1255462 h 6858000"/>
              <a:gd name="connsiteX909" fmla="*/ 3471096 w 7467600"/>
              <a:gd name="connsiteY909" fmla="*/ 437072 h 6858000"/>
              <a:gd name="connsiteX910" fmla="*/ 3639057 w 7467600"/>
              <a:gd name="connsiteY910" fmla="*/ 286334 h 6858000"/>
              <a:gd name="connsiteX911" fmla="*/ 3640309 w 7467600"/>
              <a:gd name="connsiteY911" fmla="*/ 284664 h 6858000"/>
              <a:gd name="connsiteX912" fmla="*/ 3646022 w 7467600"/>
              <a:gd name="connsiteY912" fmla="*/ 276711 h 6858000"/>
              <a:gd name="connsiteX913" fmla="*/ 3707943 w 7467600"/>
              <a:gd name="connsiteY913" fmla="*/ 65958 h 6858000"/>
              <a:gd name="connsiteX914" fmla="*/ 3721337 w 7467600"/>
              <a:gd name="connsiteY914" fmla="*/ 0 h 6858000"/>
              <a:gd name="connsiteX915" fmla="*/ 2867960 w 7467600"/>
              <a:gd name="connsiteY915" fmla="*/ 0 h 6858000"/>
              <a:gd name="connsiteX916" fmla="*/ 2926351 w 7467600"/>
              <a:gd name="connsiteY916" fmla="*/ 0 h 6858000"/>
              <a:gd name="connsiteX917" fmla="*/ 2902823 w 7467600"/>
              <a:gd name="connsiteY917" fmla="*/ 262929 h 6858000"/>
              <a:gd name="connsiteX918" fmla="*/ 2940663 w 7467600"/>
              <a:gd name="connsiteY918" fmla="*/ 140884 h 6858000"/>
              <a:gd name="connsiteX919" fmla="*/ 2947039 w 7467600"/>
              <a:gd name="connsiteY919" fmla="*/ 122524 h 6858000"/>
              <a:gd name="connsiteX920" fmla="*/ 2984316 w 7467600"/>
              <a:gd name="connsiteY920" fmla="*/ 0 h 6858000"/>
              <a:gd name="connsiteX921" fmla="*/ 3016114 w 7467600"/>
              <a:gd name="connsiteY921" fmla="*/ 0 h 6858000"/>
              <a:gd name="connsiteX922" fmla="*/ 2979949 w 7467600"/>
              <a:gd name="connsiteY922" fmla="*/ 119274 h 6858000"/>
              <a:gd name="connsiteX923" fmla="*/ 3023879 w 7467600"/>
              <a:gd name="connsiteY923" fmla="*/ 0 h 6858000"/>
              <a:gd name="connsiteX924" fmla="*/ 3105400 w 7467600"/>
              <a:gd name="connsiteY924" fmla="*/ 0 h 6858000"/>
              <a:gd name="connsiteX925" fmla="*/ 3094669 w 7467600"/>
              <a:gd name="connsiteY925" fmla="*/ 30308 h 6858000"/>
              <a:gd name="connsiteX926" fmla="*/ 2901945 w 7467600"/>
              <a:gd name="connsiteY926" fmla="*/ 466538 h 6858000"/>
              <a:gd name="connsiteX927" fmla="*/ 2815209 w 7467600"/>
              <a:gd name="connsiteY927" fmla="*/ 497361 h 6858000"/>
              <a:gd name="connsiteX928" fmla="*/ 2844845 w 7467600"/>
              <a:gd name="connsiteY928" fmla="*/ 127638 h 6858000"/>
              <a:gd name="connsiteX929" fmla="*/ 2867960 w 7467600"/>
              <a:gd name="connsiteY929" fmla="*/ 0 h 6858000"/>
              <a:gd name="connsiteX930" fmla="*/ 1057230 w 7467600"/>
              <a:gd name="connsiteY930" fmla="*/ 0 h 6858000"/>
              <a:gd name="connsiteX931" fmla="*/ 1111003 w 7467600"/>
              <a:gd name="connsiteY931" fmla="*/ 0 h 6858000"/>
              <a:gd name="connsiteX932" fmla="*/ 1125553 w 7467600"/>
              <a:gd name="connsiteY932" fmla="*/ 52588 h 6858000"/>
              <a:gd name="connsiteX933" fmla="*/ 1304276 w 7467600"/>
              <a:gd name="connsiteY933" fmla="*/ 476275 h 6858000"/>
              <a:gd name="connsiteX934" fmla="*/ 1492066 w 7467600"/>
              <a:gd name="connsiteY934" fmla="*/ 886333 h 6858000"/>
              <a:gd name="connsiteX935" fmla="*/ 1423698 w 7467600"/>
              <a:gd name="connsiteY935" fmla="*/ 710817 h 6858000"/>
              <a:gd name="connsiteX936" fmla="*/ 1357609 w 7467600"/>
              <a:gd name="connsiteY936" fmla="*/ 532892 h 6858000"/>
              <a:gd name="connsiteX937" fmla="*/ 1309550 w 7467600"/>
              <a:gd name="connsiteY937" fmla="*/ 374031 h 6858000"/>
              <a:gd name="connsiteX938" fmla="*/ 1193673 w 7467600"/>
              <a:gd name="connsiteY938" fmla="*/ 49533 h 6858000"/>
              <a:gd name="connsiteX939" fmla="*/ 1164391 w 7467600"/>
              <a:gd name="connsiteY939" fmla="*/ 0 h 6858000"/>
              <a:gd name="connsiteX940" fmla="*/ 1200666 w 7467600"/>
              <a:gd name="connsiteY940" fmla="*/ 0 h 6858000"/>
              <a:gd name="connsiteX941" fmla="*/ 1223408 w 7467600"/>
              <a:gd name="connsiteY941" fmla="*/ 38996 h 6858000"/>
              <a:gd name="connsiteX942" fmla="*/ 1339635 w 7467600"/>
              <a:gd name="connsiteY942" fmla="*/ 365517 h 6858000"/>
              <a:gd name="connsiteX943" fmla="*/ 1387469 w 7467600"/>
              <a:gd name="connsiteY943" fmla="*/ 523079 h 6858000"/>
              <a:gd name="connsiteX944" fmla="*/ 1452685 w 7467600"/>
              <a:gd name="connsiteY944" fmla="*/ 699806 h 6858000"/>
              <a:gd name="connsiteX945" fmla="*/ 1492092 w 7467600"/>
              <a:gd name="connsiteY945" fmla="*/ 800424 h 6858000"/>
              <a:gd name="connsiteX946" fmla="*/ 1455302 w 7467600"/>
              <a:gd name="connsiteY946" fmla="*/ 632913 h 6858000"/>
              <a:gd name="connsiteX947" fmla="*/ 1222336 w 7467600"/>
              <a:gd name="connsiteY947" fmla="*/ 9480 h 6858000"/>
              <a:gd name="connsiteX948" fmla="*/ 1214634 w 7467600"/>
              <a:gd name="connsiteY948" fmla="*/ 0 h 6858000"/>
              <a:gd name="connsiteX949" fmla="*/ 1289827 w 7467600"/>
              <a:gd name="connsiteY949" fmla="*/ 0 h 6858000"/>
              <a:gd name="connsiteX950" fmla="*/ 1321076 w 7467600"/>
              <a:gd name="connsiteY950" fmla="*/ 59722 h 6858000"/>
              <a:gd name="connsiteX951" fmla="*/ 1512579 w 7467600"/>
              <a:gd name="connsiteY951" fmla="*/ 626441 h 6858000"/>
              <a:gd name="connsiteX952" fmla="*/ 1506076 w 7467600"/>
              <a:gd name="connsiteY952" fmla="*/ 1089289 h 6858000"/>
              <a:gd name="connsiteX953" fmla="*/ 1486346 w 7467600"/>
              <a:gd name="connsiteY953" fmla="*/ 1079919 h 6858000"/>
              <a:gd name="connsiteX954" fmla="*/ 1070511 w 7467600"/>
              <a:gd name="connsiteY954" fmla="*/ 48609 h 6858000"/>
              <a:gd name="connsiteX955" fmla="*/ 1057230 w 7467600"/>
              <a:gd name="connsiteY955" fmla="*/ 0 h 6858000"/>
              <a:gd name="connsiteX956" fmla="*/ 43151 w 7467600"/>
              <a:gd name="connsiteY956" fmla="*/ 0 h 6858000"/>
              <a:gd name="connsiteX957" fmla="*/ 95283 w 7467600"/>
              <a:gd name="connsiteY957" fmla="*/ 0 h 6858000"/>
              <a:gd name="connsiteX958" fmla="*/ 300708 w 7467600"/>
              <a:gd name="connsiteY958" fmla="*/ 154571 h 6858000"/>
              <a:gd name="connsiteX959" fmla="*/ 530414 w 7467600"/>
              <a:gd name="connsiteY959" fmla="*/ 354673 h 6858000"/>
              <a:gd name="connsiteX960" fmla="*/ 333785 w 7467600"/>
              <a:gd name="connsiteY960" fmla="*/ 161564 h 6858000"/>
              <a:gd name="connsiteX961" fmla="*/ 147005 w 7467600"/>
              <a:gd name="connsiteY961" fmla="*/ 0 h 6858000"/>
              <a:gd name="connsiteX962" fmla="*/ 272509 w 7467600"/>
              <a:gd name="connsiteY962" fmla="*/ 0 h 6858000"/>
              <a:gd name="connsiteX963" fmla="*/ 326276 w 7467600"/>
              <a:gd name="connsiteY963" fmla="*/ 45847 h 6858000"/>
              <a:gd name="connsiteX964" fmla="*/ 823759 w 7467600"/>
              <a:gd name="connsiteY964" fmla="*/ 574145 h 6858000"/>
              <a:gd name="connsiteX965" fmla="*/ 811254 w 7467600"/>
              <a:gd name="connsiteY965" fmla="*/ 665546 h 6858000"/>
              <a:gd name="connsiteX966" fmla="*/ 154042 w 7467600"/>
              <a:gd name="connsiteY966" fmla="*/ 261522 h 6858000"/>
              <a:gd name="connsiteX967" fmla="*/ 13550 w 7467600"/>
              <a:gd name="connsiteY967" fmla="*/ 158423 h 6858000"/>
              <a:gd name="connsiteX968" fmla="*/ 0 w 7467600"/>
              <a:gd name="connsiteY968" fmla="*/ 146618 h 6858000"/>
              <a:gd name="connsiteX969" fmla="*/ 0 w 7467600"/>
              <a:gd name="connsiteY969" fmla="*/ 59161 h 6858000"/>
              <a:gd name="connsiteX970" fmla="*/ 45427 w 7467600"/>
              <a:gd name="connsiteY970" fmla="*/ 101078 h 6858000"/>
              <a:gd name="connsiteX971" fmla="*/ 630103 w 7467600"/>
              <a:gd name="connsiteY971" fmla="*/ 485885 h 6858000"/>
              <a:gd name="connsiteX972" fmla="*/ 532040 w 7467600"/>
              <a:gd name="connsiteY972" fmla="*/ 399359 h 6858000"/>
              <a:gd name="connsiteX973" fmla="*/ 517618 w 7467600"/>
              <a:gd name="connsiteY973" fmla="*/ 385726 h 6858000"/>
              <a:gd name="connsiteX974" fmla="*/ 285074 w 7467600"/>
              <a:gd name="connsiteY974" fmla="*/ 182755 h 6858000"/>
              <a:gd name="connsiteX975" fmla="*/ 43151 w 7467600"/>
              <a:gd name="connsiteY97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6946972 w 7467600"/>
              <a:gd name="connsiteY83" fmla="*/ 5526491 h 6858000"/>
              <a:gd name="connsiteX84" fmla="*/ 7105827 w 7467600"/>
              <a:gd name="connsiteY84" fmla="*/ 5718700 h 6858000"/>
              <a:gd name="connsiteX85" fmla="*/ 7356878 w 7467600"/>
              <a:gd name="connsiteY85" fmla="*/ 5981332 h 6858000"/>
              <a:gd name="connsiteX86" fmla="*/ 7467600 w 7467600"/>
              <a:gd name="connsiteY86" fmla="*/ 6117703 h 6858000"/>
              <a:gd name="connsiteX87" fmla="*/ 7467600 w 7467600"/>
              <a:gd name="connsiteY87" fmla="*/ 6163634 h 6858000"/>
              <a:gd name="connsiteX88" fmla="*/ 7403637 w 7467600"/>
              <a:gd name="connsiteY88" fmla="*/ 6083957 h 6858000"/>
              <a:gd name="connsiteX89" fmla="*/ 7254615 w 7467600"/>
              <a:gd name="connsiteY89" fmla="*/ 5911918 h 6858000"/>
              <a:gd name="connsiteX90" fmla="*/ 7312589 w 7467600"/>
              <a:gd name="connsiteY90" fmla="*/ 5982309 h 6858000"/>
              <a:gd name="connsiteX91" fmla="*/ 7448321 w 7467600"/>
              <a:gd name="connsiteY91" fmla="*/ 6190991 h 6858000"/>
              <a:gd name="connsiteX92" fmla="*/ 7467600 w 7467600"/>
              <a:gd name="connsiteY92" fmla="*/ 6221686 h 6858000"/>
              <a:gd name="connsiteX93" fmla="*/ 7467600 w 7467600"/>
              <a:gd name="connsiteY93" fmla="*/ 6334256 h 6858000"/>
              <a:gd name="connsiteX94" fmla="*/ 7454976 w 7467600"/>
              <a:gd name="connsiteY94" fmla="*/ 6318297 h 6858000"/>
              <a:gd name="connsiteX95" fmla="*/ 7042773 w 7467600"/>
              <a:gd name="connsiteY95" fmla="*/ 5734011 h 6858000"/>
              <a:gd name="connsiteX96" fmla="*/ 1456157 w 7467600"/>
              <a:gd name="connsiteY96" fmla="*/ 5371404 h 6858000"/>
              <a:gd name="connsiteX97" fmla="*/ 1244432 w 7467600"/>
              <a:gd name="connsiteY97" fmla="*/ 5385601 h 6858000"/>
              <a:gd name="connsiteX98" fmla="*/ 973990 w 7467600"/>
              <a:gd name="connsiteY98" fmla="*/ 5424940 h 6858000"/>
              <a:gd name="connsiteX99" fmla="*/ 1103809 w 7467600"/>
              <a:gd name="connsiteY99" fmla="*/ 5433720 h 6858000"/>
              <a:gd name="connsiteX100" fmla="*/ 1123454 w 7467600"/>
              <a:gd name="connsiteY100" fmla="*/ 5435727 h 6858000"/>
              <a:gd name="connsiteX101" fmla="*/ 1737017 w 7467600"/>
              <a:gd name="connsiteY101" fmla="*/ 5452183 h 6858000"/>
              <a:gd name="connsiteX102" fmla="*/ 1824397 w 7467600"/>
              <a:gd name="connsiteY102" fmla="*/ 5447757 h 6858000"/>
              <a:gd name="connsiteX103" fmla="*/ 2070059 w 7467600"/>
              <a:gd name="connsiteY103" fmla="*/ 5441660 h 6858000"/>
              <a:gd name="connsiteX104" fmla="*/ 1456157 w 7467600"/>
              <a:gd name="connsiteY104" fmla="*/ 5371404 h 6858000"/>
              <a:gd name="connsiteX105" fmla="*/ 4988186 w 7467600"/>
              <a:gd name="connsiteY105" fmla="*/ 5216467 h 6858000"/>
              <a:gd name="connsiteX106" fmla="*/ 4777334 w 7467600"/>
              <a:gd name="connsiteY106" fmla="*/ 5406072 h 6858000"/>
              <a:gd name="connsiteX107" fmla="*/ 4718341 w 7467600"/>
              <a:gd name="connsiteY107" fmla="*/ 5468043 h 6858000"/>
              <a:gd name="connsiteX108" fmla="*/ 4604655 w 7467600"/>
              <a:gd name="connsiteY108" fmla="*/ 5583434 h 6858000"/>
              <a:gd name="connsiteX109" fmla="*/ 4565074 w 7467600"/>
              <a:gd name="connsiteY109" fmla="*/ 5618550 h 6858000"/>
              <a:gd name="connsiteX110" fmla="*/ 4988186 w 7467600"/>
              <a:gd name="connsiteY110" fmla="*/ 5216467 h 6858000"/>
              <a:gd name="connsiteX111" fmla="*/ 4978032 w 7467600"/>
              <a:gd name="connsiteY111" fmla="*/ 5183809 h 6858000"/>
              <a:gd name="connsiteX112" fmla="*/ 4463413 w 7467600"/>
              <a:gd name="connsiteY112" fmla="*/ 5615162 h 6858000"/>
              <a:gd name="connsiteX113" fmla="*/ 4358134 w 7467600"/>
              <a:gd name="connsiteY113" fmla="*/ 5742791 h 6858000"/>
              <a:gd name="connsiteX114" fmla="*/ 4376219 w 7467600"/>
              <a:gd name="connsiteY114" fmla="*/ 5729027 h 6858000"/>
              <a:gd name="connsiteX115" fmla="*/ 4582340 w 7467600"/>
              <a:gd name="connsiteY115" fmla="*/ 5561037 h 6858000"/>
              <a:gd name="connsiteX116" fmla="*/ 4694684 w 7467600"/>
              <a:gd name="connsiteY116" fmla="*/ 5447098 h 6858000"/>
              <a:gd name="connsiteX117" fmla="*/ 4754123 w 7467600"/>
              <a:gd name="connsiteY117" fmla="*/ 5384643 h 6858000"/>
              <a:gd name="connsiteX118" fmla="*/ 4978032 w 7467600"/>
              <a:gd name="connsiteY118" fmla="*/ 5183809 h 6858000"/>
              <a:gd name="connsiteX119" fmla="*/ 1903353 w 7467600"/>
              <a:gd name="connsiteY119" fmla="*/ 5044827 h 6858000"/>
              <a:gd name="connsiteX120" fmla="*/ 1936931 w 7467600"/>
              <a:gd name="connsiteY120" fmla="*/ 5093954 h 6858000"/>
              <a:gd name="connsiteX121" fmla="*/ 2195868 w 7467600"/>
              <a:gd name="connsiteY121" fmla="*/ 5396574 h 6858000"/>
              <a:gd name="connsiteX122" fmla="*/ 2088852 w 7467600"/>
              <a:gd name="connsiteY122" fmla="*/ 5166123 h 6858000"/>
              <a:gd name="connsiteX123" fmla="*/ 1958241 w 7467600"/>
              <a:gd name="connsiteY123" fmla="*/ 5067955 h 6858000"/>
              <a:gd name="connsiteX124" fmla="*/ 1903353 w 7467600"/>
              <a:gd name="connsiteY124" fmla="*/ 5044827 h 6858000"/>
              <a:gd name="connsiteX125" fmla="*/ 1979378 w 7467600"/>
              <a:gd name="connsiteY125" fmla="*/ 4769504 h 6858000"/>
              <a:gd name="connsiteX126" fmla="*/ 2882120 w 7467600"/>
              <a:gd name="connsiteY126" fmla="*/ 5064547 h 6858000"/>
              <a:gd name="connsiteX127" fmla="*/ 2793103 w 7467600"/>
              <a:gd name="connsiteY127" fmla="*/ 5039699 h 6858000"/>
              <a:gd name="connsiteX128" fmla="*/ 2770041 w 7467600"/>
              <a:gd name="connsiteY128" fmla="*/ 5033634 h 6858000"/>
              <a:gd name="connsiteX129" fmla="*/ 1979378 w 7467600"/>
              <a:gd name="connsiteY129" fmla="*/ 4769504 h 6858000"/>
              <a:gd name="connsiteX130" fmla="*/ 1927410 w 7467600"/>
              <a:gd name="connsiteY130" fmla="*/ 4716164 h 6858000"/>
              <a:gd name="connsiteX131" fmla="*/ 1959587 w 7467600"/>
              <a:gd name="connsiteY131" fmla="*/ 4728849 h 6858000"/>
              <a:gd name="connsiteX132" fmla="*/ 2777707 w 7467600"/>
              <a:gd name="connsiteY132" fmla="*/ 5003991 h 6858000"/>
              <a:gd name="connsiteX133" fmla="*/ 2800768 w 7467600"/>
              <a:gd name="connsiteY133" fmla="*/ 5010056 h 6858000"/>
              <a:gd name="connsiteX134" fmla="*/ 2879408 w 7467600"/>
              <a:gd name="connsiteY134" fmla="*/ 5031590 h 6858000"/>
              <a:gd name="connsiteX135" fmla="*/ 2862295 w 7467600"/>
              <a:gd name="connsiteY135" fmla="*/ 5022958 h 6858000"/>
              <a:gd name="connsiteX136" fmla="*/ 2813343 w 7467600"/>
              <a:gd name="connsiteY136" fmla="*/ 4998369 h 6858000"/>
              <a:gd name="connsiteX137" fmla="*/ 2646245 w 7467600"/>
              <a:gd name="connsiteY137" fmla="*/ 4930999 h 6858000"/>
              <a:gd name="connsiteX138" fmla="*/ 1999243 w 7467600"/>
              <a:gd name="connsiteY138" fmla="*/ 4730524 h 6858000"/>
              <a:gd name="connsiteX139" fmla="*/ 1979527 w 7467600"/>
              <a:gd name="connsiteY139" fmla="*/ 4726651 h 6858000"/>
              <a:gd name="connsiteX140" fmla="*/ 1927410 w 7467600"/>
              <a:gd name="connsiteY140" fmla="*/ 4716164 h 6858000"/>
              <a:gd name="connsiteX141" fmla="*/ 1997014 w 7467600"/>
              <a:gd name="connsiteY141" fmla="*/ 4698007 h 6858000"/>
              <a:gd name="connsiteX142" fmla="*/ 2005458 w 7467600"/>
              <a:gd name="connsiteY142" fmla="*/ 4699540 h 6858000"/>
              <a:gd name="connsiteX143" fmla="*/ 2657186 w 7467600"/>
              <a:gd name="connsiteY143" fmla="*/ 4901687 h 6858000"/>
              <a:gd name="connsiteX144" fmla="*/ 2826662 w 7467600"/>
              <a:gd name="connsiteY144" fmla="*/ 4970362 h 6858000"/>
              <a:gd name="connsiteX145" fmla="*/ 2876100 w 7467600"/>
              <a:gd name="connsiteY145" fmla="*/ 4995397 h 6858000"/>
              <a:gd name="connsiteX146" fmla="*/ 3042600 w 7467600"/>
              <a:gd name="connsiteY146" fmla="*/ 5059532 h 6858000"/>
              <a:gd name="connsiteX147" fmla="*/ 1997014 w 7467600"/>
              <a:gd name="connsiteY147" fmla="*/ 4698007 h 6858000"/>
              <a:gd name="connsiteX148" fmla="*/ 2305292 w 7467600"/>
              <a:gd name="connsiteY148" fmla="*/ 4219492 h 6858000"/>
              <a:gd name="connsiteX149" fmla="*/ 3360922 w 7467600"/>
              <a:gd name="connsiteY149" fmla="*/ 4529373 h 6858000"/>
              <a:gd name="connsiteX150" fmla="*/ 3492420 w 7467600"/>
              <a:gd name="connsiteY150" fmla="*/ 4510145 h 6858000"/>
              <a:gd name="connsiteX151" fmla="*/ 3364086 w 7467600"/>
              <a:gd name="connsiteY151" fmla="*/ 4480340 h 6858000"/>
              <a:gd name="connsiteX152" fmla="*/ 3225818 w 7467600"/>
              <a:gd name="connsiteY152" fmla="*/ 4411822 h 6858000"/>
              <a:gd name="connsiteX153" fmla="*/ 3129696 w 7467600"/>
              <a:gd name="connsiteY153" fmla="*/ 4360704 h 6858000"/>
              <a:gd name="connsiteX154" fmla="*/ 2814545 w 7467600"/>
              <a:gd name="connsiteY154" fmla="*/ 4282955 h 6858000"/>
              <a:gd name="connsiteX155" fmla="*/ 2305292 w 7467600"/>
              <a:gd name="connsiteY155" fmla="*/ 4219492 h 6858000"/>
              <a:gd name="connsiteX156" fmla="*/ 2626982 w 7467600"/>
              <a:gd name="connsiteY156" fmla="*/ 4206450 h 6858000"/>
              <a:gd name="connsiteX157" fmla="*/ 2490617 w 7467600"/>
              <a:gd name="connsiteY157" fmla="*/ 4206951 h 6858000"/>
              <a:gd name="connsiteX158" fmla="*/ 2819869 w 7467600"/>
              <a:gd name="connsiteY158" fmla="*/ 4252936 h 6858000"/>
              <a:gd name="connsiteX159" fmla="*/ 3143018 w 7467600"/>
              <a:gd name="connsiteY159" fmla="*/ 4332698 h 6858000"/>
              <a:gd name="connsiteX160" fmla="*/ 3241520 w 7467600"/>
              <a:gd name="connsiteY160" fmla="*/ 4385112 h 6858000"/>
              <a:gd name="connsiteX161" fmla="*/ 3374575 w 7467600"/>
              <a:gd name="connsiteY161" fmla="*/ 4451517 h 6858000"/>
              <a:gd name="connsiteX162" fmla="*/ 3505221 w 7467600"/>
              <a:gd name="connsiteY162" fmla="*/ 4480757 h 6858000"/>
              <a:gd name="connsiteX163" fmla="*/ 2626982 w 7467600"/>
              <a:gd name="connsiteY163" fmla="*/ 4206450 h 6858000"/>
              <a:gd name="connsiteX164" fmla="*/ 1310106 w 7467600"/>
              <a:gd name="connsiteY164" fmla="*/ 3943217 h 6858000"/>
              <a:gd name="connsiteX165" fmla="*/ 854994 w 7467600"/>
              <a:gd name="connsiteY165" fmla="*/ 4399136 h 6858000"/>
              <a:gd name="connsiteX166" fmla="*/ 742462 w 7467600"/>
              <a:gd name="connsiteY166" fmla="*/ 4594648 h 6858000"/>
              <a:gd name="connsiteX167" fmla="*/ 820602 w 7467600"/>
              <a:gd name="connsiteY167" fmla="*/ 4485915 h 6858000"/>
              <a:gd name="connsiteX168" fmla="*/ 878295 w 7467600"/>
              <a:gd name="connsiteY168" fmla="*/ 4403594 h 6858000"/>
              <a:gd name="connsiteX169" fmla="*/ 1240607 w 7467600"/>
              <a:gd name="connsiteY169" fmla="*/ 4010401 h 6858000"/>
              <a:gd name="connsiteX170" fmla="*/ 1310106 w 7467600"/>
              <a:gd name="connsiteY170" fmla="*/ 3943217 h 6858000"/>
              <a:gd name="connsiteX171" fmla="*/ 1423113 w 7467600"/>
              <a:gd name="connsiteY171" fmla="*/ 3874565 h 6858000"/>
              <a:gd name="connsiteX172" fmla="*/ 1260565 w 7467600"/>
              <a:gd name="connsiteY172" fmla="*/ 4031982 h 6858000"/>
              <a:gd name="connsiteX173" fmla="*/ 901900 w 7467600"/>
              <a:gd name="connsiteY173" fmla="*/ 4421236 h 6858000"/>
              <a:gd name="connsiteX174" fmla="*/ 845044 w 7467600"/>
              <a:gd name="connsiteY174" fmla="*/ 4502436 h 6858000"/>
              <a:gd name="connsiteX175" fmla="*/ 685926 w 7467600"/>
              <a:gd name="connsiteY175" fmla="*/ 4703069 h 6858000"/>
              <a:gd name="connsiteX176" fmla="*/ 684248 w 7467600"/>
              <a:gd name="connsiteY176" fmla="*/ 4706721 h 6858000"/>
              <a:gd name="connsiteX177" fmla="*/ 1423113 w 7467600"/>
              <a:gd name="connsiteY177" fmla="*/ 3874565 h 6858000"/>
              <a:gd name="connsiteX178" fmla="*/ 3316479 w 7467600"/>
              <a:gd name="connsiteY178" fmla="*/ 3872136 h 6858000"/>
              <a:gd name="connsiteX179" fmla="*/ 3546806 w 7467600"/>
              <a:gd name="connsiteY179" fmla="*/ 4356139 h 6858000"/>
              <a:gd name="connsiteX180" fmla="*/ 3364433 w 7467600"/>
              <a:gd name="connsiteY180" fmla="*/ 3953121 h 6858000"/>
              <a:gd name="connsiteX181" fmla="*/ 3316479 w 7467600"/>
              <a:gd name="connsiteY181" fmla="*/ 3872136 h 6858000"/>
              <a:gd name="connsiteX182" fmla="*/ 3291335 w 7467600"/>
              <a:gd name="connsiteY182" fmla="*/ 3767420 h 6858000"/>
              <a:gd name="connsiteX183" fmla="*/ 3390805 w 7467600"/>
              <a:gd name="connsiteY183" fmla="*/ 3937163 h 6858000"/>
              <a:gd name="connsiteX184" fmla="*/ 3579062 w 7467600"/>
              <a:gd name="connsiteY184" fmla="*/ 4359040 h 6858000"/>
              <a:gd name="connsiteX185" fmla="*/ 3467355 w 7467600"/>
              <a:gd name="connsiteY185" fmla="*/ 3988130 h 6858000"/>
              <a:gd name="connsiteX186" fmla="*/ 3310753 w 7467600"/>
              <a:gd name="connsiteY186" fmla="*/ 3787140 h 6858000"/>
              <a:gd name="connsiteX187" fmla="*/ 3291335 w 7467600"/>
              <a:gd name="connsiteY187" fmla="*/ 3767420 h 6858000"/>
              <a:gd name="connsiteX188" fmla="*/ 1635889 w 7467600"/>
              <a:gd name="connsiteY188" fmla="*/ 3709494 h 6858000"/>
              <a:gd name="connsiteX189" fmla="*/ 1634800 w 7467600"/>
              <a:gd name="connsiteY189" fmla="*/ 3731111 h 6858000"/>
              <a:gd name="connsiteX190" fmla="*/ 1635889 w 7467600"/>
              <a:gd name="connsiteY190" fmla="*/ 3709494 h 6858000"/>
              <a:gd name="connsiteX191" fmla="*/ 1510397 w 7467600"/>
              <a:gd name="connsiteY191" fmla="*/ 3684705 h 6858000"/>
              <a:gd name="connsiteX192" fmla="*/ 1146550 w 7467600"/>
              <a:gd name="connsiteY192" fmla="*/ 3802012 h 6858000"/>
              <a:gd name="connsiteX193" fmla="*/ 698834 w 7467600"/>
              <a:gd name="connsiteY193" fmla="*/ 3952272 h 6858000"/>
              <a:gd name="connsiteX194" fmla="*/ 34256 w 7467600"/>
              <a:gd name="connsiteY194" fmla="*/ 4347603 h 6858000"/>
              <a:gd name="connsiteX195" fmla="*/ 527241 w 7467600"/>
              <a:gd name="connsiteY195" fmla="*/ 4065078 h 6858000"/>
              <a:gd name="connsiteX196" fmla="*/ 1510397 w 7467600"/>
              <a:gd name="connsiteY196" fmla="*/ 3684705 h 6858000"/>
              <a:gd name="connsiteX197" fmla="*/ 1313114 w 7467600"/>
              <a:gd name="connsiteY197" fmla="*/ 3655216 h 6858000"/>
              <a:gd name="connsiteX198" fmla="*/ 1109304 w 7467600"/>
              <a:gd name="connsiteY198" fmla="*/ 3669030 h 6858000"/>
              <a:gd name="connsiteX199" fmla="*/ 8129 w 7467600"/>
              <a:gd name="connsiteY199" fmla="*/ 4330519 h 6858000"/>
              <a:gd name="connsiteX200" fmla="*/ 687572 w 7467600"/>
              <a:gd name="connsiteY200" fmla="*/ 3925629 h 6858000"/>
              <a:gd name="connsiteX201" fmla="*/ 1138365 w 7467600"/>
              <a:gd name="connsiteY201" fmla="*/ 3774515 h 6858000"/>
              <a:gd name="connsiteX202" fmla="*/ 1505579 w 7467600"/>
              <a:gd name="connsiteY202" fmla="*/ 3655526 h 6858000"/>
              <a:gd name="connsiteX203" fmla="*/ 1313114 w 7467600"/>
              <a:gd name="connsiteY203" fmla="*/ 3655216 h 6858000"/>
              <a:gd name="connsiteX204" fmla="*/ 3655073 w 7467600"/>
              <a:gd name="connsiteY204" fmla="*/ 3650884 h 6858000"/>
              <a:gd name="connsiteX205" fmla="*/ 3989938 w 7467600"/>
              <a:gd name="connsiteY205" fmla="*/ 3991685 h 6858000"/>
              <a:gd name="connsiteX206" fmla="*/ 4393907 w 7467600"/>
              <a:gd name="connsiteY206" fmla="*/ 4261258 h 6858000"/>
              <a:gd name="connsiteX207" fmla="*/ 4648051 w 7467600"/>
              <a:gd name="connsiteY207" fmla="*/ 4374051 h 6858000"/>
              <a:gd name="connsiteX208" fmla="*/ 4383389 w 7467600"/>
              <a:gd name="connsiteY208" fmla="*/ 4184369 h 6858000"/>
              <a:gd name="connsiteX209" fmla="*/ 4165508 w 7467600"/>
              <a:gd name="connsiteY209" fmla="*/ 4035196 h 6858000"/>
              <a:gd name="connsiteX210" fmla="*/ 4068162 w 7467600"/>
              <a:gd name="connsiteY210" fmla="*/ 3953394 h 6858000"/>
              <a:gd name="connsiteX211" fmla="*/ 3981416 w 7467600"/>
              <a:gd name="connsiteY211" fmla="*/ 3880482 h 6858000"/>
              <a:gd name="connsiteX212" fmla="*/ 3800147 w 7467600"/>
              <a:gd name="connsiteY212" fmla="*/ 3749872 h 6858000"/>
              <a:gd name="connsiteX213" fmla="*/ 3655073 w 7467600"/>
              <a:gd name="connsiteY213" fmla="*/ 3650884 h 6858000"/>
              <a:gd name="connsiteX214" fmla="*/ 3670252 w 7467600"/>
              <a:gd name="connsiteY214" fmla="*/ 3622798 h 6858000"/>
              <a:gd name="connsiteX215" fmla="*/ 3817258 w 7467600"/>
              <a:gd name="connsiteY215" fmla="*/ 3723577 h 6858000"/>
              <a:gd name="connsiteX216" fmla="*/ 4000461 w 7467600"/>
              <a:gd name="connsiteY216" fmla="*/ 3855966 h 6858000"/>
              <a:gd name="connsiteX217" fmla="*/ 4088180 w 7467600"/>
              <a:gd name="connsiteY217" fmla="*/ 3929774 h 6858000"/>
              <a:gd name="connsiteX218" fmla="*/ 4184555 w 7467600"/>
              <a:gd name="connsiteY218" fmla="*/ 4010683 h 6858000"/>
              <a:gd name="connsiteX219" fmla="*/ 4399563 w 7467600"/>
              <a:gd name="connsiteY219" fmla="*/ 4158106 h 6858000"/>
              <a:gd name="connsiteX220" fmla="*/ 4684469 w 7467600"/>
              <a:gd name="connsiteY220" fmla="*/ 4364680 h 6858000"/>
              <a:gd name="connsiteX221" fmla="*/ 4690271 w 7467600"/>
              <a:gd name="connsiteY221" fmla="*/ 4370034 h 6858000"/>
              <a:gd name="connsiteX222" fmla="*/ 4136093 w 7467600"/>
              <a:gd name="connsiteY222" fmla="*/ 3858466 h 6858000"/>
              <a:gd name="connsiteX223" fmla="*/ 3670252 w 7467600"/>
              <a:gd name="connsiteY223" fmla="*/ 3622798 h 6858000"/>
              <a:gd name="connsiteX224" fmla="*/ 4440129 w 7467600"/>
              <a:gd name="connsiteY224" fmla="*/ 3448571 h 6858000"/>
              <a:gd name="connsiteX225" fmla="*/ 4856525 w 7467600"/>
              <a:gd name="connsiteY225" fmla="*/ 3915351 h 6858000"/>
              <a:gd name="connsiteX226" fmla="*/ 5059055 w 7467600"/>
              <a:gd name="connsiteY226" fmla="*/ 4108918 h 6858000"/>
              <a:gd name="connsiteX227" fmla="*/ 5290070 w 7467600"/>
              <a:gd name="connsiteY227" fmla="*/ 4263619 h 6858000"/>
              <a:gd name="connsiteX228" fmla="*/ 4834991 w 7467600"/>
              <a:gd name="connsiteY228" fmla="*/ 3830985 h 6858000"/>
              <a:gd name="connsiteX229" fmla="*/ 4440129 w 7467600"/>
              <a:gd name="connsiteY229" fmla="*/ 3448571 h 6858000"/>
              <a:gd name="connsiteX230" fmla="*/ 4441737 w 7467600"/>
              <a:gd name="connsiteY230" fmla="*/ 3399734 h 6858000"/>
              <a:gd name="connsiteX231" fmla="*/ 4431236 w 7467600"/>
              <a:gd name="connsiteY231" fmla="*/ 3400954 h 6858000"/>
              <a:gd name="connsiteX232" fmla="*/ 4557150 w 7467600"/>
              <a:gd name="connsiteY232" fmla="*/ 3510023 h 6858000"/>
              <a:gd name="connsiteX233" fmla="*/ 4856936 w 7467600"/>
              <a:gd name="connsiteY233" fmla="*/ 3809146 h 6858000"/>
              <a:gd name="connsiteX234" fmla="*/ 5111996 w 7467600"/>
              <a:gd name="connsiteY234" fmla="*/ 4065759 h 6858000"/>
              <a:gd name="connsiteX235" fmla="*/ 5388878 w 7467600"/>
              <a:gd name="connsiteY235" fmla="*/ 4300185 h 6858000"/>
              <a:gd name="connsiteX236" fmla="*/ 5425556 w 7467600"/>
              <a:gd name="connsiteY236" fmla="*/ 4308967 h 6858000"/>
              <a:gd name="connsiteX237" fmla="*/ 4943646 w 7467600"/>
              <a:gd name="connsiteY237" fmla="*/ 3822916 h 6858000"/>
              <a:gd name="connsiteX238" fmla="*/ 4594837 w 7467600"/>
              <a:gd name="connsiteY238" fmla="*/ 3532274 h 6858000"/>
              <a:gd name="connsiteX239" fmla="*/ 4441737 w 7467600"/>
              <a:gd name="connsiteY239" fmla="*/ 3399734 h 6858000"/>
              <a:gd name="connsiteX240" fmla="*/ 5425834 w 7467600"/>
              <a:gd name="connsiteY240" fmla="*/ 3162785 h 6858000"/>
              <a:gd name="connsiteX241" fmla="*/ 5401644 w 7467600"/>
              <a:gd name="connsiteY241" fmla="*/ 3617847 h 6858000"/>
              <a:gd name="connsiteX242" fmla="*/ 5467256 w 7467600"/>
              <a:gd name="connsiteY242" fmla="*/ 4175494 h 6858000"/>
              <a:gd name="connsiteX243" fmla="*/ 5448069 w 7467600"/>
              <a:gd name="connsiteY243" fmla="*/ 3567554 h 6858000"/>
              <a:gd name="connsiteX244" fmla="*/ 5425834 w 7467600"/>
              <a:gd name="connsiteY244" fmla="*/ 3162785 h 6858000"/>
              <a:gd name="connsiteX245" fmla="*/ 1318687 w 7467600"/>
              <a:gd name="connsiteY245" fmla="*/ 3113840 h 6858000"/>
              <a:gd name="connsiteX246" fmla="*/ 1066793 w 7467600"/>
              <a:gd name="connsiteY246" fmla="*/ 3212171 h 6858000"/>
              <a:gd name="connsiteX247" fmla="*/ 993319 w 7467600"/>
              <a:gd name="connsiteY247" fmla="*/ 3247648 h 6858000"/>
              <a:gd name="connsiteX248" fmla="*/ 853081 w 7467600"/>
              <a:gd name="connsiteY248" fmla="*/ 3312410 h 6858000"/>
              <a:gd name="connsiteX249" fmla="*/ 805957 w 7467600"/>
              <a:gd name="connsiteY249" fmla="*/ 3330443 h 6858000"/>
              <a:gd name="connsiteX250" fmla="*/ 1318687 w 7467600"/>
              <a:gd name="connsiteY250" fmla="*/ 3113840 h 6858000"/>
              <a:gd name="connsiteX251" fmla="*/ 5453702 w 7467600"/>
              <a:gd name="connsiteY251" fmla="*/ 3090882 h 6858000"/>
              <a:gd name="connsiteX252" fmla="*/ 5480135 w 7467600"/>
              <a:gd name="connsiteY252" fmla="*/ 3565802 h 6858000"/>
              <a:gd name="connsiteX253" fmla="*/ 5499023 w 7467600"/>
              <a:gd name="connsiteY253" fmla="*/ 4166310 h 6858000"/>
              <a:gd name="connsiteX254" fmla="*/ 5547022 w 7467600"/>
              <a:gd name="connsiteY254" fmla="*/ 3607838 h 6858000"/>
              <a:gd name="connsiteX255" fmla="*/ 5515964 w 7467600"/>
              <a:gd name="connsiteY255" fmla="*/ 3378541 h 6858000"/>
              <a:gd name="connsiteX256" fmla="*/ 5453702 w 7467600"/>
              <a:gd name="connsiteY256" fmla="*/ 3090882 h 6858000"/>
              <a:gd name="connsiteX257" fmla="*/ 1238695 w 7467600"/>
              <a:gd name="connsiteY257" fmla="*/ 3076820 h 6858000"/>
              <a:gd name="connsiteX258" fmla="*/ 716371 w 7467600"/>
              <a:gd name="connsiteY258" fmla="*/ 3293249 h 6858000"/>
              <a:gd name="connsiteX259" fmla="*/ 579522 w 7467600"/>
              <a:gd name="connsiteY259" fmla="*/ 3371759 h 6858000"/>
              <a:gd name="connsiteX260" fmla="*/ 600288 w 7467600"/>
              <a:gd name="connsiteY260" fmla="*/ 3365555 h 6858000"/>
              <a:gd name="connsiteX261" fmla="*/ 840692 w 7467600"/>
              <a:gd name="connsiteY261" fmla="*/ 3284921 h 6858000"/>
              <a:gd name="connsiteX262" fmla="*/ 979248 w 7467600"/>
              <a:gd name="connsiteY262" fmla="*/ 3221003 h 6858000"/>
              <a:gd name="connsiteX263" fmla="*/ 1053282 w 7467600"/>
              <a:gd name="connsiteY263" fmla="*/ 3185247 h 6858000"/>
              <a:gd name="connsiteX264" fmla="*/ 1320603 w 7467600"/>
              <a:gd name="connsiteY264" fmla="*/ 3081281 h 6858000"/>
              <a:gd name="connsiteX265" fmla="*/ 1238695 w 7467600"/>
              <a:gd name="connsiteY265" fmla="*/ 3076820 h 6858000"/>
              <a:gd name="connsiteX266" fmla="*/ 5425627 w 7467600"/>
              <a:gd name="connsiteY266" fmla="*/ 2954192 h 6858000"/>
              <a:gd name="connsiteX267" fmla="*/ 5470770 w 7467600"/>
              <a:gd name="connsiteY267" fmla="*/ 3005435 h 6858000"/>
              <a:gd name="connsiteX268" fmla="*/ 5519779 w 7467600"/>
              <a:gd name="connsiteY268" fmla="*/ 4359223 h 6858000"/>
              <a:gd name="connsiteX269" fmla="*/ 5520293 w 7467600"/>
              <a:gd name="connsiteY269" fmla="*/ 4360602 h 6858000"/>
              <a:gd name="connsiteX270" fmla="*/ 5767221 w 7467600"/>
              <a:gd name="connsiteY270" fmla="*/ 4665564 h 6858000"/>
              <a:gd name="connsiteX271" fmla="*/ 6937169 w 7467600"/>
              <a:gd name="connsiteY271" fmla="*/ 4815941 h 6858000"/>
              <a:gd name="connsiteX272" fmla="*/ 6953922 w 7467600"/>
              <a:gd name="connsiteY272" fmla="*/ 4890068 h 6858000"/>
              <a:gd name="connsiteX273" fmla="*/ 6071359 w 7467600"/>
              <a:gd name="connsiteY273" fmla="*/ 4770770 h 6858000"/>
              <a:gd name="connsiteX274" fmla="*/ 6038839 w 7467600"/>
              <a:gd name="connsiteY274" fmla="*/ 4764474 h 6858000"/>
              <a:gd name="connsiteX275" fmla="*/ 6038706 w 7467600"/>
              <a:gd name="connsiteY275" fmla="*/ 4763847 h 6858000"/>
              <a:gd name="connsiteX276" fmla="*/ 6037784 w 7467600"/>
              <a:gd name="connsiteY276" fmla="*/ 4764270 h 6858000"/>
              <a:gd name="connsiteX277" fmla="*/ 6038839 w 7467600"/>
              <a:gd name="connsiteY277" fmla="*/ 4764474 h 6858000"/>
              <a:gd name="connsiteX278" fmla="*/ 6040338 w 7467600"/>
              <a:gd name="connsiteY278" fmla="*/ 4771418 h 6858000"/>
              <a:gd name="connsiteX279" fmla="*/ 6024488 w 7467600"/>
              <a:gd name="connsiteY279" fmla="*/ 4809903 h 6858000"/>
              <a:gd name="connsiteX280" fmla="*/ 5599771 w 7467600"/>
              <a:gd name="connsiteY280" fmla="*/ 5509652 h 6858000"/>
              <a:gd name="connsiteX281" fmla="*/ 5548843 w 7467600"/>
              <a:gd name="connsiteY281" fmla="*/ 5563845 h 6858000"/>
              <a:gd name="connsiteX282" fmla="*/ 5940952 w 7467600"/>
              <a:gd name="connsiteY282" fmla="*/ 6250028 h 6858000"/>
              <a:gd name="connsiteX283" fmla="*/ 6043441 w 7467600"/>
              <a:gd name="connsiteY283" fmla="*/ 6665847 h 6858000"/>
              <a:gd name="connsiteX284" fmla="*/ 6093432 w 7467600"/>
              <a:gd name="connsiteY284" fmla="*/ 6858000 h 6858000"/>
              <a:gd name="connsiteX285" fmla="*/ 6034344 w 7467600"/>
              <a:gd name="connsiteY285" fmla="*/ 6858000 h 6858000"/>
              <a:gd name="connsiteX286" fmla="*/ 6026679 w 7467600"/>
              <a:gd name="connsiteY286" fmla="*/ 6836959 h 6858000"/>
              <a:gd name="connsiteX287" fmla="*/ 5800441 w 7467600"/>
              <a:gd name="connsiteY287" fmla="*/ 6335286 h 6858000"/>
              <a:gd name="connsiteX288" fmla="*/ 5526562 w 7467600"/>
              <a:gd name="connsiteY288" fmla="*/ 5705388 h 6858000"/>
              <a:gd name="connsiteX289" fmla="*/ 5519640 w 7467600"/>
              <a:gd name="connsiteY289" fmla="*/ 5683774 h 6858000"/>
              <a:gd name="connsiteX290" fmla="*/ 5844559 w 7467600"/>
              <a:gd name="connsiteY290" fmla="*/ 6553349 h 6858000"/>
              <a:gd name="connsiteX291" fmla="*/ 5975994 w 7467600"/>
              <a:gd name="connsiteY291" fmla="*/ 6858000 h 6858000"/>
              <a:gd name="connsiteX292" fmla="*/ 5898547 w 7467600"/>
              <a:gd name="connsiteY292" fmla="*/ 6858000 h 6858000"/>
              <a:gd name="connsiteX293" fmla="*/ 5682041 w 7467600"/>
              <a:gd name="connsiteY293" fmla="*/ 6355860 h 6858000"/>
              <a:gd name="connsiteX294" fmla="*/ 5461758 w 7467600"/>
              <a:gd name="connsiteY294" fmla="*/ 5820220 h 6858000"/>
              <a:gd name="connsiteX295" fmla="*/ 5237282 w 7467600"/>
              <a:gd name="connsiteY295" fmla="*/ 6579086 h 6858000"/>
              <a:gd name="connsiteX296" fmla="*/ 5115009 w 7467600"/>
              <a:gd name="connsiteY296" fmla="*/ 6858000 h 6858000"/>
              <a:gd name="connsiteX297" fmla="*/ 5028074 w 7467600"/>
              <a:gd name="connsiteY297" fmla="*/ 6858000 h 6858000"/>
              <a:gd name="connsiteX298" fmla="*/ 5079508 w 7467600"/>
              <a:gd name="connsiteY298" fmla="*/ 6749074 h 6858000"/>
              <a:gd name="connsiteX299" fmla="*/ 5371846 w 7467600"/>
              <a:gd name="connsiteY299" fmla="*/ 5924413 h 6858000"/>
              <a:gd name="connsiteX300" fmla="*/ 5270512 w 7467600"/>
              <a:gd name="connsiteY300" fmla="*/ 6138975 h 6858000"/>
              <a:gd name="connsiteX301" fmla="*/ 5062409 w 7467600"/>
              <a:gd name="connsiteY301" fmla="*/ 6653544 h 6858000"/>
              <a:gd name="connsiteX302" fmla="*/ 5036628 w 7467600"/>
              <a:gd name="connsiteY302" fmla="*/ 6754247 h 6858000"/>
              <a:gd name="connsiteX303" fmla="*/ 5009112 w 7467600"/>
              <a:gd name="connsiteY303" fmla="*/ 6858000 h 6858000"/>
              <a:gd name="connsiteX304" fmla="*/ 4976679 w 7467600"/>
              <a:gd name="connsiteY304" fmla="*/ 6858000 h 6858000"/>
              <a:gd name="connsiteX305" fmla="*/ 5006537 w 7467600"/>
              <a:gd name="connsiteY305" fmla="*/ 6747068 h 6858000"/>
              <a:gd name="connsiteX306" fmla="*/ 5032723 w 7467600"/>
              <a:gd name="connsiteY306" fmla="*/ 6644957 h 6858000"/>
              <a:gd name="connsiteX307" fmla="*/ 5242949 w 7467600"/>
              <a:gd name="connsiteY307" fmla="*/ 6125175 h 6858000"/>
              <a:gd name="connsiteX308" fmla="*/ 5286321 w 7467600"/>
              <a:gd name="connsiteY308" fmla="*/ 6033555 h 6858000"/>
              <a:gd name="connsiteX309" fmla="*/ 5008210 w 7467600"/>
              <a:gd name="connsiteY309" fmla="*/ 6649194 h 6858000"/>
              <a:gd name="connsiteX310" fmla="*/ 4986321 w 7467600"/>
              <a:gd name="connsiteY310" fmla="*/ 6765687 h 6858000"/>
              <a:gd name="connsiteX311" fmla="*/ 4973474 w 7467600"/>
              <a:gd name="connsiteY311" fmla="*/ 6858000 h 6858000"/>
              <a:gd name="connsiteX312" fmla="*/ 4907178 w 7467600"/>
              <a:gd name="connsiteY312" fmla="*/ 6858000 h 6858000"/>
              <a:gd name="connsiteX313" fmla="*/ 4910810 w 7467600"/>
              <a:gd name="connsiteY313" fmla="*/ 6829660 h 6858000"/>
              <a:gd name="connsiteX314" fmla="*/ 4987461 w 7467600"/>
              <a:gd name="connsiteY314" fmla="*/ 6432994 h 6858000"/>
              <a:gd name="connsiteX315" fmla="*/ 5179262 w 7467600"/>
              <a:gd name="connsiteY315" fmla="*/ 6035044 h 6858000"/>
              <a:gd name="connsiteX316" fmla="*/ 4689678 w 7467600"/>
              <a:gd name="connsiteY316" fmla="*/ 6440241 h 6858000"/>
              <a:gd name="connsiteX317" fmla="*/ 4477543 w 7467600"/>
              <a:gd name="connsiteY317" fmla="*/ 6674836 h 6858000"/>
              <a:gd name="connsiteX318" fmla="*/ 4329957 w 7467600"/>
              <a:gd name="connsiteY318" fmla="*/ 6858000 h 6858000"/>
              <a:gd name="connsiteX319" fmla="*/ 4218595 w 7467600"/>
              <a:gd name="connsiteY319" fmla="*/ 6858000 h 6858000"/>
              <a:gd name="connsiteX320" fmla="*/ 4368888 w 7467600"/>
              <a:gd name="connsiteY320" fmla="*/ 6668412 h 6858000"/>
              <a:gd name="connsiteX321" fmla="*/ 4563091 w 7467600"/>
              <a:gd name="connsiteY321" fmla="*/ 6442508 h 6858000"/>
              <a:gd name="connsiteX322" fmla="*/ 5387324 w 7467600"/>
              <a:gd name="connsiteY322" fmla="*/ 5705830 h 6858000"/>
              <a:gd name="connsiteX323" fmla="*/ 5073620 w 7467600"/>
              <a:gd name="connsiteY323" fmla="*/ 5955437 h 6858000"/>
              <a:gd name="connsiteX324" fmla="*/ 4689789 w 7467600"/>
              <a:gd name="connsiteY324" fmla="*/ 6268382 h 6858000"/>
              <a:gd name="connsiteX325" fmla="*/ 4418722 w 7467600"/>
              <a:gd name="connsiteY325" fmla="*/ 6570886 h 6858000"/>
              <a:gd name="connsiteX326" fmla="*/ 4214944 w 7467600"/>
              <a:gd name="connsiteY326" fmla="*/ 6858000 h 6858000"/>
              <a:gd name="connsiteX327" fmla="*/ 4177898 w 7467600"/>
              <a:gd name="connsiteY327" fmla="*/ 6858000 h 6858000"/>
              <a:gd name="connsiteX328" fmla="*/ 4391597 w 7467600"/>
              <a:gd name="connsiteY328" fmla="*/ 6556370 h 6858000"/>
              <a:gd name="connsiteX329" fmla="*/ 4668889 w 7467600"/>
              <a:gd name="connsiteY329" fmla="*/ 6246399 h 6858000"/>
              <a:gd name="connsiteX330" fmla="*/ 5055427 w 7467600"/>
              <a:gd name="connsiteY330" fmla="*/ 5931476 h 6858000"/>
              <a:gd name="connsiteX331" fmla="*/ 5371814 w 7467600"/>
              <a:gd name="connsiteY331" fmla="*/ 5678975 h 6858000"/>
              <a:gd name="connsiteX332" fmla="*/ 4987918 w 7467600"/>
              <a:gd name="connsiteY332" fmla="*/ 5838701 h 6858000"/>
              <a:gd name="connsiteX333" fmla="*/ 4317146 w 7467600"/>
              <a:gd name="connsiteY333" fmla="*/ 6587716 h 6858000"/>
              <a:gd name="connsiteX334" fmla="*/ 4171627 w 7467600"/>
              <a:gd name="connsiteY334" fmla="*/ 6858000 h 6858000"/>
              <a:gd name="connsiteX335" fmla="*/ 4081585 w 7467600"/>
              <a:gd name="connsiteY335" fmla="*/ 6858000 h 6858000"/>
              <a:gd name="connsiteX336" fmla="*/ 4238603 w 7467600"/>
              <a:gd name="connsiteY336" fmla="*/ 6559341 h 6858000"/>
              <a:gd name="connsiteX337" fmla="*/ 4778333 w 7467600"/>
              <a:gd name="connsiteY337" fmla="*/ 5873626 h 6858000"/>
              <a:gd name="connsiteX338" fmla="*/ 5414185 w 7467600"/>
              <a:gd name="connsiteY338" fmla="*/ 5573882 h 6858000"/>
              <a:gd name="connsiteX339" fmla="*/ 5959648 w 7467600"/>
              <a:gd name="connsiteY339" fmla="*/ 4760797 h 6858000"/>
              <a:gd name="connsiteX340" fmla="*/ 5355019 w 7467600"/>
              <a:gd name="connsiteY340" fmla="*/ 4734672 h 6858000"/>
              <a:gd name="connsiteX341" fmla="*/ 5083565 w 7467600"/>
              <a:gd name="connsiteY341" fmla="*/ 5179121 h 6858000"/>
              <a:gd name="connsiteX342" fmla="*/ 4713577 w 7467600"/>
              <a:gd name="connsiteY342" fmla="*/ 5616803 h 6858000"/>
              <a:gd name="connsiteX343" fmla="*/ 3989559 w 7467600"/>
              <a:gd name="connsiteY343" fmla="*/ 6145945 h 6858000"/>
              <a:gd name="connsiteX344" fmla="*/ 3939824 w 7467600"/>
              <a:gd name="connsiteY344" fmla="*/ 6066900 h 6858000"/>
              <a:gd name="connsiteX345" fmla="*/ 4584537 w 7467600"/>
              <a:gd name="connsiteY345" fmla="*/ 5324826 h 6858000"/>
              <a:gd name="connsiteX346" fmla="*/ 5037105 w 7467600"/>
              <a:gd name="connsiteY346" fmla="*/ 5088765 h 6858000"/>
              <a:gd name="connsiteX347" fmla="*/ 5039930 w 7467600"/>
              <a:gd name="connsiteY347" fmla="*/ 5089585 h 6858000"/>
              <a:gd name="connsiteX348" fmla="*/ 5263764 w 7467600"/>
              <a:gd name="connsiteY348" fmla="*/ 4735525 h 6858000"/>
              <a:gd name="connsiteX349" fmla="*/ 4086300 w 7467600"/>
              <a:gd name="connsiteY349" fmla="*/ 4884599 h 6858000"/>
              <a:gd name="connsiteX350" fmla="*/ 4085485 w 7467600"/>
              <a:gd name="connsiteY350" fmla="*/ 4899070 h 6858000"/>
              <a:gd name="connsiteX351" fmla="*/ 3871915 w 7467600"/>
              <a:gd name="connsiteY351" fmla="*/ 5253645 h 6858000"/>
              <a:gd name="connsiteX352" fmla="*/ 3799374 w 7467600"/>
              <a:gd name="connsiteY352" fmla="*/ 5466127 h 6858000"/>
              <a:gd name="connsiteX353" fmla="*/ 3498850 w 7467600"/>
              <a:gd name="connsiteY353" fmla="*/ 6661888 h 6858000"/>
              <a:gd name="connsiteX354" fmla="*/ 3399216 w 7467600"/>
              <a:gd name="connsiteY354" fmla="*/ 6858000 h 6858000"/>
              <a:gd name="connsiteX355" fmla="*/ 3303688 w 7467600"/>
              <a:gd name="connsiteY355" fmla="*/ 6858000 h 6858000"/>
              <a:gd name="connsiteX356" fmla="*/ 3391774 w 7467600"/>
              <a:gd name="connsiteY356" fmla="*/ 6697181 h 6858000"/>
              <a:gd name="connsiteX357" fmla="*/ 3735540 w 7467600"/>
              <a:gd name="connsiteY357" fmla="*/ 5546923 h 6858000"/>
              <a:gd name="connsiteX358" fmla="*/ 3729438 w 7467600"/>
              <a:gd name="connsiteY358" fmla="*/ 5569058 h 6858000"/>
              <a:gd name="connsiteX359" fmla="*/ 3707782 w 7467600"/>
              <a:gd name="connsiteY359" fmla="*/ 5644908 h 6858000"/>
              <a:gd name="connsiteX360" fmla="*/ 3583827 w 7467600"/>
              <a:gd name="connsiteY360" fmla="*/ 6039215 h 6858000"/>
              <a:gd name="connsiteX361" fmla="*/ 3547861 w 7467600"/>
              <a:gd name="connsiteY361" fmla="*/ 6129609 h 6858000"/>
              <a:gd name="connsiteX362" fmla="*/ 3490905 w 7467600"/>
              <a:gd name="connsiteY362" fmla="*/ 6277660 h 6858000"/>
              <a:gd name="connsiteX363" fmla="*/ 3455859 w 7467600"/>
              <a:gd name="connsiteY363" fmla="*/ 6391301 h 6858000"/>
              <a:gd name="connsiteX364" fmla="*/ 3429112 w 7467600"/>
              <a:gd name="connsiteY364" fmla="*/ 6479469 h 6858000"/>
              <a:gd name="connsiteX365" fmla="*/ 3304862 w 7467600"/>
              <a:gd name="connsiteY365" fmla="*/ 6796476 h 6858000"/>
              <a:gd name="connsiteX366" fmla="*/ 3276071 w 7467600"/>
              <a:gd name="connsiteY366" fmla="*/ 6858000 h 6858000"/>
              <a:gd name="connsiteX367" fmla="*/ 3240805 w 7467600"/>
              <a:gd name="connsiteY367" fmla="*/ 6858000 h 6858000"/>
              <a:gd name="connsiteX368" fmla="*/ 3275917 w 7467600"/>
              <a:gd name="connsiteY368" fmla="*/ 6783192 h 6858000"/>
              <a:gd name="connsiteX369" fmla="*/ 3399358 w 7467600"/>
              <a:gd name="connsiteY369" fmla="*/ 6469011 h 6858000"/>
              <a:gd name="connsiteX370" fmla="*/ 3425650 w 7467600"/>
              <a:gd name="connsiteY370" fmla="*/ 6381333 h 6858000"/>
              <a:gd name="connsiteX371" fmla="*/ 3460661 w 7467600"/>
              <a:gd name="connsiteY371" fmla="*/ 6266763 h 6858000"/>
              <a:gd name="connsiteX372" fmla="*/ 3518021 w 7467600"/>
              <a:gd name="connsiteY372" fmla="*/ 6117298 h 6858000"/>
              <a:gd name="connsiteX373" fmla="*/ 3554035 w 7467600"/>
              <a:gd name="connsiteY373" fmla="*/ 6027832 h 6858000"/>
              <a:gd name="connsiteX374" fmla="*/ 3677174 w 7467600"/>
              <a:gd name="connsiteY374" fmla="*/ 5636351 h 6858000"/>
              <a:gd name="connsiteX375" fmla="*/ 3698819 w 7467600"/>
              <a:gd name="connsiteY375" fmla="*/ 5560503 h 6858000"/>
              <a:gd name="connsiteX376" fmla="*/ 3702094 w 7467600"/>
              <a:gd name="connsiteY376" fmla="*/ 5549194 h 6858000"/>
              <a:gd name="connsiteX377" fmla="*/ 3398355 w 7467600"/>
              <a:gd name="connsiteY377" fmla="*/ 6094603 h 6858000"/>
              <a:gd name="connsiteX378" fmla="*/ 3193941 w 7467600"/>
              <a:gd name="connsiteY378" fmla="*/ 6798775 h 6858000"/>
              <a:gd name="connsiteX379" fmla="*/ 3184140 w 7467600"/>
              <a:gd name="connsiteY379" fmla="*/ 6858000 h 6858000"/>
              <a:gd name="connsiteX380" fmla="*/ 3099978 w 7467600"/>
              <a:gd name="connsiteY380" fmla="*/ 6858000 h 6858000"/>
              <a:gd name="connsiteX381" fmla="*/ 3101556 w 7467600"/>
              <a:gd name="connsiteY381" fmla="*/ 6843337 h 6858000"/>
              <a:gd name="connsiteX382" fmla="*/ 3370162 w 7467600"/>
              <a:gd name="connsiteY382" fmla="*/ 5785550 h 6858000"/>
              <a:gd name="connsiteX383" fmla="*/ 3746477 w 7467600"/>
              <a:gd name="connsiteY383" fmla="*/ 5377889 h 6858000"/>
              <a:gd name="connsiteX384" fmla="*/ 3863399 w 7467600"/>
              <a:gd name="connsiteY384" fmla="*/ 5087257 h 6858000"/>
              <a:gd name="connsiteX385" fmla="*/ 3968712 w 7467600"/>
              <a:gd name="connsiteY385" fmla="*/ 4913989 h 6858000"/>
              <a:gd name="connsiteX386" fmla="*/ 2792390 w 7467600"/>
              <a:gd name="connsiteY386" fmla="*/ 5382974 h 6858000"/>
              <a:gd name="connsiteX387" fmla="*/ 2714982 w 7467600"/>
              <a:gd name="connsiteY387" fmla="*/ 5427051 h 6858000"/>
              <a:gd name="connsiteX388" fmla="*/ 2813361 w 7467600"/>
              <a:gd name="connsiteY388" fmla="*/ 6023912 h 6858000"/>
              <a:gd name="connsiteX389" fmla="*/ 2688430 w 7467600"/>
              <a:gd name="connsiteY389" fmla="*/ 6801564 h 6858000"/>
              <a:gd name="connsiteX390" fmla="*/ 2629626 w 7467600"/>
              <a:gd name="connsiteY390" fmla="*/ 6763394 h 6858000"/>
              <a:gd name="connsiteX391" fmla="*/ 2565328 w 7467600"/>
              <a:gd name="connsiteY391" fmla="*/ 5516399 h 6858000"/>
              <a:gd name="connsiteX392" fmla="*/ 1922999 w 7467600"/>
              <a:gd name="connsiteY392" fmla="*/ 5980343 h 6858000"/>
              <a:gd name="connsiteX393" fmla="*/ 1950261 w 7467600"/>
              <a:gd name="connsiteY393" fmla="*/ 6405858 h 6858000"/>
              <a:gd name="connsiteX394" fmla="*/ 2365554 w 7467600"/>
              <a:gd name="connsiteY394" fmla="*/ 6759107 h 6858000"/>
              <a:gd name="connsiteX395" fmla="*/ 2424142 w 7467600"/>
              <a:gd name="connsiteY395" fmla="*/ 6858000 h 6858000"/>
              <a:gd name="connsiteX396" fmla="*/ 2395994 w 7467600"/>
              <a:gd name="connsiteY396" fmla="*/ 6858000 h 6858000"/>
              <a:gd name="connsiteX397" fmla="*/ 2392863 w 7467600"/>
              <a:gd name="connsiteY397" fmla="*/ 6852964 h 6858000"/>
              <a:gd name="connsiteX398" fmla="*/ 2017589 w 7467600"/>
              <a:gd name="connsiteY398" fmla="*/ 6493982 h 6858000"/>
              <a:gd name="connsiteX399" fmla="*/ 2147336 w 7467600"/>
              <a:gd name="connsiteY399" fmla="*/ 6594052 h 6858000"/>
              <a:gd name="connsiteX400" fmla="*/ 2207047 w 7467600"/>
              <a:gd name="connsiteY400" fmla="*/ 6654540 h 6858000"/>
              <a:gd name="connsiteX401" fmla="*/ 2299106 w 7467600"/>
              <a:gd name="connsiteY401" fmla="*/ 6778931 h 6858000"/>
              <a:gd name="connsiteX402" fmla="*/ 2314430 w 7467600"/>
              <a:gd name="connsiteY402" fmla="*/ 6801144 h 6858000"/>
              <a:gd name="connsiteX403" fmla="*/ 2352406 w 7467600"/>
              <a:gd name="connsiteY403" fmla="*/ 6858000 h 6858000"/>
              <a:gd name="connsiteX404" fmla="*/ 2314492 w 7467600"/>
              <a:gd name="connsiteY404" fmla="*/ 6858000 h 6858000"/>
              <a:gd name="connsiteX405" fmla="*/ 2288095 w 7467600"/>
              <a:gd name="connsiteY405" fmla="*/ 6818030 h 6858000"/>
              <a:gd name="connsiteX406" fmla="*/ 2272768 w 7467600"/>
              <a:gd name="connsiteY406" fmla="*/ 6795822 h 6858000"/>
              <a:gd name="connsiteX407" fmla="*/ 2182715 w 7467600"/>
              <a:gd name="connsiteY407" fmla="*/ 6675071 h 6858000"/>
              <a:gd name="connsiteX408" fmla="*/ 2032061 w 7467600"/>
              <a:gd name="connsiteY408" fmla="*/ 6541380 h 6858000"/>
              <a:gd name="connsiteX409" fmla="*/ 2257220 w 7467600"/>
              <a:gd name="connsiteY409" fmla="*/ 6826257 h 6858000"/>
              <a:gd name="connsiteX410" fmla="*/ 2281324 w 7467600"/>
              <a:gd name="connsiteY410" fmla="*/ 6858000 h 6858000"/>
              <a:gd name="connsiteX411" fmla="*/ 2242860 w 7467600"/>
              <a:gd name="connsiteY411" fmla="*/ 6858000 h 6858000"/>
              <a:gd name="connsiteX412" fmla="*/ 2232818 w 7467600"/>
              <a:gd name="connsiteY412" fmla="*/ 6844926 h 6858000"/>
              <a:gd name="connsiteX413" fmla="*/ 1990172 w 7467600"/>
              <a:gd name="connsiteY413" fmla="*/ 6542121 h 6858000"/>
              <a:gd name="connsiteX414" fmla="*/ 2124090 w 7467600"/>
              <a:gd name="connsiteY414" fmla="*/ 6761017 h 6858000"/>
              <a:gd name="connsiteX415" fmla="*/ 2200380 w 7467600"/>
              <a:gd name="connsiteY415" fmla="*/ 6858000 h 6858000"/>
              <a:gd name="connsiteX416" fmla="*/ 2147507 w 7467600"/>
              <a:gd name="connsiteY416" fmla="*/ 6858000 h 6858000"/>
              <a:gd name="connsiteX417" fmla="*/ 2070668 w 7467600"/>
              <a:gd name="connsiteY417" fmla="*/ 6761520 h 6858000"/>
              <a:gd name="connsiteX418" fmla="*/ 1975142 w 7467600"/>
              <a:gd name="connsiteY418" fmla="*/ 6585570 h 6858000"/>
              <a:gd name="connsiteX419" fmla="*/ 2050035 w 7467600"/>
              <a:gd name="connsiteY419" fmla="*/ 6813345 h 6858000"/>
              <a:gd name="connsiteX420" fmla="*/ 2063025 w 7467600"/>
              <a:gd name="connsiteY420" fmla="*/ 6858000 h 6858000"/>
              <a:gd name="connsiteX421" fmla="*/ 2021675 w 7467600"/>
              <a:gd name="connsiteY421" fmla="*/ 6858000 h 6858000"/>
              <a:gd name="connsiteX422" fmla="*/ 2019308 w 7467600"/>
              <a:gd name="connsiteY422" fmla="*/ 6847118 h 6858000"/>
              <a:gd name="connsiteX423" fmla="*/ 1938835 w 7467600"/>
              <a:gd name="connsiteY423" fmla="*/ 6551160 h 6858000"/>
              <a:gd name="connsiteX424" fmla="*/ 1953230 w 7467600"/>
              <a:gd name="connsiteY424" fmla="*/ 6759699 h 6858000"/>
              <a:gd name="connsiteX425" fmla="*/ 1956763 w 7467600"/>
              <a:gd name="connsiteY425" fmla="*/ 6778191 h 6858000"/>
              <a:gd name="connsiteX426" fmla="*/ 1967925 w 7467600"/>
              <a:gd name="connsiteY426" fmla="*/ 6858000 h 6858000"/>
              <a:gd name="connsiteX427" fmla="*/ 1936622 w 7467600"/>
              <a:gd name="connsiteY427" fmla="*/ 6858000 h 6858000"/>
              <a:gd name="connsiteX428" fmla="*/ 1926261 w 7467600"/>
              <a:gd name="connsiteY428" fmla="*/ 6784064 h 6858000"/>
              <a:gd name="connsiteX429" fmla="*/ 1922724 w 7467600"/>
              <a:gd name="connsiteY429" fmla="*/ 6765577 h 6858000"/>
              <a:gd name="connsiteX430" fmla="*/ 1904650 w 7467600"/>
              <a:gd name="connsiteY430" fmla="*/ 6639616 h 6858000"/>
              <a:gd name="connsiteX431" fmla="*/ 1885273 w 7467600"/>
              <a:gd name="connsiteY431" fmla="*/ 6858000 h 6858000"/>
              <a:gd name="connsiteX432" fmla="*/ 1854363 w 7467600"/>
              <a:gd name="connsiteY432" fmla="*/ 6858000 h 6858000"/>
              <a:gd name="connsiteX433" fmla="*/ 1880391 w 7467600"/>
              <a:gd name="connsiteY433" fmla="*/ 6603796 h 6858000"/>
              <a:gd name="connsiteX434" fmla="*/ 1818273 w 7467600"/>
              <a:gd name="connsiteY434" fmla="*/ 6715729 h 6858000"/>
              <a:gd name="connsiteX435" fmla="*/ 1794691 w 7467600"/>
              <a:gd name="connsiteY435" fmla="*/ 6843239 h 6858000"/>
              <a:gd name="connsiteX436" fmla="*/ 1794914 w 7467600"/>
              <a:gd name="connsiteY436" fmla="*/ 6858000 h 6858000"/>
              <a:gd name="connsiteX437" fmla="*/ 1746128 w 7467600"/>
              <a:gd name="connsiteY437" fmla="*/ 6858000 h 6858000"/>
              <a:gd name="connsiteX438" fmla="*/ 1753934 w 7467600"/>
              <a:gd name="connsiteY438" fmla="*/ 6724796 h 6858000"/>
              <a:gd name="connsiteX439" fmla="*/ 1792053 w 7467600"/>
              <a:gd name="connsiteY439" fmla="*/ 6572396 h 6858000"/>
              <a:gd name="connsiteX440" fmla="*/ 1862248 w 7467600"/>
              <a:gd name="connsiteY440" fmla="*/ 6266397 h 6858000"/>
              <a:gd name="connsiteX441" fmla="*/ 1862250 w 7467600"/>
              <a:gd name="connsiteY441" fmla="*/ 6033531 h 6858000"/>
              <a:gd name="connsiteX442" fmla="*/ 1211999 w 7467600"/>
              <a:gd name="connsiteY442" fmla="*/ 6683610 h 6858000"/>
              <a:gd name="connsiteX443" fmla="*/ 1213266 w 7467600"/>
              <a:gd name="connsiteY443" fmla="*/ 6691947 h 6858000"/>
              <a:gd name="connsiteX444" fmla="*/ 1203370 w 7467600"/>
              <a:gd name="connsiteY444" fmla="*/ 6850676 h 6858000"/>
              <a:gd name="connsiteX445" fmla="*/ 1203671 w 7467600"/>
              <a:gd name="connsiteY445" fmla="*/ 6858000 h 6858000"/>
              <a:gd name="connsiteX446" fmla="*/ 1143180 w 7467600"/>
              <a:gd name="connsiteY446" fmla="*/ 6858000 h 6858000"/>
              <a:gd name="connsiteX447" fmla="*/ 1142176 w 7467600"/>
              <a:gd name="connsiteY447" fmla="*/ 6766045 h 6858000"/>
              <a:gd name="connsiteX448" fmla="*/ 1067484 w 7467600"/>
              <a:gd name="connsiteY448" fmla="*/ 6858000 h 6858000"/>
              <a:gd name="connsiteX449" fmla="*/ 953928 w 7467600"/>
              <a:gd name="connsiteY449" fmla="*/ 6858000 h 6858000"/>
              <a:gd name="connsiteX450" fmla="*/ 959715 w 7467600"/>
              <a:gd name="connsiteY450" fmla="*/ 6850185 h 6858000"/>
              <a:gd name="connsiteX451" fmla="*/ 1483788 w 7467600"/>
              <a:gd name="connsiteY451" fmla="*/ 6259174 h 6858000"/>
              <a:gd name="connsiteX452" fmla="*/ 1100671 w 7467600"/>
              <a:gd name="connsiteY452" fmla="*/ 6252137 h 6858000"/>
              <a:gd name="connsiteX453" fmla="*/ 1090144 w 7467600"/>
              <a:gd name="connsiteY453" fmla="*/ 6256748 h 6858000"/>
              <a:gd name="connsiteX454" fmla="*/ 1095872 w 7467600"/>
              <a:gd name="connsiteY454" fmla="*/ 6271892 h 6858000"/>
              <a:gd name="connsiteX455" fmla="*/ 262785 w 7467600"/>
              <a:gd name="connsiteY455" fmla="*/ 6845450 h 6858000"/>
              <a:gd name="connsiteX456" fmla="*/ 209968 w 7467600"/>
              <a:gd name="connsiteY456" fmla="*/ 6770713 h 6858000"/>
              <a:gd name="connsiteX457" fmla="*/ 873460 w 7467600"/>
              <a:gd name="connsiteY457" fmla="*/ 6253768 h 6858000"/>
              <a:gd name="connsiteX458" fmla="*/ 192686 w 7467600"/>
              <a:gd name="connsiteY458" fmla="*/ 5849257 h 6858000"/>
              <a:gd name="connsiteX459" fmla="*/ 4696 w 7467600"/>
              <a:gd name="connsiteY459" fmla="*/ 5697668 h 6858000"/>
              <a:gd name="connsiteX460" fmla="*/ 0 w 7467600"/>
              <a:gd name="connsiteY460" fmla="*/ 5689984 h 6858000"/>
              <a:gd name="connsiteX461" fmla="*/ 0 w 7467600"/>
              <a:gd name="connsiteY461" fmla="*/ 5513472 h 6858000"/>
              <a:gd name="connsiteX462" fmla="*/ 174101 w 7467600"/>
              <a:gd name="connsiteY462" fmla="*/ 5620277 h 6858000"/>
              <a:gd name="connsiteX463" fmla="*/ 891800 w 7467600"/>
              <a:gd name="connsiteY463" fmla="*/ 6036935 h 6858000"/>
              <a:gd name="connsiteX464" fmla="*/ 1072219 w 7467600"/>
              <a:gd name="connsiteY464" fmla="*/ 6169443 h 6858000"/>
              <a:gd name="connsiteX465" fmla="*/ 1074117 w 7467600"/>
              <a:gd name="connsiteY465" fmla="*/ 6170301 h 6858000"/>
              <a:gd name="connsiteX466" fmla="*/ 1083114 w 7467600"/>
              <a:gd name="connsiteY466" fmla="*/ 6174131 h 6858000"/>
              <a:gd name="connsiteX467" fmla="*/ 1543010 w 7467600"/>
              <a:gd name="connsiteY467" fmla="*/ 6191140 h 6858000"/>
              <a:gd name="connsiteX468" fmla="*/ 1551080 w 7467600"/>
              <a:gd name="connsiteY468" fmla="*/ 6195006 h 6858000"/>
              <a:gd name="connsiteX469" fmla="*/ 2345443 w 7467600"/>
              <a:gd name="connsiteY469" fmla="*/ 5549882 h 6858000"/>
              <a:gd name="connsiteX470" fmla="*/ 1721499 w 7467600"/>
              <a:gd name="connsiteY470" fmla="*/ 5599969 h 6858000"/>
              <a:gd name="connsiteX471" fmla="*/ 767716 w 7467600"/>
              <a:gd name="connsiteY471" fmla="*/ 5472768 h 6858000"/>
              <a:gd name="connsiteX472" fmla="*/ 722147 w 7467600"/>
              <a:gd name="connsiteY472" fmla="*/ 5393091 h 6858000"/>
              <a:gd name="connsiteX473" fmla="*/ 1485552 w 7467600"/>
              <a:gd name="connsiteY473" fmla="*/ 5313202 h 6858000"/>
              <a:gd name="connsiteX474" fmla="*/ 2143004 w 7467600"/>
              <a:gd name="connsiteY474" fmla="*/ 5402420 h 6858000"/>
              <a:gd name="connsiteX475" fmla="*/ 1933391 w 7467600"/>
              <a:gd name="connsiteY475" fmla="*/ 5156971 h 6858000"/>
              <a:gd name="connsiteX476" fmla="*/ 1827118 w 7467600"/>
              <a:gd name="connsiteY476" fmla="*/ 4968410 h 6858000"/>
              <a:gd name="connsiteX477" fmla="*/ 1837349 w 7467600"/>
              <a:gd name="connsiteY477" fmla="*/ 4956357 h 6858000"/>
              <a:gd name="connsiteX478" fmla="*/ 2162835 w 7467600"/>
              <a:gd name="connsiteY478" fmla="*/ 5187853 h 6858000"/>
              <a:gd name="connsiteX479" fmla="*/ 2257167 w 7467600"/>
              <a:gd name="connsiteY479" fmla="*/ 5462123 h 6858000"/>
              <a:gd name="connsiteX480" fmla="*/ 2261598 w 7467600"/>
              <a:gd name="connsiteY480" fmla="*/ 5467998 h 6858000"/>
              <a:gd name="connsiteX481" fmla="*/ 2437177 w 7467600"/>
              <a:gd name="connsiteY481" fmla="*/ 5479608 h 6858000"/>
              <a:gd name="connsiteX482" fmla="*/ 2445247 w 7467600"/>
              <a:gd name="connsiteY482" fmla="*/ 5483476 h 6858000"/>
              <a:gd name="connsiteX483" fmla="*/ 2743626 w 7467600"/>
              <a:gd name="connsiteY483" fmla="*/ 5304819 h 6858000"/>
              <a:gd name="connsiteX484" fmla="*/ 3048102 w 7467600"/>
              <a:gd name="connsiteY484" fmla="*/ 5150595 h 6858000"/>
              <a:gd name="connsiteX485" fmla="*/ 1799414 w 7467600"/>
              <a:gd name="connsiteY485" fmla="*/ 4694732 h 6858000"/>
              <a:gd name="connsiteX486" fmla="*/ 1771735 w 7467600"/>
              <a:gd name="connsiteY486" fmla="*/ 4619929 h 6858000"/>
              <a:gd name="connsiteX487" fmla="*/ 3104273 w 7467600"/>
              <a:gd name="connsiteY487" fmla="*/ 5076159 h 6858000"/>
              <a:gd name="connsiteX488" fmla="*/ 3113245 w 7467600"/>
              <a:gd name="connsiteY488" fmla="*/ 5090705 h 6858000"/>
              <a:gd name="connsiteX489" fmla="*/ 3126294 w 7467600"/>
              <a:gd name="connsiteY489" fmla="*/ 5114400 h 6858000"/>
              <a:gd name="connsiteX490" fmla="*/ 3937433 w 7467600"/>
              <a:gd name="connsiteY490" fmla="*/ 4830473 h 6858000"/>
              <a:gd name="connsiteX491" fmla="*/ 3590475 w 7467600"/>
              <a:gd name="connsiteY491" fmla="*/ 4597974 h 6858000"/>
              <a:gd name="connsiteX492" fmla="*/ 3100264 w 7467600"/>
              <a:gd name="connsiteY492" fmla="*/ 4579845 h 6858000"/>
              <a:gd name="connsiteX493" fmla="*/ 2183576 w 7467600"/>
              <a:gd name="connsiteY493" fmla="*/ 4227150 h 6858000"/>
              <a:gd name="connsiteX494" fmla="*/ 2151029 w 7467600"/>
              <a:gd name="connsiteY494" fmla="*/ 4146947 h 6858000"/>
              <a:gd name="connsiteX495" fmla="*/ 3563434 w 7467600"/>
              <a:gd name="connsiteY495" fmla="*/ 4469115 h 6858000"/>
              <a:gd name="connsiteX496" fmla="*/ 3177952 w 7467600"/>
              <a:gd name="connsiteY496" fmla="*/ 3657386 h 6858000"/>
              <a:gd name="connsiteX497" fmla="*/ 3189263 w 7467600"/>
              <a:gd name="connsiteY497" fmla="*/ 3625726 h 6858000"/>
              <a:gd name="connsiteX498" fmla="*/ 3560912 w 7467600"/>
              <a:gd name="connsiteY498" fmla="*/ 4079863 h 6858000"/>
              <a:gd name="connsiteX499" fmla="*/ 3626636 w 7467600"/>
              <a:gd name="connsiteY499" fmla="*/ 4512230 h 6858000"/>
              <a:gd name="connsiteX500" fmla="*/ 3653088 w 7467600"/>
              <a:gd name="connsiteY500" fmla="*/ 4521417 h 6858000"/>
              <a:gd name="connsiteX501" fmla="*/ 3988128 w 7467600"/>
              <a:gd name="connsiteY501" fmla="*/ 4817267 h 6858000"/>
              <a:gd name="connsiteX502" fmla="*/ 4830582 w 7467600"/>
              <a:gd name="connsiteY502" fmla="*/ 4676000 h 6858000"/>
              <a:gd name="connsiteX503" fmla="*/ 4830100 w 7467600"/>
              <a:gd name="connsiteY503" fmla="*/ 4675554 h 6858000"/>
              <a:gd name="connsiteX504" fmla="*/ 4036318 w 7467600"/>
              <a:gd name="connsiteY504" fmla="*/ 4147013 h 6858000"/>
              <a:gd name="connsiteX505" fmla="*/ 3432098 w 7467600"/>
              <a:gd name="connsiteY505" fmla="*/ 3537312 h 6858000"/>
              <a:gd name="connsiteX506" fmla="*/ 3446761 w 7467600"/>
              <a:gd name="connsiteY506" fmla="*/ 3461278 h 6858000"/>
              <a:gd name="connsiteX507" fmla="*/ 4419733 w 7467600"/>
              <a:gd name="connsiteY507" fmla="*/ 3963555 h 6858000"/>
              <a:gd name="connsiteX508" fmla="*/ 4781371 w 7467600"/>
              <a:gd name="connsiteY508" fmla="*/ 4458604 h 6858000"/>
              <a:gd name="connsiteX509" fmla="*/ 4780440 w 7467600"/>
              <a:gd name="connsiteY509" fmla="*/ 4470290 h 6858000"/>
              <a:gd name="connsiteX510" fmla="*/ 4898954 w 7467600"/>
              <a:gd name="connsiteY510" fmla="*/ 4662092 h 6858000"/>
              <a:gd name="connsiteX511" fmla="*/ 4900699 w 7467600"/>
              <a:gd name="connsiteY511" fmla="*/ 4670867 h 6858000"/>
              <a:gd name="connsiteX512" fmla="*/ 5714511 w 7467600"/>
              <a:gd name="connsiteY512" fmla="*/ 4663483 h 6858000"/>
              <a:gd name="connsiteX513" fmla="*/ 5464793 w 7467600"/>
              <a:gd name="connsiteY513" fmla="*/ 4393556 h 6858000"/>
              <a:gd name="connsiteX514" fmla="*/ 5461897 w 7467600"/>
              <a:gd name="connsiteY514" fmla="*/ 4390879 h 6858000"/>
              <a:gd name="connsiteX515" fmla="*/ 4294126 w 7467600"/>
              <a:gd name="connsiteY515" fmla="*/ 3303048 h 6858000"/>
              <a:gd name="connsiteX516" fmla="*/ 4305321 w 7467600"/>
              <a:gd name="connsiteY516" fmla="*/ 3256953 h 6858000"/>
              <a:gd name="connsiteX517" fmla="*/ 4949299 w 7467600"/>
              <a:gd name="connsiteY517" fmla="*/ 3766336 h 6858000"/>
              <a:gd name="connsiteX518" fmla="*/ 5291452 w 7467600"/>
              <a:gd name="connsiteY518" fmla="*/ 4076801 h 6858000"/>
              <a:gd name="connsiteX519" fmla="*/ 5434998 w 7467600"/>
              <a:gd name="connsiteY519" fmla="*/ 4254100 h 6858000"/>
              <a:gd name="connsiteX520" fmla="*/ 5351015 w 7467600"/>
              <a:gd name="connsiteY520" fmla="*/ 3760989 h 6858000"/>
              <a:gd name="connsiteX521" fmla="*/ 5413780 w 7467600"/>
              <a:gd name="connsiteY521" fmla="*/ 2966265 h 6858000"/>
              <a:gd name="connsiteX522" fmla="*/ 5425627 w 7467600"/>
              <a:gd name="connsiteY522" fmla="*/ 2954192 h 6858000"/>
              <a:gd name="connsiteX523" fmla="*/ 6604735 w 7467600"/>
              <a:gd name="connsiteY523" fmla="*/ 2041381 h 6858000"/>
              <a:gd name="connsiteX524" fmla="*/ 7204487 w 7467600"/>
              <a:gd name="connsiteY524" fmla="*/ 2742112 h 6858000"/>
              <a:gd name="connsiteX525" fmla="*/ 7131592 w 7467600"/>
              <a:gd name="connsiteY525" fmla="*/ 2672096 h 6858000"/>
              <a:gd name="connsiteX526" fmla="*/ 6996344 w 7467600"/>
              <a:gd name="connsiteY526" fmla="*/ 2518310 h 6858000"/>
              <a:gd name="connsiteX527" fmla="*/ 6735495 w 7467600"/>
              <a:gd name="connsiteY527" fmla="*/ 2196890 h 6858000"/>
              <a:gd name="connsiteX528" fmla="*/ 6721901 w 7467600"/>
              <a:gd name="connsiteY528" fmla="*/ 2179274 h 6858000"/>
              <a:gd name="connsiteX529" fmla="*/ 6604735 w 7467600"/>
              <a:gd name="connsiteY529" fmla="*/ 2041381 h 6858000"/>
              <a:gd name="connsiteX530" fmla="*/ 6591670 w 7467600"/>
              <a:gd name="connsiteY530" fmla="*/ 1988277 h 6858000"/>
              <a:gd name="connsiteX531" fmla="*/ 6747349 w 7467600"/>
              <a:gd name="connsiteY531" fmla="*/ 2160069 h 6858000"/>
              <a:gd name="connsiteX532" fmla="*/ 6760943 w 7467600"/>
              <a:gd name="connsiteY532" fmla="*/ 2177686 h 6858000"/>
              <a:gd name="connsiteX533" fmla="*/ 7021065 w 7467600"/>
              <a:gd name="connsiteY533" fmla="*/ 2498102 h 6858000"/>
              <a:gd name="connsiteX534" fmla="*/ 7155223 w 7467600"/>
              <a:gd name="connsiteY534" fmla="*/ 2650386 h 6858000"/>
              <a:gd name="connsiteX535" fmla="*/ 7203167 w 7467600"/>
              <a:gd name="connsiteY535" fmla="*/ 2697288 h 6858000"/>
              <a:gd name="connsiteX536" fmla="*/ 6937703 w 7467600"/>
              <a:gd name="connsiteY536" fmla="*/ 2321981 h 6858000"/>
              <a:gd name="connsiteX537" fmla="*/ 6591670 w 7467600"/>
              <a:gd name="connsiteY537" fmla="*/ 1988277 h 6858000"/>
              <a:gd name="connsiteX538" fmla="*/ 5798671 w 7467600"/>
              <a:gd name="connsiteY538" fmla="*/ 1981601 h 6858000"/>
              <a:gd name="connsiteX539" fmla="*/ 5754709 w 7467600"/>
              <a:gd name="connsiteY539" fmla="*/ 2071454 h 6858000"/>
              <a:gd name="connsiteX540" fmla="*/ 5763044 w 7467600"/>
              <a:gd name="connsiteY540" fmla="*/ 2842206 h 6858000"/>
              <a:gd name="connsiteX541" fmla="*/ 5764974 w 7467600"/>
              <a:gd name="connsiteY541" fmla="*/ 2799609 h 6858000"/>
              <a:gd name="connsiteX542" fmla="*/ 5767665 w 7467600"/>
              <a:gd name="connsiteY542" fmla="*/ 2666409 h 6858000"/>
              <a:gd name="connsiteX543" fmla="*/ 5763055 w 7467600"/>
              <a:gd name="connsiteY543" fmla="*/ 2579705 h 6858000"/>
              <a:gd name="connsiteX544" fmla="*/ 5758079 w 7467600"/>
              <a:gd name="connsiteY544" fmla="*/ 2492508 h 6858000"/>
              <a:gd name="connsiteX545" fmla="*/ 5779325 w 7467600"/>
              <a:gd name="connsiteY545" fmla="*/ 2197069 h 6858000"/>
              <a:gd name="connsiteX546" fmla="*/ 5798671 w 7467600"/>
              <a:gd name="connsiteY546" fmla="*/ 1981601 h 6858000"/>
              <a:gd name="connsiteX547" fmla="*/ 5829202 w 7467600"/>
              <a:gd name="connsiteY547" fmla="*/ 1971679 h 6858000"/>
              <a:gd name="connsiteX548" fmla="*/ 5809558 w 7467600"/>
              <a:gd name="connsiteY548" fmla="*/ 2198043 h 6858000"/>
              <a:gd name="connsiteX549" fmla="*/ 5788653 w 7467600"/>
              <a:gd name="connsiteY549" fmla="*/ 2489430 h 6858000"/>
              <a:gd name="connsiteX550" fmla="*/ 5793439 w 7467600"/>
              <a:gd name="connsiteY550" fmla="*/ 2575235 h 6858000"/>
              <a:gd name="connsiteX551" fmla="*/ 5796837 w 7467600"/>
              <a:gd name="connsiteY551" fmla="*/ 2637633 h 6858000"/>
              <a:gd name="connsiteX552" fmla="*/ 5818614 w 7467600"/>
              <a:gd name="connsiteY552" fmla="*/ 2473055 h 6858000"/>
              <a:gd name="connsiteX553" fmla="*/ 5829202 w 7467600"/>
              <a:gd name="connsiteY553" fmla="*/ 1971679 h 6858000"/>
              <a:gd name="connsiteX554" fmla="*/ 5911389 w 7467600"/>
              <a:gd name="connsiteY554" fmla="*/ 1898371 h 6858000"/>
              <a:gd name="connsiteX555" fmla="*/ 6237627 w 7467600"/>
              <a:gd name="connsiteY555" fmla="*/ 2231921 h 6858000"/>
              <a:gd name="connsiteX556" fmla="*/ 5911389 w 7467600"/>
              <a:gd name="connsiteY556" fmla="*/ 1898371 h 6858000"/>
              <a:gd name="connsiteX557" fmla="*/ 6944437 w 7467600"/>
              <a:gd name="connsiteY557" fmla="*/ 1575402 h 6858000"/>
              <a:gd name="connsiteX558" fmla="*/ 6304730 w 7467600"/>
              <a:gd name="connsiteY558" fmla="*/ 1766654 h 6858000"/>
              <a:gd name="connsiteX559" fmla="*/ 6944437 w 7467600"/>
              <a:gd name="connsiteY559" fmla="*/ 1575402 h 6858000"/>
              <a:gd name="connsiteX560" fmla="*/ 7019523 w 7467600"/>
              <a:gd name="connsiteY560" fmla="*/ 1519450 h 6858000"/>
              <a:gd name="connsiteX561" fmla="*/ 6298091 w 7467600"/>
              <a:gd name="connsiteY561" fmla="*/ 1737122 h 6858000"/>
              <a:gd name="connsiteX562" fmla="*/ 7019523 w 7467600"/>
              <a:gd name="connsiteY562" fmla="*/ 1519450 h 6858000"/>
              <a:gd name="connsiteX563" fmla="*/ 2399523 w 7467600"/>
              <a:gd name="connsiteY563" fmla="*/ 1428234 h 6858000"/>
              <a:gd name="connsiteX564" fmla="*/ 2224982 w 7467600"/>
              <a:gd name="connsiteY564" fmla="*/ 1826201 h 6858000"/>
              <a:gd name="connsiteX565" fmla="*/ 2096099 w 7467600"/>
              <a:gd name="connsiteY565" fmla="*/ 2345900 h 6858000"/>
              <a:gd name="connsiteX566" fmla="*/ 2283317 w 7467600"/>
              <a:gd name="connsiteY566" fmla="*/ 1796925 h 6858000"/>
              <a:gd name="connsiteX567" fmla="*/ 2399523 w 7467600"/>
              <a:gd name="connsiteY567" fmla="*/ 1428234 h 6858000"/>
              <a:gd name="connsiteX568" fmla="*/ 2448558 w 7467600"/>
              <a:gd name="connsiteY568" fmla="*/ 1373435 h 6858000"/>
              <a:gd name="connsiteX569" fmla="*/ 2312521 w 7467600"/>
              <a:gd name="connsiteY569" fmla="*/ 1806140 h 6858000"/>
              <a:gd name="connsiteX570" fmla="*/ 2127533 w 7467600"/>
              <a:gd name="connsiteY570" fmla="*/ 2348380 h 6858000"/>
              <a:gd name="connsiteX571" fmla="*/ 2358080 w 7467600"/>
              <a:gd name="connsiteY571" fmla="*/ 1866134 h 6858000"/>
              <a:gd name="connsiteX572" fmla="*/ 2407436 w 7467600"/>
              <a:gd name="connsiteY572" fmla="*/ 1651070 h 6858000"/>
              <a:gd name="connsiteX573" fmla="*/ 2448558 w 7467600"/>
              <a:gd name="connsiteY573" fmla="*/ 1373435 h 6858000"/>
              <a:gd name="connsiteX574" fmla="*/ 278707 w 7467600"/>
              <a:gd name="connsiteY574" fmla="*/ 1352270 h 6858000"/>
              <a:gd name="connsiteX575" fmla="*/ 321570 w 7467600"/>
              <a:gd name="connsiteY575" fmla="*/ 1861610 h 6858000"/>
              <a:gd name="connsiteX576" fmla="*/ 294281 w 7467600"/>
              <a:gd name="connsiteY576" fmla="*/ 1440658 h 6858000"/>
              <a:gd name="connsiteX577" fmla="*/ 278707 w 7467600"/>
              <a:gd name="connsiteY577" fmla="*/ 1352270 h 6858000"/>
              <a:gd name="connsiteX578" fmla="*/ 1423821 w 7467600"/>
              <a:gd name="connsiteY578" fmla="*/ 1351958 h 6858000"/>
              <a:gd name="connsiteX579" fmla="*/ 1638521 w 7467600"/>
              <a:gd name="connsiteY579" fmla="*/ 1908470 h 6858000"/>
              <a:gd name="connsiteX580" fmla="*/ 1754199 w 7467600"/>
              <a:gd name="connsiteY580" fmla="*/ 2149284 h 6858000"/>
              <a:gd name="connsiteX581" fmla="*/ 1908359 w 7467600"/>
              <a:gd name="connsiteY581" fmla="*/ 2364988 h 6858000"/>
              <a:gd name="connsiteX582" fmla="*/ 1647661 w 7467600"/>
              <a:gd name="connsiteY582" fmla="*/ 1825945 h 6858000"/>
              <a:gd name="connsiteX583" fmla="*/ 1423821 w 7467600"/>
              <a:gd name="connsiteY583" fmla="*/ 1351958 h 6858000"/>
              <a:gd name="connsiteX584" fmla="*/ 1431890 w 7467600"/>
              <a:gd name="connsiteY584" fmla="*/ 1306475 h 6858000"/>
              <a:gd name="connsiteX585" fmla="*/ 1507597 w 7467600"/>
              <a:gd name="connsiteY585" fmla="*/ 1446132 h 6858000"/>
              <a:gd name="connsiteX586" fmla="*/ 1674586 w 7467600"/>
              <a:gd name="connsiteY586" fmla="*/ 1813832 h 6858000"/>
              <a:gd name="connsiteX587" fmla="*/ 1815950 w 7467600"/>
              <a:gd name="connsiteY587" fmla="*/ 2128564 h 6858000"/>
              <a:gd name="connsiteX588" fmla="*/ 1984242 w 7467600"/>
              <a:gd name="connsiteY588" fmla="*/ 2430829 h 6858000"/>
              <a:gd name="connsiteX589" fmla="*/ 2014023 w 7467600"/>
              <a:gd name="connsiteY589" fmla="*/ 2450995 h 6858000"/>
              <a:gd name="connsiteX590" fmla="*/ 1747337 w 7467600"/>
              <a:gd name="connsiteY590" fmla="*/ 1855264 h 6858000"/>
              <a:gd name="connsiteX591" fmla="*/ 1533749 w 7467600"/>
              <a:gd name="connsiteY591" fmla="*/ 1478656 h 6858000"/>
              <a:gd name="connsiteX592" fmla="*/ 1431890 w 7467600"/>
              <a:gd name="connsiteY592" fmla="*/ 1306475 h 6858000"/>
              <a:gd name="connsiteX593" fmla="*/ 5052692 w 7467600"/>
              <a:gd name="connsiteY593" fmla="*/ 1292994 h 6858000"/>
              <a:gd name="connsiteX594" fmla="*/ 5200661 w 7467600"/>
              <a:gd name="connsiteY594" fmla="*/ 1635186 h 6858000"/>
              <a:gd name="connsiteX595" fmla="*/ 5297138 w 7467600"/>
              <a:gd name="connsiteY595" fmla="*/ 1906351 h 6858000"/>
              <a:gd name="connsiteX596" fmla="*/ 5052692 w 7467600"/>
              <a:gd name="connsiteY596" fmla="*/ 1292994 h 6858000"/>
              <a:gd name="connsiteX597" fmla="*/ 5009948 w 7467600"/>
              <a:gd name="connsiteY597" fmla="*/ 1273619 h 6858000"/>
              <a:gd name="connsiteX598" fmla="*/ 5121777 w 7467600"/>
              <a:gd name="connsiteY598" fmla="*/ 1654213 h 6858000"/>
              <a:gd name="connsiteX599" fmla="*/ 5293545 w 7467600"/>
              <a:gd name="connsiteY599" fmla="*/ 2072247 h 6858000"/>
              <a:gd name="connsiteX600" fmla="*/ 5294042 w 7467600"/>
              <a:gd name="connsiteY600" fmla="*/ 2065019 h 6858000"/>
              <a:gd name="connsiteX601" fmla="*/ 5171936 w 7467600"/>
              <a:gd name="connsiteY601" fmla="*/ 1647613 h 6858000"/>
              <a:gd name="connsiteX602" fmla="*/ 5009948 w 7467600"/>
              <a:gd name="connsiteY602" fmla="*/ 1273619 h 6858000"/>
              <a:gd name="connsiteX603" fmla="*/ 655236 w 7467600"/>
              <a:gd name="connsiteY603" fmla="*/ 1268632 h 6858000"/>
              <a:gd name="connsiteX604" fmla="*/ 839521 w 7467600"/>
              <a:gd name="connsiteY604" fmla="*/ 1685315 h 6858000"/>
              <a:gd name="connsiteX605" fmla="*/ 1109416 w 7467600"/>
              <a:gd name="connsiteY605" fmla="*/ 2061663 h 6858000"/>
              <a:gd name="connsiteX606" fmla="*/ 1298300 w 7467600"/>
              <a:gd name="connsiteY606" fmla="*/ 2247742 h 6858000"/>
              <a:gd name="connsiteX607" fmla="*/ 1125871 w 7467600"/>
              <a:gd name="connsiteY607" fmla="*/ 1989513 h 6858000"/>
              <a:gd name="connsiteX608" fmla="*/ 981574 w 7467600"/>
              <a:gd name="connsiteY608" fmla="*/ 1783157 h 6858000"/>
              <a:gd name="connsiteX609" fmla="*/ 922198 w 7467600"/>
              <a:gd name="connsiteY609" fmla="*/ 1677437 h 6858000"/>
              <a:gd name="connsiteX610" fmla="*/ 869293 w 7467600"/>
              <a:gd name="connsiteY610" fmla="*/ 1583214 h 6858000"/>
              <a:gd name="connsiteX611" fmla="*/ 751431 w 7467600"/>
              <a:gd name="connsiteY611" fmla="*/ 1405731 h 6858000"/>
              <a:gd name="connsiteX612" fmla="*/ 655236 w 7467600"/>
              <a:gd name="connsiteY612" fmla="*/ 1268632 h 6858000"/>
              <a:gd name="connsiteX613" fmla="*/ 6516292 w 7467600"/>
              <a:gd name="connsiteY613" fmla="*/ 1263064 h 6858000"/>
              <a:gd name="connsiteX614" fmla="*/ 5736320 w 7467600"/>
              <a:gd name="connsiteY614" fmla="*/ 1501803 h 6858000"/>
              <a:gd name="connsiteX615" fmla="*/ 6516292 w 7467600"/>
              <a:gd name="connsiteY615" fmla="*/ 1263064 h 6858000"/>
              <a:gd name="connsiteX616" fmla="*/ 291466 w 7467600"/>
              <a:gd name="connsiteY616" fmla="*/ 1250369 h 6858000"/>
              <a:gd name="connsiteX617" fmla="*/ 323180 w 7467600"/>
              <a:gd name="connsiteY617" fmla="*/ 1435283 h 6858000"/>
              <a:gd name="connsiteX618" fmla="*/ 349381 w 7467600"/>
              <a:gd name="connsiteY618" fmla="*/ 1875041 h 6858000"/>
              <a:gd name="connsiteX619" fmla="*/ 374363 w 7467600"/>
              <a:gd name="connsiteY619" fmla="*/ 1506494 h 6858000"/>
              <a:gd name="connsiteX620" fmla="*/ 302168 w 7467600"/>
              <a:gd name="connsiteY620" fmla="*/ 1274495 h 6858000"/>
              <a:gd name="connsiteX621" fmla="*/ 291466 w 7467600"/>
              <a:gd name="connsiteY621" fmla="*/ 1250369 h 6858000"/>
              <a:gd name="connsiteX622" fmla="*/ 678222 w 7467600"/>
              <a:gd name="connsiteY622" fmla="*/ 1248670 h 6858000"/>
              <a:gd name="connsiteX623" fmla="*/ 775536 w 7467600"/>
              <a:gd name="connsiteY623" fmla="*/ 1388015 h 6858000"/>
              <a:gd name="connsiteX624" fmla="*/ 894529 w 7467600"/>
              <a:gd name="connsiteY624" fmla="*/ 1567739 h 6858000"/>
              <a:gd name="connsiteX625" fmla="*/ 948000 w 7467600"/>
              <a:gd name="connsiteY625" fmla="*/ 1663088 h 6858000"/>
              <a:gd name="connsiteX626" fmla="*/ 1006812 w 7467600"/>
              <a:gd name="connsiteY626" fmla="*/ 1767683 h 6858000"/>
              <a:gd name="connsiteX627" fmla="*/ 1149133 w 7467600"/>
              <a:gd name="connsiteY627" fmla="*/ 1971513 h 6858000"/>
              <a:gd name="connsiteX628" fmla="*/ 1333952 w 7467600"/>
              <a:gd name="connsiteY628" fmla="*/ 2251620 h 6858000"/>
              <a:gd name="connsiteX629" fmla="*/ 1337329 w 7467600"/>
              <a:gd name="connsiteY629" fmla="*/ 2258350 h 6858000"/>
              <a:gd name="connsiteX630" fmla="*/ 1014726 w 7467600"/>
              <a:gd name="connsiteY630" fmla="*/ 1615556 h 6858000"/>
              <a:gd name="connsiteX631" fmla="*/ 678222 w 7467600"/>
              <a:gd name="connsiteY631" fmla="*/ 1248670 h 6858000"/>
              <a:gd name="connsiteX632" fmla="*/ 6691602 w 7467600"/>
              <a:gd name="connsiteY632" fmla="*/ 1140573 h 6858000"/>
              <a:gd name="connsiteX633" fmla="*/ 6571100 w 7467600"/>
              <a:gd name="connsiteY633" fmla="*/ 1183662 h 6858000"/>
              <a:gd name="connsiteX634" fmla="*/ 6241687 w 7467600"/>
              <a:gd name="connsiteY634" fmla="*/ 1257600 h 6858000"/>
              <a:gd name="connsiteX635" fmla="*/ 5693009 w 7467600"/>
              <a:gd name="connsiteY635" fmla="*/ 1478256 h 6858000"/>
              <a:gd name="connsiteX636" fmla="*/ 6548420 w 7467600"/>
              <a:gd name="connsiteY636" fmla="*/ 1214599 h 6858000"/>
              <a:gd name="connsiteX637" fmla="*/ 6605473 w 7467600"/>
              <a:gd name="connsiteY637" fmla="*/ 1184686 h 6858000"/>
              <a:gd name="connsiteX638" fmla="*/ 6691602 w 7467600"/>
              <a:gd name="connsiteY638" fmla="*/ 1140573 h 6858000"/>
              <a:gd name="connsiteX639" fmla="*/ 4002475 w 7467600"/>
              <a:gd name="connsiteY639" fmla="*/ 1037802 h 6858000"/>
              <a:gd name="connsiteX640" fmla="*/ 4000324 w 7467600"/>
              <a:gd name="connsiteY640" fmla="*/ 1039362 h 6858000"/>
              <a:gd name="connsiteX641" fmla="*/ 4002862 w 7467600"/>
              <a:gd name="connsiteY641" fmla="*/ 1042866 h 6858000"/>
              <a:gd name="connsiteX642" fmla="*/ 4002475 w 7467600"/>
              <a:gd name="connsiteY642" fmla="*/ 1037802 h 6858000"/>
              <a:gd name="connsiteX643" fmla="*/ 506322 w 7467600"/>
              <a:gd name="connsiteY643" fmla="*/ 1020997 h 6858000"/>
              <a:gd name="connsiteX644" fmla="*/ 533068 w 7467600"/>
              <a:gd name="connsiteY644" fmla="*/ 1029409 h 6858000"/>
              <a:gd name="connsiteX645" fmla="*/ 1232525 w 7467600"/>
              <a:gd name="connsiteY645" fmla="*/ 1804675 h 6858000"/>
              <a:gd name="connsiteX646" fmla="*/ 1388858 w 7467600"/>
              <a:gd name="connsiteY646" fmla="*/ 2368011 h 6858000"/>
              <a:gd name="connsiteX647" fmla="*/ 1384098 w 7467600"/>
              <a:gd name="connsiteY647" fmla="*/ 2378125 h 6858000"/>
              <a:gd name="connsiteX648" fmla="*/ 1425393 w 7467600"/>
              <a:gd name="connsiteY648" fmla="*/ 2589124 h 6858000"/>
              <a:gd name="connsiteX649" fmla="*/ 1424001 w 7467600"/>
              <a:gd name="connsiteY649" fmla="*/ 2597541 h 6858000"/>
              <a:gd name="connsiteX650" fmla="*/ 2152729 w 7467600"/>
              <a:gd name="connsiteY650" fmla="*/ 2864487 h 6858000"/>
              <a:gd name="connsiteX651" fmla="*/ 2020609 w 7467600"/>
              <a:gd name="connsiteY651" fmla="*/ 2539671 h 6858000"/>
              <a:gd name="connsiteX652" fmla="*/ 2018920 w 7467600"/>
              <a:gd name="connsiteY652" fmla="*/ 2536309 h 6858000"/>
              <a:gd name="connsiteX653" fmla="*/ 1342441 w 7467600"/>
              <a:gd name="connsiteY653" fmla="*/ 1173017 h 6858000"/>
              <a:gd name="connsiteX654" fmla="*/ 1367925 w 7467600"/>
              <a:gd name="connsiteY654" fmla="*/ 1135648 h 6858000"/>
              <a:gd name="connsiteX655" fmla="*/ 1771401 w 7467600"/>
              <a:gd name="connsiteY655" fmla="*/ 1806673 h 6858000"/>
              <a:gd name="connsiteX656" fmla="*/ 1972385 w 7467600"/>
              <a:gd name="connsiteY656" fmla="*/ 2198735 h 6858000"/>
              <a:gd name="connsiteX657" fmla="*/ 2040892 w 7467600"/>
              <a:gd name="connsiteY657" fmla="*/ 2405205 h 6858000"/>
              <a:gd name="connsiteX658" fmla="*/ 2131689 w 7467600"/>
              <a:gd name="connsiteY658" fmla="*/ 1936926 h 6858000"/>
              <a:gd name="connsiteX659" fmla="*/ 2454820 w 7467600"/>
              <a:gd name="connsiteY659" fmla="*/ 1248808 h 6858000"/>
              <a:gd name="connsiteX660" fmla="*/ 2492512 w 7467600"/>
              <a:gd name="connsiteY660" fmla="*/ 1302920 h 6858000"/>
              <a:gd name="connsiteX661" fmla="*/ 2081216 w 7467600"/>
              <a:gd name="connsiteY661" fmla="*/ 2527513 h 6858000"/>
              <a:gd name="connsiteX662" fmla="*/ 2081211 w 7467600"/>
              <a:gd name="connsiteY662" fmla="*/ 2528916 h 6858000"/>
              <a:gd name="connsiteX663" fmla="*/ 2199067 w 7467600"/>
              <a:gd name="connsiteY663" fmla="*/ 2884061 h 6858000"/>
              <a:gd name="connsiteX664" fmla="*/ 3192586 w 7467600"/>
              <a:gd name="connsiteY664" fmla="*/ 3411496 h 6858000"/>
              <a:gd name="connsiteX665" fmla="*/ 3182620 w 7467600"/>
              <a:gd name="connsiteY665" fmla="*/ 3483279 h 6858000"/>
              <a:gd name="connsiteX666" fmla="*/ 2435119 w 7467600"/>
              <a:gd name="connsiteY666" fmla="*/ 3080173 h 6858000"/>
              <a:gd name="connsiteX667" fmla="*/ 2410152 w 7467600"/>
              <a:gd name="connsiteY667" fmla="*/ 3063751 h 6858000"/>
              <a:gd name="connsiteX668" fmla="*/ 2408099 w 7467600"/>
              <a:gd name="connsiteY668" fmla="*/ 3064403 h 6858000"/>
              <a:gd name="connsiteX669" fmla="*/ 2407218 w 7467600"/>
              <a:gd name="connsiteY669" fmla="*/ 3070324 h 6858000"/>
              <a:gd name="connsiteX670" fmla="*/ 2380138 w 7467600"/>
              <a:gd name="connsiteY670" fmla="*/ 3099341 h 6858000"/>
              <a:gd name="connsiteX671" fmla="*/ 1765923 w 7467600"/>
              <a:gd name="connsiteY671" fmla="*/ 3581043 h 6858000"/>
              <a:gd name="connsiteX672" fmla="*/ 1702258 w 7467600"/>
              <a:gd name="connsiteY672" fmla="*/ 3612286 h 6858000"/>
              <a:gd name="connsiteX673" fmla="*/ 1538370 w 7467600"/>
              <a:gd name="connsiteY673" fmla="*/ 3811804 h 6858000"/>
              <a:gd name="connsiteX674" fmla="*/ 542867 w 7467600"/>
              <a:gd name="connsiteY674" fmla="*/ 4944092 h 6858000"/>
              <a:gd name="connsiteX675" fmla="*/ 515800 w 7467600"/>
              <a:gd name="connsiteY675" fmla="*/ 4862180 h 6858000"/>
              <a:gd name="connsiteX676" fmla="*/ 909145 w 7467600"/>
              <a:gd name="connsiteY676" fmla="*/ 4199225 h 6858000"/>
              <a:gd name="connsiteX677" fmla="*/ 1214067 w 7467600"/>
              <a:gd name="connsiteY677" fmla="*/ 3908561 h 6858000"/>
              <a:gd name="connsiteX678" fmla="*/ 640967 w 7467600"/>
              <a:gd name="connsiteY678" fmla="*/ 4105601 h 6858000"/>
              <a:gd name="connsiteX679" fmla="*/ 112563 w 7467600"/>
              <a:gd name="connsiteY679" fmla="*/ 4396952 h 6858000"/>
              <a:gd name="connsiteX680" fmla="*/ 0 w 7467600"/>
              <a:gd name="connsiteY680" fmla="*/ 4466006 h 6858000"/>
              <a:gd name="connsiteX681" fmla="*/ 0 w 7467600"/>
              <a:gd name="connsiteY681" fmla="*/ 4233763 h 6858000"/>
              <a:gd name="connsiteX682" fmla="*/ 36881 w 7467600"/>
              <a:gd name="connsiteY682" fmla="*/ 4200118 h 6858000"/>
              <a:gd name="connsiteX683" fmla="*/ 910534 w 7467600"/>
              <a:gd name="connsiteY683" fmla="*/ 3629753 h 6858000"/>
              <a:gd name="connsiteX684" fmla="*/ 1578717 w 7467600"/>
              <a:gd name="connsiteY684" fmla="*/ 3575982 h 6858000"/>
              <a:gd name="connsiteX685" fmla="*/ 2338780 w 7467600"/>
              <a:gd name="connsiteY685" fmla="*/ 3033725 h 6858000"/>
              <a:gd name="connsiteX686" fmla="*/ 1807991 w 7467600"/>
              <a:gd name="connsiteY686" fmla="*/ 2807184 h 6858000"/>
              <a:gd name="connsiteX687" fmla="*/ 1416358 w 7467600"/>
              <a:gd name="connsiteY687" fmla="*/ 3112571 h 6858000"/>
              <a:gd name="connsiteX688" fmla="*/ 939066 w 7467600"/>
              <a:gd name="connsiteY688" fmla="*/ 3378798 h 6858000"/>
              <a:gd name="connsiteX689" fmla="*/ 115099 w 7467600"/>
              <a:gd name="connsiteY689" fmla="*/ 3607650 h 6858000"/>
              <a:gd name="connsiteX690" fmla="*/ 97284 w 7467600"/>
              <a:gd name="connsiteY690" fmla="*/ 3520393 h 6858000"/>
              <a:gd name="connsiteX691" fmla="*/ 922050 w 7467600"/>
              <a:gd name="connsiteY691" fmla="*/ 3074867 h 6858000"/>
              <a:gd name="connsiteX692" fmla="*/ 1405265 w 7467600"/>
              <a:gd name="connsiteY692" fmla="*/ 3016319 h 6858000"/>
              <a:gd name="connsiteX693" fmla="*/ 1407512 w 7467600"/>
              <a:gd name="connsiteY693" fmla="*/ 3018001 h 6858000"/>
              <a:gd name="connsiteX694" fmla="*/ 1726266 w 7467600"/>
              <a:gd name="connsiteY694" fmla="*/ 2777274 h 6858000"/>
              <a:gd name="connsiteX695" fmla="*/ 625390 w 7467600"/>
              <a:gd name="connsiteY695" fmla="*/ 2514541 h 6858000"/>
              <a:gd name="connsiteX696" fmla="*/ 619799 w 7467600"/>
              <a:gd name="connsiteY696" fmla="*/ 2527180 h 6858000"/>
              <a:gd name="connsiteX697" fmla="*/ 310030 w 7467600"/>
              <a:gd name="connsiteY697" fmla="*/ 2771818 h 6858000"/>
              <a:gd name="connsiteX698" fmla="*/ 173877 w 7467600"/>
              <a:gd name="connsiteY698" fmla="*/ 2937056 h 6858000"/>
              <a:gd name="connsiteX699" fmla="*/ 77889 w 7467600"/>
              <a:gd name="connsiteY699" fmla="*/ 3138440 h 6858000"/>
              <a:gd name="connsiteX700" fmla="*/ 0 w 7467600"/>
              <a:gd name="connsiteY700" fmla="*/ 3271395 h 6858000"/>
              <a:gd name="connsiteX701" fmla="*/ 0 w 7467600"/>
              <a:gd name="connsiteY701" fmla="*/ 3153002 h 6858000"/>
              <a:gd name="connsiteX702" fmla="*/ 2386 w 7467600"/>
              <a:gd name="connsiteY702" fmla="*/ 3149203 h 6858000"/>
              <a:gd name="connsiteX703" fmla="*/ 89753 w 7467600"/>
              <a:gd name="connsiteY703" fmla="*/ 2987702 h 6858000"/>
              <a:gd name="connsiteX704" fmla="*/ 76869 w 7467600"/>
              <a:gd name="connsiteY704" fmla="*/ 3005404 h 6858000"/>
              <a:gd name="connsiteX705" fmla="*/ 32049 w 7467600"/>
              <a:gd name="connsiteY705" fmla="*/ 3065814 h 6858000"/>
              <a:gd name="connsiteX706" fmla="*/ 0 w 7467600"/>
              <a:gd name="connsiteY706" fmla="*/ 3108744 h 6858000"/>
              <a:gd name="connsiteX707" fmla="*/ 0 w 7467600"/>
              <a:gd name="connsiteY707" fmla="*/ 3058059 h 6858000"/>
              <a:gd name="connsiteX708" fmla="*/ 7610 w 7467600"/>
              <a:gd name="connsiteY708" fmla="*/ 3047889 h 6858000"/>
              <a:gd name="connsiteX709" fmla="*/ 52419 w 7467600"/>
              <a:gd name="connsiteY709" fmla="*/ 2987479 h 6858000"/>
              <a:gd name="connsiteX710" fmla="*/ 59142 w 7467600"/>
              <a:gd name="connsiteY710" fmla="*/ 2978488 h 6858000"/>
              <a:gd name="connsiteX711" fmla="*/ 0 w 7467600"/>
              <a:gd name="connsiteY711" fmla="*/ 3015334 h 6858000"/>
              <a:gd name="connsiteX712" fmla="*/ 0 w 7467600"/>
              <a:gd name="connsiteY712" fmla="*/ 2914286 h 6858000"/>
              <a:gd name="connsiteX713" fmla="*/ 36383 w 7467600"/>
              <a:gd name="connsiteY713" fmla="*/ 2901128 h 6858000"/>
              <a:gd name="connsiteX714" fmla="*/ 156329 w 7467600"/>
              <a:gd name="connsiteY714" fmla="*/ 2840533 h 6858000"/>
              <a:gd name="connsiteX715" fmla="*/ 358355 w 7467600"/>
              <a:gd name="connsiteY715" fmla="*/ 2620471 h 6858000"/>
              <a:gd name="connsiteX716" fmla="*/ 510577 w 7467600"/>
              <a:gd name="connsiteY716" fmla="*/ 2501244 h 6858000"/>
              <a:gd name="connsiteX717" fmla="*/ 211967 w 7467600"/>
              <a:gd name="connsiteY717" fmla="*/ 2479171 h 6858000"/>
              <a:gd name="connsiteX718" fmla="*/ 0 w 7467600"/>
              <a:gd name="connsiteY718" fmla="*/ 2476398 h 6858000"/>
              <a:gd name="connsiteX719" fmla="*/ 0 w 7467600"/>
              <a:gd name="connsiteY719" fmla="*/ 2389189 h 6858000"/>
              <a:gd name="connsiteX720" fmla="*/ 103062 w 7467600"/>
              <a:gd name="connsiteY720" fmla="*/ 2389518 h 6858000"/>
              <a:gd name="connsiteX721" fmla="*/ 510734 w 7467600"/>
              <a:gd name="connsiteY721" fmla="*/ 2416201 h 6858000"/>
              <a:gd name="connsiteX722" fmla="*/ 279257 w 7467600"/>
              <a:gd name="connsiteY722" fmla="*/ 2092102 h 6858000"/>
              <a:gd name="connsiteX723" fmla="*/ 65265 w 7467600"/>
              <a:gd name="connsiteY723" fmla="*/ 2006049 h 6858000"/>
              <a:gd name="connsiteX724" fmla="*/ 0 w 7467600"/>
              <a:gd name="connsiteY724" fmla="*/ 1982532 h 6858000"/>
              <a:gd name="connsiteX725" fmla="*/ 0 w 7467600"/>
              <a:gd name="connsiteY725" fmla="*/ 1912789 h 6858000"/>
              <a:gd name="connsiteX726" fmla="*/ 97460 w 7467600"/>
              <a:gd name="connsiteY726" fmla="*/ 1953725 h 6858000"/>
              <a:gd name="connsiteX727" fmla="*/ 221272 w 7467600"/>
              <a:gd name="connsiteY727" fmla="*/ 1980766 h 6858000"/>
              <a:gd name="connsiteX728" fmla="*/ 116765 w 7467600"/>
              <a:gd name="connsiteY728" fmla="*/ 1911033 h 6858000"/>
              <a:gd name="connsiteX729" fmla="*/ 16405 w 7467600"/>
              <a:gd name="connsiteY729" fmla="*/ 1803412 h 6858000"/>
              <a:gd name="connsiteX730" fmla="*/ 0 w 7467600"/>
              <a:gd name="connsiteY730" fmla="*/ 1784777 h 6858000"/>
              <a:gd name="connsiteX731" fmla="*/ 0 w 7467600"/>
              <a:gd name="connsiteY731" fmla="*/ 1740082 h 6858000"/>
              <a:gd name="connsiteX732" fmla="*/ 39394 w 7467600"/>
              <a:gd name="connsiteY732" fmla="*/ 1784856 h 6858000"/>
              <a:gd name="connsiteX733" fmla="*/ 135813 w 7467600"/>
              <a:gd name="connsiteY733" fmla="*/ 1888838 h 6858000"/>
              <a:gd name="connsiteX734" fmla="*/ 242575 w 7467600"/>
              <a:gd name="connsiteY734" fmla="*/ 1958841 h 6858000"/>
              <a:gd name="connsiteX735" fmla="*/ 82197 w 7467600"/>
              <a:gd name="connsiteY735" fmla="*/ 1754826 h 6858000"/>
              <a:gd name="connsiteX736" fmla="*/ 0 w 7467600"/>
              <a:gd name="connsiteY736" fmla="*/ 1679650 h 6858000"/>
              <a:gd name="connsiteX737" fmla="*/ 0 w 7467600"/>
              <a:gd name="connsiteY737" fmla="*/ 1602463 h 6858000"/>
              <a:gd name="connsiteX738" fmla="*/ 84689 w 7467600"/>
              <a:gd name="connsiteY738" fmla="*/ 1677442 h 6858000"/>
              <a:gd name="connsiteX739" fmla="*/ 298437 w 7467600"/>
              <a:gd name="connsiteY739" fmla="*/ 1968019 h 6858000"/>
              <a:gd name="connsiteX740" fmla="*/ 227269 w 7467600"/>
              <a:gd name="connsiteY740" fmla="*/ 1114064 h 6858000"/>
              <a:gd name="connsiteX741" fmla="*/ 248003 w 7467600"/>
              <a:gd name="connsiteY741" fmla="*/ 1089613 h 6858000"/>
              <a:gd name="connsiteX742" fmla="*/ 427020 w 7467600"/>
              <a:gd name="connsiteY742" fmla="*/ 1619803 h 6858000"/>
              <a:gd name="connsiteX743" fmla="*/ 340345 w 7467600"/>
              <a:gd name="connsiteY743" fmla="*/ 2027739 h 6858000"/>
              <a:gd name="connsiteX744" fmla="*/ 360865 w 7467600"/>
              <a:gd name="connsiteY744" fmla="*/ 2044827 h 6858000"/>
              <a:gd name="connsiteX745" fmla="*/ 560414 w 7467600"/>
              <a:gd name="connsiteY745" fmla="*/ 2421457 h 6858000"/>
              <a:gd name="connsiteX746" fmla="*/ 1359703 w 7467600"/>
              <a:gd name="connsiteY746" fmla="*/ 2578554 h 6858000"/>
              <a:gd name="connsiteX747" fmla="*/ 1359422 w 7467600"/>
              <a:gd name="connsiteY747" fmla="*/ 2577994 h 6858000"/>
              <a:gd name="connsiteX748" fmla="*/ 828701 w 7467600"/>
              <a:gd name="connsiteY748" fmla="*/ 1839520 h 6858000"/>
              <a:gd name="connsiteX749" fmla="*/ 494427 w 7467600"/>
              <a:gd name="connsiteY749" fmla="*/ 1092333 h 6858000"/>
              <a:gd name="connsiteX750" fmla="*/ 506322 w 7467600"/>
              <a:gd name="connsiteY750" fmla="*/ 1020997 h 6858000"/>
              <a:gd name="connsiteX751" fmla="*/ 4570198 w 7467600"/>
              <a:gd name="connsiteY751" fmla="*/ 978081 h 6858000"/>
              <a:gd name="connsiteX752" fmla="*/ 4523691 w 7467600"/>
              <a:gd name="connsiteY752" fmla="*/ 1127776 h 6858000"/>
              <a:gd name="connsiteX753" fmla="*/ 4509875 w 7467600"/>
              <a:gd name="connsiteY753" fmla="*/ 1167552 h 6858000"/>
              <a:gd name="connsiteX754" fmla="*/ 4478168 w 7467600"/>
              <a:gd name="connsiteY754" fmla="*/ 1260735 h 6858000"/>
              <a:gd name="connsiteX755" fmla="*/ 4409309 w 7467600"/>
              <a:gd name="connsiteY755" fmla="*/ 1666996 h 6858000"/>
              <a:gd name="connsiteX756" fmla="*/ 4370031 w 7467600"/>
              <a:gd name="connsiteY756" fmla="*/ 1955666 h 6858000"/>
              <a:gd name="connsiteX757" fmla="*/ 4570198 w 7467600"/>
              <a:gd name="connsiteY757" fmla="*/ 978081 h 6858000"/>
              <a:gd name="connsiteX758" fmla="*/ 4557898 w 7467600"/>
              <a:gd name="connsiteY758" fmla="*/ 900011 h 6858000"/>
              <a:gd name="connsiteX759" fmla="*/ 4344840 w 7467600"/>
              <a:gd name="connsiteY759" fmla="*/ 1922038 h 6858000"/>
              <a:gd name="connsiteX760" fmla="*/ 4378710 w 7467600"/>
              <a:gd name="connsiteY760" fmla="*/ 1665516 h 6858000"/>
              <a:gd name="connsiteX761" fmla="*/ 4448798 w 7467600"/>
              <a:gd name="connsiteY761" fmla="*/ 1253024 h 6858000"/>
              <a:gd name="connsiteX762" fmla="*/ 4480315 w 7467600"/>
              <a:gd name="connsiteY762" fmla="*/ 1158454 h 6858000"/>
              <a:gd name="connsiteX763" fmla="*/ 4494133 w 7467600"/>
              <a:gd name="connsiteY763" fmla="*/ 1118676 h 6858000"/>
              <a:gd name="connsiteX764" fmla="*/ 4557898 w 7467600"/>
              <a:gd name="connsiteY764" fmla="*/ 900011 h 6858000"/>
              <a:gd name="connsiteX765" fmla="*/ 5870151 w 7467600"/>
              <a:gd name="connsiteY765" fmla="*/ 898890 h 6858000"/>
              <a:gd name="connsiteX766" fmla="*/ 5861335 w 7467600"/>
              <a:gd name="connsiteY766" fmla="*/ 899177 h 6858000"/>
              <a:gd name="connsiteX767" fmla="*/ 5843702 w 7467600"/>
              <a:gd name="connsiteY767" fmla="*/ 899748 h 6858000"/>
              <a:gd name="connsiteX768" fmla="*/ 5651107 w 7467600"/>
              <a:gd name="connsiteY768" fmla="*/ 920306 h 6858000"/>
              <a:gd name="connsiteX769" fmla="*/ 5459407 w 7467600"/>
              <a:gd name="connsiteY769" fmla="*/ 940975 h 6858000"/>
              <a:gd name="connsiteX770" fmla="*/ 5374846 w 7467600"/>
              <a:gd name="connsiteY770" fmla="*/ 941988 h 6858000"/>
              <a:gd name="connsiteX771" fmla="*/ 5256105 w 7467600"/>
              <a:gd name="connsiteY771" fmla="*/ 945632 h 6858000"/>
              <a:gd name="connsiteX772" fmla="*/ 5107071 w 7467600"/>
              <a:gd name="connsiteY772" fmla="*/ 969720 h 6858000"/>
              <a:gd name="connsiteX773" fmla="*/ 4998681 w 7467600"/>
              <a:gd name="connsiteY773" fmla="*/ 988771 h 6858000"/>
              <a:gd name="connsiteX774" fmla="*/ 5870151 w 7467600"/>
              <a:gd name="connsiteY774" fmla="*/ 898890 h 6858000"/>
              <a:gd name="connsiteX775" fmla="*/ 5504425 w 7467600"/>
              <a:gd name="connsiteY775" fmla="*/ 848067 h 6858000"/>
              <a:gd name="connsiteX776" fmla="*/ 4968849 w 7467600"/>
              <a:gd name="connsiteY776" fmla="*/ 962318 h 6858000"/>
              <a:gd name="connsiteX777" fmla="*/ 5104039 w 7467600"/>
              <a:gd name="connsiteY777" fmla="*/ 940634 h 6858000"/>
              <a:gd name="connsiteX778" fmla="*/ 5256311 w 7467600"/>
              <a:gd name="connsiteY778" fmla="*/ 916490 h 6858000"/>
              <a:gd name="connsiteX779" fmla="*/ 5377381 w 7467600"/>
              <a:gd name="connsiteY779" fmla="*/ 912671 h 6858000"/>
              <a:gd name="connsiteX780" fmla="*/ 5460148 w 7467600"/>
              <a:gd name="connsiteY780" fmla="*/ 911442 h 6858000"/>
              <a:gd name="connsiteX781" fmla="*/ 5648971 w 7467600"/>
              <a:gd name="connsiteY781" fmla="*/ 891331 h 6858000"/>
              <a:gd name="connsiteX782" fmla="*/ 5844807 w 7467600"/>
              <a:gd name="connsiteY782" fmla="*/ 870718 h 6858000"/>
              <a:gd name="connsiteX783" fmla="*/ 5862975 w 7467600"/>
              <a:gd name="connsiteY783" fmla="*/ 869756 h 6858000"/>
              <a:gd name="connsiteX784" fmla="*/ 5920887 w 7467600"/>
              <a:gd name="connsiteY784" fmla="*/ 865929 h 6858000"/>
              <a:gd name="connsiteX785" fmla="*/ 5504425 w 7467600"/>
              <a:gd name="connsiteY785" fmla="*/ 848067 h 6858000"/>
              <a:gd name="connsiteX786" fmla="*/ 3607114 w 7467600"/>
              <a:gd name="connsiteY786" fmla="*/ 467441 h 6858000"/>
              <a:gd name="connsiteX787" fmla="*/ 3296242 w 7467600"/>
              <a:gd name="connsiteY787" fmla="*/ 807991 h 6858000"/>
              <a:gd name="connsiteX788" fmla="*/ 3174674 w 7467600"/>
              <a:gd name="connsiteY788" fmla="*/ 919759 h 6858000"/>
              <a:gd name="connsiteX789" fmla="*/ 3042978 w 7467600"/>
              <a:gd name="connsiteY789" fmla="*/ 1054894 h 6858000"/>
              <a:gd name="connsiteX790" fmla="*/ 2968914 w 7467600"/>
              <a:gd name="connsiteY790" fmla="*/ 1133756 h 6858000"/>
              <a:gd name="connsiteX791" fmla="*/ 3103823 w 7467600"/>
              <a:gd name="connsiteY791" fmla="*/ 1026814 h 6858000"/>
              <a:gd name="connsiteX792" fmla="*/ 3607114 w 7467600"/>
              <a:gd name="connsiteY792" fmla="*/ 467441 h 6858000"/>
              <a:gd name="connsiteX793" fmla="*/ 3744487 w 7467600"/>
              <a:gd name="connsiteY793" fmla="*/ 383136 h 6858000"/>
              <a:gd name="connsiteX794" fmla="*/ 3970213 w 7467600"/>
              <a:gd name="connsiteY794" fmla="*/ 995559 h 6858000"/>
              <a:gd name="connsiteX795" fmla="*/ 3744487 w 7467600"/>
              <a:gd name="connsiteY795" fmla="*/ 383136 h 6858000"/>
              <a:gd name="connsiteX796" fmla="*/ 3624562 w 7467600"/>
              <a:gd name="connsiteY796" fmla="*/ 367041 h 6858000"/>
              <a:gd name="connsiteX797" fmla="*/ 3489712 w 7467600"/>
              <a:gd name="connsiteY797" fmla="*/ 485386 h 6858000"/>
              <a:gd name="connsiteX798" fmla="*/ 3182994 w 7467600"/>
              <a:gd name="connsiteY798" fmla="*/ 828265 h 6858000"/>
              <a:gd name="connsiteX799" fmla="*/ 2892114 w 7467600"/>
              <a:gd name="connsiteY799" fmla="*/ 1172635 h 6858000"/>
              <a:gd name="connsiteX800" fmla="*/ 3021459 w 7467600"/>
              <a:gd name="connsiteY800" fmla="*/ 1035385 h 6858000"/>
              <a:gd name="connsiteX801" fmla="*/ 3153873 w 7467600"/>
              <a:gd name="connsiteY801" fmla="*/ 898971 h 6858000"/>
              <a:gd name="connsiteX802" fmla="*/ 3276511 w 7467600"/>
              <a:gd name="connsiteY802" fmla="*/ 786423 h 6858000"/>
              <a:gd name="connsiteX803" fmla="*/ 3584154 w 7467600"/>
              <a:gd name="connsiteY803" fmla="*/ 448218 h 6858000"/>
              <a:gd name="connsiteX804" fmla="*/ 3624562 w 7467600"/>
              <a:gd name="connsiteY804" fmla="*/ 367041 h 6858000"/>
              <a:gd name="connsiteX805" fmla="*/ 3766672 w 7467600"/>
              <a:gd name="connsiteY805" fmla="*/ 359429 h 6858000"/>
              <a:gd name="connsiteX806" fmla="*/ 3996338 w 7467600"/>
              <a:gd name="connsiteY806" fmla="*/ 968237 h 6858000"/>
              <a:gd name="connsiteX807" fmla="*/ 3766672 w 7467600"/>
              <a:gd name="connsiteY807" fmla="*/ 359429 h 6858000"/>
              <a:gd name="connsiteX808" fmla="*/ 5805386 w 7467600"/>
              <a:gd name="connsiteY808" fmla="*/ 239240 h 6858000"/>
              <a:gd name="connsiteX809" fmla="*/ 5736947 w 7467600"/>
              <a:gd name="connsiteY809" fmla="*/ 261367 h 6858000"/>
              <a:gd name="connsiteX810" fmla="*/ 5427012 w 7467600"/>
              <a:gd name="connsiteY810" fmla="*/ 311272 h 6858000"/>
              <a:gd name="connsiteX811" fmla="*/ 5147818 w 7467600"/>
              <a:gd name="connsiteY811" fmla="*/ 322112 h 6858000"/>
              <a:gd name="connsiteX812" fmla="*/ 5060854 w 7467600"/>
              <a:gd name="connsiteY812" fmla="*/ 311882 h 6858000"/>
              <a:gd name="connsiteX813" fmla="*/ 4945989 w 7467600"/>
              <a:gd name="connsiteY813" fmla="*/ 300516 h 6858000"/>
              <a:gd name="connsiteX814" fmla="*/ 5410479 w 7467600"/>
              <a:gd name="connsiteY814" fmla="*/ 348434 h 6858000"/>
              <a:gd name="connsiteX815" fmla="*/ 5805386 w 7467600"/>
              <a:gd name="connsiteY815" fmla="*/ 239240 h 6858000"/>
              <a:gd name="connsiteX816" fmla="*/ 5905192 w 7467600"/>
              <a:gd name="connsiteY816" fmla="*/ 163079 h 6858000"/>
              <a:gd name="connsiteX817" fmla="*/ 5865655 w 7467600"/>
              <a:gd name="connsiteY817" fmla="*/ 171901 h 6858000"/>
              <a:gd name="connsiteX818" fmla="*/ 5259740 w 7467600"/>
              <a:gd name="connsiteY818" fmla="*/ 257013 h 6858000"/>
              <a:gd name="connsiteX819" fmla="*/ 5208466 w 7467600"/>
              <a:gd name="connsiteY819" fmla="*/ 257550 h 6858000"/>
              <a:gd name="connsiteX820" fmla="*/ 4980204 w 7467600"/>
              <a:gd name="connsiteY820" fmla="*/ 271903 h 6858000"/>
              <a:gd name="connsiteX821" fmla="*/ 5068068 w 7467600"/>
              <a:gd name="connsiteY821" fmla="*/ 282244 h 6858000"/>
              <a:gd name="connsiteX822" fmla="*/ 5153231 w 7467600"/>
              <a:gd name="connsiteY822" fmla="*/ 292240 h 6858000"/>
              <a:gd name="connsiteX823" fmla="*/ 5426491 w 7467600"/>
              <a:gd name="connsiteY823" fmla="*/ 281128 h 6858000"/>
              <a:gd name="connsiteX824" fmla="*/ 5731212 w 7467600"/>
              <a:gd name="connsiteY824" fmla="*/ 231951 h 6858000"/>
              <a:gd name="connsiteX825" fmla="*/ 5905192 w 7467600"/>
              <a:gd name="connsiteY825" fmla="*/ 163079 h 6858000"/>
              <a:gd name="connsiteX826" fmla="*/ 5944437 w 7467600"/>
              <a:gd name="connsiteY826" fmla="*/ 113829 h 6858000"/>
              <a:gd name="connsiteX827" fmla="*/ 5825032 w 7467600"/>
              <a:gd name="connsiteY827" fmla="*/ 146405 h 6858000"/>
              <a:gd name="connsiteX828" fmla="*/ 4955599 w 7467600"/>
              <a:gd name="connsiteY828" fmla="*/ 247008 h 6858000"/>
              <a:gd name="connsiteX829" fmla="*/ 5210104 w 7467600"/>
              <a:gd name="connsiteY829" fmla="*/ 228123 h 6858000"/>
              <a:gd name="connsiteX830" fmla="*/ 5261015 w 7467600"/>
              <a:gd name="connsiteY830" fmla="*/ 227087 h 6858000"/>
              <a:gd name="connsiteX831" fmla="*/ 5861181 w 7467600"/>
              <a:gd name="connsiteY831" fmla="*/ 143093 h 6858000"/>
              <a:gd name="connsiteX832" fmla="*/ 5961252 w 7467600"/>
              <a:gd name="connsiteY832" fmla="*/ 114820 h 6858000"/>
              <a:gd name="connsiteX833" fmla="*/ 5944437 w 7467600"/>
              <a:gd name="connsiteY833" fmla="*/ 113829 h 6858000"/>
              <a:gd name="connsiteX834" fmla="*/ 3882765 w 7467600"/>
              <a:gd name="connsiteY834" fmla="*/ 0 h 6858000"/>
              <a:gd name="connsiteX835" fmla="*/ 3995099 w 7467600"/>
              <a:gd name="connsiteY835" fmla="*/ 0 h 6858000"/>
              <a:gd name="connsiteX836" fmla="*/ 4163818 w 7467600"/>
              <a:gd name="connsiteY836" fmla="*/ 234104 h 6858000"/>
              <a:gd name="connsiteX837" fmla="*/ 4172099 w 7467600"/>
              <a:gd name="connsiteY837" fmla="*/ 234207 h 6858000"/>
              <a:gd name="connsiteX838" fmla="*/ 4784282 w 7467600"/>
              <a:gd name="connsiteY838" fmla="*/ 276561 h 6858000"/>
              <a:gd name="connsiteX839" fmla="*/ 4801687 w 7467600"/>
              <a:gd name="connsiteY839" fmla="*/ 267764 h 6858000"/>
              <a:gd name="connsiteX840" fmla="*/ 6082788 w 7467600"/>
              <a:gd name="connsiteY840" fmla="*/ 64119 h 6858000"/>
              <a:gd name="connsiteX841" fmla="*/ 6099442 w 7467600"/>
              <a:gd name="connsiteY841" fmla="*/ 82568 h 6858000"/>
              <a:gd name="connsiteX842" fmla="*/ 4804137 w 7467600"/>
              <a:gd name="connsiteY842" fmla="*/ 320931 h 6858000"/>
              <a:gd name="connsiteX843" fmla="*/ 4227047 w 7467600"/>
              <a:gd name="connsiteY843" fmla="*/ 313415 h 6858000"/>
              <a:gd name="connsiteX844" fmla="*/ 4346041 w 7467600"/>
              <a:gd name="connsiteY844" fmla="*/ 456086 h 6858000"/>
              <a:gd name="connsiteX845" fmla="*/ 4870967 w 7467600"/>
              <a:gd name="connsiteY845" fmla="*/ 963061 h 6858000"/>
              <a:gd name="connsiteX846" fmla="*/ 4889647 w 7467600"/>
              <a:gd name="connsiteY846" fmla="*/ 957147 h 6858000"/>
              <a:gd name="connsiteX847" fmla="*/ 5422504 w 7467600"/>
              <a:gd name="connsiteY847" fmla="*/ 805191 h 6858000"/>
              <a:gd name="connsiteX848" fmla="*/ 6087656 w 7467600"/>
              <a:gd name="connsiteY848" fmla="*/ 826703 h 6858000"/>
              <a:gd name="connsiteX849" fmla="*/ 6058717 w 7467600"/>
              <a:gd name="connsiteY849" fmla="*/ 865992 h 6858000"/>
              <a:gd name="connsiteX850" fmla="*/ 4974153 w 7467600"/>
              <a:gd name="connsiteY850" fmla="*/ 1045456 h 6858000"/>
              <a:gd name="connsiteX851" fmla="*/ 5627835 w 7467600"/>
              <a:gd name="connsiteY851" fmla="*/ 1472077 h 6858000"/>
              <a:gd name="connsiteX852" fmla="*/ 5629817 w 7467600"/>
              <a:gd name="connsiteY852" fmla="*/ 1471412 h 6858000"/>
              <a:gd name="connsiteX853" fmla="*/ 5634124 w 7467600"/>
              <a:gd name="connsiteY853" fmla="*/ 1470572 h 6858000"/>
              <a:gd name="connsiteX854" fmla="*/ 5755832 w 7467600"/>
              <a:gd name="connsiteY854" fmla="*/ 1383886 h 6858000"/>
              <a:gd name="connsiteX855" fmla="*/ 6014186 w 7467600"/>
              <a:gd name="connsiteY855" fmla="*/ 1279799 h 6858000"/>
              <a:gd name="connsiteX856" fmla="*/ 6901619 w 7467600"/>
              <a:gd name="connsiteY856" fmla="*/ 1047874 h 6858000"/>
              <a:gd name="connsiteX857" fmla="*/ 6931566 w 7467600"/>
              <a:gd name="connsiteY857" fmla="*/ 1062034 h 6858000"/>
              <a:gd name="connsiteX858" fmla="*/ 5790982 w 7467600"/>
              <a:gd name="connsiteY858" fmla="*/ 1561380 h 6858000"/>
              <a:gd name="connsiteX859" fmla="*/ 6188971 w 7467600"/>
              <a:gd name="connsiteY859" fmla="*/ 1755168 h 6858000"/>
              <a:gd name="connsiteX860" fmla="*/ 6202446 w 7467600"/>
              <a:gd name="connsiteY860" fmla="*/ 1752268 h 6858000"/>
              <a:gd name="connsiteX861" fmla="*/ 7179560 w 7467600"/>
              <a:gd name="connsiteY861" fmla="*/ 1467551 h 6858000"/>
              <a:gd name="connsiteX862" fmla="*/ 7158730 w 7467600"/>
              <a:gd name="connsiteY862" fmla="*/ 1507835 h 6858000"/>
              <a:gd name="connsiteX863" fmla="*/ 6326959 w 7467600"/>
              <a:gd name="connsiteY863" fmla="*/ 1817686 h 6858000"/>
              <a:gd name="connsiteX864" fmla="*/ 6537433 w 7467600"/>
              <a:gd name="connsiteY864" fmla="*/ 1907790 h 6858000"/>
              <a:gd name="connsiteX865" fmla="*/ 6550221 w 7467600"/>
              <a:gd name="connsiteY865" fmla="*/ 1910729 h 6858000"/>
              <a:gd name="connsiteX866" fmla="*/ 6964438 w 7467600"/>
              <a:gd name="connsiteY866" fmla="*/ 2209505 h 6858000"/>
              <a:gd name="connsiteX867" fmla="*/ 7367862 w 7467600"/>
              <a:gd name="connsiteY867" fmla="*/ 2806833 h 6858000"/>
              <a:gd name="connsiteX868" fmla="*/ 7364329 w 7467600"/>
              <a:gd name="connsiteY868" fmla="*/ 2826907 h 6858000"/>
              <a:gd name="connsiteX869" fmla="*/ 7290545 w 7467600"/>
              <a:gd name="connsiteY869" fmla="*/ 2850663 h 6858000"/>
              <a:gd name="connsiteX870" fmla="*/ 6472036 w 7467600"/>
              <a:gd name="connsiteY870" fmla="*/ 1959003 h 6858000"/>
              <a:gd name="connsiteX871" fmla="*/ 5792897 w 7467600"/>
              <a:gd name="connsiteY871" fmla="*/ 1647747 h 6858000"/>
              <a:gd name="connsiteX872" fmla="*/ 5842751 w 7467600"/>
              <a:gd name="connsiteY872" fmla="*/ 1816112 h 6858000"/>
              <a:gd name="connsiteX873" fmla="*/ 5847424 w 7467600"/>
              <a:gd name="connsiteY873" fmla="*/ 1815776 h 6858000"/>
              <a:gd name="connsiteX874" fmla="*/ 6399821 w 7467600"/>
              <a:gd name="connsiteY874" fmla="*/ 2344799 h 6858000"/>
              <a:gd name="connsiteX875" fmla="*/ 6323232 w 7467600"/>
              <a:gd name="connsiteY875" fmla="*/ 2389634 h 6858000"/>
              <a:gd name="connsiteX876" fmla="*/ 5942958 w 7467600"/>
              <a:gd name="connsiteY876" fmla="*/ 2077708 h 6858000"/>
              <a:gd name="connsiteX877" fmla="*/ 5921559 w 7467600"/>
              <a:gd name="connsiteY877" fmla="*/ 2378596 h 6858000"/>
              <a:gd name="connsiteX878" fmla="*/ 5817651 w 7467600"/>
              <a:gd name="connsiteY878" fmla="*/ 3023919 h 6858000"/>
              <a:gd name="connsiteX879" fmla="*/ 5729634 w 7467600"/>
              <a:gd name="connsiteY879" fmla="*/ 3051849 h 6858000"/>
              <a:gd name="connsiteX880" fmla="*/ 5611018 w 7467600"/>
              <a:gd name="connsiteY880" fmla="*/ 2316769 h 6858000"/>
              <a:gd name="connsiteX881" fmla="*/ 5687608 w 7467600"/>
              <a:gd name="connsiteY881" fmla="*/ 2039972 h 6858000"/>
              <a:gd name="connsiteX882" fmla="*/ 5657554 w 7467600"/>
              <a:gd name="connsiteY882" fmla="*/ 1576445 h 6858000"/>
              <a:gd name="connsiteX883" fmla="*/ 5150475 w 7467600"/>
              <a:gd name="connsiteY883" fmla="*/ 1274012 h 6858000"/>
              <a:gd name="connsiteX884" fmla="*/ 5349142 w 7467600"/>
              <a:gd name="connsiteY884" fmla="*/ 2204405 h 6858000"/>
              <a:gd name="connsiteX885" fmla="*/ 5262214 w 7467600"/>
              <a:gd name="connsiteY885" fmla="*/ 2233836 h 6858000"/>
              <a:gd name="connsiteX886" fmla="*/ 4981539 w 7467600"/>
              <a:gd name="connsiteY886" fmla="*/ 1542201 h 6858000"/>
              <a:gd name="connsiteX887" fmla="*/ 4958461 w 7467600"/>
              <a:gd name="connsiteY887" fmla="*/ 1136957 h 6858000"/>
              <a:gd name="connsiteX888" fmla="*/ 4655015 w 7467600"/>
              <a:gd name="connsiteY888" fmla="*/ 891426 h 6858000"/>
              <a:gd name="connsiteX889" fmla="*/ 4348002 w 7467600"/>
              <a:gd name="connsiteY889" fmla="*/ 2205895 h 6858000"/>
              <a:gd name="connsiteX890" fmla="*/ 4262250 w 7467600"/>
              <a:gd name="connsiteY890" fmla="*/ 2219972 h 6858000"/>
              <a:gd name="connsiteX891" fmla="*/ 4550611 w 7467600"/>
              <a:gd name="connsiteY891" fmla="*/ 817540 h 6858000"/>
              <a:gd name="connsiteX892" fmla="*/ 4564418 w 7467600"/>
              <a:gd name="connsiteY892" fmla="*/ 808293 h 6858000"/>
              <a:gd name="connsiteX893" fmla="*/ 4266388 w 7467600"/>
              <a:gd name="connsiteY893" fmla="*/ 500083 h 6858000"/>
              <a:gd name="connsiteX894" fmla="*/ 4032842 w 7467600"/>
              <a:gd name="connsiteY894" fmla="*/ 211809 h 6858000"/>
              <a:gd name="connsiteX895" fmla="*/ 3882765 w 7467600"/>
              <a:gd name="connsiteY895" fmla="*/ 0 h 6858000"/>
              <a:gd name="connsiteX896" fmla="*/ 3721337 w 7467600"/>
              <a:gd name="connsiteY896" fmla="*/ 0 h 6858000"/>
              <a:gd name="connsiteX897" fmla="*/ 3797544 w 7467600"/>
              <a:gd name="connsiteY897" fmla="*/ 0 h 6858000"/>
              <a:gd name="connsiteX898" fmla="*/ 3775734 w 7467600"/>
              <a:gd name="connsiteY898" fmla="*/ 95131 h 6858000"/>
              <a:gd name="connsiteX899" fmla="*/ 3724807 w 7467600"/>
              <a:gd name="connsiteY899" fmla="*/ 272257 h 6858000"/>
              <a:gd name="connsiteX900" fmla="*/ 3726844 w 7467600"/>
              <a:gd name="connsiteY900" fmla="*/ 282988 h 6858000"/>
              <a:gd name="connsiteX901" fmla="*/ 3742664 w 7467600"/>
              <a:gd name="connsiteY901" fmla="*/ 279918 h 6858000"/>
              <a:gd name="connsiteX902" fmla="*/ 4103910 w 7467600"/>
              <a:gd name="connsiteY902" fmla="*/ 1161917 h 6858000"/>
              <a:gd name="connsiteX903" fmla="*/ 4020269 w 7467600"/>
              <a:gd name="connsiteY903" fmla="*/ 1200406 h 6858000"/>
              <a:gd name="connsiteX904" fmla="*/ 3674882 w 7467600"/>
              <a:gd name="connsiteY904" fmla="*/ 488524 h 6858000"/>
              <a:gd name="connsiteX905" fmla="*/ 3132682 w 7467600"/>
              <a:gd name="connsiteY905" fmla="*/ 1072284 h 6858000"/>
              <a:gd name="connsiteX906" fmla="*/ 2716346 w 7467600"/>
              <a:gd name="connsiteY906" fmla="*/ 1276376 h 6858000"/>
              <a:gd name="connsiteX907" fmla="*/ 2716772 w 7467600"/>
              <a:gd name="connsiteY907" fmla="*/ 1255462 h 6858000"/>
              <a:gd name="connsiteX908" fmla="*/ 3471096 w 7467600"/>
              <a:gd name="connsiteY908" fmla="*/ 437072 h 6858000"/>
              <a:gd name="connsiteX909" fmla="*/ 3639057 w 7467600"/>
              <a:gd name="connsiteY909" fmla="*/ 286334 h 6858000"/>
              <a:gd name="connsiteX910" fmla="*/ 3640309 w 7467600"/>
              <a:gd name="connsiteY910" fmla="*/ 284664 h 6858000"/>
              <a:gd name="connsiteX911" fmla="*/ 3646022 w 7467600"/>
              <a:gd name="connsiteY911" fmla="*/ 276711 h 6858000"/>
              <a:gd name="connsiteX912" fmla="*/ 3707943 w 7467600"/>
              <a:gd name="connsiteY912" fmla="*/ 65958 h 6858000"/>
              <a:gd name="connsiteX913" fmla="*/ 3721337 w 7467600"/>
              <a:gd name="connsiteY913" fmla="*/ 0 h 6858000"/>
              <a:gd name="connsiteX914" fmla="*/ 2867960 w 7467600"/>
              <a:gd name="connsiteY914" fmla="*/ 0 h 6858000"/>
              <a:gd name="connsiteX915" fmla="*/ 2926351 w 7467600"/>
              <a:gd name="connsiteY915" fmla="*/ 0 h 6858000"/>
              <a:gd name="connsiteX916" fmla="*/ 2902823 w 7467600"/>
              <a:gd name="connsiteY916" fmla="*/ 262929 h 6858000"/>
              <a:gd name="connsiteX917" fmla="*/ 2940663 w 7467600"/>
              <a:gd name="connsiteY917" fmla="*/ 140884 h 6858000"/>
              <a:gd name="connsiteX918" fmla="*/ 2947039 w 7467600"/>
              <a:gd name="connsiteY918" fmla="*/ 122524 h 6858000"/>
              <a:gd name="connsiteX919" fmla="*/ 2984316 w 7467600"/>
              <a:gd name="connsiteY919" fmla="*/ 0 h 6858000"/>
              <a:gd name="connsiteX920" fmla="*/ 3016114 w 7467600"/>
              <a:gd name="connsiteY920" fmla="*/ 0 h 6858000"/>
              <a:gd name="connsiteX921" fmla="*/ 2979949 w 7467600"/>
              <a:gd name="connsiteY921" fmla="*/ 119274 h 6858000"/>
              <a:gd name="connsiteX922" fmla="*/ 3023879 w 7467600"/>
              <a:gd name="connsiteY922" fmla="*/ 0 h 6858000"/>
              <a:gd name="connsiteX923" fmla="*/ 3105400 w 7467600"/>
              <a:gd name="connsiteY923" fmla="*/ 0 h 6858000"/>
              <a:gd name="connsiteX924" fmla="*/ 3094669 w 7467600"/>
              <a:gd name="connsiteY924" fmla="*/ 30308 h 6858000"/>
              <a:gd name="connsiteX925" fmla="*/ 2901945 w 7467600"/>
              <a:gd name="connsiteY925" fmla="*/ 466538 h 6858000"/>
              <a:gd name="connsiteX926" fmla="*/ 2815209 w 7467600"/>
              <a:gd name="connsiteY926" fmla="*/ 497361 h 6858000"/>
              <a:gd name="connsiteX927" fmla="*/ 2844845 w 7467600"/>
              <a:gd name="connsiteY927" fmla="*/ 127638 h 6858000"/>
              <a:gd name="connsiteX928" fmla="*/ 2867960 w 7467600"/>
              <a:gd name="connsiteY928" fmla="*/ 0 h 6858000"/>
              <a:gd name="connsiteX929" fmla="*/ 1057230 w 7467600"/>
              <a:gd name="connsiteY929" fmla="*/ 0 h 6858000"/>
              <a:gd name="connsiteX930" fmla="*/ 1111003 w 7467600"/>
              <a:gd name="connsiteY930" fmla="*/ 0 h 6858000"/>
              <a:gd name="connsiteX931" fmla="*/ 1125553 w 7467600"/>
              <a:gd name="connsiteY931" fmla="*/ 52588 h 6858000"/>
              <a:gd name="connsiteX932" fmla="*/ 1304276 w 7467600"/>
              <a:gd name="connsiteY932" fmla="*/ 476275 h 6858000"/>
              <a:gd name="connsiteX933" fmla="*/ 1492066 w 7467600"/>
              <a:gd name="connsiteY933" fmla="*/ 886333 h 6858000"/>
              <a:gd name="connsiteX934" fmla="*/ 1423698 w 7467600"/>
              <a:gd name="connsiteY934" fmla="*/ 710817 h 6858000"/>
              <a:gd name="connsiteX935" fmla="*/ 1357609 w 7467600"/>
              <a:gd name="connsiteY935" fmla="*/ 532892 h 6858000"/>
              <a:gd name="connsiteX936" fmla="*/ 1309550 w 7467600"/>
              <a:gd name="connsiteY936" fmla="*/ 374031 h 6858000"/>
              <a:gd name="connsiteX937" fmla="*/ 1193673 w 7467600"/>
              <a:gd name="connsiteY937" fmla="*/ 49533 h 6858000"/>
              <a:gd name="connsiteX938" fmla="*/ 1164391 w 7467600"/>
              <a:gd name="connsiteY938" fmla="*/ 0 h 6858000"/>
              <a:gd name="connsiteX939" fmla="*/ 1200666 w 7467600"/>
              <a:gd name="connsiteY939" fmla="*/ 0 h 6858000"/>
              <a:gd name="connsiteX940" fmla="*/ 1223408 w 7467600"/>
              <a:gd name="connsiteY940" fmla="*/ 38996 h 6858000"/>
              <a:gd name="connsiteX941" fmla="*/ 1339635 w 7467600"/>
              <a:gd name="connsiteY941" fmla="*/ 365517 h 6858000"/>
              <a:gd name="connsiteX942" fmla="*/ 1387469 w 7467600"/>
              <a:gd name="connsiteY942" fmla="*/ 523079 h 6858000"/>
              <a:gd name="connsiteX943" fmla="*/ 1452685 w 7467600"/>
              <a:gd name="connsiteY943" fmla="*/ 699806 h 6858000"/>
              <a:gd name="connsiteX944" fmla="*/ 1492092 w 7467600"/>
              <a:gd name="connsiteY944" fmla="*/ 800424 h 6858000"/>
              <a:gd name="connsiteX945" fmla="*/ 1455302 w 7467600"/>
              <a:gd name="connsiteY945" fmla="*/ 632913 h 6858000"/>
              <a:gd name="connsiteX946" fmla="*/ 1222336 w 7467600"/>
              <a:gd name="connsiteY946" fmla="*/ 9480 h 6858000"/>
              <a:gd name="connsiteX947" fmla="*/ 1214634 w 7467600"/>
              <a:gd name="connsiteY947" fmla="*/ 0 h 6858000"/>
              <a:gd name="connsiteX948" fmla="*/ 1289827 w 7467600"/>
              <a:gd name="connsiteY948" fmla="*/ 0 h 6858000"/>
              <a:gd name="connsiteX949" fmla="*/ 1321076 w 7467600"/>
              <a:gd name="connsiteY949" fmla="*/ 59722 h 6858000"/>
              <a:gd name="connsiteX950" fmla="*/ 1512579 w 7467600"/>
              <a:gd name="connsiteY950" fmla="*/ 626441 h 6858000"/>
              <a:gd name="connsiteX951" fmla="*/ 1506076 w 7467600"/>
              <a:gd name="connsiteY951" fmla="*/ 1089289 h 6858000"/>
              <a:gd name="connsiteX952" fmla="*/ 1486346 w 7467600"/>
              <a:gd name="connsiteY952" fmla="*/ 1079919 h 6858000"/>
              <a:gd name="connsiteX953" fmla="*/ 1070511 w 7467600"/>
              <a:gd name="connsiteY953" fmla="*/ 48609 h 6858000"/>
              <a:gd name="connsiteX954" fmla="*/ 1057230 w 7467600"/>
              <a:gd name="connsiteY954" fmla="*/ 0 h 6858000"/>
              <a:gd name="connsiteX955" fmla="*/ 43151 w 7467600"/>
              <a:gd name="connsiteY955" fmla="*/ 0 h 6858000"/>
              <a:gd name="connsiteX956" fmla="*/ 95283 w 7467600"/>
              <a:gd name="connsiteY956" fmla="*/ 0 h 6858000"/>
              <a:gd name="connsiteX957" fmla="*/ 300708 w 7467600"/>
              <a:gd name="connsiteY957" fmla="*/ 154571 h 6858000"/>
              <a:gd name="connsiteX958" fmla="*/ 530414 w 7467600"/>
              <a:gd name="connsiteY958" fmla="*/ 354673 h 6858000"/>
              <a:gd name="connsiteX959" fmla="*/ 333785 w 7467600"/>
              <a:gd name="connsiteY959" fmla="*/ 161564 h 6858000"/>
              <a:gd name="connsiteX960" fmla="*/ 147005 w 7467600"/>
              <a:gd name="connsiteY960" fmla="*/ 0 h 6858000"/>
              <a:gd name="connsiteX961" fmla="*/ 272509 w 7467600"/>
              <a:gd name="connsiteY961" fmla="*/ 0 h 6858000"/>
              <a:gd name="connsiteX962" fmla="*/ 326276 w 7467600"/>
              <a:gd name="connsiteY962" fmla="*/ 45847 h 6858000"/>
              <a:gd name="connsiteX963" fmla="*/ 823759 w 7467600"/>
              <a:gd name="connsiteY963" fmla="*/ 574145 h 6858000"/>
              <a:gd name="connsiteX964" fmla="*/ 811254 w 7467600"/>
              <a:gd name="connsiteY964" fmla="*/ 665546 h 6858000"/>
              <a:gd name="connsiteX965" fmla="*/ 154042 w 7467600"/>
              <a:gd name="connsiteY965" fmla="*/ 261522 h 6858000"/>
              <a:gd name="connsiteX966" fmla="*/ 13550 w 7467600"/>
              <a:gd name="connsiteY966" fmla="*/ 158423 h 6858000"/>
              <a:gd name="connsiteX967" fmla="*/ 0 w 7467600"/>
              <a:gd name="connsiteY967" fmla="*/ 146618 h 6858000"/>
              <a:gd name="connsiteX968" fmla="*/ 0 w 7467600"/>
              <a:gd name="connsiteY968" fmla="*/ 59161 h 6858000"/>
              <a:gd name="connsiteX969" fmla="*/ 45427 w 7467600"/>
              <a:gd name="connsiteY969" fmla="*/ 101078 h 6858000"/>
              <a:gd name="connsiteX970" fmla="*/ 630103 w 7467600"/>
              <a:gd name="connsiteY970" fmla="*/ 485885 h 6858000"/>
              <a:gd name="connsiteX971" fmla="*/ 532040 w 7467600"/>
              <a:gd name="connsiteY971" fmla="*/ 399359 h 6858000"/>
              <a:gd name="connsiteX972" fmla="*/ 517618 w 7467600"/>
              <a:gd name="connsiteY972" fmla="*/ 385726 h 6858000"/>
              <a:gd name="connsiteX973" fmla="*/ 285074 w 7467600"/>
              <a:gd name="connsiteY973" fmla="*/ 182755 h 6858000"/>
              <a:gd name="connsiteX974" fmla="*/ 43151 w 7467600"/>
              <a:gd name="connsiteY97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6879594 w 7467600"/>
              <a:gd name="connsiteY75" fmla="*/ 5424547 h 6858000"/>
              <a:gd name="connsiteX76" fmla="*/ 7379510 w 7467600"/>
              <a:gd name="connsiteY76" fmla="*/ 5755454 h 6858000"/>
              <a:gd name="connsiteX77" fmla="*/ 7467600 w 7467600"/>
              <a:gd name="connsiteY77" fmla="*/ 5845526 h 6858000"/>
              <a:gd name="connsiteX78" fmla="*/ 7271900 w 7467600"/>
              <a:gd name="connsiteY78" fmla="*/ 5734551 h 6858000"/>
              <a:gd name="connsiteX79" fmla="*/ 7015907 w 7467600"/>
              <a:gd name="connsiteY79" fmla="*/ 5541548 h 6858000"/>
              <a:gd name="connsiteX80" fmla="*/ 7259646 w 7467600"/>
              <a:gd name="connsiteY80" fmla="*/ 5765985 h 6858000"/>
              <a:gd name="connsiteX81" fmla="*/ 7467600 w 7467600"/>
              <a:gd name="connsiteY81" fmla="*/ 6012219 h 6858000"/>
              <a:gd name="connsiteX82" fmla="*/ 6946849 w 7467600"/>
              <a:gd name="connsiteY82" fmla="*/ 5523271 h 6858000"/>
              <a:gd name="connsiteX83" fmla="*/ 7105827 w 7467600"/>
              <a:gd name="connsiteY83" fmla="*/ 5718700 h 6858000"/>
              <a:gd name="connsiteX84" fmla="*/ 7356878 w 7467600"/>
              <a:gd name="connsiteY84" fmla="*/ 5981332 h 6858000"/>
              <a:gd name="connsiteX85" fmla="*/ 7467600 w 7467600"/>
              <a:gd name="connsiteY85" fmla="*/ 6117703 h 6858000"/>
              <a:gd name="connsiteX86" fmla="*/ 7467600 w 7467600"/>
              <a:gd name="connsiteY86" fmla="*/ 6163634 h 6858000"/>
              <a:gd name="connsiteX87" fmla="*/ 7403637 w 7467600"/>
              <a:gd name="connsiteY87" fmla="*/ 6083957 h 6858000"/>
              <a:gd name="connsiteX88" fmla="*/ 7254615 w 7467600"/>
              <a:gd name="connsiteY88" fmla="*/ 5911918 h 6858000"/>
              <a:gd name="connsiteX89" fmla="*/ 7312589 w 7467600"/>
              <a:gd name="connsiteY89" fmla="*/ 5982309 h 6858000"/>
              <a:gd name="connsiteX90" fmla="*/ 7448321 w 7467600"/>
              <a:gd name="connsiteY90" fmla="*/ 6190991 h 6858000"/>
              <a:gd name="connsiteX91" fmla="*/ 7467600 w 7467600"/>
              <a:gd name="connsiteY91" fmla="*/ 6221686 h 6858000"/>
              <a:gd name="connsiteX92" fmla="*/ 7467600 w 7467600"/>
              <a:gd name="connsiteY92" fmla="*/ 6334256 h 6858000"/>
              <a:gd name="connsiteX93" fmla="*/ 7454976 w 7467600"/>
              <a:gd name="connsiteY93" fmla="*/ 6318297 h 6858000"/>
              <a:gd name="connsiteX94" fmla="*/ 7042773 w 7467600"/>
              <a:gd name="connsiteY94" fmla="*/ 5734011 h 6858000"/>
              <a:gd name="connsiteX95" fmla="*/ 1456157 w 7467600"/>
              <a:gd name="connsiteY95" fmla="*/ 5371404 h 6858000"/>
              <a:gd name="connsiteX96" fmla="*/ 1244432 w 7467600"/>
              <a:gd name="connsiteY96" fmla="*/ 5385601 h 6858000"/>
              <a:gd name="connsiteX97" fmla="*/ 973990 w 7467600"/>
              <a:gd name="connsiteY97" fmla="*/ 5424940 h 6858000"/>
              <a:gd name="connsiteX98" fmla="*/ 1103809 w 7467600"/>
              <a:gd name="connsiteY98" fmla="*/ 5433720 h 6858000"/>
              <a:gd name="connsiteX99" fmla="*/ 1123454 w 7467600"/>
              <a:gd name="connsiteY99" fmla="*/ 5435727 h 6858000"/>
              <a:gd name="connsiteX100" fmla="*/ 1737017 w 7467600"/>
              <a:gd name="connsiteY100" fmla="*/ 5452183 h 6858000"/>
              <a:gd name="connsiteX101" fmla="*/ 1824397 w 7467600"/>
              <a:gd name="connsiteY101" fmla="*/ 5447757 h 6858000"/>
              <a:gd name="connsiteX102" fmla="*/ 2070059 w 7467600"/>
              <a:gd name="connsiteY102" fmla="*/ 5441660 h 6858000"/>
              <a:gd name="connsiteX103" fmla="*/ 1456157 w 7467600"/>
              <a:gd name="connsiteY103" fmla="*/ 5371404 h 6858000"/>
              <a:gd name="connsiteX104" fmla="*/ 4988186 w 7467600"/>
              <a:gd name="connsiteY104" fmla="*/ 5216467 h 6858000"/>
              <a:gd name="connsiteX105" fmla="*/ 4777334 w 7467600"/>
              <a:gd name="connsiteY105" fmla="*/ 5406072 h 6858000"/>
              <a:gd name="connsiteX106" fmla="*/ 4718341 w 7467600"/>
              <a:gd name="connsiteY106" fmla="*/ 5468043 h 6858000"/>
              <a:gd name="connsiteX107" fmla="*/ 4604655 w 7467600"/>
              <a:gd name="connsiteY107" fmla="*/ 5583434 h 6858000"/>
              <a:gd name="connsiteX108" fmla="*/ 4565074 w 7467600"/>
              <a:gd name="connsiteY108" fmla="*/ 5618550 h 6858000"/>
              <a:gd name="connsiteX109" fmla="*/ 4988186 w 7467600"/>
              <a:gd name="connsiteY109" fmla="*/ 5216467 h 6858000"/>
              <a:gd name="connsiteX110" fmla="*/ 4978032 w 7467600"/>
              <a:gd name="connsiteY110" fmla="*/ 5183809 h 6858000"/>
              <a:gd name="connsiteX111" fmla="*/ 4463413 w 7467600"/>
              <a:gd name="connsiteY111" fmla="*/ 5615162 h 6858000"/>
              <a:gd name="connsiteX112" fmla="*/ 4358134 w 7467600"/>
              <a:gd name="connsiteY112" fmla="*/ 5742791 h 6858000"/>
              <a:gd name="connsiteX113" fmla="*/ 4376219 w 7467600"/>
              <a:gd name="connsiteY113" fmla="*/ 5729027 h 6858000"/>
              <a:gd name="connsiteX114" fmla="*/ 4582340 w 7467600"/>
              <a:gd name="connsiteY114" fmla="*/ 5561037 h 6858000"/>
              <a:gd name="connsiteX115" fmla="*/ 4694684 w 7467600"/>
              <a:gd name="connsiteY115" fmla="*/ 5447098 h 6858000"/>
              <a:gd name="connsiteX116" fmla="*/ 4754123 w 7467600"/>
              <a:gd name="connsiteY116" fmla="*/ 5384643 h 6858000"/>
              <a:gd name="connsiteX117" fmla="*/ 4978032 w 7467600"/>
              <a:gd name="connsiteY117" fmla="*/ 5183809 h 6858000"/>
              <a:gd name="connsiteX118" fmla="*/ 1903353 w 7467600"/>
              <a:gd name="connsiteY118" fmla="*/ 5044827 h 6858000"/>
              <a:gd name="connsiteX119" fmla="*/ 1936931 w 7467600"/>
              <a:gd name="connsiteY119" fmla="*/ 5093954 h 6858000"/>
              <a:gd name="connsiteX120" fmla="*/ 2195868 w 7467600"/>
              <a:gd name="connsiteY120" fmla="*/ 5396574 h 6858000"/>
              <a:gd name="connsiteX121" fmla="*/ 2088852 w 7467600"/>
              <a:gd name="connsiteY121" fmla="*/ 5166123 h 6858000"/>
              <a:gd name="connsiteX122" fmla="*/ 1958241 w 7467600"/>
              <a:gd name="connsiteY122" fmla="*/ 5067955 h 6858000"/>
              <a:gd name="connsiteX123" fmla="*/ 1903353 w 7467600"/>
              <a:gd name="connsiteY123" fmla="*/ 5044827 h 6858000"/>
              <a:gd name="connsiteX124" fmla="*/ 1979378 w 7467600"/>
              <a:gd name="connsiteY124" fmla="*/ 4769504 h 6858000"/>
              <a:gd name="connsiteX125" fmla="*/ 2882120 w 7467600"/>
              <a:gd name="connsiteY125" fmla="*/ 5064547 h 6858000"/>
              <a:gd name="connsiteX126" fmla="*/ 2793103 w 7467600"/>
              <a:gd name="connsiteY126" fmla="*/ 5039699 h 6858000"/>
              <a:gd name="connsiteX127" fmla="*/ 2770041 w 7467600"/>
              <a:gd name="connsiteY127" fmla="*/ 5033634 h 6858000"/>
              <a:gd name="connsiteX128" fmla="*/ 1979378 w 7467600"/>
              <a:gd name="connsiteY128" fmla="*/ 4769504 h 6858000"/>
              <a:gd name="connsiteX129" fmla="*/ 1927410 w 7467600"/>
              <a:gd name="connsiteY129" fmla="*/ 4716164 h 6858000"/>
              <a:gd name="connsiteX130" fmla="*/ 1959587 w 7467600"/>
              <a:gd name="connsiteY130" fmla="*/ 4728849 h 6858000"/>
              <a:gd name="connsiteX131" fmla="*/ 2777707 w 7467600"/>
              <a:gd name="connsiteY131" fmla="*/ 5003991 h 6858000"/>
              <a:gd name="connsiteX132" fmla="*/ 2800768 w 7467600"/>
              <a:gd name="connsiteY132" fmla="*/ 5010056 h 6858000"/>
              <a:gd name="connsiteX133" fmla="*/ 2879408 w 7467600"/>
              <a:gd name="connsiteY133" fmla="*/ 5031590 h 6858000"/>
              <a:gd name="connsiteX134" fmla="*/ 2862295 w 7467600"/>
              <a:gd name="connsiteY134" fmla="*/ 5022958 h 6858000"/>
              <a:gd name="connsiteX135" fmla="*/ 2813343 w 7467600"/>
              <a:gd name="connsiteY135" fmla="*/ 4998369 h 6858000"/>
              <a:gd name="connsiteX136" fmla="*/ 2646245 w 7467600"/>
              <a:gd name="connsiteY136" fmla="*/ 4930999 h 6858000"/>
              <a:gd name="connsiteX137" fmla="*/ 1999243 w 7467600"/>
              <a:gd name="connsiteY137" fmla="*/ 4730524 h 6858000"/>
              <a:gd name="connsiteX138" fmla="*/ 1979527 w 7467600"/>
              <a:gd name="connsiteY138" fmla="*/ 4726651 h 6858000"/>
              <a:gd name="connsiteX139" fmla="*/ 1927410 w 7467600"/>
              <a:gd name="connsiteY139" fmla="*/ 4716164 h 6858000"/>
              <a:gd name="connsiteX140" fmla="*/ 1997014 w 7467600"/>
              <a:gd name="connsiteY140" fmla="*/ 4698007 h 6858000"/>
              <a:gd name="connsiteX141" fmla="*/ 2005458 w 7467600"/>
              <a:gd name="connsiteY141" fmla="*/ 4699540 h 6858000"/>
              <a:gd name="connsiteX142" fmla="*/ 2657186 w 7467600"/>
              <a:gd name="connsiteY142" fmla="*/ 4901687 h 6858000"/>
              <a:gd name="connsiteX143" fmla="*/ 2826662 w 7467600"/>
              <a:gd name="connsiteY143" fmla="*/ 4970362 h 6858000"/>
              <a:gd name="connsiteX144" fmla="*/ 2876100 w 7467600"/>
              <a:gd name="connsiteY144" fmla="*/ 4995397 h 6858000"/>
              <a:gd name="connsiteX145" fmla="*/ 3042600 w 7467600"/>
              <a:gd name="connsiteY145" fmla="*/ 5059532 h 6858000"/>
              <a:gd name="connsiteX146" fmla="*/ 1997014 w 7467600"/>
              <a:gd name="connsiteY146" fmla="*/ 4698007 h 6858000"/>
              <a:gd name="connsiteX147" fmla="*/ 2305292 w 7467600"/>
              <a:gd name="connsiteY147" fmla="*/ 4219492 h 6858000"/>
              <a:gd name="connsiteX148" fmla="*/ 3360922 w 7467600"/>
              <a:gd name="connsiteY148" fmla="*/ 4529373 h 6858000"/>
              <a:gd name="connsiteX149" fmla="*/ 3492420 w 7467600"/>
              <a:gd name="connsiteY149" fmla="*/ 4510145 h 6858000"/>
              <a:gd name="connsiteX150" fmla="*/ 3364086 w 7467600"/>
              <a:gd name="connsiteY150" fmla="*/ 4480340 h 6858000"/>
              <a:gd name="connsiteX151" fmla="*/ 3225818 w 7467600"/>
              <a:gd name="connsiteY151" fmla="*/ 4411822 h 6858000"/>
              <a:gd name="connsiteX152" fmla="*/ 3129696 w 7467600"/>
              <a:gd name="connsiteY152" fmla="*/ 4360704 h 6858000"/>
              <a:gd name="connsiteX153" fmla="*/ 2814545 w 7467600"/>
              <a:gd name="connsiteY153" fmla="*/ 4282955 h 6858000"/>
              <a:gd name="connsiteX154" fmla="*/ 2305292 w 7467600"/>
              <a:gd name="connsiteY154" fmla="*/ 4219492 h 6858000"/>
              <a:gd name="connsiteX155" fmla="*/ 2626982 w 7467600"/>
              <a:gd name="connsiteY155" fmla="*/ 4206450 h 6858000"/>
              <a:gd name="connsiteX156" fmla="*/ 2490617 w 7467600"/>
              <a:gd name="connsiteY156" fmla="*/ 4206951 h 6858000"/>
              <a:gd name="connsiteX157" fmla="*/ 2819869 w 7467600"/>
              <a:gd name="connsiteY157" fmla="*/ 4252936 h 6858000"/>
              <a:gd name="connsiteX158" fmla="*/ 3143018 w 7467600"/>
              <a:gd name="connsiteY158" fmla="*/ 4332698 h 6858000"/>
              <a:gd name="connsiteX159" fmla="*/ 3241520 w 7467600"/>
              <a:gd name="connsiteY159" fmla="*/ 4385112 h 6858000"/>
              <a:gd name="connsiteX160" fmla="*/ 3374575 w 7467600"/>
              <a:gd name="connsiteY160" fmla="*/ 4451517 h 6858000"/>
              <a:gd name="connsiteX161" fmla="*/ 3505221 w 7467600"/>
              <a:gd name="connsiteY161" fmla="*/ 4480757 h 6858000"/>
              <a:gd name="connsiteX162" fmla="*/ 2626982 w 7467600"/>
              <a:gd name="connsiteY162" fmla="*/ 4206450 h 6858000"/>
              <a:gd name="connsiteX163" fmla="*/ 1310106 w 7467600"/>
              <a:gd name="connsiteY163" fmla="*/ 3943217 h 6858000"/>
              <a:gd name="connsiteX164" fmla="*/ 854994 w 7467600"/>
              <a:gd name="connsiteY164" fmla="*/ 4399136 h 6858000"/>
              <a:gd name="connsiteX165" fmla="*/ 742462 w 7467600"/>
              <a:gd name="connsiteY165" fmla="*/ 4594648 h 6858000"/>
              <a:gd name="connsiteX166" fmla="*/ 820602 w 7467600"/>
              <a:gd name="connsiteY166" fmla="*/ 4485915 h 6858000"/>
              <a:gd name="connsiteX167" fmla="*/ 878295 w 7467600"/>
              <a:gd name="connsiteY167" fmla="*/ 4403594 h 6858000"/>
              <a:gd name="connsiteX168" fmla="*/ 1240607 w 7467600"/>
              <a:gd name="connsiteY168" fmla="*/ 4010401 h 6858000"/>
              <a:gd name="connsiteX169" fmla="*/ 1310106 w 7467600"/>
              <a:gd name="connsiteY169" fmla="*/ 3943217 h 6858000"/>
              <a:gd name="connsiteX170" fmla="*/ 1423113 w 7467600"/>
              <a:gd name="connsiteY170" fmla="*/ 3874565 h 6858000"/>
              <a:gd name="connsiteX171" fmla="*/ 1260565 w 7467600"/>
              <a:gd name="connsiteY171" fmla="*/ 4031982 h 6858000"/>
              <a:gd name="connsiteX172" fmla="*/ 901900 w 7467600"/>
              <a:gd name="connsiteY172" fmla="*/ 4421236 h 6858000"/>
              <a:gd name="connsiteX173" fmla="*/ 845044 w 7467600"/>
              <a:gd name="connsiteY173" fmla="*/ 4502436 h 6858000"/>
              <a:gd name="connsiteX174" fmla="*/ 685926 w 7467600"/>
              <a:gd name="connsiteY174" fmla="*/ 4703069 h 6858000"/>
              <a:gd name="connsiteX175" fmla="*/ 684248 w 7467600"/>
              <a:gd name="connsiteY175" fmla="*/ 4706721 h 6858000"/>
              <a:gd name="connsiteX176" fmla="*/ 1423113 w 7467600"/>
              <a:gd name="connsiteY176" fmla="*/ 3874565 h 6858000"/>
              <a:gd name="connsiteX177" fmla="*/ 3316479 w 7467600"/>
              <a:gd name="connsiteY177" fmla="*/ 3872136 h 6858000"/>
              <a:gd name="connsiteX178" fmla="*/ 3546806 w 7467600"/>
              <a:gd name="connsiteY178" fmla="*/ 4356139 h 6858000"/>
              <a:gd name="connsiteX179" fmla="*/ 3364433 w 7467600"/>
              <a:gd name="connsiteY179" fmla="*/ 3953121 h 6858000"/>
              <a:gd name="connsiteX180" fmla="*/ 3316479 w 7467600"/>
              <a:gd name="connsiteY180" fmla="*/ 3872136 h 6858000"/>
              <a:gd name="connsiteX181" fmla="*/ 3291335 w 7467600"/>
              <a:gd name="connsiteY181" fmla="*/ 3767420 h 6858000"/>
              <a:gd name="connsiteX182" fmla="*/ 3390805 w 7467600"/>
              <a:gd name="connsiteY182" fmla="*/ 3937163 h 6858000"/>
              <a:gd name="connsiteX183" fmla="*/ 3579062 w 7467600"/>
              <a:gd name="connsiteY183" fmla="*/ 4359040 h 6858000"/>
              <a:gd name="connsiteX184" fmla="*/ 3467355 w 7467600"/>
              <a:gd name="connsiteY184" fmla="*/ 3988130 h 6858000"/>
              <a:gd name="connsiteX185" fmla="*/ 3310753 w 7467600"/>
              <a:gd name="connsiteY185" fmla="*/ 3787140 h 6858000"/>
              <a:gd name="connsiteX186" fmla="*/ 3291335 w 7467600"/>
              <a:gd name="connsiteY186" fmla="*/ 3767420 h 6858000"/>
              <a:gd name="connsiteX187" fmla="*/ 1635889 w 7467600"/>
              <a:gd name="connsiteY187" fmla="*/ 3709494 h 6858000"/>
              <a:gd name="connsiteX188" fmla="*/ 1634800 w 7467600"/>
              <a:gd name="connsiteY188" fmla="*/ 3731111 h 6858000"/>
              <a:gd name="connsiteX189" fmla="*/ 1635889 w 7467600"/>
              <a:gd name="connsiteY189" fmla="*/ 3709494 h 6858000"/>
              <a:gd name="connsiteX190" fmla="*/ 1510397 w 7467600"/>
              <a:gd name="connsiteY190" fmla="*/ 3684705 h 6858000"/>
              <a:gd name="connsiteX191" fmla="*/ 1146550 w 7467600"/>
              <a:gd name="connsiteY191" fmla="*/ 3802012 h 6858000"/>
              <a:gd name="connsiteX192" fmla="*/ 698834 w 7467600"/>
              <a:gd name="connsiteY192" fmla="*/ 3952272 h 6858000"/>
              <a:gd name="connsiteX193" fmla="*/ 34256 w 7467600"/>
              <a:gd name="connsiteY193" fmla="*/ 4347603 h 6858000"/>
              <a:gd name="connsiteX194" fmla="*/ 527241 w 7467600"/>
              <a:gd name="connsiteY194" fmla="*/ 4065078 h 6858000"/>
              <a:gd name="connsiteX195" fmla="*/ 1510397 w 7467600"/>
              <a:gd name="connsiteY195" fmla="*/ 3684705 h 6858000"/>
              <a:gd name="connsiteX196" fmla="*/ 1313114 w 7467600"/>
              <a:gd name="connsiteY196" fmla="*/ 3655216 h 6858000"/>
              <a:gd name="connsiteX197" fmla="*/ 1109304 w 7467600"/>
              <a:gd name="connsiteY197" fmla="*/ 3669030 h 6858000"/>
              <a:gd name="connsiteX198" fmla="*/ 8129 w 7467600"/>
              <a:gd name="connsiteY198" fmla="*/ 4330519 h 6858000"/>
              <a:gd name="connsiteX199" fmla="*/ 687572 w 7467600"/>
              <a:gd name="connsiteY199" fmla="*/ 3925629 h 6858000"/>
              <a:gd name="connsiteX200" fmla="*/ 1138365 w 7467600"/>
              <a:gd name="connsiteY200" fmla="*/ 3774515 h 6858000"/>
              <a:gd name="connsiteX201" fmla="*/ 1505579 w 7467600"/>
              <a:gd name="connsiteY201" fmla="*/ 3655526 h 6858000"/>
              <a:gd name="connsiteX202" fmla="*/ 1313114 w 7467600"/>
              <a:gd name="connsiteY202" fmla="*/ 3655216 h 6858000"/>
              <a:gd name="connsiteX203" fmla="*/ 3655073 w 7467600"/>
              <a:gd name="connsiteY203" fmla="*/ 3650884 h 6858000"/>
              <a:gd name="connsiteX204" fmla="*/ 3989938 w 7467600"/>
              <a:gd name="connsiteY204" fmla="*/ 3991685 h 6858000"/>
              <a:gd name="connsiteX205" fmla="*/ 4393907 w 7467600"/>
              <a:gd name="connsiteY205" fmla="*/ 4261258 h 6858000"/>
              <a:gd name="connsiteX206" fmla="*/ 4648051 w 7467600"/>
              <a:gd name="connsiteY206" fmla="*/ 4374051 h 6858000"/>
              <a:gd name="connsiteX207" fmla="*/ 4383389 w 7467600"/>
              <a:gd name="connsiteY207" fmla="*/ 4184369 h 6858000"/>
              <a:gd name="connsiteX208" fmla="*/ 4165508 w 7467600"/>
              <a:gd name="connsiteY208" fmla="*/ 4035196 h 6858000"/>
              <a:gd name="connsiteX209" fmla="*/ 4068162 w 7467600"/>
              <a:gd name="connsiteY209" fmla="*/ 3953394 h 6858000"/>
              <a:gd name="connsiteX210" fmla="*/ 3981416 w 7467600"/>
              <a:gd name="connsiteY210" fmla="*/ 3880482 h 6858000"/>
              <a:gd name="connsiteX211" fmla="*/ 3800147 w 7467600"/>
              <a:gd name="connsiteY211" fmla="*/ 3749872 h 6858000"/>
              <a:gd name="connsiteX212" fmla="*/ 3655073 w 7467600"/>
              <a:gd name="connsiteY212" fmla="*/ 3650884 h 6858000"/>
              <a:gd name="connsiteX213" fmla="*/ 3670252 w 7467600"/>
              <a:gd name="connsiteY213" fmla="*/ 3622798 h 6858000"/>
              <a:gd name="connsiteX214" fmla="*/ 3817258 w 7467600"/>
              <a:gd name="connsiteY214" fmla="*/ 3723577 h 6858000"/>
              <a:gd name="connsiteX215" fmla="*/ 4000461 w 7467600"/>
              <a:gd name="connsiteY215" fmla="*/ 3855966 h 6858000"/>
              <a:gd name="connsiteX216" fmla="*/ 4088180 w 7467600"/>
              <a:gd name="connsiteY216" fmla="*/ 3929774 h 6858000"/>
              <a:gd name="connsiteX217" fmla="*/ 4184555 w 7467600"/>
              <a:gd name="connsiteY217" fmla="*/ 4010683 h 6858000"/>
              <a:gd name="connsiteX218" fmla="*/ 4399563 w 7467600"/>
              <a:gd name="connsiteY218" fmla="*/ 4158106 h 6858000"/>
              <a:gd name="connsiteX219" fmla="*/ 4684469 w 7467600"/>
              <a:gd name="connsiteY219" fmla="*/ 4364680 h 6858000"/>
              <a:gd name="connsiteX220" fmla="*/ 4690271 w 7467600"/>
              <a:gd name="connsiteY220" fmla="*/ 4370034 h 6858000"/>
              <a:gd name="connsiteX221" fmla="*/ 4136093 w 7467600"/>
              <a:gd name="connsiteY221" fmla="*/ 3858466 h 6858000"/>
              <a:gd name="connsiteX222" fmla="*/ 3670252 w 7467600"/>
              <a:gd name="connsiteY222" fmla="*/ 3622798 h 6858000"/>
              <a:gd name="connsiteX223" fmla="*/ 4440129 w 7467600"/>
              <a:gd name="connsiteY223" fmla="*/ 3448571 h 6858000"/>
              <a:gd name="connsiteX224" fmla="*/ 4856525 w 7467600"/>
              <a:gd name="connsiteY224" fmla="*/ 3915351 h 6858000"/>
              <a:gd name="connsiteX225" fmla="*/ 5059055 w 7467600"/>
              <a:gd name="connsiteY225" fmla="*/ 4108918 h 6858000"/>
              <a:gd name="connsiteX226" fmla="*/ 5290070 w 7467600"/>
              <a:gd name="connsiteY226" fmla="*/ 4263619 h 6858000"/>
              <a:gd name="connsiteX227" fmla="*/ 4834991 w 7467600"/>
              <a:gd name="connsiteY227" fmla="*/ 3830985 h 6858000"/>
              <a:gd name="connsiteX228" fmla="*/ 4440129 w 7467600"/>
              <a:gd name="connsiteY228" fmla="*/ 3448571 h 6858000"/>
              <a:gd name="connsiteX229" fmla="*/ 4441737 w 7467600"/>
              <a:gd name="connsiteY229" fmla="*/ 3399734 h 6858000"/>
              <a:gd name="connsiteX230" fmla="*/ 4431236 w 7467600"/>
              <a:gd name="connsiteY230" fmla="*/ 3400954 h 6858000"/>
              <a:gd name="connsiteX231" fmla="*/ 4557150 w 7467600"/>
              <a:gd name="connsiteY231" fmla="*/ 3510023 h 6858000"/>
              <a:gd name="connsiteX232" fmla="*/ 4856936 w 7467600"/>
              <a:gd name="connsiteY232" fmla="*/ 3809146 h 6858000"/>
              <a:gd name="connsiteX233" fmla="*/ 5111996 w 7467600"/>
              <a:gd name="connsiteY233" fmla="*/ 4065759 h 6858000"/>
              <a:gd name="connsiteX234" fmla="*/ 5388878 w 7467600"/>
              <a:gd name="connsiteY234" fmla="*/ 4300185 h 6858000"/>
              <a:gd name="connsiteX235" fmla="*/ 5425556 w 7467600"/>
              <a:gd name="connsiteY235" fmla="*/ 4308967 h 6858000"/>
              <a:gd name="connsiteX236" fmla="*/ 4943646 w 7467600"/>
              <a:gd name="connsiteY236" fmla="*/ 3822916 h 6858000"/>
              <a:gd name="connsiteX237" fmla="*/ 4594837 w 7467600"/>
              <a:gd name="connsiteY237" fmla="*/ 3532274 h 6858000"/>
              <a:gd name="connsiteX238" fmla="*/ 4441737 w 7467600"/>
              <a:gd name="connsiteY238" fmla="*/ 3399734 h 6858000"/>
              <a:gd name="connsiteX239" fmla="*/ 5425834 w 7467600"/>
              <a:gd name="connsiteY239" fmla="*/ 3162785 h 6858000"/>
              <a:gd name="connsiteX240" fmla="*/ 5401644 w 7467600"/>
              <a:gd name="connsiteY240" fmla="*/ 3617847 h 6858000"/>
              <a:gd name="connsiteX241" fmla="*/ 5467256 w 7467600"/>
              <a:gd name="connsiteY241" fmla="*/ 4175494 h 6858000"/>
              <a:gd name="connsiteX242" fmla="*/ 5448069 w 7467600"/>
              <a:gd name="connsiteY242" fmla="*/ 3567554 h 6858000"/>
              <a:gd name="connsiteX243" fmla="*/ 5425834 w 7467600"/>
              <a:gd name="connsiteY243" fmla="*/ 3162785 h 6858000"/>
              <a:gd name="connsiteX244" fmla="*/ 1318687 w 7467600"/>
              <a:gd name="connsiteY244" fmla="*/ 3113840 h 6858000"/>
              <a:gd name="connsiteX245" fmla="*/ 1066793 w 7467600"/>
              <a:gd name="connsiteY245" fmla="*/ 3212171 h 6858000"/>
              <a:gd name="connsiteX246" fmla="*/ 993319 w 7467600"/>
              <a:gd name="connsiteY246" fmla="*/ 3247648 h 6858000"/>
              <a:gd name="connsiteX247" fmla="*/ 853081 w 7467600"/>
              <a:gd name="connsiteY247" fmla="*/ 3312410 h 6858000"/>
              <a:gd name="connsiteX248" fmla="*/ 805957 w 7467600"/>
              <a:gd name="connsiteY248" fmla="*/ 3330443 h 6858000"/>
              <a:gd name="connsiteX249" fmla="*/ 1318687 w 7467600"/>
              <a:gd name="connsiteY249" fmla="*/ 3113840 h 6858000"/>
              <a:gd name="connsiteX250" fmla="*/ 5453702 w 7467600"/>
              <a:gd name="connsiteY250" fmla="*/ 3090882 h 6858000"/>
              <a:gd name="connsiteX251" fmla="*/ 5480135 w 7467600"/>
              <a:gd name="connsiteY251" fmla="*/ 3565802 h 6858000"/>
              <a:gd name="connsiteX252" fmla="*/ 5499023 w 7467600"/>
              <a:gd name="connsiteY252" fmla="*/ 4166310 h 6858000"/>
              <a:gd name="connsiteX253" fmla="*/ 5547022 w 7467600"/>
              <a:gd name="connsiteY253" fmla="*/ 3607838 h 6858000"/>
              <a:gd name="connsiteX254" fmla="*/ 5515964 w 7467600"/>
              <a:gd name="connsiteY254" fmla="*/ 3378541 h 6858000"/>
              <a:gd name="connsiteX255" fmla="*/ 5453702 w 7467600"/>
              <a:gd name="connsiteY255" fmla="*/ 3090882 h 6858000"/>
              <a:gd name="connsiteX256" fmla="*/ 1238695 w 7467600"/>
              <a:gd name="connsiteY256" fmla="*/ 3076820 h 6858000"/>
              <a:gd name="connsiteX257" fmla="*/ 716371 w 7467600"/>
              <a:gd name="connsiteY257" fmla="*/ 3293249 h 6858000"/>
              <a:gd name="connsiteX258" fmla="*/ 579522 w 7467600"/>
              <a:gd name="connsiteY258" fmla="*/ 3371759 h 6858000"/>
              <a:gd name="connsiteX259" fmla="*/ 600288 w 7467600"/>
              <a:gd name="connsiteY259" fmla="*/ 3365555 h 6858000"/>
              <a:gd name="connsiteX260" fmla="*/ 840692 w 7467600"/>
              <a:gd name="connsiteY260" fmla="*/ 3284921 h 6858000"/>
              <a:gd name="connsiteX261" fmla="*/ 979248 w 7467600"/>
              <a:gd name="connsiteY261" fmla="*/ 3221003 h 6858000"/>
              <a:gd name="connsiteX262" fmla="*/ 1053282 w 7467600"/>
              <a:gd name="connsiteY262" fmla="*/ 3185247 h 6858000"/>
              <a:gd name="connsiteX263" fmla="*/ 1320603 w 7467600"/>
              <a:gd name="connsiteY263" fmla="*/ 3081281 h 6858000"/>
              <a:gd name="connsiteX264" fmla="*/ 1238695 w 7467600"/>
              <a:gd name="connsiteY264" fmla="*/ 3076820 h 6858000"/>
              <a:gd name="connsiteX265" fmla="*/ 5425627 w 7467600"/>
              <a:gd name="connsiteY265" fmla="*/ 2954192 h 6858000"/>
              <a:gd name="connsiteX266" fmla="*/ 5470770 w 7467600"/>
              <a:gd name="connsiteY266" fmla="*/ 3005435 h 6858000"/>
              <a:gd name="connsiteX267" fmla="*/ 5519779 w 7467600"/>
              <a:gd name="connsiteY267" fmla="*/ 4359223 h 6858000"/>
              <a:gd name="connsiteX268" fmla="*/ 5520293 w 7467600"/>
              <a:gd name="connsiteY268" fmla="*/ 4360602 h 6858000"/>
              <a:gd name="connsiteX269" fmla="*/ 5767221 w 7467600"/>
              <a:gd name="connsiteY269" fmla="*/ 4665564 h 6858000"/>
              <a:gd name="connsiteX270" fmla="*/ 6937169 w 7467600"/>
              <a:gd name="connsiteY270" fmla="*/ 4815941 h 6858000"/>
              <a:gd name="connsiteX271" fmla="*/ 6953922 w 7467600"/>
              <a:gd name="connsiteY271" fmla="*/ 4890068 h 6858000"/>
              <a:gd name="connsiteX272" fmla="*/ 6071359 w 7467600"/>
              <a:gd name="connsiteY272" fmla="*/ 4770770 h 6858000"/>
              <a:gd name="connsiteX273" fmla="*/ 6038839 w 7467600"/>
              <a:gd name="connsiteY273" fmla="*/ 4764474 h 6858000"/>
              <a:gd name="connsiteX274" fmla="*/ 6038706 w 7467600"/>
              <a:gd name="connsiteY274" fmla="*/ 4763847 h 6858000"/>
              <a:gd name="connsiteX275" fmla="*/ 6037784 w 7467600"/>
              <a:gd name="connsiteY275" fmla="*/ 4764270 h 6858000"/>
              <a:gd name="connsiteX276" fmla="*/ 6038839 w 7467600"/>
              <a:gd name="connsiteY276" fmla="*/ 4764474 h 6858000"/>
              <a:gd name="connsiteX277" fmla="*/ 6040338 w 7467600"/>
              <a:gd name="connsiteY277" fmla="*/ 4771418 h 6858000"/>
              <a:gd name="connsiteX278" fmla="*/ 6024488 w 7467600"/>
              <a:gd name="connsiteY278" fmla="*/ 4809903 h 6858000"/>
              <a:gd name="connsiteX279" fmla="*/ 5599771 w 7467600"/>
              <a:gd name="connsiteY279" fmla="*/ 5509652 h 6858000"/>
              <a:gd name="connsiteX280" fmla="*/ 5548843 w 7467600"/>
              <a:gd name="connsiteY280" fmla="*/ 5563845 h 6858000"/>
              <a:gd name="connsiteX281" fmla="*/ 5940952 w 7467600"/>
              <a:gd name="connsiteY281" fmla="*/ 6250028 h 6858000"/>
              <a:gd name="connsiteX282" fmla="*/ 6043441 w 7467600"/>
              <a:gd name="connsiteY282" fmla="*/ 6665847 h 6858000"/>
              <a:gd name="connsiteX283" fmla="*/ 6093432 w 7467600"/>
              <a:gd name="connsiteY283" fmla="*/ 6858000 h 6858000"/>
              <a:gd name="connsiteX284" fmla="*/ 6034344 w 7467600"/>
              <a:gd name="connsiteY284" fmla="*/ 6858000 h 6858000"/>
              <a:gd name="connsiteX285" fmla="*/ 6026679 w 7467600"/>
              <a:gd name="connsiteY285" fmla="*/ 6836959 h 6858000"/>
              <a:gd name="connsiteX286" fmla="*/ 5800441 w 7467600"/>
              <a:gd name="connsiteY286" fmla="*/ 6335286 h 6858000"/>
              <a:gd name="connsiteX287" fmla="*/ 5526562 w 7467600"/>
              <a:gd name="connsiteY287" fmla="*/ 5705388 h 6858000"/>
              <a:gd name="connsiteX288" fmla="*/ 5519640 w 7467600"/>
              <a:gd name="connsiteY288" fmla="*/ 5683774 h 6858000"/>
              <a:gd name="connsiteX289" fmla="*/ 5844559 w 7467600"/>
              <a:gd name="connsiteY289" fmla="*/ 6553349 h 6858000"/>
              <a:gd name="connsiteX290" fmla="*/ 5975994 w 7467600"/>
              <a:gd name="connsiteY290" fmla="*/ 6858000 h 6858000"/>
              <a:gd name="connsiteX291" fmla="*/ 5898547 w 7467600"/>
              <a:gd name="connsiteY291" fmla="*/ 6858000 h 6858000"/>
              <a:gd name="connsiteX292" fmla="*/ 5682041 w 7467600"/>
              <a:gd name="connsiteY292" fmla="*/ 6355860 h 6858000"/>
              <a:gd name="connsiteX293" fmla="*/ 5461758 w 7467600"/>
              <a:gd name="connsiteY293" fmla="*/ 5820220 h 6858000"/>
              <a:gd name="connsiteX294" fmla="*/ 5237282 w 7467600"/>
              <a:gd name="connsiteY294" fmla="*/ 6579086 h 6858000"/>
              <a:gd name="connsiteX295" fmla="*/ 5115009 w 7467600"/>
              <a:gd name="connsiteY295" fmla="*/ 6858000 h 6858000"/>
              <a:gd name="connsiteX296" fmla="*/ 5028074 w 7467600"/>
              <a:gd name="connsiteY296" fmla="*/ 6858000 h 6858000"/>
              <a:gd name="connsiteX297" fmla="*/ 5079508 w 7467600"/>
              <a:gd name="connsiteY297" fmla="*/ 6749074 h 6858000"/>
              <a:gd name="connsiteX298" fmla="*/ 5371846 w 7467600"/>
              <a:gd name="connsiteY298" fmla="*/ 5924413 h 6858000"/>
              <a:gd name="connsiteX299" fmla="*/ 5270512 w 7467600"/>
              <a:gd name="connsiteY299" fmla="*/ 6138975 h 6858000"/>
              <a:gd name="connsiteX300" fmla="*/ 5062409 w 7467600"/>
              <a:gd name="connsiteY300" fmla="*/ 6653544 h 6858000"/>
              <a:gd name="connsiteX301" fmla="*/ 5036628 w 7467600"/>
              <a:gd name="connsiteY301" fmla="*/ 6754247 h 6858000"/>
              <a:gd name="connsiteX302" fmla="*/ 5009112 w 7467600"/>
              <a:gd name="connsiteY302" fmla="*/ 6858000 h 6858000"/>
              <a:gd name="connsiteX303" fmla="*/ 4976679 w 7467600"/>
              <a:gd name="connsiteY303" fmla="*/ 6858000 h 6858000"/>
              <a:gd name="connsiteX304" fmla="*/ 5006537 w 7467600"/>
              <a:gd name="connsiteY304" fmla="*/ 6747068 h 6858000"/>
              <a:gd name="connsiteX305" fmla="*/ 5032723 w 7467600"/>
              <a:gd name="connsiteY305" fmla="*/ 6644957 h 6858000"/>
              <a:gd name="connsiteX306" fmla="*/ 5242949 w 7467600"/>
              <a:gd name="connsiteY306" fmla="*/ 6125175 h 6858000"/>
              <a:gd name="connsiteX307" fmla="*/ 5286321 w 7467600"/>
              <a:gd name="connsiteY307" fmla="*/ 6033555 h 6858000"/>
              <a:gd name="connsiteX308" fmla="*/ 5008210 w 7467600"/>
              <a:gd name="connsiteY308" fmla="*/ 6649194 h 6858000"/>
              <a:gd name="connsiteX309" fmla="*/ 4986321 w 7467600"/>
              <a:gd name="connsiteY309" fmla="*/ 6765687 h 6858000"/>
              <a:gd name="connsiteX310" fmla="*/ 4973474 w 7467600"/>
              <a:gd name="connsiteY310" fmla="*/ 6858000 h 6858000"/>
              <a:gd name="connsiteX311" fmla="*/ 4907178 w 7467600"/>
              <a:gd name="connsiteY311" fmla="*/ 6858000 h 6858000"/>
              <a:gd name="connsiteX312" fmla="*/ 4910810 w 7467600"/>
              <a:gd name="connsiteY312" fmla="*/ 6829660 h 6858000"/>
              <a:gd name="connsiteX313" fmla="*/ 4987461 w 7467600"/>
              <a:gd name="connsiteY313" fmla="*/ 6432994 h 6858000"/>
              <a:gd name="connsiteX314" fmla="*/ 5179262 w 7467600"/>
              <a:gd name="connsiteY314" fmla="*/ 6035044 h 6858000"/>
              <a:gd name="connsiteX315" fmla="*/ 4689678 w 7467600"/>
              <a:gd name="connsiteY315" fmla="*/ 6440241 h 6858000"/>
              <a:gd name="connsiteX316" fmla="*/ 4477543 w 7467600"/>
              <a:gd name="connsiteY316" fmla="*/ 6674836 h 6858000"/>
              <a:gd name="connsiteX317" fmla="*/ 4329957 w 7467600"/>
              <a:gd name="connsiteY317" fmla="*/ 6858000 h 6858000"/>
              <a:gd name="connsiteX318" fmla="*/ 4218595 w 7467600"/>
              <a:gd name="connsiteY318" fmla="*/ 6858000 h 6858000"/>
              <a:gd name="connsiteX319" fmla="*/ 4368888 w 7467600"/>
              <a:gd name="connsiteY319" fmla="*/ 6668412 h 6858000"/>
              <a:gd name="connsiteX320" fmla="*/ 4563091 w 7467600"/>
              <a:gd name="connsiteY320" fmla="*/ 6442508 h 6858000"/>
              <a:gd name="connsiteX321" fmla="*/ 5387324 w 7467600"/>
              <a:gd name="connsiteY321" fmla="*/ 5705830 h 6858000"/>
              <a:gd name="connsiteX322" fmla="*/ 5073620 w 7467600"/>
              <a:gd name="connsiteY322" fmla="*/ 5955437 h 6858000"/>
              <a:gd name="connsiteX323" fmla="*/ 4689789 w 7467600"/>
              <a:gd name="connsiteY323" fmla="*/ 6268382 h 6858000"/>
              <a:gd name="connsiteX324" fmla="*/ 4418722 w 7467600"/>
              <a:gd name="connsiteY324" fmla="*/ 6570886 h 6858000"/>
              <a:gd name="connsiteX325" fmla="*/ 4214944 w 7467600"/>
              <a:gd name="connsiteY325" fmla="*/ 6858000 h 6858000"/>
              <a:gd name="connsiteX326" fmla="*/ 4177898 w 7467600"/>
              <a:gd name="connsiteY326" fmla="*/ 6858000 h 6858000"/>
              <a:gd name="connsiteX327" fmla="*/ 4391597 w 7467600"/>
              <a:gd name="connsiteY327" fmla="*/ 6556370 h 6858000"/>
              <a:gd name="connsiteX328" fmla="*/ 4668889 w 7467600"/>
              <a:gd name="connsiteY328" fmla="*/ 6246399 h 6858000"/>
              <a:gd name="connsiteX329" fmla="*/ 5055427 w 7467600"/>
              <a:gd name="connsiteY329" fmla="*/ 5931476 h 6858000"/>
              <a:gd name="connsiteX330" fmla="*/ 5371814 w 7467600"/>
              <a:gd name="connsiteY330" fmla="*/ 5678975 h 6858000"/>
              <a:gd name="connsiteX331" fmla="*/ 4987918 w 7467600"/>
              <a:gd name="connsiteY331" fmla="*/ 5838701 h 6858000"/>
              <a:gd name="connsiteX332" fmla="*/ 4317146 w 7467600"/>
              <a:gd name="connsiteY332" fmla="*/ 6587716 h 6858000"/>
              <a:gd name="connsiteX333" fmla="*/ 4171627 w 7467600"/>
              <a:gd name="connsiteY333" fmla="*/ 6858000 h 6858000"/>
              <a:gd name="connsiteX334" fmla="*/ 4081585 w 7467600"/>
              <a:gd name="connsiteY334" fmla="*/ 6858000 h 6858000"/>
              <a:gd name="connsiteX335" fmla="*/ 4238603 w 7467600"/>
              <a:gd name="connsiteY335" fmla="*/ 6559341 h 6858000"/>
              <a:gd name="connsiteX336" fmla="*/ 4778333 w 7467600"/>
              <a:gd name="connsiteY336" fmla="*/ 5873626 h 6858000"/>
              <a:gd name="connsiteX337" fmla="*/ 5414185 w 7467600"/>
              <a:gd name="connsiteY337" fmla="*/ 5573882 h 6858000"/>
              <a:gd name="connsiteX338" fmla="*/ 5959648 w 7467600"/>
              <a:gd name="connsiteY338" fmla="*/ 4760797 h 6858000"/>
              <a:gd name="connsiteX339" fmla="*/ 5355019 w 7467600"/>
              <a:gd name="connsiteY339" fmla="*/ 4734672 h 6858000"/>
              <a:gd name="connsiteX340" fmla="*/ 5083565 w 7467600"/>
              <a:gd name="connsiteY340" fmla="*/ 5179121 h 6858000"/>
              <a:gd name="connsiteX341" fmla="*/ 4713577 w 7467600"/>
              <a:gd name="connsiteY341" fmla="*/ 5616803 h 6858000"/>
              <a:gd name="connsiteX342" fmla="*/ 3989559 w 7467600"/>
              <a:gd name="connsiteY342" fmla="*/ 6145945 h 6858000"/>
              <a:gd name="connsiteX343" fmla="*/ 3939824 w 7467600"/>
              <a:gd name="connsiteY343" fmla="*/ 6066900 h 6858000"/>
              <a:gd name="connsiteX344" fmla="*/ 4584537 w 7467600"/>
              <a:gd name="connsiteY344" fmla="*/ 5324826 h 6858000"/>
              <a:gd name="connsiteX345" fmla="*/ 5037105 w 7467600"/>
              <a:gd name="connsiteY345" fmla="*/ 5088765 h 6858000"/>
              <a:gd name="connsiteX346" fmla="*/ 5039930 w 7467600"/>
              <a:gd name="connsiteY346" fmla="*/ 5089585 h 6858000"/>
              <a:gd name="connsiteX347" fmla="*/ 5263764 w 7467600"/>
              <a:gd name="connsiteY347" fmla="*/ 4735525 h 6858000"/>
              <a:gd name="connsiteX348" fmla="*/ 4086300 w 7467600"/>
              <a:gd name="connsiteY348" fmla="*/ 4884599 h 6858000"/>
              <a:gd name="connsiteX349" fmla="*/ 4085485 w 7467600"/>
              <a:gd name="connsiteY349" fmla="*/ 4899070 h 6858000"/>
              <a:gd name="connsiteX350" fmla="*/ 3871915 w 7467600"/>
              <a:gd name="connsiteY350" fmla="*/ 5253645 h 6858000"/>
              <a:gd name="connsiteX351" fmla="*/ 3799374 w 7467600"/>
              <a:gd name="connsiteY351" fmla="*/ 5466127 h 6858000"/>
              <a:gd name="connsiteX352" fmla="*/ 3498850 w 7467600"/>
              <a:gd name="connsiteY352" fmla="*/ 6661888 h 6858000"/>
              <a:gd name="connsiteX353" fmla="*/ 3399216 w 7467600"/>
              <a:gd name="connsiteY353" fmla="*/ 6858000 h 6858000"/>
              <a:gd name="connsiteX354" fmla="*/ 3303688 w 7467600"/>
              <a:gd name="connsiteY354" fmla="*/ 6858000 h 6858000"/>
              <a:gd name="connsiteX355" fmla="*/ 3391774 w 7467600"/>
              <a:gd name="connsiteY355" fmla="*/ 6697181 h 6858000"/>
              <a:gd name="connsiteX356" fmla="*/ 3735540 w 7467600"/>
              <a:gd name="connsiteY356" fmla="*/ 5546923 h 6858000"/>
              <a:gd name="connsiteX357" fmla="*/ 3729438 w 7467600"/>
              <a:gd name="connsiteY357" fmla="*/ 5569058 h 6858000"/>
              <a:gd name="connsiteX358" fmla="*/ 3707782 w 7467600"/>
              <a:gd name="connsiteY358" fmla="*/ 5644908 h 6858000"/>
              <a:gd name="connsiteX359" fmla="*/ 3583827 w 7467600"/>
              <a:gd name="connsiteY359" fmla="*/ 6039215 h 6858000"/>
              <a:gd name="connsiteX360" fmla="*/ 3547861 w 7467600"/>
              <a:gd name="connsiteY360" fmla="*/ 6129609 h 6858000"/>
              <a:gd name="connsiteX361" fmla="*/ 3490905 w 7467600"/>
              <a:gd name="connsiteY361" fmla="*/ 6277660 h 6858000"/>
              <a:gd name="connsiteX362" fmla="*/ 3455859 w 7467600"/>
              <a:gd name="connsiteY362" fmla="*/ 6391301 h 6858000"/>
              <a:gd name="connsiteX363" fmla="*/ 3429112 w 7467600"/>
              <a:gd name="connsiteY363" fmla="*/ 6479469 h 6858000"/>
              <a:gd name="connsiteX364" fmla="*/ 3304862 w 7467600"/>
              <a:gd name="connsiteY364" fmla="*/ 6796476 h 6858000"/>
              <a:gd name="connsiteX365" fmla="*/ 3276071 w 7467600"/>
              <a:gd name="connsiteY365" fmla="*/ 6858000 h 6858000"/>
              <a:gd name="connsiteX366" fmla="*/ 3240805 w 7467600"/>
              <a:gd name="connsiteY366" fmla="*/ 6858000 h 6858000"/>
              <a:gd name="connsiteX367" fmla="*/ 3275917 w 7467600"/>
              <a:gd name="connsiteY367" fmla="*/ 6783192 h 6858000"/>
              <a:gd name="connsiteX368" fmla="*/ 3399358 w 7467600"/>
              <a:gd name="connsiteY368" fmla="*/ 6469011 h 6858000"/>
              <a:gd name="connsiteX369" fmla="*/ 3425650 w 7467600"/>
              <a:gd name="connsiteY369" fmla="*/ 6381333 h 6858000"/>
              <a:gd name="connsiteX370" fmla="*/ 3460661 w 7467600"/>
              <a:gd name="connsiteY370" fmla="*/ 6266763 h 6858000"/>
              <a:gd name="connsiteX371" fmla="*/ 3518021 w 7467600"/>
              <a:gd name="connsiteY371" fmla="*/ 6117298 h 6858000"/>
              <a:gd name="connsiteX372" fmla="*/ 3554035 w 7467600"/>
              <a:gd name="connsiteY372" fmla="*/ 6027832 h 6858000"/>
              <a:gd name="connsiteX373" fmla="*/ 3677174 w 7467600"/>
              <a:gd name="connsiteY373" fmla="*/ 5636351 h 6858000"/>
              <a:gd name="connsiteX374" fmla="*/ 3698819 w 7467600"/>
              <a:gd name="connsiteY374" fmla="*/ 5560503 h 6858000"/>
              <a:gd name="connsiteX375" fmla="*/ 3702094 w 7467600"/>
              <a:gd name="connsiteY375" fmla="*/ 5549194 h 6858000"/>
              <a:gd name="connsiteX376" fmla="*/ 3398355 w 7467600"/>
              <a:gd name="connsiteY376" fmla="*/ 6094603 h 6858000"/>
              <a:gd name="connsiteX377" fmla="*/ 3193941 w 7467600"/>
              <a:gd name="connsiteY377" fmla="*/ 6798775 h 6858000"/>
              <a:gd name="connsiteX378" fmla="*/ 3184140 w 7467600"/>
              <a:gd name="connsiteY378" fmla="*/ 6858000 h 6858000"/>
              <a:gd name="connsiteX379" fmla="*/ 3099978 w 7467600"/>
              <a:gd name="connsiteY379" fmla="*/ 6858000 h 6858000"/>
              <a:gd name="connsiteX380" fmla="*/ 3101556 w 7467600"/>
              <a:gd name="connsiteY380" fmla="*/ 6843337 h 6858000"/>
              <a:gd name="connsiteX381" fmla="*/ 3370162 w 7467600"/>
              <a:gd name="connsiteY381" fmla="*/ 5785550 h 6858000"/>
              <a:gd name="connsiteX382" fmla="*/ 3746477 w 7467600"/>
              <a:gd name="connsiteY382" fmla="*/ 5377889 h 6858000"/>
              <a:gd name="connsiteX383" fmla="*/ 3863399 w 7467600"/>
              <a:gd name="connsiteY383" fmla="*/ 5087257 h 6858000"/>
              <a:gd name="connsiteX384" fmla="*/ 3968712 w 7467600"/>
              <a:gd name="connsiteY384" fmla="*/ 4913989 h 6858000"/>
              <a:gd name="connsiteX385" fmla="*/ 2792390 w 7467600"/>
              <a:gd name="connsiteY385" fmla="*/ 5382974 h 6858000"/>
              <a:gd name="connsiteX386" fmla="*/ 2714982 w 7467600"/>
              <a:gd name="connsiteY386" fmla="*/ 5427051 h 6858000"/>
              <a:gd name="connsiteX387" fmla="*/ 2813361 w 7467600"/>
              <a:gd name="connsiteY387" fmla="*/ 6023912 h 6858000"/>
              <a:gd name="connsiteX388" fmla="*/ 2688430 w 7467600"/>
              <a:gd name="connsiteY388" fmla="*/ 6801564 h 6858000"/>
              <a:gd name="connsiteX389" fmla="*/ 2629626 w 7467600"/>
              <a:gd name="connsiteY389" fmla="*/ 6763394 h 6858000"/>
              <a:gd name="connsiteX390" fmla="*/ 2565328 w 7467600"/>
              <a:gd name="connsiteY390" fmla="*/ 5516399 h 6858000"/>
              <a:gd name="connsiteX391" fmla="*/ 1922999 w 7467600"/>
              <a:gd name="connsiteY391" fmla="*/ 5980343 h 6858000"/>
              <a:gd name="connsiteX392" fmla="*/ 1950261 w 7467600"/>
              <a:gd name="connsiteY392" fmla="*/ 6405858 h 6858000"/>
              <a:gd name="connsiteX393" fmla="*/ 2365554 w 7467600"/>
              <a:gd name="connsiteY393" fmla="*/ 6759107 h 6858000"/>
              <a:gd name="connsiteX394" fmla="*/ 2424142 w 7467600"/>
              <a:gd name="connsiteY394" fmla="*/ 6858000 h 6858000"/>
              <a:gd name="connsiteX395" fmla="*/ 2395994 w 7467600"/>
              <a:gd name="connsiteY395" fmla="*/ 6858000 h 6858000"/>
              <a:gd name="connsiteX396" fmla="*/ 2392863 w 7467600"/>
              <a:gd name="connsiteY396" fmla="*/ 6852964 h 6858000"/>
              <a:gd name="connsiteX397" fmla="*/ 2017589 w 7467600"/>
              <a:gd name="connsiteY397" fmla="*/ 6493982 h 6858000"/>
              <a:gd name="connsiteX398" fmla="*/ 2147336 w 7467600"/>
              <a:gd name="connsiteY398" fmla="*/ 6594052 h 6858000"/>
              <a:gd name="connsiteX399" fmla="*/ 2207047 w 7467600"/>
              <a:gd name="connsiteY399" fmla="*/ 6654540 h 6858000"/>
              <a:gd name="connsiteX400" fmla="*/ 2299106 w 7467600"/>
              <a:gd name="connsiteY400" fmla="*/ 6778931 h 6858000"/>
              <a:gd name="connsiteX401" fmla="*/ 2314430 w 7467600"/>
              <a:gd name="connsiteY401" fmla="*/ 6801144 h 6858000"/>
              <a:gd name="connsiteX402" fmla="*/ 2352406 w 7467600"/>
              <a:gd name="connsiteY402" fmla="*/ 6858000 h 6858000"/>
              <a:gd name="connsiteX403" fmla="*/ 2314492 w 7467600"/>
              <a:gd name="connsiteY403" fmla="*/ 6858000 h 6858000"/>
              <a:gd name="connsiteX404" fmla="*/ 2288095 w 7467600"/>
              <a:gd name="connsiteY404" fmla="*/ 6818030 h 6858000"/>
              <a:gd name="connsiteX405" fmla="*/ 2272768 w 7467600"/>
              <a:gd name="connsiteY405" fmla="*/ 6795822 h 6858000"/>
              <a:gd name="connsiteX406" fmla="*/ 2182715 w 7467600"/>
              <a:gd name="connsiteY406" fmla="*/ 6675071 h 6858000"/>
              <a:gd name="connsiteX407" fmla="*/ 2032061 w 7467600"/>
              <a:gd name="connsiteY407" fmla="*/ 6541380 h 6858000"/>
              <a:gd name="connsiteX408" fmla="*/ 2257220 w 7467600"/>
              <a:gd name="connsiteY408" fmla="*/ 6826257 h 6858000"/>
              <a:gd name="connsiteX409" fmla="*/ 2281324 w 7467600"/>
              <a:gd name="connsiteY409" fmla="*/ 6858000 h 6858000"/>
              <a:gd name="connsiteX410" fmla="*/ 2242860 w 7467600"/>
              <a:gd name="connsiteY410" fmla="*/ 6858000 h 6858000"/>
              <a:gd name="connsiteX411" fmla="*/ 2232818 w 7467600"/>
              <a:gd name="connsiteY411" fmla="*/ 6844926 h 6858000"/>
              <a:gd name="connsiteX412" fmla="*/ 1990172 w 7467600"/>
              <a:gd name="connsiteY412" fmla="*/ 6542121 h 6858000"/>
              <a:gd name="connsiteX413" fmla="*/ 2124090 w 7467600"/>
              <a:gd name="connsiteY413" fmla="*/ 6761017 h 6858000"/>
              <a:gd name="connsiteX414" fmla="*/ 2200380 w 7467600"/>
              <a:gd name="connsiteY414" fmla="*/ 6858000 h 6858000"/>
              <a:gd name="connsiteX415" fmla="*/ 2147507 w 7467600"/>
              <a:gd name="connsiteY415" fmla="*/ 6858000 h 6858000"/>
              <a:gd name="connsiteX416" fmla="*/ 2070668 w 7467600"/>
              <a:gd name="connsiteY416" fmla="*/ 6761520 h 6858000"/>
              <a:gd name="connsiteX417" fmla="*/ 1975142 w 7467600"/>
              <a:gd name="connsiteY417" fmla="*/ 6585570 h 6858000"/>
              <a:gd name="connsiteX418" fmla="*/ 2050035 w 7467600"/>
              <a:gd name="connsiteY418" fmla="*/ 6813345 h 6858000"/>
              <a:gd name="connsiteX419" fmla="*/ 2063025 w 7467600"/>
              <a:gd name="connsiteY419" fmla="*/ 6858000 h 6858000"/>
              <a:gd name="connsiteX420" fmla="*/ 2021675 w 7467600"/>
              <a:gd name="connsiteY420" fmla="*/ 6858000 h 6858000"/>
              <a:gd name="connsiteX421" fmla="*/ 2019308 w 7467600"/>
              <a:gd name="connsiteY421" fmla="*/ 6847118 h 6858000"/>
              <a:gd name="connsiteX422" fmla="*/ 1938835 w 7467600"/>
              <a:gd name="connsiteY422" fmla="*/ 6551160 h 6858000"/>
              <a:gd name="connsiteX423" fmla="*/ 1953230 w 7467600"/>
              <a:gd name="connsiteY423" fmla="*/ 6759699 h 6858000"/>
              <a:gd name="connsiteX424" fmla="*/ 1956763 w 7467600"/>
              <a:gd name="connsiteY424" fmla="*/ 6778191 h 6858000"/>
              <a:gd name="connsiteX425" fmla="*/ 1967925 w 7467600"/>
              <a:gd name="connsiteY425" fmla="*/ 6858000 h 6858000"/>
              <a:gd name="connsiteX426" fmla="*/ 1936622 w 7467600"/>
              <a:gd name="connsiteY426" fmla="*/ 6858000 h 6858000"/>
              <a:gd name="connsiteX427" fmla="*/ 1926261 w 7467600"/>
              <a:gd name="connsiteY427" fmla="*/ 6784064 h 6858000"/>
              <a:gd name="connsiteX428" fmla="*/ 1922724 w 7467600"/>
              <a:gd name="connsiteY428" fmla="*/ 6765577 h 6858000"/>
              <a:gd name="connsiteX429" fmla="*/ 1904650 w 7467600"/>
              <a:gd name="connsiteY429" fmla="*/ 6639616 h 6858000"/>
              <a:gd name="connsiteX430" fmla="*/ 1885273 w 7467600"/>
              <a:gd name="connsiteY430" fmla="*/ 6858000 h 6858000"/>
              <a:gd name="connsiteX431" fmla="*/ 1854363 w 7467600"/>
              <a:gd name="connsiteY431" fmla="*/ 6858000 h 6858000"/>
              <a:gd name="connsiteX432" fmla="*/ 1880391 w 7467600"/>
              <a:gd name="connsiteY432" fmla="*/ 6603796 h 6858000"/>
              <a:gd name="connsiteX433" fmla="*/ 1818273 w 7467600"/>
              <a:gd name="connsiteY433" fmla="*/ 6715729 h 6858000"/>
              <a:gd name="connsiteX434" fmla="*/ 1794691 w 7467600"/>
              <a:gd name="connsiteY434" fmla="*/ 6843239 h 6858000"/>
              <a:gd name="connsiteX435" fmla="*/ 1794914 w 7467600"/>
              <a:gd name="connsiteY435" fmla="*/ 6858000 h 6858000"/>
              <a:gd name="connsiteX436" fmla="*/ 1746128 w 7467600"/>
              <a:gd name="connsiteY436" fmla="*/ 6858000 h 6858000"/>
              <a:gd name="connsiteX437" fmla="*/ 1753934 w 7467600"/>
              <a:gd name="connsiteY437" fmla="*/ 6724796 h 6858000"/>
              <a:gd name="connsiteX438" fmla="*/ 1792053 w 7467600"/>
              <a:gd name="connsiteY438" fmla="*/ 6572396 h 6858000"/>
              <a:gd name="connsiteX439" fmla="*/ 1862248 w 7467600"/>
              <a:gd name="connsiteY439" fmla="*/ 6266397 h 6858000"/>
              <a:gd name="connsiteX440" fmla="*/ 1862250 w 7467600"/>
              <a:gd name="connsiteY440" fmla="*/ 6033531 h 6858000"/>
              <a:gd name="connsiteX441" fmla="*/ 1211999 w 7467600"/>
              <a:gd name="connsiteY441" fmla="*/ 6683610 h 6858000"/>
              <a:gd name="connsiteX442" fmla="*/ 1213266 w 7467600"/>
              <a:gd name="connsiteY442" fmla="*/ 6691947 h 6858000"/>
              <a:gd name="connsiteX443" fmla="*/ 1203370 w 7467600"/>
              <a:gd name="connsiteY443" fmla="*/ 6850676 h 6858000"/>
              <a:gd name="connsiteX444" fmla="*/ 1203671 w 7467600"/>
              <a:gd name="connsiteY444" fmla="*/ 6858000 h 6858000"/>
              <a:gd name="connsiteX445" fmla="*/ 1143180 w 7467600"/>
              <a:gd name="connsiteY445" fmla="*/ 6858000 h 6858000"/>
              <a:gd name="connsiteX446" fmla="*/ 1142176 w 7467600"/>
              <a:gd name="connsiteY446" fmla="*/ 6766045 h 6858000"/>
              <a:gd name="connsiteX447" fmla="*/ 1067484 w 7467600"/>
              <a:gd name="connsiteY447" fmla="*/ 6858000 h 6858000"/>
              <a:gd name="connsiteX448" fmla="*/ 953928 w 7467600"/>
              <a:gd name="connsiteY448" fmla="*/ 6858000 h 6858000"/>
              <a:gd name="connsiteX449" fmla="*/ 959715 w 7467600"/>
              <a:gd name="connsiteY449" fmla="*/ 6850185 h 6858000"/>
              <a:gd name="connsiteX450" fmla="*/ 1483788 w 7467600"/>
              <a:gd name="connsiteY450" fmla="*/ 6259174 h 6858000"/>
              <a:gd name="connsiteX451" fmla="*/ 1100671 w 7467600"/>
              <a:gd name="connsiteY451" fmla="*/ 6252137 h 6858000"/>
              <a:gd name="connsiteX452" fmla="*/ 1090144 w 7467600"/>
              <a:gd name="connsiteY452" fmla="*/ 6256748 h 6858000"/>
              <a:gd name="connsiteX453" fmla="*/ 1095872 w 7467600"/>
              <a:gd name="connsiteY453" fmla="*/ 6271892 h 6858000"/>
              <a:gd name="connsiteX454" fmla="*/ 262785 w 7467600"/>
              <a:gd name="connsiteY454" fmla="*/ 6845450 h 6858000"/>
              <a:gd name="connsiteX455" fmla="*/ 209968 w 7467600"/>
              <a:gd name="connsiteY455" fmla="*/ 6770713 h 6858000"/>
              <a:gd name="connsiteX456" fmla="*/ 873460 w 7467600"/>
              <a:gd name="connsiteY456" fmla="*/ 6253768 h 6858000"/>
              <a:gd name="connsiteX457" fmla="*/ 192686 w 7467600"/>
              <a:gd name="connsiteY457" fmla="*/ 5849257 h 6858000"/>
              <a:gd name="connsiteX458" fmla="*/ 4696 w 7467600"/>
              <a:gd name="connsiteY458" fmla="*/ 5697668 h 6858000"/>
              <a:gd name="connsiteX459" fmla="*/ 0 w 7467600"/>
              <a:gd name="connsiteY459" fmla="*/ 5689984 h 6858000"/>
              <a:gd name="connsiteX460" fmla="*/ 0 w 7467600"/>
              <a:gd name="connsiteY460" fmla="*/ 5513472 h 6858000"/>
              <a:gd name="connsiteX461" fmla="*/ 174101 w 7467600"/>
              <a:gd name="connsiteY461" fmla="*/ 5620277 h 6858000"/>
              <a:gd name="connsiteX462" fmla="*/ 891800 w 7467600"/>
              <a:gd name="connsiteY462" fmla="*/ 6036935 h 6858000"/>
              <a:gd name="connsiteX463" fmla="*/ 1072219 w 7467600"/>
              <a:gd name="connsiteY463" fmla="*/ 6169443 h 6858000"/>
              <a:gd name="connsiteX464" fmla="*/ 1074117 w 7467600"/>
              <a:gd name="connsiteY464" fmla="*/ 6170301 h 6858000"/>
              <a:gd name="connsiteX465" fmla="*/ 1083114 w 7467600"/>
              <a:gd name="connsiteY465" fmla="*/ 6174131 h 6858000"/>
              <a:gd name="connsiteX466" fmla="*/ 1543010 w 7467600"/>
              <a:gd name="connsiteY466" fmla="*/ 6191140 h 6858000"/>
              <a:gd name="connsiteX467" fmla="*/ 1551080 w 7467600"/>
              <a:gd name="connsiteY467" fmla="*/ 6195006 h 6858000"/>
              <a:gd name="connsiteX468" fmla="*/ 2345443 w 7467600"/>
              <a:gd name="connsiteY468" fmla="*/ 5549882 h 6858000"/>
              <a:gd name="connsiteX469" fmla="*/ 1721499 w 7467600"/>
              <a:gd name="connsiteY469" fmla="*/ 5599969 h 6858000"/>
              <a:gd name="connsiteX470" fmla="*/ 767716 w 7467600"/>
              <a:gd name="connsiteY470" fmla="*/ 5472768 h 6858000"/>
              <a:gd name="connsiteX471" fmla="*/ 722147 w 7467600"/>
              <a:gd name="connsiteY471" fmla="*/ 5393091 h 6858000"/>
              <a:gd name="connsiteX472" fmla="*/ 1485552 w 7467600"/>
              <a:gd name="connsiteY472" fmla="*/ 5313202 h 6858000"/>
              <a:gd name="connsiteX473" fmla="*/ 2143004 w 7467600"/>
              <a:gd name="connsiteY473" fmla="*/ 5402420 h 6858000"/>
              <a:gd name="connsiteX474" fmla="*/ 1933391 w 7467600"/>
              <a:gd name="connsiteY474" fmla="*/ 5156971 h 6858000"/>
              <a:gd name="connsiteX475" fmla="*/ 1827118 w 7467600"/>
              <a:gd name="connsiteY475" fmla="*/ 4968410 h 6858000"/>
              <a:gd name="connsiteX476" fmla="*/ 1837349 w 7467600"/>
              <a:gd name="connsiteY476" fmla="*/ 4956357 h 6858000"/>
              <a:gd name="connsiteX477" fmla="*/ 2162835 w 7467600"/>
              <a:gd name="connsiteY477" fmla="*/ 5187853 h 6858000"/>
              <a:gd name="connsiteX478" fmla="*/ 2257167 w 7467600"/>
              <a:gd name="connsiteY478" fmla="*/ 5462123 h 6858000"/>
              <a:gd name="connsiteX479" fmla="*/ 2261598 w 7467600"/>
              <a:gd name="connsiteY479" fmla="*/ 5467998 h 6858000"/>
              <a:gd name="connsiteX480" fmla="*/ 2437177 w 7467600"/>
              <a:gd name="connsiteY480" fmla="*/ 5479608 h 6858000"/>
              <a:gd name="connsiteX481" fmla="*/ 2445247 w 7467600"/>
              <a:gd name="connsiteY481" fmla="*/ 5483476 h 6858000"/>
              <a:gd name="connsiteX482" fmla="*/ 2743626 w 7467600"/>
              <a:gd name="connsiteY482" fmla="*/ 5304819 h 6858000"/>
              <a:gd name="connsiteX483" fmla="*/ 3048102 w 7467600"/>
              <a:gd name="connsiteY483" fmla="*/ 5150595 h 6858000"/>
              <a:gd name="connsiteX484" fmla="*/ 1799414 w 7467600"/>
              <a:gd name="connsiteY484" fmla="*/ 4694732 h 6858000"/>
              <a:gd name="connsiteX485" fmla="*/ 1771735 w 7467600"/>
              <a:gd name="connsiteY485" fmla="*/ 4619929 h 6858000"/>
              <a:gd name="connsiteX486" fmla="*/ 3104273 w 7467600"/>
              <a:gd name="connsiteY486" fmla="*/ 5076159 h 6858000"/>
              <a:gd name="connsiteX487" fmla="*/ 3113245 w 7467600"/>
              <a:gd name="connsiteY487" fmla="*/ 5090705 h 6858000"/>
              <a:gd name="connsiteX488" fmla="*/ 3126294 w 7467600"/>
              <a:gd name="connsiteY488" fmla="*/ 5114400 h 6858000"/>
              <a:gd name="connsiteX489" fmla="*/ 3937433 w 7467600"/>
              <a:gd name="connsiteY489" fmla="*/ 4830473 h 6858000"/>
              <a:gd name="connsiteX490" fmla="*/ 3590475 w 7467600"/>
              <a:gd name="connsiteY490" fmla="*/ 4597974 h 6858000"/>
              <a:gd name="connsiteX491" fmla="*/ 3100264 w 7467600"/>
              <a:gd name="connsiteY491" fmla="*/ 4579845 h 6858000"/>
              <a:gd name="connsiteX492" fmla="*/ 2183576 w 7467600"/>
              <a:gd name="connsiteY492" fmla="*/ 4227150 h 6858000"/>
              <a:gd name="connsiteX493" fmla="*/ 2151029 w 7467600"/>
              <a:gd name="connsiteY493" fmla="*/ 4146947 h 6858000"/>
              <a:gd name="connsiteX494" fmla="*/ 3563434 w 7467600"/>
              <a:gd name="connsiteY494" fmla="*/ 4469115 h 6858000"/>
              <a:gd name="connsiteX495" fmla="*/ 3177952 w 7467600"/>
              <a:gd name="connsiteY495" fmla="*/ 3657386 h 6858000"/>
              <a:gd name="connsiteX496" fmla="*/ 3189263 w 7467600"/>
              <a:gd name="connsiteY496" fmla="*/ 3625726 h 6858000"/>
              <a:gd name="connsiteX497" fmla="*/ 3560912 w 7467600"/>
              <a:gd name="connsiteY497" fmla="*/ 4079863 h 6858000"/>
              <a:gd name="connsiteX498" fmla="*/ 3626636 w 7467600"/>
              <a:gd name="connsiteY498" fmla="*/ 4512230 h 6858000"/>
              <a:gd name="connsiteX499" fmla="*/ 3653088 w 7467600"/>
              <a:gd name="connsiteY499" fmla="*/ 4521417 h 6858000"/>
              <a:gd name="connsiteX500" fmla="*/ 3988128 w 7467600"/>
              <a:gd name="connsiteY500" fmla="*/ 4817267 h 6858000"/>
              <a:gd name="connsiteX501" fmla="*/ 4830582 w 7467600"/>
              <a:gd name="connsiteY501" fmla="*/ 4676000 h 6858000"/>
              <a:gd name="connsiteX502" fmla="*/ 4830100 w 7467600"/>
              <a:gd name="connsiteY502" fmla="*/ 4675554 h 6858000"/>
              <a:gd name="connsiteX503" fmla="*/ 4036318 w 7467600"/>
              <a:gd name="connsiteY503" fmla="*/ 4147013 h 6858000"/>
              <a:gd name="connsiteX504" fmla="*/ 3432098 w 7467600"/>
              <a:gd name="connsiteY504" fmla="*/ 3537312 h 6858000"/>
              <a:gd name="connsiteX505" fmla="*/ 3446761 w 7467600"/>
              <a:gd name="connsiteY505" fmla="*/ 3461278 h 6858000"/>
              <a:gd name="connsiteX506" fmla="*/ 4419733 w 7467600"/>
              <a:gd name="connsiteY506" fmla="*/ 3963555 h 6858000"/>
              <a:gd name="connsiteX507" fmla="*/ 4781371 w 7467600"/>
              <a:gd name="connsiteY507" fmla="*/ 4458604 h 6858000"/>
              <a:gd name="connsiteX508" fmla="*/ 4780440 w 7467600"/>
              <a:gd name="connsiteY508" fmla="*/ 4470290 h 6858000"/>
              <a:gd name="connsiteX509" fmla="*/ 4898954 w 7467600"/>
              <a:gd name="connsiteY509" fmla="*/ 4662092 h 6858000"/>
              <a:gd name="connsiteX510" fmla="*/ 4900699 w 7467600"/>
              <a:gd name="connsiteY510" fmla="*/ 4670867 h 6858000"/>
              <a:gd name="connsiteX511" fmla="*/ 5714511 w 7467600"/>
              <a:gd name="connsiteY511" fmla="*/ 4663483 h 6858000"/>
              <a:gd name="connsiteX512" fmla="*/ 5464793 w 7467600"/>
              <a:gd name="connsiteY512" fmla="*/ 4393556 h 6858000"/>
              <a:gd name="connsiteX513" fmla="*/ 5461897 w 7467600"/>
              <a:gd name="connsiteY513" fmla="*/ 4390879 h 6858000"/>
              <a:gd name="connsiteX514" fmla="*/ 4294126 w 7467600"/>
              <a:gd name="connsiteY514" fmla="*/ 3303048 h 6858000"/>
              <a:gd name="connsiteX515" fmla="*/ 4305321 w 7467600"/>
              <a:gd name="connsiteY515" fmla="*/ 3256953 h 6858000"/>
              <a:gd name="connsiteX516" fmla="*/ 4949299 w 7467600"/>
              <a:gd name="connsiteY516" fmla="*/ 3766336 h 6858000"/>
              <a:gd name="connsiteX517" fmla="*/ 5291452 w 7467600"/>
              <a:gd name="connsiteY517" fmla="*/ 4076801 h 6858000"/>
              <a:gd name="connsiteX518" fmla="*/ 5434998 w 7467600"/>
              <a:gd name="connsiteY518" fmla="*/ 4254100 h 6858000"/>
              <a:gd name="connsiteX519" fmla="*/ 5351015 w 7467600"/>
              <a:gd name="connsiteY519" fmla="*/ 3760989 h 6858000"/>
              <a:gd name="connsiteX520" fmla="*/ 5413780 w 7467600"/>
              <a:gd name="connsiteY520" fmla="*/ 2966265 h 6858000"/>
              <a:gd name="connsiteX521" fmla="*/ 5425627 w 7467600"/>
              <a:gd name="connsiteY521" fmla="*/ 2954192 h 6858000"/>
              <a:gd name="connsiteX522" fmla="*/ 6604735 w 7467600"/>
              <a:gd name="connsiteY522" fmla="*/ 2041381 h 6858000"/>
              <a:gd name="connsiteX523" fmla="*/ 7204487 w 7467600"/>
              <a:gd name="connsiteY523" fmla="*/ 2742112 h 6858000"/>
              <a:gd name="connsiteX524" fmla="*/ 7131592 w 7467600"/>
              <a:gd name="connsiteY524" fmla="*/ 2672096 h 6858000"/>
              <a:gd name="connsiteX525" fmla="*/ 6996344 w 7467600"/>
              <a:gd name="connsiteY525" fmla="*/ 2518310 h 6858000"/>
              <a:gd name="connsiteX526" fmla="*/ 6735495 w 7467600"/>
              <a:gd name="connsiteY526" fmla="*/ 2196890 h 6858000"/>
              <a:gd name="connsiteX527" fmla="*/ 6721901 w 7467600"/>
              <a:gd name="connsiteY527" fmla="*/ 2179274 h 6858000"/>
              <a:gd name="connsiteX528" fmla="*/ 6604735 w 7467600"/>
              <a:gd name="connsiteY528" fmla="*/ 2041381 h 6858000"/>
              <a:gd name="connsiteX529" fmla="*/ 6591670 w 7467600"/>
              <a:gd name="connsiteY529" fmla="*/ 1988277 h 6858000"/>
              <a:gd name="connsiteX530" fmla="*/ 6747349 w 7467600"/>
              <a:gd name="connsiteY530" fmla="*/ 2160069 h 6858000"/>
              <a:gd name="connsiteX531" fmla="*/ 6760943 w 7467600"/>
              <a:gd name="connsiteY531" fmla="*/ 2177686 h 6858000"/>
              <a:gd name="connsiteX532" fmla="*/ 7021065 w 7467600"/>
              <a:gd name="connsiteY532" fmla="*/ 2498102 h 6858000"/>
              <a:gd name="connsiteX533" fmla="*/ 7155223 w 7467600"/>
              <a:gd name="connsiteY533" fmla="*/ 2650386 h 6858000"/>
              <a:gd name="connsiteX534" fmla="*/ 7203167 w 7467600"/>
              <a:gd name="connsiteY534" fmla="*/ 2697288 h 6858000"/>
              <a:gd name="connsiteX535" fmla="*/ 6937703 w 7467600"/>
              <a:gd name="connsiteY535" fmla="*/ 2321981 h 6858000"/>
              <a:gd name="connsiteX536" fmla="*/ 6591670 w 7467600"/>
              <a:gd name="connsiteY536" fmla="*/ 1988277 h 6858000"/>
              <a:gd name="connsiteX537" fmla="*/ 5798671 w 7467600"/>
              <a:gd name="connsiteY537" fmla="*/ 1981601 h 6858000"/>
              <a:gd name="connsiteX538" fmla="*/ 5754709 w 7467600"/>
              <a:gd name="connsiteY538" fmla="*/ 2071454 h 6858000"/>
              <a:gd name="connsiteX539" fmla="*/ 5763044 w 7467600"/>
              <a:gd name="connsiteY539" fmla="*/ 2842206 h 6858000"/>
              <a:gd name="connsiteX540" fmla="*/ 5764974 w 7467600"/>
              <a:gd name="connsiteY540" fmla="*/ 2799609 h 6858000"/>
              <a:gd name="connsiteX541" fmla="*/ 5767665 w 7467600"/>
              <a:gd name="connsiteY541" fmla="*/ 2666409 h 6858000"/>
              <a:gd name="connsiteX542" fmla="*/ 5763055 w 7467600"/>
              <a:gd name="connsiteY542" fmla="*/ 2579705 h 6858000"/>
              <a:gd name="connsiteX543" fmla="*/ 5758079 w 7467600"/>
              <a:gd name="connsiteY543" fmla="*/ 2492508 h 6858000"/>
              <a:gd name="connsiteX544" fmla="*/ 5779325 w 7467600"/>
              <a:gd name="connsiteY544" fmla="*/ 2197069 h 6858000"/>
              <a:gd name="connsiteX545" fmla="*/ 5798671 w 7467600"/>
              <a:gd name="connsiteY545" fmla="*/ 1981601 h 6858000"/>
              <a:gd name="connsiteX546" fmla="*/ 5829202 w 7467600"/>
              <a:gd name="connsiteY546" fmla="*/ 1971679 h 6858000"/>
              <a:gd name="connsiteX547" fmla="*/ 5809558 w 7467600"/>
              <a:gd name="connsiteY547" fmla="*/ 2198043 h 6858000"/>
              <a:gd name="connsiteX548" fmla="*/ 5788653 w 7467600"/>
              <a:gd name="connsiteY548" fmla="*/ 2489430 h 6858000"/>
              <a:gd name="connsiteX549" fmla="*/ 5793439 w 7467600"/>
              <a:gd name="connsiteY549" fmla="*/ 2575235 h 6858000"/>
              <a:gd name="connsiteX550" fmla="*/ 5796837 w 7467600"/>
              <a:gd name="connsiteY550" fmla="*/ 2637633 h 6858000"/>
              <a:gd name="connsiteX551" fmla="*/ 5818614 w 7467600"/>
              <a:gd name="connsiteY551" fmla="*/ 2473055 h 6858000"/>
              <a:gd name="connsiteX552" fmla="*/ 5829202 w 7467600"/>
              <a:gd name="connsiteY552" fmla="*/ 1971679 h 6858000"/>
              <a:gd name="connsiteX553" fmla="*/ 5911389 w 7467600"/>
              <a:gd name="connsiteY553" fmla="*/ 1898371 h 6858000"/>
              <a:gd name="connsiteX554" fmla="*/ 6237627 w 7467600"/>
              <a:gd name="connsiteY554" fmla="*/ 2231921 h 6858000"/>
              <a:gd name="connsiteX555" fmla="*/ 5911389 w 7467600"/>
              <a:gd name="connsiteY555" fmla="*/ 1898371 h 6858000"/>
              <a:gd name="connsiteX556" fmla="*/ 6944437 w 7467600"/>
              <a:gd name="connsiteY556" fmla="*/ 1575402 h 6858000"/>
              <a:gd name="connsiteX557" fmla="*/ 6304730 w 7467600"/>
              <a:gd name="connsiteY557" fmla="*/ 1766654 h 6858000"/>
              <a:gd name="connsiteX558" fmla="*/ 6944437 w 7467600"/>
              <a:gd name="connsiteY558" fmla="*/ 1575402 h 6858000"/>
              <a:gd name="connsiteX559" fmla="*/ 7019523 w 7467600"/>
              <a:gd name="connsiteY559" fmla="*/ 1519450 h 6858000"/>
              <a:gd name="connsiteX560" fmla="*/ 6298091 w 7467600"/>
              <a:gd name="connsiteY560" fmla="*/ 1737122 h 6858000"/>
              <a:gd name="connsiteX561" fmla="*/ 7019523 w 7467600"/>
              <a:gd name="connsiteY561" fmla="*/ 1519450 h 6858000"/>
              <a:gd name="connsiteX562" fmla="*/ 2399523 w 7467600"/>
              <a:gd name="connsiteY562" fmla="*/ 1428234 h 6858000"/>
              <a:gd name="connsiteX563" fmla="*/ 2224982 w 7467600"/>
              <a:gd name="connsiteY563" fmla="*/ 1826201 h 6858000"/>
              <a:gd name="connsiteX564" fmla="*/ 2096099 w 7467600"/>
              <a:gd name="connsiteY564" fmla="*/ 2345900 h 6858000"/>
              <a:gd name="connsiteX565" fmla="*/ 2283317 w 7467600"/>
              <a:gd name="connsiteY565" fmla="*/ 1796925 h 6858000"/>
              <a:gd name="connsiteX566" fmla="*/ 2399523 w 7467600"/>
              <a:gd name="connsiteY566" fmla="*/ 1428234 h 6858000"/>
              <a:gd name="connsiteX567" fmla="*/ 2448558 w 7467600"/>
              <a:gd name="connsiteY567" fmla="*/ 1373435 h 6858000"/>
              <a:gd name="connsiteX568" fmla="*/ 2312521 w 7467600"/>
              <a:gd name="connsiteY568" fmla="*/ 1806140 h 6858000"/>
              <a:gd name="connsiteX569" fmla="*/ 2127533 w 7467600"/>
              <a:gd name="connsiteY569" fmla="*/ 2348380 h 6858000"/>
              <a:gd name="connsiteX570" fmla="*/ 2358080 w 7467600"/>
              <a:gd name="connsiteY570" fmla="*/ 1866134 h 6858000"/>
              <a:gd name="connsiteX571" fmla="*/ 2407436 w 7467600"/>
              <a:gd name="connsiteY571" fmla="*/ 1651070 h 6858000"/>
              <a:gd name="connsiteX572" fmla="*/ 2448558 w 7467600"/>
              <a:gd name="connsiteY572" fmla="*/ 1373435 h 6858000"/>
              <a:gd name="connsiteX573" fmla="*/ 278707 w 7467600"/>
              <a:gd name="connsiteY573" fmla="*/ 1352270 h 6858000"/>
              <a:gd name="connsiteX574" fmla="*/ 321570 w 7467600"/>
              <a:gd name="connsiteY574" fmla="*/ 1861610 h 6858000"/>
              <a:gd name="connsiteX575" fmla="*/ 294281 w 7467600"/>
              <a:gd name="connsiteY575" fmla="*/ 1440658 h 6858000"/>
              <a:gd name="connsiteX576" fmla="*/ 278707 w 7467600"/>
              <a:gd name="connsiteY576" fmla="*/ 1352270 h 6858000"/>
              <a:gd name="connsiteX577" fmla="*/ 1423821 w 7467600"/>
              <a:gd name="connsiteY577" fmla="*/ 1351958 h 6858000"/>
              <a:gd name="connsiteX578" fmla="*/ 1638521 w 7467600"/>
              <a:gd name="connsiteY578" fmla="*/ 1908470 h 6858000"/>
              <a:gd name="connsiteX579" fmla="*/ 1754199 w 7467600"/>
              <a:gd name="connsiteY579" fmla="*/ 2149284 h 6858000"/>
              <a:gd name="connsiteX580" fmla="*/ 1908359 w 7467600"/>
              <a:gd name="connsiteY580" fmla="*/ 2364988 h 6858000"/>
              <a:gd name="connsiteX581" fmla="*/ 1647661 w 7467600"/>
              <a:gd name="connsiteY581" fmla="*/ 1825945 h 6858000"/>
              <a:gd name="connsiteX582" fmla="*/ 1423821 w 7467600"/>
              <a:gd name="connsiteY582" fmla="*/ 1351958 h 6858000"/>
              <a:gd name="connsiteX583" fmla="*/ 1431890 w 7467600"/>
              <a:gd name="connsiteY583" fmla="*/ 1306475 h 6858000"/>
              <a:gd name="connsiteX584" fmla="*/ 1507597 w 7467600"/>
              <a:gd name="connsiteY584" fmla="*/ 1446132 h 6858000"/>
              <a:gd name="connsiteX585" fmla="*/ 1674586 w 7467600"/>
              <a:gd name="connsiteY585" fmla="*/ 1813832 h 6858000"/>
              <a:gd name="connsiteX586" fmla="*/ 1815950 w 7467600"/>
              <a:gd name="connsiteY586" fmla="*/ 2128564 h 6858000"/>
              <a:gd name="connsiteX587" fmla="*/ 1984242 w 7467600"/>
              <a:gd name="connsiteY587" fmla="*/ 2430829 h 6858000"/>
              <a:gd name="connsiteX588" fmla="*/ 2014023 w 7467600"/>
              <a:gd name="connsiteY588" fmla="*/ 2450995 h 6858000"/>
              <a:gd name="connsiteX589" fmla="*/ 1747337 w 7467600"/>
              <a:gd name="connsiteY589" fmla="*/ 1855264 h 6858000"/>
              <a:gd name="connsiteX590" fmla="*/ 1533749 w 7467600"/>
              <a:gd name="connsiteY590" fmla="*/ 1478656 h 6858000"/>
              <a:gd name="connsiteX591" fmla="*/ 1431890 w 7467600"/>
              <a:gd name="connsiteY591" fmla="*/ 1306475 h 6858000"/>
              <a:gd name="connsiteX592" fmla="*/ 5052692 w 7467600"/>
              <a:gd name="connsiteY592" fmla="*/ 1292994 h 6858000"/>
              <a:gd name="connsiteX593" fmla="*/ 5200661 w 7467600"/>
              <a:gd name="connsiteY593" fmla="*/ 1635186 h 6858000"/>
              <a:gd name="connsiteX594" fmla="*/ 5297138 w 7467600"/>
              <a:gd name="connsiteY594" fmla="*/ 1906351 h 6858000"/>
              <a:gd name="connsiteX595" fmla="*/ 5052692 w 7467600"/>
              <a:gd name="connsiteY595" fmla="*/ 1292994 h 6858000"/>
              <a:gd name="connsiteX596" fmla="*/ 5009948 w 7467600"/>
              <a:gd name="connsiteY596" fmla="*/ 1273619 h 6858000"/>
              <a:gd name="connsiteX597" fmla="*/ 5121777 w 7467600"/>
              <a:gd name="connsiteY597" fmla="*/ 1654213 h 6858000"/>
              <a:gd name="connsiteX598" fmla="*/ 5293545 w 7467600"/>
              <a:gd name="connsiteY598" fmla="*/ 2072247 h 6858000"/>
              <a:gd name="connsiteX599" fmla="*/ 5294042 w 7467600"/>
              <a:gd name="connsiteY599" fmla="*/ 2065019 h 6858000"/>
              <a:gd name="connsiteX600" fmla="*/ 5171936 w 7467600"/>
              <a:gd name="connsiteY600" fmla="*/ 1647613 h 6858000"/>
              <a:gd name="connsiteX601" fmla="*/ 5009948 w 7467600"/>
              <a:gd name="connsiteY601" fmla="*/ 1273619 h 6858000"/>
              <a:gd name="connsiteX602" fmla="*/ 655236 w 7467600"/>
              <a:gd name="connsiteY602" fmla="*/ 1268632 h 6858000"/>
              <a:gd name="connsiteX603" fmla="*/ 839521 w 7467600"/>
              <a:gd name="connsiteY603" fmla="*/ 1685315 h 6858000"/>
              <a:gd name="connsiteX604" fmla="*/ 1109416 w 7467600"/>
              <a:gd name="connsiteY604" fmla="*/ 2061663 h 6858000"/>
              <a:gd name="connsiteX605" fmla="*/ 1298300 w 7467600"/>
              <a:gd name="connsiteY605" fmla="*/ 2247742 h 6858000"/>
              <a:gd name="connsiteX606" fmla="*/ 1125871 w 7467600"/>
              <a:gd name="connsiteY606" fmla="*/ 1989513 h 6858000"/>
              <a:gd name="connsiteX607" fmla="*/ 981574 w 7467600"/>
              <a:gd name="connsiteY607" fmla="*/ 1783157 h 6858000"/>
              <a:gd name="connsiteX608" fmla="*/ 922198 w 7467600"/>
              <a:gd name="connsiteY608" fmla="*/ 1677437 h 6858000"/>
              <a:gd name="connsiteX609" fmla="*/ 869293 w 7467600"/>
              <a:gd name="connsiteY609" fmla="*/ 1583214 h 6858000"/>
              <a:gd name="connsiteX610" fmla="*/ 751431 w 7467600"/>
              <a:gd name="connsiteY610" fmla="*/ 1405731 h 6858000"/>
              <a:gd name="connsiteX611" fmla="*/ 655236 w 7467600"/>
              <a:gd name="connsiteY611" fmla="*/ 1268632 h 6858000"/>
              <a:gd name="connsiteX612" fmla="*/ 6516292 w 7467600"/>
              <a:gd name="connsiteY612" fmla="*/ 1263064 h 6858000"/>
              <a:gd name="connsiteX613" fmla="*/ 5736320 w 7467600"/>
              <a:gd name="connsiteY613" fmla="*/ 1501803 h 6858000"/>
              <a:gd name="connsiteX614" fmla="*/ 6516292 w 7467600"/>
              <a:gd name="connsiteY614" fmla="*/ 1263064 h 6858000"/>
              <a:gd name="connsiteX615" fmla="*/ 291466 w 7467600"/>
              <a:gd name="connsiteY615" fmla="*/ 1250369 h 6858000"/>
              <a:gd name="connsiteX616" fmla="*/ 323180 w 7467600"/>
              <a:gd name="connsiteY616" fmla="*/ 1435283 h 6858000"/>
              <a:gd name="connsiteX617" fmla="*/ 349381 w 7467600"/>
              <a:gd name="connsiteY617" fmla="*/ 1875041 h 6858000"/>
              <a:gd name="connsiteX618" fmla="*/ 374363 w 7467600"/>
              <a:gd name="connsiteY618" fmla="*/ 1506494 h 6858000"/>
              <a:gd name="connsiteX619" fmla="*/ 302168 w 7467600"/>
              <a:gd name="connsiteY619" fmla="*/ 1274495 h 6858000"/>
              <a:gd name="connsiteX620" fmla="*/ 291466 w 7467600"/>
              <a:gd name="connsiteY620" fmla="*/ 1250369 h 6858000"/>
              <a:gd name="connsiteX621" fmla="*/ 678222 w 7467600"/>
              <a:gd name="connsiteY621" fmla="*/ 1248670 h 6858000"/>
              <a:gd name="connsiteX622" fmla="*/ 775536 w 7467600"/>
              <a:gd name="connsiteY622" fmla="*/ 1388015 h 6858000"/>
              <a:gd name="connsiteX623" fmla="*/ 894529 w 7467600"/>
              <a:gd name="connsiteY623" fmla="*/ 1567739 h 6858000"/>
              <a:gd name="connsiteX624" fmla="*/ 948000 w 7467600"/>
              <a:gd name="connsiteY624" fmla="*/ 1663088 h 6858000"/>
              <a:gd name="connsiteX625" fmla="*/ 1006812 w 7467600"/>
              <a:gd name="connsiteY625" fmla="*/ 1767683 h 6858000"/>
              <a:gd name="connsiteX626" fmla="*/ 1149133 w 7467600"/>
              <a:gd name="connsiteY626" fmla="*/ 1971513 h 6858000"/>
              <a:gd name="connsiteX627" fmla="*/ 1333952 w 7467600"/>
              <a:gd name="connsiteY627" fmla="*/ 2251620 h 6858000"/>
              <a:gd name="connsiteX628" fmla="*/ 1337329 w 7467600"/>
              <a:gd name="connsiteY628" fmla="*/ 2258350 h 6858000"/>
              <a:gd name="connsiteX629" fmla="*/ 1014726 w 7467600"/>
              <a:gd name="connsiteY629" fmla="*/ 1615556 h 6858000"/>
              <a:gd name="connsiteX630" fmla="*/ 678222 w 7467600"/>
              <a:gd name="connsiteY630" fmla="*/ 1248670 h 6858000"/>
              <a:gd name="connsiteX631" fmla="*/ 6691602 w 7467600"/>
              <a:gd name="connsiteY631" fmla="*/ 1140573 h 6858000"/>
              <a:gd name="connsiteX632" fmla="*/ 6571100 w 7467600"/>
              <a:gd name="connsiteY632" fmla="*/ 1183662 h 6858000"/>
              <a:gd name="connsiteX633" fmla="*/ 6241687 w 7467600"/>
              <a:gd name="connsiteY633" fmla="*/ 1257600 h 6858000"/>
              <a:gd name="connsiteX634" fmla="*/ 5693009 w 7467600"/>
              <a:gd name="connsiteY634" fmla="*/ 1478256 h 6858000"/>
              <a:gd name="connsiteX635" fmla="*/ 6548420 w 7467600"/>
              <a:gd name="connsiteY635" fmla="*/ 1214599 h 6858000"/>
              <a:gd name="connsiteX636" fmla="*/ 6605473 w 7467600"/>
              <a:gd name="connsiteY636" fmla="*/ 1184686 h 6858000"/>
              <a:gd name="connsiteX637" fmla="*/ 6691602 w 7467600"/>
              <a:gd name="connsiteY637" fmla="*/ 1140573 h 6858000"/>
              <a:gd name="connsiteX638" fmla="*/ 4002475 w 7467600"/>
              <a:gd name="connsiteY638" fmla="*/ 1037802 h 6858000"/>
              <a:gd name="connsiteX639" fmla="*/ 4000324 w 7467600"/>
              <a:gd name="connsiteY639" fmla="*/ 1039362 h 6858000"/>
              <a:gd name="connsiteX640" fmla="*/ 4002862 w 7467600"/>
              <a:gd name="connsiteY640" fmla="*/ 1042866 h 6858000"/>
              <a:gd name="connsiteX641" fmla="*/ 4002475 w 7467600"/>
              <a:gd name="connsiteY641" fmla="*/ 1037802 h 6858000"/>
              <a:gd name="connsiteX642" fmla="*/ 506322 w 7467600"/>
              <a:gd name="connsiteY642" fmla="*/ 1020997 h 6858000"/>
              <a:gd name="connsiteX643" fmla="*/ 533068 w 7467600"/>
              <a:gd name="connsiteY643" fmla="*/ 1029409 h 6858000"/>
              <a:gd name="connsiteX644" fmla="*/ 1232525 w 7467600"/>
              <a:gd name="connsiteY644" fmla="*/ 1804675 h 6858000"/>
              <a:gd name="connsiteX645" fmla="*/ 1388858 w 7467600"/>
              <a:gd name="connsiteY645" fmla="*/ 2368011 h 6858000"/>
              <a:gd name="connsiteX646" fmla="*/ 1384098 w 7467600"/>
              <a:gd name="connsiteY646" fmla="*/ 2378125 h 6858000"/>
              <a:gd name="connsiteX647" fmla="*/ 1425393 w 7467600"/>
              <a:gd name="connsiteY647" fmla="*/ 2589124 h 6858000"/>
              <a:gd name="connsiteX648" fmla="*/ 1424001 w 7467600"/>
              <a:gd name="connsiteY648" fmla="*/ 2597541 h 6858000"/>
              <a:gd name="connsiteX649" fmla="*/ 2152729 w 7467600"/>
              <a:gd name="connsiteY649" fmla="*/ 2864487 h 6858000"/>
              <a:gd name="connsiteX650" fmla="*/ 2020609 w 7467600"/>
              <a:gd name="connsiteY650" fmla="*/ 2539671 h 6858000"/>
              <a:gd name="connsiteX651" fmla="*/ 2018920 w 7467600"/>
              <a:gd name="connsiteY651" fmla="*/ 2536309 h 6858000"/>
              <a:gd name="connsiteX652" fmla="*/ 1342441 w 7467600"/>
              <a:gd name="connsiteY652" fmla="*/ 1173017 h 6858000"/>
              <a:gd name="connsiteX653" fmla="*/ 1367925 w 7467600"/>
              <a:gd name="connsiteY653" fmla="*/ 1135648 h 6858000"/>
              <a:gd name="connsiteX654" fmla="*/ 1771401 w 7467600"/>
              <a:gd name="connsiteY654" fmla="*/ 1806673 h 6858000"/>
              <a:gd name="connsiteX655" fmla="*/ 1972385 w 7467600"/>
              <a:gd name="connsiteY655" fmla="*/ 2198735 h 6858000"/>
              <a:gd name="connsiteX656" fmla="*/ 2040892 w 7467600"/>
              <a:gd name="connsiteY656" fmla="*/ 2405205 h 6858000"/>
              <a:gd name="connsiteX657" fmla="*/ 2131689 w 7467600"/>
              <a:gd name="connsiteY657" fmla="*/ 1936926 h 6858000"/>
              <a:gd name="connsiteX658" fmla="*/ 2454820 w 7467600"/>
              <a:gd name="connsiteY658" fmla="*/ 1248808 h 6858000"/>
              <a:gd name="connsiteX659" fmla="*/ 2492512 w 7467600"/>
              <a:gd name="connsiteY659" fmla="*/ 1302920 h 6858000"/>
              <a:gd name="connsiteX660" fmla="*/ 2081216 w 7467600"/>
              <a:gd name="connsiteY660" fmla="*/ 2527513 h 6858000"/>
              <a:gd name="connsiteX661" fmla="*/ 2081211 w 7467600"/>
              <a:gd name="connsiteY661" fmla="*/ 2528916 h 6858000"/>
              <a:gd name="connsiteX662" fmla="*/ 2199067 w 7467600"/>
              <a:gd name="connsiteY662" fmla="*/ 2884061 h 6858000"/>
              <a:gd name="connsiteX663" fmla="*/ 3192586 w 7467600"/>
              <a:gd name="connsiteY663" fmla="*/ 3411496 h 6858000"/>
              <a:gd name="connsiteX664" fmla="*/ 3182620 w 7467600"/>
              <a:gd name="connsiteY664" fmla="*/ 3483279 h 6858000"/>
              <a:gd name="connsiteX665" fmla="*/ 2435119 w 7467600"/>
              <a:gd name="connsiteY665" fmla="*/ 3080173 h 6858000"/>
              <a:gd name="connsiteX666" fmla="*/ 2410152 w 7467600"/>
              <a:gd name="connsiteY666" fmla="*/ 3063751 h 6858000"/>
              <a:gd name="connsiteX667" fmla="*/ 2408099 w 7467600"/>
              <a:gd name="connsiteY667" fmla="*/ 3064403 h 6858000"/>
              <a:gd name="connsiteX668" fmla="*/ 2407218 w 7467600"/>
              <a:gd name="connsiteY668" fmla="*/ 3070324 h 6858000"/>
              <a:gd name="connsiteX669" fmla="*/ 2380138 w 7467600"/>
              <a:gd name="connsiteY669" fmla="*/ 3099341 h 6858000"/>
              <a:gd name="connsiteX670" fmla="*/ 1765923 w 7467600"/>
              <a:gd name="connsiteY670" fmla="*/ 3581043 h 6858000"/>
              <a:gd name="connsiteX671" fmla="*/ 1702258 w 7467600"/>
              <a:gd name="connsiteY671" fmla="*/ 3612286 h 6858000"/>
              <a:gd name="connsiteX672" fmla="*/ 1538370 w 7467600"/>
              <a:gd name="connsiteY672" fmla="*/ 3811804 h 6858000"/>
              <a:gd name="connsiteX673" fmla="*/ 542867 w 7467600"/>
              <a:gd name="connsiteY673" fmla="*/ 4944092 h 6858000"/>
              <a:gd name="connsiteX674" fmla="*/ 515800 w 7467600"/>
              <a:gd name="connsiteY674" fmla="*/ 4862180 h 6858000"/>
              <a:gd name="connsiteX675" fmla="*/ 909145 w 7467600"/>
              <a:gd name="connsiteY675" fmla="*/ 4199225 h 6858000"/>
              <a:gd name="connsiteX676" fmla="*/ 1214067 w 7467600"/>
              <a:gd name="connsiteY676" fmla="*/ 3908561 h 6858000"/>
              <a:gd name="connsiteX677" fmla="*/ 640967 w 7467600"/>
              <a:gd name="connsiteY677" fmla="*/ 4105601 h 6858000"/>
              <a:gd name="connsiteX678" fmla="*/ 112563 w 7467600"/>
              <a:gd name="connsiteY678" fmla="*/ 4396952 h 6858000"/>
              <a:gd name="connsiteX679" fmla="*/ 0 w 7467600"/>
              <a:gd name="connsiteY679" fmla="*/ 4466006 h 6858000"/>
              <a:gd name="connsiteX680" fmla="*/ 0 w 7467600"/>
              <a:gd name="connsiteY680" fmla="*/ 4233763 h 6858000"/>
              <a:gd name="connsiteX681" fmla="*/ 36881 w 7467600"/>
              <a:gd name="connsiteY681" fmla="*/ 4200118 h 6858000"/>
              <a:gd name="connsiteX682" fmla="*/ 910534 w 7467600"/>
              <a:gd name="connsiteY682" fmla="*/ 3629753 h 6858000"/>
              <a:gd name="connsiteX683" fmla="*/ 1578717 w 7467600"/>
              <a:gd name="connsiteY683" fmla="*/ 3575982 h 6858000"/>
              <a:gd name="connsiteX684" fmla="*/ 2338780 w 7467600"/>
              <a:gd name="connsiteY684" fmla="*/ 3033725 h 6858000"/>
              <a:gd name="connsiteX685" fmla="*/ 1807991 w 7467600"/>
              <a:gd name="connsiteY685" fmla="*/ 2807184 h 6858000"/>
              <a:gd name="connsiteX686" fmla="*/ 1416358 w 7467600"/>
              <a:gd name="connsiteY686" fmla="*/ 3112571 h 6858000"/>
              <a:gd name="connsiteX687" fmla="*/ 939066 w 7467600"/>
              <a:gd name="connsiteY687" fmla="*/ 3378798 h 6858000"/>
              <a:gd name="connsiteX688" fmla="*/ 115099 w 7467600"/>
              <a:gd name="connsiteY688" fmla="*/ 3607650 h 6858000"/>
              <a:gd name="connsiteX689" fmla="*/ 97284 w 7467600"/>
              <a:gd name="connsiteY689" fmla="*/ 3520393 h 6858000"/>
              <a:gd name="connsiteX690" fmla="*/ 922050 w 7467600"/>
              <a:gd name="connsiteY690" fmla="*/ 3074867 h 6858000"/>
              <a:gd name="connsiteX691" fmla="*/ 1405265 w 7467600"/>
              <a:gd name="connsiteY691" fmla="*/ 3016319 h 6858000"/>
              <a:gd name="connsiteX692" fmla="*/ 1407512 w 7467600"/>
              <a:gd name="connsiteY692" fmla="*/ 3018001 h 6858000"/>
              <a:gd name="connsiteX693" fmla="*/ 1726266 w 7467600"/>
              <a:gd name="connsiteY693" fmla="*/ 2777274 h 6858000"/>
              <a:gd name="connsiteX694" fmla="*/ 625390 w 7467600"/>
              <a:gd name="connsiteY694" fmla="*/ 2514541 h 6858000"/>
              <a:gd name="connsiteX695" fmla="*/ 619799 w 7467600"/>
              <a:gd name="connsiteY695" fmla="*/ 2527180 h 6858000"/>
              <a:gd name="connsiteX696" fmla="*/ 310030 w 7467600"/>
              <a:gd name="connsiteY696" fmla="*/ 2771818 h 6858000"/>
              <a:gd name="connsiteX697" fmla="*/ 173877 w 7467600"/>
              <a:gd name="connsiteY697" fmla="*/ 2937056 h 6858000"/>
              <a:gd name="connsiteX698" fmla="*/ 77889 w 7467600"/>
              <a:gd name="connsiteY698" fmla="*/ 3138440 h 6858000"/>
              <a:gd name="connsiteX699" fmla="*/ 0 w 7467600"/>
              <a:gd name="connsiteY699" fmla="*/ 3271395 h 6858000"/>
              <a:gd name="connsiteX700" fmla="*/ 0 w 7467600"/>
              <a:gd name="connsiteY700" fmla="*/ 3153002 h 6858000"/>
              <a:gd name="connsiteX701" fmla="*/ 2386 w 7467600"/>
              <a:gd name="connsiteY701" fmla="*/ 3149203 h 6858000"/>
              <a:gd name="connsiteX702" fmla="*/ 89753 w 7467600"/>
              <a:gd name="connsiteY702" fmla="*/ 2987702 h 6858000"/>
              <a:gd name="connsiteX703" fmla="*/ 76869 w 7467600"/>
              <a:gd name="connsiteY703" fmla="*/ 3005404 h 6858000"/>
              <a:gd name="connsiteX704" fmla="*/ 32049 w 7467600"/>
              <a:gd name="connsiteY704" fmla="*/ 3065814 h 6858000"/>
              <a:gd name="connsiteX705" fmla="*/ 0 w 7467600"/>
              <a:gd name="connsiteY705" fmla="*/ 3108744 h 6858000"/>
              <a:gd name="connsiteX706" fmla="*/ 0 w 7467600"/>
              <a:gd name="connsiteY706" fmla="*/ 3058059 h 6858000"/>
              <a:gd name="connsiteX707" fmla="*/ 7610 w 7467600"/>
              <a:gd name="connsiteY707" fmla="*/ 3047889 h 6858000"/>
              <a:gd name="connsiteX708" fmla="*/ 52419 w 7467600"/>
              <a:gd name="connsiteY708" fmla="*/ 2987479 h 6858000"/>
              <a:gd name="connsiteX709" fmla="*/ 59142 w 7467600"/>
              <a:gd name="connsiteY709" fmla="*/ 2978488 h 6858000"/>
              <a:gd name="connsiteX710" fmla="*/ 0 w 7467600"/>
              <a:gd name="connsiteY710" fmla="*/ 3015334 h 6858000"/>
              <a:gd name="connsiteX711" fmla="*/ 0 w 7467600"/>
              <a:gd name="connsiteY711" fmla="*/ 2914286 h 6858000"/>
              <a:gd name="connsiteX712" fmla="*/ 36383 w 7467600"/>
              <a:gd name="connsiteY712" fmla="*/ 2901128 h 6858000"/>
              <a:gd name="connsiteX713" fmla="*/ 156329 w 7467600"/>
              <a:gd name="connsiteY713" fmla="*/ 2840533 h 6858000"/>
              <a:gd name="connsiteX714" fmla="*/ 358355 w 7467600"/>
              <a:gd name="connsiteY714" fmla="*/ 2620471 h 6858000"/>
              <a:gd name="connsiteX715" fmla="*/ 510577 w 7467600"/>
              <a:gd name="connsiteY715" fmla="*/ 2501244 h 6858000"/>
              <a:gd name="connsiteX716" fmla="*/ 211967 w 7467600"/>
              <a:gd name="connsiteY716" fmla="*/ 2479171 h 6858000"/>
              <a:gd name="connsiteX717" fmla="*/ 0 w 7467600"/>
              <a:gd name="connsiteY717" fmla="*/ 2476398 h 6858000"/>
              <a:gd name="connsiteX718" fmla="*/ 0 w 7467600"/>
              <a:gd name="connsiteY718" fmla="*/ 2389189 h 6858000"/>
              <a:gd name="connsiteX719" fmla="*/ 103062 w 7467600"/>
              <a:gd name="connsiteY719" fmla="*/ 2389518 h 6858000"/>
              <a:gd name="connsiteX720" fmla="*/ 510734 w 7467600"/>
              <a:gd name="connsiteY720" fmla="*/ 2416201 h 6858000"/>
              <a:gd name="connsiteX721" fmla="*/ 279257 w 7467600"/>
              <a:gd name="connsiteY721" fmla="*/ 2092102 h 6858000"/>
              <a:gd name="connsiteX722" fmla="*/ 65265 w 7467600"/>
              <a:gd name="connsiteY722" fmla="*/ 2006049 h 6858000"/>
              <a:gd name="connsiteX723" fmla="*/ 0 w 7467600"/>
              <a:gd name="connsiteY723" fmla="*/ 1982532 h 6858000"/>
              <a:gd name="connsiteX724" fmla="*/ 0 w 7467600"/>
              <a:gd name="connsiteY724" fmla="*/ 1912789 h 6858000"/>
              <a:gd name="connsiteX725" fmla="*/ 97460 w 7467600"/>
              <a:gd name="connsiteY725" fmla="*/ 1953725 h 6858000"/>
              <a:gd name="connsiteX726" fmla="*/ 221272 w 7467600"/>
              <a:gd name="connsiteY726" fmla="*/ 1980766 h 6858000"/>
              <a:gd name="connsiteX727" fmla="*/ 116765 w 7467600"/>
              <a:gd name="connsiteY727" fmla="*/ 1911033 h 6858000"/>
              <a:gd name="connsiteX728" fmla="*/ 16405 w 7467600"/>
              <a:gd name="connsiteY728" fmla="*/ 1803412 h 6858000"/>
              <a:gd name="connsiteX729" fmla="*/ 0 w 7467600"/>
              <a:gd name="connsiteY729" fmla="*/ 1784777 h 6858000"/>
              <a:gd name="connsiteX730" fmla="*/ 0 w 7467600"/>
              <a:gd name="connsiteY730" fmla="*/ 1740082 h 6858000"/>
              <a:gd name="connsiteX731" fmla="*/ 39394 w 7467600"/>
              <a:gd name="connsiteY731" fmla="*/ 1784856 h 6858000"/>
              <a:gd name="connsiteX732" fmla="*/ 135813 w 7467600"/>
              <a:gd name="connsiteY732" fmla="*/ 1888838 h 6858000"/>
              <a:gd name="connsiteX733" fmla="*/ 242575 w 7467600"/>
              <a:gd name="connsiteY733" fmla="*/ 1958841 h 6858000"/>
              <a:gd name="connsiteX734" fmla="*/ 82197 w 7467600"/>
              <a:gd name="connsiteY734" fmla="*/ 1754826 h 6858000"/>
              <a:gd name="connsiteX735" fmla="*/ 0 w 7467600"/>
              <a:gd name="connsiteY735" fmla="*/ 1679650 h 6858000"/>
              <a:gd name="connsiteX736" fmla="*/ 0 w 7467600"/>
              <a:gd name="connsiteY736" fmla="*/ 1602463 h 6858000"/>
              <a:gd name="connsiteX737" fmla="*/ 84689 w 7467600"/>
              <a:gd name="connsiteY737" fmla="*/ 1677442 h 6858000"/>
              <a:gd name="connsiteX738" fmla="*/ 298437 w 7467600"/>
              <a:gd name="connsiteY738" fmla="*/ 1968019 h 6858000"/>
              <a:gd name="connsiteX739" fmla="*/ 227269 w 7467600"/>
              <a:gd name="connsiteY739" fmla="*/ 1114064 h 6858000"/>
              <a:gd name="connsiteX740" fmla="*/ 248003 w 7467600"/>
              <a:gd name="connsiteY740" fmla="*/ 1089613 h 6858000"/>
              <a:gd name="connsiteX741" fmla="*/ 427020 w 7467600"/>
              <a:gd name="connsiteY741" fmla="*/ 1619803 h 6858000"/>
              <a:gd name="connsiteX742" fmla="*/ 340345 w 7467600"/>
              <a:gd name="connsiteY742" fmla="*/ 2027739 h 6858000"/>
              <a:gd name="connsiteX743" fmla="*/ 360865 w 7467600"/>
              <a:gd name="connsiteY743" fmla="*/ 2044827 h 6858000"/>
              <a:gd name="connsiteX744" fmla="*/ 560414 w 7467600"/>
              <a:gd name="connsiteY744" fmla="*/ 2421457 h 6858000"/>
              <a:gd name="connsiteX745" fmla="*/ 1359703 w 7467600"/>
              <a:gd name="connsiteY745" fmla="*/ 2578554 h 6858000"/>
              <a:gd name="connsiteX746" fmla="*/ 1359422 w 7467600"/>
              <a:gd name="connsiteY746" fmla="*/ 2577994 h 6858000"/>
              <a:gd name="connsiteX747" fmla="*/ 828701 w 7467600"/>
              <a:gd name="connsiteY747" fmla="*/ 1839520 h 6858000"/>
              <a:gd name="connsiteX748" fmla="*/ 494427 w 7467600"/>
              <a:gd name="connsiteY748" fmla="*/ 1092333 h 6858000"/>
              <a:gd name="connsiteX749" fmla="*/ 506322 w 7467600"/>
              <a:gd name="connsiteY749" fmla="*/ 1020997 h 6858000"/>
              <a:gd name="connsiteX750" fmla="*/ 4570198 w 7467600"/>
              <a:gd name="connsiteY750" fmla="*/ 978081 h 6858000"/>
              <a:gd name="connsiteX751" fmla="*/ 4523691 w 7467600"/>
              <a:gd name="connsiteY751" fmla="*/ 1127776 h 6858000"/>
              <a:gd name="connsiteX752" fmla="*/ 4509875 w 7467600"/>
              <a:gd name="connsiteY752" fmla="*/ 1167552 h 6858000"/>
              <a:gd name="connsiteX753" fmla="*/ 4478168 w 7467600"/>
              <a:gd name="connsiteY753" fmla="*/ 1260735 h 6858000"/>
              <a:gd name="connsiteX754" fmla="*/ 4409309 w 7467600"/>
              <a:gd name="connsiteY754" fmla="*/ 1666996 h 6858000"/>
              <a:gd name="connsiteX755" fmla="*/ 4370031 w 7467600"/>
              <a:gd name="connsiteY755" fmla="*/ 1955666 h 6858000"/>
              <a:gd name="connsiteX756" fmla="*/ 4570198 w 7467600"/>
              <a:gd name="connsiteY756" fmla="*/ 978081 h 6858000"/>
              <a:gd name="connsiteX757" fmla="*/ 4557898 w 7467600"/>
              <a:gd name="connsiteY757" fmla="*/ 900011 h 6858000"/>
              <a:gd name="connsiteX758" fmla="*/ 4344840 w 7467600"/>
              <a:gd name="connsiteY758" fmla="*/ 1922038 h 6858000"/>
              <a:gd name="connsiteX759" fmla="*/ 4378710 w 7467600"/>
              <a:gd name="connsiteY759" fmla="*/ 1665516 h 6858000"/>
              <a:gd name="connsiteX760" fmla="*/ 4448798 w 7467600"/>
              <a:gd name="connsiteY760" fmla="*/ 1253024 h 6858000"/>
              <a:gd name="connsiteX761" fmla="*/ 4480315 w 7467600"/>
              <a:gd name="connsiteY761" fmla="*/ 1158454 h 6858000"/>
              <a:gd name="connsiteX762" fmla="*/ 4494133 w 7467600"/>
              <a:gd name="connsiteY762" fmla="*/ 1118676 h 6858000"/>
              <a:gd name="connsiteX763" fmla="*/ 4557898 w 7467600"/>
              <a:gd name="connsiteY763" fmla="*/ 900011 h 6858000"/>
              <a:gd name="connsiteX764" fmla="*/ 5870151 w 7467600"/>
              <a:gd name="connsiteY764" fmla="*/ 898890 h 6858000"/>
              <a:gd name="connsiteX765" fmla="*/ 5861335 w 7467600"/>
              <a:gd name="connsiteY765" fmla="*/ 899177 h 6858000"/>
              <a:gd name="connsiteX766" fmla="*/ 5843702 w 7467600"/>
              <a:gd name="connsiteY766" fmla="*/ 899748 h 6858000"/>
              <a:gd name="connsiteX767" fmla="*/ 5651107 w 7467600"/>
              <a:gd name="connsiteY767" fmla="*/ 920306 h 6858000"/>
              <a:gd name="connsiteX768" fmla="*/ 5459407 w 7467600"/>
              <a:gd name="connsiteY768" fmla="*/ 940975 h 6858000"/>
              <a:gd name="connsiteX769" fmla="*/ 5374846 w 7467600"/>
              <a:gd name="connsiteY769" fmla="*/ 941988 h 6858000"/>
              <a:gd name="connsiteX770" fmla="*/ 5256105 w 7467600"/>
              <a:gd name="connsiteY770" fmla="*/ 945632 h 6858000"/>
              <a:gd name="connsiteX771" fmla="*/ 5107071 w 7467600"/>
              <a:gd name="connsiteY771" fmla="*/ 969720 h 6858000"/>
              <a:gd name="connsiteX772" fmla="*/ 4998681 w 7467600"/>
              <a:gd name="connsiteY772" fmla="*/ 988771 h 6858000"/>
              <a:gd name="connsiteX773" fmla="*/ 5870151 w 7467600"/>
              <a:gd name="connsiteY773" fmla="*/ 898890 h 6858000"/>
              <a:gd name="connsiteX774" fmla="*/ 5504425 w 7467600"/>
              <a:gd name="connsiteY774" fmla="*/ 848067 h 6858000"/>
              <a:gd name="connsiteX775" fmla="*/ 4968849 w 7467600"/>
              <a:gd name="connsiteY775" fmla="*/ 962318 h 6858000"/>
              <a:gd name="connsiteX776" fmla="*/ 5104039 w 7467600"/>
              <a:gd name="connsiteY776" fmla="*/ 940634 h 6858000"/>
              <a:gd name="connsiteX777" fmla="*/ 5256311 w 7467600"/>
              <a:gd name="connsiteY777" fmla="*/ 916490 h 6858000"/>
              <a:gd name="connsiteX778" fmla="*/ 5377381 w 7467600"/>
              <a:gd name="connsiteY778" fmla="*/ 912671 h 6858000"/>
              <a:gd name="connsiteX779" fmla="*/ 5460148 w 7467600"/>
              <a:gd name="connsiteY779" fmla="*/ 911442 h 6858000"/>
              <a:gd name="connsiteX780" fmla="*/ 5648971 w 7467600"/>
              <a:gd name="connsiteY780" fmla="*/ 891331 h 6858000"/>
              <a:gd name="connsiteX781" fmla="*/ 5844807 w 7467600"/>
              <a:gd name="connsiteY781" fmla="*/ 870718 h 6858000"/>
              <a:gd name="connsiteX782" fmla="*/ 5862975 w 7467600"/>
              <a:gd name="connsiteY782" fmla="*/ 869756 h 6858000"/>
              <a:gd name="connsiteX783" fmla="*/ 5920887 w 7467600"/>
              <a:gd name="connsiteY783" fmla="*/ 865929 h 6858000"/>
              <a:gd name="connsiteX784" fmla="*/ 5504425 w 7467600"/>
              <a:gd name="connsiteY784" fmla="*/ 848067 h 6858000"/>
              <a:gd name="connsiteX785" fmla="*/ 3607114 w 7467600"/>
              <a:gd name="connsiteY785" fmla="*/ 467441 h 6858000"/>
              <a:gd name="connsiteX786" fmla="*/ 3296242 w 7467600"/>
              <a:gd name="connsiteY786" fmla="*/ 807991 h 6858000"/>
              <a:gd name="connsiteX787" fmla="*/ 3174674 w 7467600"/>
              <a:gd name="connsiteY787" fmla="*/ 919759 h 6858000"/>
              <a:gd name="connsiteX788" fmla="*/ 3042978 w 7467600"/>
              <a:gd name="connsiteY788" fmla="*/ 1054894 h 6858000"/>
              <a:gd name="connsiteX789" fmla="*/ 2968914 w 7467600"/>
              <a:gd name="connsiteY789" fmla="*/ 1133756 h 6858000"/>
              <a:gd name="connsiteX790" fmla="*/ 3103823 w 7467600"/>
              <a:gd name="connsiteY790" fmla="*/ 1026814 h 6858000"/>
              <a:gd name="connsiteX791" fmla="*/ 3607114 w 7467600"/>
              <a:gd name="connsiteY791" fmla="*/ 467441 h 6858000"/>
              <a:gd name="connsiteX792" fmla="*/ 3744487 w 7467600"/>
              <a:gd name="connsiteY792" fmla="*/ 383136 h 6858000"/>
              <a:gd name="connsiteX793" fmla="*/ 3970213 w 7467600"/>
              <a:gd name="connsiteY793" fmla="*/ 995559 h 6858000"/>
              <a:gd name="connsiteX794" fmla="*/ 3744487 w 7467600"/>
              <a:gd name="connsiteY794" fmla="*/ 383136 h 6858000"/>
              <a:gd name="connsiteX795" fmla="*/ 3624562 w 7467600"/>
              <a:gd name="connsiteY795" fmla="*/ 367041 h 6858000"/>
              <a:gd name="connsiteX796" fmla="*/ 3489712 w 7467600"/>
              <a:gd name="connsiteY796" fmla="*/ 485386 h 6858000"/>
              <a:gd name="connsiteX797" fmla="*/ 3182994 w 7467600"/>
              <a:gd name="connsiteY797" fmla="*/ 828265 h 6858000"/>
              <a:gd name="connsiteX798" fmla="*/ 2892114 w 7467600"/>
              <a:gd name="connsiteY798" fmla="*/ 1172635 h 6858000"/>
              <a:gd name="connsiteX799" fmla="*/ 3021459 w 7467600"/>
              <a:gd name="connsiteY799" fmla="*/ 1035385 h 6858000"/>
              <a:gd name="connsiteX800" fmla="*/ 3153873 w 7467600"/>
              <a:gd name="connsiteY800" fmla="*/ 898971 h 6858000"/>
              <a:gd name="connsiteX801" fmla="*/ 3276511 w 7467600"/>
              <a:gd name="connsiteY801" fmla="*/ 786423 h 6858000"/>
              <a:gd name="connsiteX802" fmla="*/ 3584154 w 7467600"/>
              <a:gd name="connsiteY802" fmla="*/ 448218 h 6858000"/>
              <a:gd name="connsiteX803" fmla="*/ 3624562 w 7467600"/>
              <a:gd name="connsiteY803" fmla="*/ 367041 h 6858000"/>
              <a:gd name="connsiteX804" fmla="*/ 3766672 w 7467600"/>
              <a:gd name="connsiteY804" fmla="*/ 359429 h 6858000"/>
              <a:gd name="connsiteX805" fmla="*/ 3996338 w 7467600"/>
              <a:gd name="connsiteY805" fmla="*/ 968237 h 6858000"/>
              <a:gd name="connsiteX806" fmla="*/ 3766672 w 7467600"/>
              <a:gd name="connsiteY806" fmla="*/ 359429 h 6858000"/>
              <a:gd name="connsiteX807" fmla="*/ 5805386 w 7467600"/>
              <a:gd name="connsiteY807" fmla="*/ 239240 h 6858000"/>
              <a:gd name="connsiteX808" fmla="*/ 5736947 w 7467600"/>
              <a:gd name="connsiteY808" fmla="*/ 261367 h 6858000"/>
              <a:gd name="connsiteX809" fmla="*/ 5427012 w 7467600"/>
              <a:gd name="connsiteY809" fmla="*/ 311272 h 6858000"/>
              <a:gd name="connsiteX810" fmla="*/ 5147818 w 7467600"/>
              <a:gd name="connsiteY810" fmla="*/ 322112 h 6858000"/>
              <a:gd name="connsiteX811" fmla="*/ 5060854 w 7467600"/>
              <a:gd name="connsiteY811" fmla="*/ 311882 h 6858000"/>
              <a:gd name="connsiteX812" fmla="*/ 4945989 w 7467600"/>
              <a:gd name="connsiteY812" fmla="*/ 300516 h 6858000"/>
              <a:gd name="connsiteX813" fmla="*/ 5410479 w 7467600"/>
              <a:gd name="connsiteY813" fmla="*/ 348434 h 6858000"/>
              <a:gd name="connsiteX814" fmla="*/ 5805386 w 7467600"/>
              <a:gd name="connsiteY814" fmla="*/ 239240 h 6858000"/>
              <a:gd name="connsiteX815" fmla="*/ 5905192 w 7467600"/>
              <a:gd name="connsiteY815" fmla="*/ 163079 h 6858000"/>
              <a:gd name="connsiteX816" fmla="*/ 5865655 w 7467600"/>
              <a:gd name="connsiteY816" fmla="*/ 171901 h 6858000"/>
              <a:gd name="connsiteX817" fmla="*/ 5259740 w 7467600"/>
              <a:gd name="connsiteY817" fmla="*/ 257013 h 6858000"/>
              <a:gd name="connsiteX818" fmla="*/ 5208466 w 7467600"/>
              <a:gd name="connsiteY818" fmla="*/ 257550 h 6858000"/>
              <a:gd name="connsiteX819" fmla="*/ 4980204 w 7467600"/>
              <a:gd name="connsiteY819" fmla="*/ 271903 h 6858000"/>
              <a:gd name="connsiteX820" fmla="*/ 5068068 w 7467600"/>
              <a:gd name="connsiteY820" fmla="*/ 282244 h 6858000"/>
              <a:gd name="connsiteX821" fmla="*/ 5153231 w 7467600"/>
              <a:gd name="connsiteY821" fmla="*/ 292240 h 6858000"/>
              <a:gd name="connsiteX822" fmla="*/ 5426491 w 7467600"/>
              <a:gd name="connsiteY822" fmla="*/ 281128 h 6858000"/>
              <a:gd name="connsiteX823" fmla="*/ 5731212 w 7467600"/>
              <a:gd name="connsiteY823" fmla="*/ 231951 h 6858000"/>
              <a:gd name="connsiteX824" fmla="*/ 5905192 w 7467600"/>
              <a:gd name="connsiteY824" fmla="*/ 163079 h 6858000"/>
              <a:gd name="connsiteX825" fmla="*/ 5944437 w 7467600"/>
              <a:gd name="connsiteY825" fmla="*/ 113829 h 6858000"/>
              <a:gd name="connsiteX826" fmla="*/ 5825032 w 7467600"/>
              <a:gd name="connsiteY826" fmla="*/ 146405 h 6858000"/>
              <a:gd name="connsiteX827" fmla="*/ 4955599 w 7467600"/>
              <a:gd name="connsiteY827" fmla="*/ 247008 h 6858000"/>
              <a:gd name="connsiteX828" fmla="*/ 5210104 w 7467600"/>
              <a:gd name="connsiteY828" fmla="*/ 228123 h 6858000"/>
              <a:gd name="connsiteX829" fmla="*/ 5261015 w 7467600"/>
              <a:gd name="connsiteY829" fmla="*/ 227087 h 6858000"/>
              <a:gd name="connsiteX830" fmla="*/ 5861181 w 7467600"/>
              <a:gd name="connsiteY830" fmla="*/ 143093 h 6858000"/>
              <a:gd name="connsiteX831" fmla="*/ 5961252 w 7467600"/>
              <a:gd name="connsiteY831" fmla="*/ 114820 h 6858000"/>
              <a:gd name="connsiteX832" fmla="*/ 5944437 w 7467600"/>
              <a:gd name="connsiteY832" fmla="*/ 113829 h 6858000"/>
              <a:gd name="connsiteX833" fmla="*/ 3882765 w 7467600"/>
              <a:gd name="connsiteY833" fmla="*/ 0 h 6858000"/>
              <a:gd name="connsiteX834" fmla="*/ 3995099 w 7467600"/>
              <a:gd name="connsiteY834" fmla="*/ 0 h 6858000"/>
              <a:gd name="connsiteX835" fmla="*/ 4163818 w 7467600"/>
              <a:gd name="connsiteY835" fmla="*/ 234104 h 6858000"/>
              <a:gd name="connsiteX836" fmla="*/ 4172099 w 7467600"/>
              <a:gd name="connsiteY836" fmla="*/ 234207 h 6858000"/>
              <a:gd name="connsiteX837" fmla="*/ 4784282 w 7467600"/>
              <a:gd name="connsiteY837" fmla="*/ 276561 h 6858000"/>
              <a:gd name="connsiteX838" fmla="*/ 4801687 w 7467600"/>
              <a:gd name="connsiteY838" fmla="*/ 267764 h 6858000"/>
              <a:gd name="connsiteX839" fmla="*/ 6082788 w 7467600"/>
              <a:gd name="connsiteY839" fmla="*/ 64119 h 6858000"/>
              <a:gd name="connsiteX840" fmla="*/ 6099442 w 7467600"/>
              <a:gd name="connsiteY840" fmla="*/ 82568 h 6858000"/>
              <a:gd name="connsiteX841" fmla="*/ 4804137 w 7467600"/>
              <a:gd name="connsiteY841" fmla="*/ 320931 h 6858000"/>
              <a:gd name="connsiteX842" fmla="*/ 4227047 w 7467600"/>
              <a:gd name="connsiteY842" fmla="*/ 313415 h 6858000"/>
              <a:gd name="connsiteX843" fmla="*/ 4346041 w 7467600"/>
              <a:gd name="connsiteY843" fmla="*/ 456086 h 6858000"/>
              <a:gd name="connsiteX844" fmla="*/ 4870967 w 7467600"/>
              <a:gd name="connsiteY844" fmla="*/ 963061 h 6858000"/>
              <a:gd name="connsiteX845" fmla="*/ 4889647 w 7467600"/>
              <a:gd name="connsiteY845" fmla="*/ 957147 h 6858000"/>
              <a:gd name="connsiteX846" fmla="*/ 5422504 w 7467600"/>
              <a:gd name="connsiteY846" fmla="*/ 805191 h 6858000"/>
              <a:gd name="connsiteX847" fmla="*/ 6087656 w 7467600"/>
              <a:gd name="connsiteY847" fmla="*/ 826703 h 6858000"/>
              <a:gd name="connsiteX848" fmla="*/ 6058717 w 7467600"/>
              <a:gd name="connsiteY848" fmla="*/ 865992 h 6858000"/>
              <a:gd name="connsiteX849" fmla="*/ 4974153 w 7467600"/>
              <a:gd name="connsiteY849" fmla="*/ 1045456 h 6858000"/>
              <a:gd name="connsiteX850" fmla="*/ 5627835 w 7467600"/>
              <a:gd name="connsiteY850" fmla="*/ 1472077 h 6858000"/>
              <a:gd name="connsiteX851" fmla="*/ 5629817 w 7467600"/>
              <a:gd name="connsiteY851" fmla="*/ 1471412 h 6858000"/>
              <a:gd name="connsiteX852" fmla="*/ 5634124 w 7467600"/>
              <a:gd name="connsiteY852" fmla="*/ 1470572 h 6858000"/>
              <a:gd name="connsiteX853" fmla="*/ 5755832 w 7467600"/>
              <a:gd name="connsiteY853" fmla="*/ 1383886 h 6858000"/>
              <a:gd name="connsiteX854" fmla="*/ 6014186 w 7467600"/>
              <a:gd name="connsiteY854" fmla="*/ 1279799 h 6858000"/>
              <a:gd name="connsiteX855" fmla="*/ 6901619 w 7467600"/>
              <a:gd name="connsiteY855" fmla="*/ 1047874 h 6858000"/>
              <a:gd name="connsiteX856" fmla="*/ 6931566 w 7467600"/>
              <a:gd name="connsiteY856" fmla="*/ 1062034 h 6858000"/>
              <a:gd name="connsiteX857" fmla="*/ 5790982 w 7467600"/>
              <a:gd name="connsiteY857" fmla="*/ 1561380 h 6858000"/>
              <a:gd name="connsiteX858" fmla="*/ 6188971 w 7467600"/>
              <a:gd name="connsiteY858" fmla="*/ 1755168 h 6858000"/>
              <a:gd name="connsiteX859" fmla="*/ 6202446 w 7467600"/>
              <a:gd name="connsiteY859" fmla="*/ 1752268 h 6858000"/>
              <a:gd name="connsiteX860" fmla="*/ 7179560 w 7467600"/>
              <a:gd name="connsiteY860" fmla="*/ 1467551 h 6858000"/>
              <a:gd name="connsiteX861" fmla="*/ 7158730 w 7467600"/>
              <a:gd name="connsiteY861" fmla="*/ 1507835 h 6858000"/>
              <a:gd name="connsiteX862" fmla="*/ 6326959 w 7467600"/>
              <a:gd name="connsiteY862" fmla="*/ 1817686 h 6858000"/>
              <a:gd name="connsiteX863" fmla="*/ 6537433 w 7467600"/>
              <a:gd name="connsiteY863" fmla="*/ 1907790 h 6858000"/>
              <a:gd name="connsiteX864" fmla="*/ 6550221 w 7467600"/>
              <a:gd name="connsiteY864" fmla="*/ 1910729 h 6858000"/>
              <a:gd name="connsiteX865" fmla="*/ 6964438 w 7467600"/>
              <a:gd name="connsiteY865" fmla="*/ 2209505 h 6858000"/>
              <a:gd name="connsiteX866" fmla="*/ 7367862 w 7467600"/>
              <a:gd name="connsiteY866" fmla="*/ 2806833 h 6858000"/>
              <a:gd name="connsiteX867" fmla="*/ 7364329 w 7467600"/>
              <a:gd name="connsiteY867" fmla="*/ 2826907 h 6858000"/>
              <a:gd name="connsiteX868" fmla="*/ 7290545 w 7467600"/>
              <a:gd name="connsiteY868" fmla="*/ 2850663 h 6858000"/>
              <a:gd name="connsiteX869" fmla="*/ 6472036 w 7467600"/>
              <a:gd name="connsiteY869" fmla="*/ 1959003 h 6858000"/>
              <a:gd name="connsiteX870" fmla="*/ 5792897 w 7467600"/>
              <a:gd name="connsiteY870" fmla="*/ 1647747 h 6858000"/>
              <a:gd name="connsiteX871" fmla="*/ 5842751 w 7467600"/>
              <a:gd name="connsiteY871" fmla="*/ 1816112 h 6858000"/>
              <a:gd name="connsiteX872" fmla="*/ 5847424 w 7467600"/>
              <a:gd name="connsiteY872" fmla="*/ 1815776 h 6858000"/>
              <a:gd name="connsiteX873" fmla="*/ 6399821 w 7467600"/>
              <a:gd name="connsiteY873" fmla="*/ 2344799 h 6858000"/>
              <a:gd name="connsiteX874" fmla="*/ 6323232 w 7467600"/>
              <a:gd name="connsiteY874" fmla="*/ 2389634 h 6858000"/>
              <a:gd name="connsiteX875" fmla="*/ 5942958 w 7467600"/>
              <a:gd name="connsiteY875" fmla="*/ 2077708 h 6858000"/>
              <a:gd name="connsiteX876" fmla="*/ 5921559 w 7467600"/>
              <a:gd name="connsiteY876" fmla="*/ 2378596 h 6858000"/>
              <a:gd name="connsiteX877" fmla="*/ 5817651 w 7467600"/>
              <a:gd name="connsiteY877" fmla="*/ 3023919 h 6858000"/>
              <a:gd name="connsiteX878" fmla="*/ 5729634 w 7467600"/>
              <a:gd name="connsiteY878" fmla="*/ 3051849 h 6858000"/>
              <a:gd name="connsiteX879" fmla="*/ 5611018 w 7467600"/>
              <a:gd name="connsiteY879" fmla="*/ 2316769 h 6858000"/>
              <a:gd name="connsiteX880" fmla="*/ 5687608 w 7467600"/>
              <a:gd name="connsiteY880" fmla="*/ 2039972 h 6858000"/>
              <a:gd name="connsiteX881" fmla="*/ 5657554 w 7467600"/>
              <a:gd name="connsiteY881" fmla="*/ 1576445 h 6858000"/>
              <a:gd name="connsiteX882" fmla="*/ 5150475 w 7467600"/>
              <a:gd name="connsiteY882" fmla="*/ 1274012 h 6858000"/>
              <a:gd name="connsiteX883" fmla="*/ 5349142 w 7467600"/>
              <a:gd name="connsiteY883" fmla="*/ 2204405 h 6858000"/>
              <a:gd name="connsiteX884" fmla="*/ 5262214 w 7467600"/>
              <a:gd name="connsiteY884" fmla="*/ 2233836 h 6858000"/>
              <a:gd name="connsiteX885" fmla="*/ 4981539 w 7467600"/>
              <a:gd name="connsiteY885" fmla="*/ 1542201 h 6858000"/>
              <a:gd name="connsiteX886" fmla="*/ 4958461 w 7467600"/>
              <a:gd name="connsiteY886" fmla="*/ 1136957 h 6858000"/>
              <a:gd name="connsiteX887" fmla="*/ 4655015 w 7467600"/>
              <a:gd name="connsiteY887" fmla="*/ 891426 h 6858000"/>
              <a:gd name="connsiteX888" fmla="*/ 4348002 w 7467600"/>
              <a:gd name="connsiteY888" fmla="*/ 2205895 h 6858000"/>
              <a:gd name="connsiteX889" fmla="*/ 4262250 w 7467600"/>
              <a:gd name="connsiteY889" fmla="*/ 2219972 h 6858000"/>
              <a:gd name="connsiteX890" fmla="*/ 4550611 w 7467600"/>
              <a:gd name="connsiteY890" fmla="*/ 817540 h 6858000"/>
              <a:gd name="connsiteX891" fmla="*/ 4564418 w 7467600"/>
              <a:gd name="connsiteY891" fmla="*/ 808293 h 6858000"/>
              <a:gd name="connsiteX892" fmla="*/ 4266388 w 7467600"/>
              <a:gd name="connsiteY892" fmla="*/ 500083 h 6858000"/>
              <a:gd name="connsiteX893" fmla="*/ 4032842 w 7467600"/>
              <a:gd name="connsiteY893" fmla="*/ 211809 h 6858000"/>
              <a:gd name="connsiteX894" fmla="*/ 3882765 w 7467600"/>
              <a:gd name="connsiteY894" fmla="*/ 0 h 6858000"/>
              <a:gd name="connsiteX895" fmla="*/ 3721337 w 7467600"/>
              <a:gd name="connsiteY895" fmla="*/ 0 h 6858000"/>
              <a:gd name="connsiteX896" fmla="*/ 3797544 w 7467600"/>
              <a:gd name="connsiteY896" fmla="*/ 0 h 6858000"/>
              <a:gd name="connsiteX897" fmla="*/ 3775734 w 7467600"/>
              <a:gd name="connsiteY897" fmla="*/ 95131 h 6858000"/>
              <a:gd name="connsiteX898" fmla="*/ 3724807 w 7467600"/>
              <a:gd name="connsiteY898" fmla="*/ 272257 h 6858000"/>
              <a:gd name="connsiteX899" fmla="*/ 3726844 w 7467600"/>
              <a:gd name="connsiteY899" fmla="*/ 282988 h 6858000"/>
              <a:gd name="connsiteX900" fmla="*/ 3742664 w 7467600"/>
              <a:gd name="connsiteY900" fmla="*/ 279918 h 6858000"/>
              <a:gd name="connsiteX901" fmla="*/ 4103910 w 7467600"/>
              <a:gd name="connsiteY901" fmla="*/ 1161917 h 6858000"/>
              <a:gd name="connsiteX902" fmla="*/ 4020269 w 7467600"/>
              <a:gd name="connsiteY902" fmla="*/ 1200406 h 6858000"/>
              <a:gd name="connsiteX903" fmla="*/ 3674882 w 7467600"/>
              <a:gd name="connsiteY903" fmla="*/ 488524 h 6858000"/>
              <a:gd name="connsiteX904" fmla="*/ 3132682 w 7467600"/>
              <a:gd name="connsiteY904" fmla="*/ 1072284 h 6858000"/>
              <a:gd name="connsiteX905" fmla="*/ 2716346 w 7467600"/>
              <a:gd name="connsiteY905" fmla="*/ 1276376 h 6858000"/>
              <a:gd name="connsiteX906" fmla="*/ 2716772 w 7467600"/>
              <a:gd name="connsiteY906" fmla="*/ 1255462 h 6858000"/>
              <a:gd name="connsiteX907" fmla="*/ 3471096 w 7467600"/>
              <a:gd name="connsiteY907" fmla="*/ 437072 h 6858000"/>
              <a:gd name="connsiteX908" fmla="*/ 3639057 w 7467600"/>
              <a:gd name="connsiteY908" fmla="*/ 286334 h 6858000"/>
              <a:gd name="connsiteX909" fmla="*/ 3640309 w 7467600"/>
              <a:gd name="connsiteY909" fmla="*/ 284664 h 6858000"/>
              <a:gd name="connsiteX910" fmla="*/ 3646022 w 7467600"/>
              <a:gd name="connsiteY910" fmla="*/ 276711 h 6858000"/>
              <a:gd name="connsiteX911" fmla="*/ 3707943 w 7467600"/>
              <a:gd name="connsiteY911" fmla="*/ 65958 h 6858000"/>
              <a:gd name="connsiteX912" fmla="*/ 3721337 w 7467600"/>
              <a:gd name="connsiteY912" fmla="*/ 0 h 6858000"/>
              <a:gd name="connsiteX913" fmla="*/ 2867960 w 7467600"/>
              <a:gd name="connsiteY913" fmla="*/ 0 h 6858000"/>
              <a:gd name="connsiteX914" fmla="*/ 2926351 w 7467600"/>
              <a:gd name="connsiteY914" fmla="*/ 0 h 6858000"/>
              <a:gd name="connsiteX915" fmla="*/ 2902823 w 7467600"/>
              <a:gd name="connsiteY915" fmla="*/ 262929 h 6858000"/>
              <a:gd name="connsiteX916" fmla="*/ 2940663 w 7467600"/>
              <a:gd name="connsiteY916" fmla="*/ 140884 h 6858000"/>
              <a:gd name="connsiteX917" fmla="*/ 2947039 w 7467600"/>
              <a:gd name="connsiteY917" fmla="*/ 122524 h 6858000"/>
              <a:gd name="connsiteX918" fmla="*/ 2984316 w 7467600"/>
              <a:gd name="connsiteY918" fmla="*/ 0 h 6858000"/>
              <a:gd name="connsiteX919" fmla="*/ 3016114 w 7467600"/>
              <a:gd name="connsiteY919" fmla="*/ 0 h 6858000"/>
              <a:gd name="connsiteX920" fmla="*/ 2979949 w 7467600"/>
              <a:gd name="connsiteY920" fmla="*/ 119274 h 6858000"/>
              <a:gd name="connsiteX921" fmla="*/ 3023879 w 7467600"/>
              <a:gd name="connsiteY921" fmla="*/ 0 h 6858000"/>
              <a:gd name="connsiteX922" fmla="*/ 3105400 w 7467600"/>
              <a:gd name="connsiteY922" fmla="*/ 0 h 6858000"/>
              <a:gd name="connsiteX923" fmla="*/ 3094669 w 7467600"/>
              <a:gd name="connsiteY923" fmla="*/ 30308 h 6858000"/>
              <a:gd name="connsiteX924" fmla="*/ 2901945 w 7467600"/>
              <a:gd name="connsiteY924" fmla="*/ 466538 h 6858000"/>
              <a:gd name="connsiteX925" fmla="*/ 2815209 w 7467600"/>
              <a:gd name="connsiteY925" fmla="*/ 497361 h 6858000"/>
              <a:gd name="connsiteX926" fmla="*/ 2844845 w 7467600"/>
              <a:gd name="connsiteY926" fmla="*/ 127638 h 6858000"/>
              <a:gd name="connsiteX927" fmla="*/ 2867960 w 7467600"/>
              <a:gd name="connsiteY927" fmla="*/ 0 h 6858000"/>
              <a:gd name="connsiteX928" fmla="*/ 1057230 w 7467600"/>
              <a:gd name="connsiteY928" fmla="*/ 0 h 6858000"/>
              <a:gd name="connsiteX929" fmla="*/ 1111003 w 7467600"/>
              <a:gd name="connsiteY929" fmla="*/ 0 h 6858000"/>
              <a:gd name="connsiteX930" fmla="*/ 1125553 w 7467600"/>
              <a:gd name="connsiteY930" fmla="*/ 52588 h 6858000"/>
              <a:gd name="connsiteX931" fmla="*/ 1304276 w 7467600"/>
              <a:gd name="connsiteY931" fmla="*/ 476275 h 6858000"/>
              <a:gd name="connsiteX932" fmla="*/ 1492066 w 7467600"/>
              <a:gd name="connsiteY932" fmla="*/ 886333 h 6858000"/>
              <a:gd name="connsiteX933" fmla="*/ 1423698 w 7467600"/>
              <a:gd name="connsiteY933" fmla="*/ 710817 h 6858000"/>
              <a:gd name="connsiteX934" fmla="*/ 1357609 w 7467600"/>
              <a:gd name="connsiteY934" fmla="*/ 532892 h 6858000"/>
              <a:gd name="connsiteX935" fmla="*/ 1309550 w 7467600"/>
              <a:gd name="connsiteY935" fmla="*/ 374031 h 6858000"/>
              <a:gd name="connsiteX936" fmla="*/ 1193673 w 7467600"/>
              <a:gd name="connsiteY936" fmla="*/ 49533 h 6858000"/>
              <a:gd name="connsiteX937" fmla="*/ 1164391 w 7467600"/>
              <a:gd name="connsiteY937" fmla="*/ 0 h 6858000"/>
              <a:gd name="connsiteX938" fmla="*/ 1200666 w 7467600"/>
              <a:gd name="connsiteY938" fmla="*/ 0 h 6858000"/>
              <a:gd name="connsiteX939" fmla="*/ 1223408 w 7467600"/>
              <a:gd name="connsiteY939" fmla="*/ 38996 h 6858000"/>
              <a:gd name="connsiteX940" fmla="*/ 1339635 w 7467600"/>
              <a:gd name="connsiteY940" fmla="*/ 365517 h 6858000"/>
              <a:gd name="connsiteX941" fmla="*/ 1387469 w 7467600"/>
              <a:gd name="connsiteY941" fmla="*/ 523079 h 6858000"/>
              <a:gd name="connsiteX942" fmla="*/ 1452685 w 7467600"/>
              <a:gd name="connsiteY942" fmla="*/ 699806 h 6858000"/>
              <a:gd name="connsiteX943" fmla="*/ 1492092 w 7467600"/>
              <a:gd name="connsiteY943" fmla="*/ 800424 h 6858000"/>
              <a:gd name="connsiteX944" fmla="*/ 1455302 w 7467600"/>
              <a:gd name="connsiteY944" fmla="*/ 632913 h 6858000"/>
              <a:gd name="connsiteX945" fmla="*/ 1222336 w 7467600"/>
              <a:gd name="connsiteY945" fmla="*/ 9480 h 6858000"/>
              <a:gd name="connsiteX946" fmla="*/ 1214634 w 7467600"/>
              <a:gd name="connsiteY946" fmla="*/ 0 h 6858000"/>
              <a:gd name="connsiteX947" fmla="*/ 1289827 w 7467600"/>
              <a:gd name="connsiteY947" fmla="*/ 0 h 6858000"/>
              <a:gd name="connsiteX948" fmla="*/ 1321076 w 7467600"/>
              <a:gd name="connsiteY948" fmla="*/ 59722 h 6858000"/>
              <a:gd name="connsiteX949" fmla="*/ 1512579 w 7467600"/>
              <a:gd name="connsiteY949" fmla="*/ 626441 h 6858000"/>
              <a:gd name="connsiteX950" fmla="*/ 1506076 w 7467600"/>
              <a:gd name="connsiteY950" fmla="*/ 1089289 h 6858000"/>
              <a:gd name="connsiteX951" fmla="*/ 1486346 w 7467600"/>
              <a:gd name="connsiteY951" fmla="*/ 1079919 h 6858000"/>
              <a:gd name="connsiteX952" fmla="*/ 1070511 w 7467600"/>
              <a:gd name="connsiteY952" fmla="*/ 48609 h 6858000"/>
              <a:gd name="connsiteX953" fmla="*/ 1057230 w 7467600"/>
              <a:gd name="connsiteY953" fmla="*/ 0 h 6858000"/>
              <a:gd name="connsiteX954" fmla="*/ 43151 w 7467600"/>
              <a:gd name="connsiteY954" fmla="*/ 0 h 6858000"/>
              <a:gd name="connsiteX955" fmla="*/ 95283 w 7467600"/>
              <a:gd name="connsiteY955" fmla="*/ 0 h 6858000"/>
              <a:gd name="connsiteX956" fmla="*/ 300708 w 7467600"/>
              <a:gd name="connsiteY956" fmla="*/ 154571 h 6858000"/>
              <a:gd name="connsiteX957" fmla="*/ 530414 w 7467600"/>
              <a:gd name="connsiteY957" fmla="*/ 354673 h 6858000"/>
              <a:gd name="connsiteX958" fmla="*/ 333785 w 7467600"/>
              <a:gd name="connsiteY958" fmla="*/ 161564 h 6858000"/>
              <a:gd name="connsiteX959" fmla="*/ 147005 w 7467600"/>
              <a:gd name="connsiteY959" fmla="*/ 0 h 6858000"/>
              <a:gd name="connsiteX960" fmla="*/ 272509 w 7467600"/>
              <a:gd name="connsiteY960" fmla="*/ 0 h 6858000"/>
              <a:gd name="connsiteX961" fmla="*/ 326276 w 7467600"/>
              <a:gd name="connsiteY961" fmla="*/ 45847 h 6858000"/>
              <a:gd name="connsiteX962" fmla="*/ 823759 w 7467600"/>
              <a:gd name="connsiteY962" fmla="*/ 574145 h 6858000"/>
              <a:gd name="connsiteX963" fmla="*/ 811254 w 7467600"/>
              <a:gd name="connsiteY963" fmla="*/ 665546 h 6858000"/>
              <a:gd name="connsiteX964" fmla="*/ 154042 w 7467600"/>
              <a:gd name="connsiteY964" fmla="*/ 261522 h 6858000"/>
              <a:gd name="connsiteX965" fmla="*/ 13550 w 7467600"/>
              <a:gd name="connsiteY965" fmla="*/ 158423 h 6858000"/>
              <a:gd name="connsiteX966" fmla="*/ 0 w 7467600"/>
              <a:gd name="connsiteY966" fmla="*/ 146618 h 6858000"/>
              <a:gd name="connsiteX967" fmla="*/ 0 w 7467600"/>
              <a:gd name="connsiteY967" fmla="*/ 59161 h 6858000"/>
              <a:gd name="connsiteX968" fmla="*/ 45427 w 7467600"/>
              <a:gd name="connsiteY968" fmla="*/ 101078 h 6858000"/>
              <a:gd name="connsiteX969" fmla="*/ 630103 w 7467600"/>
              <a:gd name="connsiteY969" fmla="*/ 485885 h 6858000"/>
              <a:gd name="connsiteX970" fmla="*/ 532040 w 7467600"/>
              <a:gd name="connsiteY970" fmla="*/ 399359 h 6858000"/>
              <a:gd name="connsiteX971" fmla="*/ 517618 w 7467600"/>
              <a:gd name="connsiteY971" fmla="*/ 385726 h 6858000"/>
              <a:gd name="connsiteX972" fmla="*/ 285074 w 7467600"/>
              <a:gd name="connsiteY972" fmla="*/ 182755 h 6858000"/>
              <a:gd name="connsiteX973" fmla="*/ 43151 w 7467600"/>
              <a:gd name="connsiteY97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6946849 w 7467600"/>
              <a:gd name="connsiteY81" fmla="*/ 5523271 h 6858000"/>
              <a:gd name="connsiteX82" fmla="*/ 7105827 w 7467600"/>
              <a:gd name="connsiteY82" fmla="*/ 5718700 h 6858000"/>
              <a:gd name="connsiteX83" fmla="*/ 7356878 w 7467600"/>
              <a:gd name="connsiteY83" fmla="*/ 5981332 h 6858000"/>
              <a:gd name="connsiteX84" fmla="*/ 7467600 w 7467600"/>
              <a:gd name="connsiteY84" fmla="*/ 6117703 h 6858000"/>
              <a:gd name="connsiteX85" fmla="*/ 7467600 w 7467600"/>
              <a:gd name="connsiteY85" fmla="*/ 6163634 h 6858000"/>
              <a:gd name="connsiteX86" fmla="*/ 7403637 w 7467600"/>
              <a:gd name="connsiteY86" fmla="*/ 6083957 h 6858000"/>
              <a:gd name="connsiteX87" fmla="*/ 7254615 w 7467600"/>
              <a:gd name="connsiteY87" fmla="*/ 5911918 h 6858000"/>
              <a:gd name="connsiteX88" fmla="*/ 7312589 w 7467600"/>
              <a:gd name="connsiteY88" fmla="*/ 5982309 h 6858000"/>
              <a:gd name="connsiteX89" fmla="*/ 7448321 w 7467600"/>
              <a:gd name="connsiteY89" fmla="*/ 6190991 h 6858000"/>
              <a:gd name="connsiteX90" fmla="*/ 7467600 w 7467600"/>
              <a:gd name="connsiteY90" fmla="*/ 6221686 h 6858000"/>
              <a:gd name="connsiteX91" fmla="*/ 7467600 w 7467600"/>
              <a:gd name="connsiteY91" fmla="*/ 6334256 h 6858000"/>
              <a:gd name="connsiteX92" fmla="*/ 7454976 w 7467600"/>
              <a:gd name="connsiteY92" fmla="*/ 6318297 h 6858000"/>
              <a:gd name="connsiteX93" fmla="*/ 7042773 w 7467600"/>
              <a:gd name="connsiteY93" fmla="*/ 5734011 h 6858000"/>
              <a:gd name="connsiteX94" fmla="*/ 1456157 w 7467600"/>
              <a:gd name="connsiteY94" fmla="*/ 5371404 h 6858000"/>
              <a:gd name="connsiteX95" fmla="*/ 1244432 w 7467600"/>
              <a:gd name="connsiteY95" fmla="*/ 5385601 h 6858000"/>
              <a:gd name="connsiteX96" fmla="*/ 973990 w 7467600"/>
              <a:gd name="connsiteY96" fmla="*/ 5424940 h 6858000"/>
              <a:gd name="connsiteX97" fmla="*/ 1103809 w 7467600"/>
              <a:gd name="connsiteY97" fmla="*/ 5433720 h 6858000"/>
              <a:gd name="connsiteX98" fmla="*/ 1123454 w 7467600"/>
              <a:gd name="connsiteY98" fmla="*/ 5435727 h 6858000"/>
              <a:gd name="connsiteX99" fmla="*/ 1737017 w 7467600"/>
              <a:gd name="connsiteY99" fmla="*/ 5452183 h 6858000"/>
              <a:gd name="connsiteX100" fmla="*/ 1824397 w 7467600"/>
              <a:gd name="connsiteY100" fmla="*/ 5447757 h 6858000"/>
              <a:gd name="connsiteX101" fmla="*/ 2070059 w 7467600"/>
              <a:gd name="connsiteY101" fmla="*/ 5441660 h 6858000"/>
              <a:gd name="connsiteX102" fmla="*/ 1456157 w 7467600"/>
              <a:gd name="connsiteY102" fmla="*/ 5371404 h 6858000"/>
              <a:gd name="connsiteX103" fmla="*/ 4988186 w 7467600"/>
              <a:gd name="connsiteY103" fmla="*/ 5216467 h 6858000"/>
              <a:gd name="connsiteX104" fmla="*/ 4777334 w 7467600"/>
              <a:gd name="connsiteY104" fmla="*/ 5406072 h 6858000"/>
              <a:gd name="connsiteX105" fmla="*/ 4718341 w 7467600"/>
              <a:gd name="connsiteY105" fmla="*/ 5468043 h 6858000"/>
              <a:gd name="connsiteX106" fmla="*/ 4604655 w 7467600"/>
              <a:gd name="connsiteY106" fmla="*/ 5583434 h 6858000"/>
              <a:gd name="connsiteX107" fmla="*/ 4565074 w 7467600"/>
              <a:gd name="connsiteY107" fmla="*/ 5618550 h 6858000"/>
              <a:gd name="connsiteX108" fmla="*/ 4988186 w 7467600"/>
              <a:gd name="connsiteY108" fmla="*/ 5216467 h 6858000"/>
              <a:gd name="connsiteX109" fmla="*/ 4978032 w 7467600"/>
              <a:gd name="connsiteY109" fmla="*/ 5183809 h 6858000"/>
              <a:gd name="connsiteX110" fmla="*/ 4463413 w 7467600"/>
              <a:gd name="connsiteY110" fmla="*/ 5615162 h 6858000"/>
              <a:gd name="connsiteX111" fmla="*/ 4358134 w 7467600"/>
              <a:gd name="connsiteY111" fmla="*/ 5742791 h 6858000"/>
              <a:gd name="connsiteX112" fmla="*/ 4376219 w 7467600"/>
              <a:gd name="connsiteY112" fmla="*/ 5729027 h 6858000"/>
              <a:gd name="connsiteX113" fmla="*/ 4582340 w 7467600"/>
              <a:gd name="connsiteY113" fmla="*/ 5561037 h 6858000"/>
              <a:gd name="connsiteX114" fmla="*/ 4694684 w 7467600"/>
              <a:gd name="connsiteY114" fmla="*/ 5447098 h 6858000"/>
              <a:gd name="connsiteX115" fmla="*/ 4754123 w 7467600"/>
              <a:gd name="connsiteY115" fmla="*/ 5384643 h 6858000"/>
              <a:gd name="connsiteX116" fmla="*/ 4978032 w 7467600"/>
              <a:gd name="connsiteY116" fmla="*/ 5183809 h 6858000"/>
              <a:gd name="connsiteX117" fmla="*/ 1903353 w 7467600"/>
              <a:gd name="connsiteY117" fmla="*/ 5044827 h 6858000"/>
              <a:gd name="connsiteX118" fmla="*/ 1936931 w 7467600"/>
              <a:gd name="connsiteY118" fmla="*/ 5093954 h 6858000"/>
              <a:gd name="connsiteX119" fmla="*/ 2195868 w 7467600"/>
              <a:gd name="connsiteY119" fmla="*/ 5396574 h 6858000"/>
              <a:gd name="connsiteX120" fmla="*/ 2088852 w 7467600"/>
              <a:gd name="connsiteY120" fmla="*/ 5166123 h 6858000"/>
              <a:gd name="connsiteX121" fmla="*/ 1958241 w 7467600"/>
              <a:gd name="connsiteY121" fmla="*/ 5067955 h 6858000"/>
              <a:gd name="connsiteX122" fmla="*/ 1903353 w 7467600"/>
              <a:gd name="connsiteY122" fmla="*/ 5044827 h 6858000"/>
              <a:gd name="connsiteX123" fmla="*/ 1979378 w 7467600"/>
              <a:gd name="connsiteY123" fmla="*/ 4769504 h 6858000"/>
              <a:gd name="connsiteX124" fmla="*/ 2882120 w 7467600"/>
              <a:gd name="connsiteY124" fmla="*/ 5064547 h 6858000"/>
              <a:gd name="connsiteX125" fmla="*/ 2793103 w 7467600"/>
              <a:gd name="connsiteY125" fmla="*/ 5039699 h 6858000"/>
              <a:gd name="connsiteX126" fmla="*/ 2770041 w 7467600"/>
              <a:gd name="connsiteY126" fmla="*/ 5033634 h 6858000"/>
              <a:gd name="connsiteX127" fmla="*/ 1979378 w 7467600"/>
              <a:gd name="connsiteY127" fmla="*/ 4769504 h 6858000"/>
              <a:gd name="connsiteX128" fmla="*/ 1927410 w 7467600"/>
              <a:gd name="connsiteY128" fmla="*/ 4716164 h 6858000"/>
              <a:gd name="connsiteX129" fmla="*/ 1959587 w 7467600"/>
              <a:gd name="connsiteY129" fmla="*/ 4728849 h 6858000"/>
              <a:gd name="connsiteX130" fmla="*/ 2777707 w 7467600"/>
              <a:gd name="connsiteY130" fmla="*/ 5003991 h 6858000"/>
              <a:gd name="connsiteX131" fmla="*/ 2800768 w 7467600"/>
              <a:gd name="connsiteY131" fmla="*/ 5010056 h 6858000"/>
              <a:gd name="connsiteX132" fmla="*/ 2879408 w 7467600"/>
              <a:gd name="connsiteY132" fmla="*/ 5031590 h 6858000"/>
              <a:gd name="connsiteX133" fmla="*/ 2862295 w 7467600"/>
              <a:gd name="connsiteY133" fmla="*/ 5022958 h 6858000"/>
              <a:gd name="connsiteX134" fmla="*/ 2813343 w 7467600"/>
              <a:gd name="connsiteY134" fmla="*/ 4998369 h 6858000"/>
              <a:gd name="connsiteX135" fmla="*/ 2646245 w 7467600"/>
              <a:gd name="connsiteY135" fmla="*/ 4930999 h 6858000"/>
              <a:gd name="connsiteX136" fmla="*/ 1999243 w 7467600"/>
              <a:gd name="connsiteY136" fmla="*/ 4730524 h 6858000"/>
              <a:gd name="connsiteX137" fmla="*/ 1979527 w 7467600"/>
              <a:gd name="connsiteY137" fmla="*/ 4726651 h 6858000"/>
              <a:gd name="connsiteX138" fmla="*/ 1927410 w 7467600"/>
              <a:gd name="connsiteY138" fmla="*/ 4716164 h 6858000"/>
              <a:gd name="connsiteX139" fmla="*/ 1997014 w 7467600"/>
              <a:gd name="connsiteY139" fmla="*/ 4698007 h 6858000"/>
              <a:gd name="connsiteX140" fmla="*/ 2005458 w 7467600"/>
              <a:gd name="connsiteY140" fmla="*/ 4699540 h 6858000"/>
              <a:gd name="connsiteX141" fmla="*/ 2657186 w 7467600"/>
              <a:gd name="connsiteY141" fmla="*/ 4901687 h 6858000"/>
              <a:gd name="connsiteX142" fmla="*/ 2826662 w 7467600"/>
              <a:gd name="connsiteY142" fmla="*/ 4970362 h 6858000"/>
              <a:gd name="connsiteX143" fmla="*/ 2876100 w 7467600"/>
              <a:gd name="connsiteY143" fmla="*/ 4995397 h 6858000"/>
              <a:gd name="connsiteX144" fmla="*/ 3042600 w 7467600"/>
              <a:gd name="connsiteY144" fmla="*/ 5059532 h 6858000"/>
              <a:gd name="connsiteX145" fmla="*/ 1997014 w 7467600"/>
              <a:gd name="connsiteY145" fmla="*/ 4698007 h 6858000"/>
              <a:gd name="connsiteX146" fmla="*/ 2305292 w 7467600"/>
              <a:gd name="connsiteY146" fmla="*/ 4219492 h 6858000"/>
              <a:gd name="connsiteX147" fmla="*/ 3360922 w 7467600"/>
              <a:gd name="connsiteY147" fmla="*/ 4529373 h 6858000"/>
              <a:gd name="connsiteX148" fmla="*/ 3492420 w 7467600"/>
              <a:gd name="connsiteY148" fmla="*/ 4510145 h 6858000"/>
              <a:gd name="connsiteX149" fmla="*/ 3364086 w 7467600"/>
              <a:gd name="connsiteY149" fmla="*/ 4480340 h 6858000"/>
              <a:gd name="connsiteX150" fmla="*/ 3225818 w 7467600"/>
              <a:gd name="connsiteY150" fmla="*/ 4411822 h 6858000"/>
              <a:gd name="connsiteX151" fmla="*/ 3129696 w 7467600"/>
              <a:gd name="connsiteY151" fmla="*/ 4360704 h 6858000"/>
              <a:gd name="connsiteX152" fmla="*/ 2814545 w 7467600"/>
              <a:gd name="connsiteY152" fmla="*/ 4282955 h 6858000"/>
              <a:gd name="connsiteX153" fmla="*/ 2305292 w 7467600"/>
              <a:gd name="connsiteY153" fmla="*/ 4219492 h 6858000"/>
              <a:gd name="connsiteX154" fmla="*/ 2626982 w 7467600"/>
              <a:gd name="connsiteY154" fmla="*/ 4206450 h 6858000"/>
              <a:gd name="connsiteX155" fmla="*/ 2490617 w 7467600"/>
              <a:gd name="connsiteY155" fmla="*/ 4206951 h 6858000"/>
              <a:gd name="connsiteX156" fmla="*/ 2819869 w 7467600"/>
              <a:gd name="connsiteY156" fmla="*/ 4252936 h 6858000"/>
              <a:gd name="connsiteX157" fmla="*/ 3143018 w 7467600"/>
              <a:gd name="connsiteY157" fmla="*/ 4332698 h 6858000"/>
              <a:gd name="connsiteX158" fmla="*/ 3241520 w 7467600"/>
              <a:gd name="connsiteY158" fmla="*/ 4385112 h 6858000"/>
              <a:gd name="connsiteX159" fmla="*/ 3374575 w 7467600"/>
              <a:gd name="connsiteY159" fmla="*/ 4451517 h 6858000"/>
              <a:gd name="connsiteX160" fmla="*/ 3505221 w 7467600"/>
              <a:gd name="connsiteY160" fmla="*/ 4480757 h 6858000"/>
              <a:gd name="connsiteX161" fmla="*/ 2626982 w 7467600"/>
              <a:gd name="connsiteY161" fmla="*/ 4206450 h 6858000"/>
              <a:gd name="connsiteX162" fmla="*/ 1310106 w 7467600"/>
              <a:gd name="connsiteY162" fmla="*/ 3943217 h 6858000"/>
              <a:gd name="connsiteX163" fmla="*/ 854994 w 7467600"/>
              <a:gd name="connsiteY163" fmla="*/ 4399136 h 6858000"/>
              <a:gd name="connsiteX164" fmla="*/ 742462 w 7467600"/>
              <a:gd name="connsiteY164" fmla="*/ 4594648 h 6858000"/>
              <a:gd name="connsiteX165" fmla="*/ 820602 w 7467600"/>
              <a:gd name="connsiteY165" fmla="*/ 4485915 h 6858000"/>
              <a:gd name="connsiteX166" fmla="*/ 878295 w 7467600"/>
              <a:gd name="connsiteY166" fmla="*/ 4403594 h 6858000"/>
              <a:gd name="connsiteX167" fmla="*/ 1240607 w 7467600"/>
              <a:gd name="connsiteY167" fmla="*/ 4010401 h 6858000"/>
              <a:gd name="connsiteX168" fmla="*/ 1310106 w 7467600"/>
              <a:gd name="connsiteY168" fmla="*/ 3943217 h 6858000"/>
              <a:gd name="connsiteX169" fmla="*/ 1423113 w 7467600"/>
              <a:gd name="connsiteY169" fmla="*/ 3874565 h 6858000"/>
              <a:gd name="connsiteX170" fmla="*/ 1260565 w 7467600"/>
              <a:gd name="connsiteY170" fmla="*/ 4031982 h 6858000"/>
              <a:gd name="connsiteX171" fmla="*/ 901900 w 7467600"/>
              <a:gd name="connsiteY171" fmla="*/ 4421236 h 6858000"/>
              <a:gd name="connsiteX172" fmla="*/ 845044 w 7467600"/>
              <a:gd name="connsiteY172" fmla="*/ 4502436 h 6858000"/>
              <a:gd name="connsiteX173" fmla="*/ 685926 w 7467600"/>
              <a:gd name="connsiteY173" fmla="*/ 4703069 h 6858000"/>
              <a:gd name="connsiteX174" fmla="*/ 684248 w 7467600"/>
              <a:gd name="connsiteY174" fmla="*/ 4706721 h 6858000"/>
              <a:gd name="connsiteX175" fmla="*/ 1423113 w 7467600"/>
              <a:gd name="connsiteY175" fmla="*/ 3874565 h 6858000"/>
              <a:gd name="connsiteX176" fmla="*/ 3316479 w 7467600"/>
              <a:gd name="connsiteY176" fmla="*/ 3872136 h 6858000"/>
              <a:gd name="connsiteX177" fmla="*/ 3546806 w 7467600"/>
              <a:gd name="connsiteY177" fmla="*/ 4356139 h 6858000"/>
              <a:gd name="connsiteX178" fmla="*/ 3364433 w 7467600"/>
              <a:gd name="connsiteY178" fmla="*/ 3953121 h 6858000"/>
              <a:gd name="connsiteX179" fmla="*/ 3316479 w 7467600"/>
              <a:gd name="connsiteY179" fmla="*/ 3872136 h 6858000"/>
              <a:gd name="connsiteX180" fmla="*/ 3291335 w 7467600"/>
              <a:gd name="connsiteY180" fmla="*/ 3767420 h 6858000"/>
              <a:gd name="connsiteX181" fmla="*/ 3390805 w 7467600"/>
              <a:gd name="connsiteY181" fmla="*/ 3937163 h 6858000"/>
              <a:gd name="connsiteX182" fmla="*/ 3579062 w 7467600"/>
              <a:gd name="connsiteY182" fmla="*/ 4359040 h 6858000"/>
              <a:gd name="connsiteX183" fmla="*/ 3467355 w 7467600"/>
              <a:gd name="connsiteY183" fmla="*/ 3988130 h 6858000"/>
              <a:gd name="connsiteX184" fmla="*/ 3310753 w 7467600"/>
              <a:gd name="connsiteY184" fmla="*/ 3787140 h 6858000"/>
              <a:gd name="connsiteX185" fmla="*/ 3291335 w 7467600"/>
              <a:gd name="connsiteY185" fmla="*/ 3767420 h 6858000"/>
              <a:gd name="connsiteX186" fmla="*/ 1635889 w 7467600"/>
              <a:gd name="connsiteY186" fmla="*/ 3709494 h 6858000"/>
              <a:gd name="connsiteX187" fmla="*/ 1634800 w 7467600"/>
              <a:gd name="connsiteY187" fmla="*/ 3731111 h 6858000"/>
              <a:gd name="connsiteX188" fmla="*/ 1635889 w 7467600"/>
              <a:gd name="connsiteY188" fmla="*/ 3709494 h 6858000"/>
              <a:gd name="connsiteX189" fmla="*/ 1510397 w 7467600"/>
              <a:gd name="connsiteY189" fmla="*/ 3684705 h 6858000"/>
              <a:gd name="connsiteX190" fmla="*/ 1146550 w 7467600"/>
              <a:gd name="connsiteY190" fmla="*/ 3802012 h 6858000"/>
              <a:gd name="connsiteX191" fmla="*/ 698834 w 7467600"/>
              <a:gd name="connsiteY191" fmla="*/ 3952272 h 6858000"/>
              <a:gd name="connsiteX192" fmla="*/ 34256 w 7467600"/>
              <a:gd name="connsiteY192" fmla="*/ 4347603 h 6858000"/>
              <a:gd name="connsiteX193" fmla="*/ 527241 w 7467600"/>
              <a:gd name="connsiteY193" fmla="*/ 4065078 h 6858000"/>
              <a:gd name="connsiteX194" fmla="*/ 1510397 w 7467600"/>
              <a:gd name="connsiteY194" fmla="*/ 3684705 h 6858000"/>
              <a:gd name="connsiteX195" fmla="*/ 1313114 w 7467600"/>
              <a:gd name="connsiteY195" fmla="*/ 3655216 h 6858000"/>
              <a:gd name="connsiteX196" fmla="*/ 1109304 w 7467600"/>
              <a:gd name="connsiteY196" fmla="*/ 3669030 h 6858000"/>
              <a:gd name="connsiteX197" fmla="*/ 8129 w 7467600"/>
              <a:gd name="connsiteY197" fmla="*/ 4330519 h 6858000"/>
              <a:gd name="connsiteX198" fmla="*/ 687572 w 7467600"/>
              <a:gd name="connsiteY198" fmla="*/ 3925629 h 6858000"/>
              <a:gd name="connsiteX199" fmla="*/ 1138365 w 7467600"/>
              <a:gd name="connsiteY199" fmla="*/ 3774515 h 6858000"/>
              <a:gd name="connsiteX200" fmla="*/ 1505579 w 7467600"/>
              <a:gd name="connsiteY200" fmla="*/ 3655526 h 6858000"/>
              <a:gd name="connsiteX201" fmla="*/ 1313114 w 7467600"/>
              <a:gd name="connsiteY201" fmla="*/ 3655216 h 6858000"/>
              <a:gd name="connsiteX202" fmla="*/ 3655073 w 7467600"/>
              <a:gd name="connsiteY202" fmla="*/ 3650884 h 6858000"/>
              <a:gd name="connsiteX203" fmla="*/ 3989938 w 7467600"/>
              <a:gd name="connsiteY203" fmla="*/ 3991685 h 6858000"/>
              <a:gd name="connsiteX204" fmla="*/ 4393907 w 7467600"/>
              <a:gd name="connsiteY204" fmla="*/ 4261258 h 6858000"/>
              <a:gd name="connsiteX205" fmla="*/ 4648051 w 7467600"/>
              <a:gd name="connsiteY205" fmla="*/ 4374051 h 6858000"/>
              <a:gd name="connsiteX206" fmla="*/ 4383389 w 7467600"/>
              <a:gd name="connsiteY206" fmla="*/ 4184369 h 6858000"/>
              <a:gd name="connsiteX207" fmla="*/ 4165508 w 7467600"/>
              <a:gd name="connsiteY207" fmla="*/ 4035196 h 6858000"/>
              <a:gd name="connsiteX208" fmla="*/ 4068162 w 7467600"/>
              <a:gd name="connsiteY208" fmla="*/ 3953394 h 6858000"/>
              <a:gd name="connsiteX209" fmla="*/ 3981416 w 7467600"/>
              <a:gd name="connsiteY209" fmla="*/ 3880482 h 6858000"/>
              <a:gd name="connsiteX210" fmla="*/ 3800147 w 7467600"/>
              <a:gd name="connsiteY210" fmla="*/ 3749872 h 6858000"/>
              <a:gd name="connsiteX211" fmla="*/ 3655073 w 7467600"/>
              <a:gd name="connsiteY211" fmla="*/ 3650884 h 6858000"/>
              <a:gd name="connsiteX212" fmla="*/ 3670252 w 7467600"/>
              <a:gd name="connsiteY212" fmla="*/ 3622798 h 6858000"/>
              <a:gd name="connsiteX213" fmla="*/ 3817258 w 7467600"/>
              <a:gd name="connsiteY213" fmla="*/ 3723577 h 6858000"/>
              <a:gd name="connsiteX214" fmla="*/ 4000461 w 7467600"/>
              <a:gd name="connsiteY214" fmla="*/ 3855966 h 6858000"/>
              <a:gd name="connsiteX215" fmla="*/ 4088180 w 7467600"/>
              <a:gd name="connsiteY215" fmla="*/ 3929774 h 6858000"/>
              <a:gd name="connsiteX216" fmla="*/ 4184555 w 7467600"/>
              <a:gd name="connsiteY216" fmla="*/ 4010683 h 6858000"/>
              <a:gd name="connsiteX217" fmla="*/ 4399563 w 7467600"/>
              <a:gd name="connsiteY217" fmla="*/ 4158106 h 6858000"/>
              <a:gd name="connsiteX218" fmla="*/ 4684469 w 7467600"/>
              <a:gd name="connsiteY218" fmla="*/ 4364680 h 6858000"/>
              <a:gd name="connsiteX219" fmla="*/ 4690271 w 7467600"/>
              <a:gd name="connsiteY219" fmla="*/ 4370034 h 6858000"/>
              <a:gd name="connsiteX220" fmla="*/ 4136093 w 7467600"/>
              <a:gd name="connsiteY220" fmla="*/ 3858466 h 6858000"/>
              <a:gd name="connsiteX221" fmla="*/ 3670252 w 7467600"/>
              <a:gd name="connsiteY221" fmla="*/ 3622798 h 6858000"/>
              <a:gd name="connsiteX222" fmla="*/ 4440129 w 7467600"/>
              <a:gd name="connsiteY222" fmla="*/ 3448571 h 6858000"/>
              <a:gd name="connsiteX223" fmla="*/ 4856525 w 7467600"/>
              <a:gd name="connsiteY223" fmla="*/ 3915351 h 6858000"/>
              <a:gd name="connsiteX224" fmla="*/ 5059055 w 7467600"/>
              <a:gd name="connsiteY224" fmla="*/ 4108918 h 6858000"/>
              <a:gd name="connsiteX225" fmla="*/ 5290070 w 7467600"/>
              <a:gd name="connsiteY225" fmla="*/ 4263619 h 6858000"/>
              <a:gd name="connsiteX226" fmla="*/ 4834991 w 7467600"/>
              <a:gd name="connsiteY226" fmla="*/ 3830985 h 6858000"/>
              <a:gd name="connsiteX227" fmla="*/ 4440129 w 7467600"/>
              <a:gd name="connsiteY227" fmla="*/ 3448571 h 6858000"/>
              <a:gd name="connsiteX228" fmla="*/ 4441737 w 7467600"/>
              <a:gd name="connsiteY228" fmla="*/ 3399734 h 6858000"/>
              <a:gd name="connsiteX229" fmla="*/ 4431236 w 7467600"/>
              <a:gd name="connsiteY229" fmla="*/ 3400954 h 6858000"/>
              <a:gd name="connsiteX230" fmla="*/ 4557150 w 7467600"/>
              <a:gd name="connsiteY230" fmla="*/ 3510023 h 6858000"/>
              <a:gd name="connsiteX231" fmla="*/ 4856936 w 7467600"/>
              <a:gd name="connsiteY231" fmla="*/ 3809146 h 6858000"/>
              <a:gd name="connsiteX232" fmla="*/ 5111996 w 7467600"/>
              <a:gd name="connsiteY232" fmla="*/ 4065759 h 6858000"/>
              <a:gd name="connsiteX233" fmla="*/ 5388878 w 7467600"/>
              <a:gd name="connsiteY233" fmla="*/ 4300185 h 6858000"/>
              <a:gd name="connsiteX234" fmla="*/ 5425556 w 7467600"/>
              <a:gd name="connsiteY234" fmla="*/ 4308967 h 6858000"/>
              <a:gd name="connsiteX235" fmla="*/ 4943646 w 7467600"/>
              <a:gd name="connsiteY235" fmla="*/ 3822916 h 6858000"/>
              <a:gd name="connsiteX236" fmla="*/ 4594837 w 7467600"/>
              <a:gd name="connsiteY236" fmla="*/ 3532274 h 6858000"/>
              <a:gd name="connsiteX237" fmla="*/ 4441737 w 7467600"/>
              <a:gd name="connsiteY237" fmla="*/ 3399734 h 6858000"/>
              <a:gd name="connsiteX238" fmla="*/ 5425834 w 7467600"/>
              <a:gd name="connsiteY238" fmla="*/ 3162785 h 6858000"/>
              <a:gd name="connsiteX239" fmla="*/ 5401644 w 7467600"/>
              <a:gd name="connsiteY239" fmla="*/ 3617847 h 6858000"/>
              <a:gd name="connsiteX240" fmla="*/ 5467256 w 7467600"/>
              <a:gd name="connsiteY240" fmla="*/ 4175494 h 6858000"/>
              <a:gd name="connsiteX241" fmla="*/ 5448069 w 7467600"/>
              <a:gd name="connsiteY241" fmla="*/ 3567554 h 6858000"/>
              <a:gd name="connsiteX242" fmla="*/ 5425834 w 7467600"/>
              <a:gd name="connsiteY242" fmla="*/ 3162785 h 6858000"/>
              <a:gd name="connsiteX243" fmla="*/ 1318687 w 7467600"/>
              <a:gd name="connsiteY243" fmla="*/ 3113840 h 6858000"/>
              <a:gd name="connsiteX244" fmla="*/ 1066793 w 7467600"/>
              <a:gd name="connsiteY244" fmla="*/ 3212171 h 6858000"/>
              <a:gd name="connsiteX245" fmla="*/ 993319 w 7467600"/>
              <a:gd name="connsiteY245" fmla="*/ 3247648 h 6858000"/>
              <a:gd name="connsiteX246" fmla="*/ 853081 w 7467600"/>
              <a:gd name="connsiteY246" fmla="*/ 3312410 h 6858000"/>
              <a:gd name="connsiteX247" fmla="*/ 805957 w 7467600"/>
              <a:gd name="connsiteY247" fmla="*/ 3330443 h 6858000"/>
              <a:gd name="connsiteX248" fmla="*/ 1318687 w 7467600"/>
              <a:gd name="connsiteY248" fmla="*/ 3113840 h 6858000"/>
              <a:gd name="connsiteX249" fmla="*/ 5453702 w 7467600"/>
              <a:gd name="connsiteY249" fmla="*/ 3090882 h 6858000"/>
              <a:gd name="connsiteX250" fmla="*/ 5480135 w 7467600"/>
              <a:gd name="connsiteY250" fmla="*/ 3565802 h 6858000"/>
              <a:gd name="connsiteX251" fmla="*/ 5499023 w 7467600"/>
              <a:gd name="connsiteY251" fmla="*/ 4166310 h 6858000"/>
              <a:gd name="connsiteX252" fmla="*/ 5547022 w 7467600"/>
              <a:gd name="connsiteY252" fmla="*/ 3607838 h 6858000"/>
              <a:gd name="connsiteX253" fmla="*/ 5515964 w 7467600"/>
              <a:gd name="connsiteY253" fmla="*/ 3378541 h 6858000"/>
              <a:gd name="connsiteX254" fmla="*/ 5453702 w 7467600"/>
              <a:gd name="connsiteY254" fmla="*/ 3090882 h 6858000"/>
              <a:gd name="connsiteX255" fmla="*/ 1238695 w 7467600"/>
              <a:gd name="connsiteY255" fmla="*/ 3076820 h 6858000"/>
              <a:gd name="connsiteX256" fmla="*/ 716371 w 7467600"/>
              <a:gd name="connsiteY256" fmla="*/ 3293249 h 6858000"/>
              <a:gd name="connsiteX257" fmla="*/ 579522 w 7467600"/>
              <a:gd name="connsiteY257" fmla="*/ 3371759 h 6858000"/>
              <a:gd name="connsiteX258" fmla="*/ 600288 w 7467600"/>
              <a:gd name="connsiteY258" fmla="*/ 3365555 h 6858000"/>
              <a:gd name="connsiteX259" fmla="*/ 840692 w 7467600"/>
              <a:gd name="connsiteY259" fmla="*/ 3284921 h 6858000"/>
              <a:gd name="connsiteX260" fmla="*/ 979248 w 7467600"/>
              <a:gd name="connsiteY260" fmla="*/ 3221003 h 6858000"/>
              <a:gd name="connsiteX261" fmla="*/ 1053282 w 7467600"/>
              <a:gd name="connsiteY261" fmla="*/ 3185247 h 6858000"/>
              <a:gd name="connsiteX262" fmla="*/ 1320603 w 7467600"/>
              <a:gd name="connsiteY262" fmla="*/ 3081281 h 6858000"/>
              <a:gd name="connsiteX263" fmla="*/ 1238695 w 7467600"/>
              <a:gd name="connsiteY263" fmla="*/ 3076820 h 6858000"/>
              <a:gd name="connsiteX264" fmla="*/ 5425627 w 7467600"/>
              <a:gd name="connsiteY264" fmla="*/ 2954192 h 6858000"/>
              <a:gd name="connsiteX265" fmla="*/ 5470770 w 7467600"/>
              <a:gd name="connsiteY265" fmla="*/ 3005435 h 6858000"/>
              <a:gd name="connsiteX266" fmla="*/ 5519779 w 7467600"/>
              <a:gd name="connsiteY266" fmla="*/ 4359223 h 6858000"/>
              <a:gd name="connsiteX267" fmla="*/ 5520293 w 7467600"/>
              <a:gd name="connsiteY267" fmla="*/ 4360602 h 6858000"/>
              <a:gd name="connsiteX268" fmla="*/ 5767221 w 7467600"/>
              <a:gd name="connsiteY268" fmla="*/ 4665564 h 6858000"/>
              <a:gd name="connsiteX269" fmla="*/ 6937169 w 7467600"/>
              <a:gd name="connsiteY269" fmla="*/ 4815941 h 6858000"/>
              <a:gd name="connsiteX270" fmla="*/ 6953922 w 7467600"/>
              <a:gd name="connsiteY270" fmla="*/ 4890068 h 6858000"/>
              <a:gd name="connsiteX271" fmla="*/ 6071359 w 7467600"/>
              <a:gd name="connsiteY271" fmla="*/ 4770770 h 6858000"/>
              <a:gd name="connsiteX272" fmla="*/ 6038839 w 7467600"/>
              <a:gd name="connsiteY272" fmla="*/ 4764474 h 6858000"/>
              <a:gd name="connsiteX273" fmla="*/ 6038706 w 7467600"/>
              <a:gd name="connsiteY273" fmla="*/ 4763847 h 6858000"/>
              <a:gd name="connsiteX274" fmla="*/ 6037784 w 7467600"/>
              <a:gd name="connsiteY274" fmla="*/ 4764270 h 6858000"/>
              <a:gd name="connsiteX275" fmla="*/ 6038839 w 7467600"/>
              <a:gd name="connsiteY275" fmla="*/ 4764474 h 6858000"/>
              <a:gd name="connsiteX276" fmla="*/ 6040338 w 7467600"/>
              <a:gd name="connsiteY276" fmla="*/ 4771418 h 6858000"/>
              <a:gd name="connsiteX277" fmla="*/ 6024488 w 7467600"/>
              <a:gd name="connsiteY277" fmla="*/ 4809903 h 6858000"/>
              <a:gd name="connsiteX278" fmla="*/ 5599771 w 7467600"/>
              <a:gd name="connsiteY278" fmla="*/ 5509652 h 6858000"/>
              <a:gd name="connsiteX279" fmla="*/ 5548843 w 7467600"/>
              <a:gd name="connsiteY279" fmla="*/ 5563845 h 6858000"/>
              <a:gd name="connsiteX280" fmla="*/ 5940952 w 7467600"/>
              <a:gd name="connsiteY280" fmla="*/ 6250028 h 6858000"/>
              <a:gd name="connsiteX281" fmla="*/ 6043441 w 7467600"/>
              <a:gd name="connsiteY281" fmla="*/ 6665847 h 6858000"/>
              <a:gd name="connsiteX282" fmla="*/ 6093432 w 7467600"/>
              <a:gd name="connsiteY282" fmla="*/ 6858000 h 6858000"/>
              <a:gd name="connsiteX283" fmla="*/ 6034344 w 7467600"/>
              <a:gd name="connsiteY283" fmla="*/ 6858000 h 6858000"/>
              <a:gd name="connsiteX284" fmla="*/ 6026679 w 7467600"/>
              <a:gd name="connsiteY284" fmla="*/ 6836959 h 6858000"/>
              <a:gd name="connsiteX285" fmla="*/ 5800441 w 7467600"/>
              <a:gd name="connsiteY285" fmla="*/ 6335286 h 6858000"/>
              <a:gd name="connsiteX286" fmla="*/ 5526562 w 7467600"/>
              <a:gd name="connsiteY286" fmla="*/ 5705388 h 6858000"/>
              <a:gd name="connsiteX287" fmla="*/ 5519640 w 7467600"/>
              <a:gd name="connsiteY287" fmla="*/ 5683774 h 6858000"/>
              <a:gd name="connsiteX288" fmla="*/ 5844559 w 7467600"/>
              <a:gd name="connsiteY288" fmla="*/ 6553349 h 6858000"/>
              <a:gd name="connsiteX289" fmla="*/ 5975994 w 7467600"/>
              <a:gd name="connsiteY289" fmla="*/ 6858000 h 6858000"/>
              <a:gd name="connsiteX290" fmla="*/ 5898547 w 7467600"/>
              <a:gd name="connsiteY290" fmla="*/ 6858000 h 6858000"/>
              <a:gd name="connsiteX291" fmla="*/ 5682041 w 7467600"/>
              <a:gd name="connsiteY291" fmla="*/ 6355860 h 6858000"/>
              <a:gd name="connsiteX292" fmla="*/ 5461758 w 7467600"/>
              <a:gd name="connsiteY292" fmla="*/ 5820220 h 6858000"/>
              <a:gd name="connsiteX293" fmla="*/ 5237282 w 7467600"/>
              <a:gd name="connsiteY293" fmla="*/ 6579086 h 6858000"/>
              <a:gd name="connsiteX294" fmla="*/ 5115009 w 7467600"/>
              <a:gd name="connsiteY294" fmla="*/ 6858000 h 6858000"/>
              <a:gd name="connsiteX295" fmla="*/ 5028074 w 7467600"/>
              <a:gd name="connsiteY295" fmla="*/ 6858000 h 6858000"/>
              <a:gd name="connsiteX296" fmla="*/ 5079508 w 7467600"/>
              <a:gd name="connsiteY296" fmla="*/ 6749074 h 6858000"/>
              <a:gd name="connsiteX297" fmla="*/ 5371846 w 7467600"/>
              <a:gd name="connsiteY297" fmla="*/ 5924413 h 6858000"/>
              <a:gd name="connsiteX298" fmla="*/ 5270512 w 7467600"/>
              <a:gd name="connsiteY298" fmla="*/ 6138975 h 6858000"/>
              <a:gd name="connsiteX299" fmla="*/ 5062409 w 7467600"/>
              <a:gd name="connsiteY299" fmla="*/ 6653544 h 6858000"/>
              <a:gd name="connsiteX300" fmla="*/ 5036628 w 7467600"/>
              <a:gd name="connsiteY300" fmla="*/ 6754247 h 6858000"/>
              <a:gd name="connsiteX301" fmla="*/ 5009112 w 7467600"/>
              <a:gd name="connsiteY301" fmla="*/ 6858000 h 6858000"/>
              <a:gd name="connsiteX302" fmla="*/ 4976679 w 7467600"/>
              <a:gd name="connsiteY302" fmla="*/ 6858000 h 6858000"/>
              <a:gd name="connsiteX303" fmla="*/ 5006537 w 7467600"/>
              <a:gd name="connsiteY303" fmla="*/ 6747068 h 6858000"/>
              <a:gd name="connsiteX304" fmla="*/ 5032723 w 7467600"/>
              <a:gd name="connsiteY304" fmla="*/ 6644957 h 6858000"/>
              <a:gd name="connsiteX305" fmla="*/ 5242949 w 7467600"/>
              <a:gd name="connsiteY305" fmla="*/ 6125175 h 6858000"/>
              <a:gd name="connsiteX306" fmla="*/ 5286321 w 7467600"/>
              <a:gd name="connsiteY306" fmla="*/ 6033555 h 6858000"/>
              <a:gd name="connsiteX307" fmla="*/ 5008210 w 7467600"/>
              <a:gd name="connsiteY307" fmla="*/ 6649194 h 6858000"/>
              <a:gd name="connsiteX308" fmla="*/ 4986321 w 7467600"/>
              <a:gd name="connsiteY308" fmla="*/ 6765687 h 6858000"/>
              <a:gd name="connsiteX309" fmla="*/ 4973474 w 7467600"/>
              <a:gd name="connsiteY309" fmla="*/ 6858000 h 6858000"/>
              <a:gd name="connsiteX310" fmla="*/ 4907178 w 7467600"/>
              <a:gd name="connsiteY310" fmla="*/ 6858000 h 6858000"/>
              <a:gd name="connsiteX311" fmla="*/ 4910810 w 7467600"/>
              <a:gd name="connsiteY311" fmla="*/ 6829660 h 6858000"/>
              <a:gd name="connsiteX312" fmla="*/ 4987461 w 7467600"/>
              <a:gd name="connsiteY312" fmla="*/ 6432994 h 6858000"/>
              <a:gd name="connsiteX313" fmla="*/ 5179262 w 7467600"/>
              <a:gd name="connsiteY313" fmla="*/ 6035044 h 6858000"/>
              <a:gd name="connsiteX314" fmla="*/ 4689678 w 7467600"/>
              <a:gd name="connsiteY314" fmla="*/ 6440241 h 6858000"/>
              <a:gd name="connsiteX315" fmla="*/ 4477543 w 7467600"/>
              <a:gd name="connsiteY315" fmla="*/ 6674836 h 6858000"/>
              <a:gd name="connsiteX316" fmla="*/ 4329957 w 7467600"/>
              <a:gd name="connsiteY316" fmla="*/ 6858000 h 6858000"/>
              <a:gd name="connsiteX317" fmla="*/ 4218595 w 7467600"/>
              <a:gd name="connsiteY317" fmla="*/ 6858000 h 6858000"/>
              <a:gd name="connsiteX318" fmla="*/ 4368888 w 7467600"/>
              <a:gd name="connsiteY318" fmla="*/ 6668412 h 6858000"/>
              <a:gd name="connsiteX319" fmla="*/ 4563091 w 7467600"/>
              <a:gd name="connsiteY319" fmla="*/ 6442508 h 6858000"/>
              <a:gd name="connsiteX320" fmla="*/ 5387324 w 7467600"/>
              <a:gd name="connsiteY320" fmla="*/ 5705830 h 6858000"/>
              <a:gd name="connsiteX321" fmla="*/ 5073620 w 7467600"/>
              <a:gd name="connsiteY321" fmla="*/ 5955437 h 6858000"/>
              <a:gd name="connsiteX322" fmla="*/ 4689789 w 7467600"/>
              <a:gd name="connsiteY322" fmla="*/ 6268382 h 6858000"/>
              <a:gd name="connsiteX323" fmla="*/ 4418722 w 7467600"/>
              <a:gd name="connsiteY323" fmla="*/ 6570886 h 6858000"/>
              <a:gd name="connsiteX324" fmla="*/ 4214944 w 7467600"/>
              <a:gd name="connsiteY324" fmla="*/ 6858000 h 6858000"/>
              <a:gd name="connsiteX325" fmla="*/ 4177898 w 7467600"/>
              <a:gd name="connsiteY325" fmla="*/ 6858000 h 6858000"/>
              <a:gd name="connsiteX326" fmla="*/ 4391597 w 7467600"/>
              <a:gd name="connsiteY326" fmla="*/ 6556370 h 6858000"/>
              <a:gd name="connsiteX327" fmla="*/ 4668889 w 7467600"/>
              <a:gd name="connsiteY327" fmla="*/ 6246399 h 6858000"/>
              <a:gd name="connsiteX328" fmla="*/ 5055427 w 7467600"/>
              <a:gd name="connsiteY328" fmla="*/ 5931476 h 6858000"/>
              <a:gd name="connsiteX329" fmla="*/ 5371814 w 7467600"/>
              <a:gd name="connsiteY329" fmla="*/ 5678975 h 6858000"/>
              <a:gd name="connsiteX330" fmla="*/ 4987918 w 7467600"/>
              <a:gd name="connsiteY330" fmla="*/ 5838701 h 6858000"/>
              <a:gd name="connsiteX331" fmla="*/ 4317146 w 7467600"/>
              <a:gd name="connsiteY331" fmla="*/ 6587716 h 6858000"/>
              <a:gd name="connsiteX332" fmla="*/ 4171627 w 7467600"/>
              <a:gd name="connsiteY332" fmla="*/ 6858000 h 6858000"/>
              <a:gd name="connsiteX333" fmla="*/ 4081585 w 7467600"/>
              <a:gd name="connsiteY333" fmla="*/ 6858000 h 6858000"/>
              <a:gd name="connsiteX334" fmla="*/ 4238603 w 7467600"/>
              <a:gd name="connsiteY334" fmla="*/ 6559341 h 6858000"/>
              <a:gd name="connsiteX335" fmla="*/ 4778333 w 7467600"/>
              <a:gd name="connsiteY335" fmla="*/ 5873626 h 6858000"/>
              <a:gd name="connsiteX336" fmla="*/ 5414185 w 7467600"/>
              <a:gd name="connsiteY336" fmla="*/ 5573882 h 6858000"/>
              <a:gd name="connsiteX337" fmla="*/ 5959648 w 7467600"/>
              <a:gd name="connsiteY337" fmla="*/ 4760797 h 6858000"/>
              <a:gd name="connsiteX338" fmla="*/ 5355019 w 7467600"/>
              <a:gd name="connsiteY338" fmla="*/ 4734672 h 6858000"/>
              <a:gd name="connsiteX339" fmla="*/ 5083565 w 7467600"/>
              <a:gd name="connsiteY339" fmla="*/ 5179121 h 6858000"/>
              <a:gd name="connsiteX340" fmla="*/ 4713577 w 7467600"/>
              <a:gd name="connsiteY340" fmla="*/ 5616803 h 6858000"/>
              <a:gd name="connsiteX341" fmla="*/ 3989559 w 7467600"/>
              <a:gd name="connsiteY341" fmla="*/ 6145945 h 6858000"/>
              <a:gd name="connsiteX342" fmla="*/ 3939824 w 7467600"/>
              <a:gd name="connsiteY342" fmla="*/ 6066900 h 6858000"/>
              <a:gd name="connsiteX343" fmla="*/ 4584537 w 7467600"/>
              <a:gd name="connsiteY343" fmla="*/ 5324826 h 6858000"/>
              <a:gd name="connsiteX344" fmla="*/ 5037105 w 7467600"/>
              <a:gd name="connsiteY344" fmla="*/ 5088765 h 6858000"/>
              <a:gd name="connsiteX345" fmla="*/ 5039930 w 7467600"/>
              <a:gd name="connsiteY345" fmla="*/ 5089585 h 6858000"/>
              <a:gd name="connsiteX346" fmla="*/ 5263764 w 7467600"/>
              <a:gd name="connsiteY346" fmla="*/ 4735525 h 6858000"/>
              <a:gd name="connsiteX347" fmla="*/ 4086300 w 7467600"/>
              <a:gd name="connsiteY347" fmla="*/ 4884599 h 6858000"/>
              <a:gd name="connsiteX348" fmla="*/ 4085485 w 7467600"/>
              <a:gd name="connsiteY348" fmla="*/ 4899070 h 6858000"/>
              <a:gd name="connsiteX349" fmla="*/ 3871915 w 7467600"/>
              <a:gd name="connsiteY349" fmla="*/ 5253645 h 6858000"/>
              <a:gd name="connsiteX350" fmla="*/ 3799374 w 7467600"/>
              <a:gd name="connsiteY350" fmla="*/ 5466127 h 6858000"/>
              <a:gd name="connsiteX351" fmla="*/ 3498850 w 7467600"/>
              <a:gd name="connsiteY351" fmla="*/ 6661888 h 6858000"/>
              <a:gd name="connsiteX352" fmla="*/ 3399216 w 7467600"/>
              <a:gd name="connsiteY352" fmla="*/ 6858000 h 6858000"/>
              <a:gd name="connsiteX353" fmla="*/ 3303688 w 7467600"/>
              <a:gd name="connsiteY353" fmla="*/ 6858000 h 6858000"/>
              <a:gd name="connsiteX354" fmla="*/ 3391774 w 7467600"/>
              <a:gd name="connsiteY354" fmla="*/ 6697181 h 6858000"/>
              <a:gd name="connsiteX355" fmla="*/ 3735540 w 7467600"/>
              <a:gd name="connsiteY355" fmla="*/ 5546923 h 6858000"/>
              <a:gd name="connsiteX356" fmla="*/ 3729438 w 7467600"/>
              <a:gd name="connsiteY356" fmla="*/ 5569058 h 6858000"/>
              <a:gd name="connsiteX357" fmla="*/ 3707782 w 7467600"/>
              <a:gd name="connsiteY357" fmla="*/ 5644908 h 6858000"/>
              <a:gd name="connsiteX358" fmla="*/ 3583827 w 7467600"/>
              <a:gd name="connsiteY358" fmla="*/ 6039215 h 6858000"/>
              <a:gd name="connsiteX359" fmla="*/ 3547861 w 7467600"/>
              <a:gd name="connsiteY359" fmla="*/ 6129609 h 6858000"/>
              <a:gd name="connsiteX360" fmla="*/ 3490905 w 7467600"/>
              <a:gd name="connsiteY360" fmla="*/ 6277660 h 6858000"/>
              <a:gd name="connsiteX361" fmla="*/ 3455859 w 7467600"/>
              <a:gd name="connsiteY361" fmla="*/ 6391301 h 6858000"/>
              <a:gd name="connsiteX362" fmla="*/ 3429112 w 7467600"/>
              <a:gd name="connsiteY362" fmla="*/ 6479469 h 6858000"/>
              <a:gd name="connsiteX363" fmla="*/ 3304862 w 7467600"/>
              <a:gd name="connsiteY363" fmla="*/ 6796476 h 6858000"/>
              <a:gd name="connsiteX364" fmla="*/ 3276071 w 7467600"/>
              <a:gd name="connsiteY364" fmla="*/ 6858000 h 6858000"/>
              <a:gd name="connsiteX365" fmla="*/ 3240805 w 7467600"/>
              <a:gd name="connsiteY365" fmla="*/ 6858000 h 6858000"/>
              <a:gd name="connsiteX366" fmla="*/ 3275917 w 7467600"/>
              <a:gd name="connsiteY366" fmla="*/ 6783192 h 6858000"/>
              <a:gd name="connsiteX367" fmla="*/ 3399358 w 7467600"/>
              <a:gd name="connsiteY367" fmla="*/ 6469011 h 6858000"/>
              <a:gd name="connsiteX368" fmla="*/ 3425650 w 7467600"/>
              <a:gd name="connsiteY368" fmla="*/ 6381333 h 6858000"/>
              <a:gd name="connsiteX369" fmla="*/ 3460661 w 7467600"/>
              <a:gd name="connsiteY369" fmla="*/ 6266763 h 6858000"/>
              <a:gd name="connsiteX370" fmla="*/ 3518021 w 7467600"/>
              <a:gd name="connsiteY370" fmla="*/ 6117298 h 6858000"/>
              <a:gd name="connsiteX371" fmla="*/ 3554035 w 7467600"/>
              <a:gd name="connsiteY371" fmla="*/ 6027832 h 6858000"/>
              <a:gd name="connsiteX372" fmla="*/ 3677174 w 7467600"/>
              <a:gd name="connsiteY372" fmla="*/ 5636351 h 6858000"/>
              <a:gd name="connsiteX373" fmla="*/ 3698819 w 7467600"/>
              <a:gd name="connsiteY373" fmla="*/ 5560503 h 6858000"/>
              <a:gd name="connsiteX374" fmla="*/ 3702094 w 7467600"/>
              <a:gd name="connsiteY374" fmla="*/ 5549194 h 6858000"/>
              <a:gd name="connsiteX375" fmla="*/ 3398355 w 7467600"/>
              <a:gd name="connsiteY375" fmla="*/ 6094603 h 6858000"/>
              <a:gd name="connsiteX376" fmla="*/ 3193941 w 7467600"/>
              <a:gd name="connsiteY376" fmla="*/ 6798775 h 6858000"/>
              <a:gd name="connsiteX377" fmla="*/ 3184140 w 7467600"/>
              <a:gd name="connsiteY377" fmla="*/ 6858000 h 6858000"/>
              <a:gd name="connsiteX378" fmla="*/ 3099978 w 7467600"/>
              <a:gd name="connsiteY378" fmla="*/ 6858000 h 6858000"/>
              <a:gd name="connsiteX379" fmla="*/ 3101556 w 7467600"/>
              <a:gd name="connsiteY379" fmla="*/ 6843337 h 6858000"/>
              <a:gd name="connsiteX380" fmla="*/ 3370162 w 7467600"/>
              <a:gd name="connsiteY380" fmla="*/ 5785550 h 6858000"/>
              <a:gd name="connsiteX381" fmla="*/ 3746477 w 7467600"/>
              <a:gd name="connsiteY381" fmla="*/ 5377889 h 6858000"/>
              <a:gd name="connsiteX382" fmla="*/ 3863399 w 7467600"/>
              <a:gd name="connsiteY382" fmla="*/ 5087257 h 6858000"/>
              <a:gd name="connsiteX383" fmla="*/ 3968712 w 7467600"/>
              <a:gd name="connsiteY383" fmla="*/ 4913989 h 6858000"/>
              <a:gd name="connsiteX384" fmla="*/ 2792390 w 7467600"/>
              <a:gd name="connsiteY384" fmla="*/ 5382974 h 6858000"/>
              <a:gd name="connsiteX385" fmla="*/ 2714982 w 7467600"/>
              <a:gd name="connsiteY385" fmla="*/ 5427051 h 6858000"/>
              <a:gd name="connsiteX386" fmla="*/ 2813361 w 7467600"/>
              <a:gd name="connsiteY386" fmla="*/ 6023912 h 6858000"/>
              <a:gd name="connsiteX387" fmla="*/ 2688430 w 7467600"/>
              <a:gd name="connsiteY387" fmla="*/ 6801564 h 6858000"/>
              <a:gd name="connsiteX388" fmla="*/ 2629626 w 7467600"/>
              <a:gd name="connsiteY388" fmla="*/ 6763394 h 6858000"/>
              <a:gd name="connsiteX389" fmla="*/ 2565328 w 7467600"/>
              <a:gd name="connsiteY389" fmla="*/ 5516399 h 6858000"/>
              <a:gd name="connsiteX390" fmla="*/ 1922999 w 7467600"/>
              <a:gd name="connsiteY390" fmla="*/ 5980343 h 6858000"/>
              <a:gd name="connsiteX391" fmla="*/ 1950261 w 7467600"/>
              <a:gd name="connsiteY391" fmla="*/ 6405858 h 6858000"/>
              <a:gd name="connsiteX392" fmla="*/ 2365554 w 7467600"/>
              <a:gd name="connsiteY392" fmla="*/ 6759107 h 6858000"/>
              <a:gd name="connsiteX393" fmla="*/ 2424142 w 7467600"/>
              <a:gd name="connsiteY393" fmla="*/ 6858000 h 6858000"/>
              <a:gd name="connsiteX394" fmla="*/ 2395994 w 7467600"/>
              <a:gd name="connsiteY394" fmla="*/ 6858000 h 6858000"/>
              <a:gd name="connsiteX395" fmla="*/ 2392863 w 7467600"/>
              <a:gd name="connsiteY395" fmla="*/ 6852964 h 6858000"/>
              <a:gd name="connsiteX396" fmla="*/ 2017589 w 7467600"/>
              <a:gd name="connsiteY396" fmla="*/ 6493982 h 6858000"/>
              <a:gd name="connsiteX397" fmla="*/ 2147336 w 7467600"/>
              <a:gd name="connsiteY397" fmla="*/ 6594052 h 6858000"/>
              <a:gd name="connsiteX398" fmla="*/ 2207047 w 7467600"/>
              <a:gd name="connsiteY398" fmla="*/ 6654540 h 6858000"/>
              <a:gd name="connsiteX399" fmla="*/ 2299106 w 7467600"/>
              <a:gd name="connsiteY399" fmla="*/ 6778931 h 6858000"/>
              <a:gd name="connsiteX400" fmla="*/ 2314430 w 7467600"/>
              <a:gd name="connsiteY400" fmla="*/ 6801144 h 6858000"/>
              <a:gd name="connsiteX401" fmla="*/ 2352406 w 7467600"/>
              <a:gd name="connsiteY401" fmla="*/ 6858000 h 6858000"/>
              <a:gd name="connsiteX402" fmla="*/ 2314492 w 7467600"/>
              <a:gd name="connsiteY402" fmla="*/ 6858000 h 6858000"/>
              <a:gd name="connsiteX403" fmla="*/ 2288095 w 7467600"/>
              <a:gd name="connsiteY403" fmla="*/ 6818030 h 6858000"/>
              <a:gd name="connsiteX404" fmla="*/ 2272768 w 7467600"/>
              <a:gd name="connsiteY404" fmla="*/ 6795822 h 6858000"/>
              <a:gd name="connsiteX405" fmla="*/ 2182715 w 7467600"/>
              <a:gd name="connsiteY405" fmla="*/ 6675071 h 6858000"/>
              <a:gd name="connsiteX406" fmla="*/ 2032061 w 7467600"/>
              <a:gd name="connsiteY406" fmla="*/ 6541380 h 6858000"/>
              <a:gd name="connsiteX407" fmla="*/ 2257220 w 7467600"/>
              <a:gd name="connsiteY407" fmla="*/ 6826257 h 6858000"/>
              <a:gd name="connsiteX408" fmla="*/ 2281324 w 7467600"/>
              <a:gd name="connsiteY408" fmla="*/ 6858000 h 6858000"/>
              <a:gd name="connsiteX409" fmla="*/ 2242860 w 7467600"/>
              <a:gd name="connsiteY409" fmla="*/ 6858000 h 6858000"/>
              <a:gd name="connsiteX410" fmla="*/ 2232818 w 7467600"/>
              <a:gd name="connsiteY410" fmla="*/ 6844926 h 6858000"/>
              <a:gd name="connsiteX411" fmla="*/ 1990172 w 7467600"/>
              <a:gd name="connsiteY411" fmla="*/ 6542121 h 6858000"/>
              <a:gd name="connsiteX412" fmla="*/ 2124090 w 7467600"/>
              <a:gd name="connsiteY412" fmla="*/ 6761017 h 6858000"/>
              <a:gd name="connsiteX413" fmla="*/ 2200380 w 7467600"/>
              <a:gd name="connsiteY413" fmla="*/ 6858000 h 6858000"/>
              <a:gd name="connsiteX414" fmla="*/ 2147507 w 7467600"/>
              <a:gd name="connsiteY414" fmla="*/ 6858000 h 6858000"/>
              <a:gd name="connsiteX415" fmla="*/ 2070668 w 7467600"/>
              <a:gd name="connsiteY415" fmla="*/ 6761520 h 6858000"/>
              <a:gd name="connsiteX416" fmla="*/ 1975142 w 7467600"/>
              <a:gd name="connsiteY416" fmla="*/ 6585570 h 6858000"/>
              <a:gd name="connsiteX417" fmla="*/ 2050035 w 7467600"/>
              <a:gd name="connsiteY417" fmla="*/ 6813345 h 6858000"/>
              <a:gd name="connsiteX418" fmla="*/ 2063025 w 7467600"/>
              <a:gd name="connsiteY418" fmla="*/ 6858000 h 6858000"/>
              <a:gd name="connsiteX419" fmla="*/ 2021675 w 7467600"/>
              <a:gd name="connsiteY419" fmla="*/ 6858000 h 6858000"/>
              <a:gd name="connsiteX420" fmla="*/ 2019308 w 7467600"/>
              <a:gd name="connsiteY420" fmla="*/ 6847118 h 6858000"/>
              <a:gd name="connsiteX421" fmla="*/ 1938835 w 7467600"/>
              <a:gd name="connsiteY421" fmla="*/ 6551160 h 6858000"/>
              <a:gd name="connsiteX422" fmla="*/ 1953230 w 7467600"/>
              <a:gd name="connsiteY422" fmla="*/ 6759699 h 6858000"/>
              <a:gd name="connsiteX423" fmla="*/ 1956763 w 7467600"/>
              <a:gd name="connsiteY423" fmla="*/ 6778191 h 6858000"/>
              <a:gd name="connsiteX424" fmla="*/ 1967925 w 7467600"/>
              <a:gd name="connsiteY424" fmla="*/ 6858000 h 6858000"/>
              <a:gd name="connsiteX425" fmla="*/ 1936622 w 7467600"/>
              <a:gd name="connsiteY425" fmla="*/ 6858000 h 6858000"/>
              <a:gd name="connsiteX426" fmla="*/ 1926261 w 7467600"/>
              <a:gd name="connsiteY426" fmla="*/ 6784064 h 6858000"/>
              <a:gd name="connsiteX427" fmla="*/ 1922724 w 7467600"/>
              <a:gd name="connsiteY427" fmla="*/ 6765577 h 6858000"/>
              <a:gd name="connsiteX428" fmla="*/ 1904650 w 7467600"/>
              <a:gd name="connsiteY428" fmla="*/ 6639616 h 6858000"/>
              <a:gd name="connsiteX429" fmla="*/ 1885273 w 7467600"/>
              <a:gd name="connsiteY429" fmla="*/ 6858000 h 6858000"/>
              <a:gd name="connsiteX430" fmla="*/ 1854363 w 7467600"/>
              <a:gd name="connsiteY430" fmla="*/ 6858000 h 6858000"/>
              <a:gd name="connsiteX431" fmla="*/ 1880391 w 7467600"/>
              <a:gd name="connsiteY431" fmla="*/ 6603796 h 6858000"/>
              <a:gd name="connsiteX432" fmla="*/ 1818273 w 7467600"/>
              <a:gd name="connsiteY432" fmla="*/ 6715729 h 6858000"/>
              <a:gd name="connsiteX433" fmla="*/ 1794691 w 7467600"/>
              <a:gd name="connsiteY433" fmla="*/ 6843239 h 6858000"/>
              <a:gd name="connsiteX434" fmla="*/ 1794914 w 7467600"/>
              <a:gd name="connsiteY434" fmla="*/ 6858000 h 6858000"/>
              <a:gd name="connsiteX435" fmla="*/ 1746128 w 7467600"/>
              <a:gd name="connsiteY435" fmla="*/ 6858000 h 6858000"/>
              <a:gd name="connsiteX436" fmla="*/ 1753934 w 7467600"/>
              <a:gd name="connsiteY436" fmla="*/ 6724796 h 6858000"/>
              <a:gd name="connsiteX437" fmla="*/ 1792053 w 7467600"/>
              <a:gd name="connsiteY437" fmla="*/ 6572396 h 6858000"/>
              <a:gd name="connsiteX438" fmla="*/ 1862248 w 7467600"/>
              <a:gd name="connsiteY438" fmla="*/ 6266397 h 6858000"/>
              <a:gd name="connsiteX439" fmla="*/ 1862250 w 7467600"/>
              <a:gd name="connsiteY439" fmla="*/ 6033531 h 6858000"/>
              <a:gd name="connsiteX440" fmla="*/ 1211999 w 7467600"/>
              <a:gd name="connsiteY440" fmla="*/ 6683610 h 6858000"/>
              <a:gd name="connsiteX441" fmla="*/ 1213266 w 7467600"/>
              <a:gd name="connsiteY441" fmla="*/ 6691947 h 6858000"/>
              <a:gd name="connsiteX442" fmla="*/ 1203370 w 7467600"/>
              <a:gd name="connsiteY442" fmla="*/ 6850676 h 6858000"/>
              <a:gd name="connsiteX443" fmla="*/ 1203671 w 7467600"/>
              <a:gd name="connsiteY443" fmla="*/ 6858000 h 6858000"/>
              <a:gd name="connsiteX444" fmla="*/ 1143180 w 7467600"/>
              <a:gd name="connsiteY444" fmla="*/ 6858000 h 6858000"/>
              <a:gd name="connsiteX445" fmla="*/ 1142176 w 7467600"/>
              <a:gd name="connsiteY445" fmla="*/ 6766045 h 6858000"/>
              <a:gd name="connsiteX446" fmla="*/ 1067484 w 7467600"/>
              <a:gd name="connsiteY446" fmla="*/ 6858000 h 6858000"/>
              <a:gd name="connsiteX447" fmla="*/ 953928 w 7467600"/>
              <a:gd name="connsiteY447" fmla="*/ 6858000 h 6858000"/>
              <a:gd name="connsiteX448" fmla="*/ 959715 w 7467600"/>
              <a:gd name="connsiteY448" fmla="*/ 6850185 h 6858000"/>
              <a:gd name="connsiteX449" fmla="*/ 1483788 w 7467600"/>
              <a:gd name="connsiteY449" fmla="*/ 6259174 h 6858000"/>
              <a:gd name="connsiteX450" fmla="*/ 1100671 w 7467600"/>
              <a:gd name="connsiteY450" fmla="*/ 6252137 h 6858000"/>
              <a:gd name="connsiteX451" fmla="*/ 1090144 w 7467600"/>
              <a:gd name="connsiteY451" fmla="*/ 6256748 h 6858000"/>
              <a:gd name="connsiteX452" fmla="*/ 1095872 w 7467600"/>
              <a:gd name="connsiteY452" fmla="*/ 6271892 h 6858000"/>
              <a:gd name="connsiteX453" fmla="*/ 262785 w 7467600"/>
              <a:gd name="connsiteY453" fmla="*/ 6845450 h 6858000"/>
              <a:gd name="connsiteX454" fmla="*/ 209968 w 7467600"/>
              <a:gd name="connsiteY454" fmla="*/ 6770713 h 6858000"/>
              <a:gd name="connsiteX455" fmla="*/ 873460 w 7467600"/>
              <a:gd name="connsiteY455" fmla="*/ 6253768 h 6858000"/>
              <a:gd name="connsiteX456" fmla="*/ 192686 w 7467600"/>
              <a:gd name="connsiteY456" fmla="*/ 5849257 h 6858000"/>
              <a:gd name="connsiteX457" fmla="*/ 4696 w 7467600"/>
              <a:gd name="connsiteY457" fmla="*/ 5697668 h 6858000"/>
              <a:gd name="connsiteX458" fmla="*/ 0 w 7467600"/>
              <a:gd name="connsiteY458" fmla="*/ 5689984 h 6858000"/>
              <a:gd name="connsiteX459" fmla="*/ 0 w 7467600"/>
              <a:gd name="connsiteY459" fmla="*/ 5513472 h 6858000"/>
              <a:gd name="connsiteX460" fmla="*/ 174101 w 7467600"/>
              <a:gd name="connsiteY460" fmla="*/ 5620277 h 6858000"/>
              <a:gd name="connsiteX461" fmla="*/ 891800 w 7467600"/>
              <a:gd name="connsiteY461" fmla="*/ 6036935 h 6858000"/>
              <a:gd name="connsiteX462" fmla="*/ 1072219 w 7467600"/>
              <a:gd name="connsiteY462" fmla="*/ 6169443 h 6858000"/>
              <a:gd name="connsiteX463" fmla="*/ 1074117 w 7467600"/>
              <a:gd name="connsiteY463" fmla="*/ 6170301 h 6858000"/>
              <a:gd name="connsiteX464" fmla="*/ 1083114 w 7467600"/>
              <a:gd name="connsiteY464" fmla="*/ 6174131 h 6858000"/>
              <a:gd name="connsiteX465" fmla="*/ 1543010 w 7467600"/>
              <a:gd name="connsiteY465" fmla="*/ 6191140 h 6858000"/>
              <a:gd name="connsiteX466" fmla="*/ 1551080 w 7467600"/>
              <a:gd name="connsiteY466" fmla="*/ 6195006 h 6858000"/>
              <a:gd name="connsiteX467" fmla="*/ 2345443 w 7467600"/>
              <a:gd name="connsiteY467" fmla="*/ 5549882 h 6858000"/>
              <a:gd name="connsiteX468" fmla="*/ 1721499 w 7467600"/>
              <a:gd name="connsiteY468" fmla="*/ 5599969 h 6858000"/>
              <a:gd name="connsiteX469" fmla="*/ 767716 w 7467600"/>
              <a:gd name="connsiteY469" fmla="*/ 5472768 h 6858000"/>
              <a:gd name="connsiteX470" fmla="*/ 722147 w 7467600"/>
              <a:gd name="connsiteY470" fmla="*/ 5393091 h 6858000"/>
              <a:gd name="connsiteX471" fmla="*/ 1485552 w 7467600"/>
              <a:gd name="connsiteY471" fmla="*/ 5313202 h 6858000"/>
              <a:gd name="connsiteX472" fmla="*/ 2143004 w 7467600"/>
              <a:gd name="connsiteY472" fmla="*/ 5402420 h 6858000"/>
              <a:gd name="connsiteX473" fmla="*/ 1933391 w 7467600"/>
              <a:gd name="connsiteY473" fmla="*/ 5156971 h 6858000"/>
              <a:gd name="connsiteX474" fmla="*/ 1827118 w 7467600"/>
              <a:gd name="connsiteY474" fmla="*/ 4968410 h 6858000"/>
              <a:gd name="connsiteX475" fmla="*/ 1837349 w 7467600"/>
              <a:gd name="connsiteY475" fmla="*/ 4956357 h 6858000"/>
              <a:gd name="connsiteX476" fmla="*/ 2162835 w 7467600"/>
              <a:gd name="connsiteY476" fmla="*/ 5187853 h 6858000"/>
              <a:gd name="connsiteX477" fmla="*/ 2257167 w 7467600"/>
              <a:gd name="connsiteY477" fmla="*/ 5462123 h 6858000"/>
              <a:gd name="connsiteX478" fmla="*/ 2261598 w 7467600"/>
              <a:gd name="connsiteY478" fmla="*/ 5467998 h 6858000"/>
              <a:gd name="connsiteX479" fmla="*/ 2437177 w 7467600"/>
              <a:gd name="connsiteY479" fmla="*/ 5479608 h 6858000"/>
              <a:gd name="connsiteX480" fmla="*/ 2445247 w 7467600"/>
              <a:gd name="connsiteY480" fmla="*/ 5483476 h 6858000"/>
              <a:gd name="connsiteX481" fmla="*/ 2743626 w 7467600"/>
              <a:gd name="connsiteY481" fmla="*/ 5304819 h 6858000"/>
              <a:gd name="connsiteX482" fmla="*/ 3048102 w 7467600"/>
              <a:gd name="connsiteY482" fmla="*/ 5150595 h 6858000"/>
              <a:gd name="connsiteX483" fmla="*/ 1799414 w 7467600"/>
              <a:gd name="connsiteY483" fmla="*/ 4694732 h 6858000"/>
              <a:gd name="connsiteX484" fmla="*/ 1771735 w 7467600"/>
              <a:gd name="connsiteY484" fmla="*/ 4619929 h 6858000"/>
              <a:gd name="connsiteX485" fmla="*/ 3104273 w 7467600"/>
              <a:gd name="connsiteY485" fmla="*/ 5076159 h 6858000"/>
              <a:gd name="connsiteX486" fmla="*/ 3113245 w 7467600"/>
              <a:gd name="connsiteY486" fmla="*/ 5090705 h 6858000"/>
              <a:gd name="connsiteX487" fmla="*/ 3126294 w 7467600"/>
              <a:gd name="connsiteY487" fmla="*/ 5114400 h 6858000"/>
              <a:gd name="connsiteX488" fmla="*/ 3937433 w 7467600"/>
              <a:gd name="connsiteY488" fmla="*/ 4830473 h 6858000"/>
              <a:gd name="connsiteX489" fmla="*/ 3590475 w 7467600"/>
              <a:gd name="connsiteY489" fmla="*/ 4597974 h 6858000"/>
              <a:gd name="connsiteX490" fmla="*/ 3100264 w 7467600"/>
              <a:gd name="connsiteY490" fmla="*/ 4579845 h 6858000"/>
              <a:gd name="connsiteX491" fmla="*/ 2183576 w 7467600"/>
              <a:gd name="connsiteY491" fmla="*/ 4227150 h 6858000"/>
              <a:gd name="connsiteX492" fmla="*/ 2151029 w 7467600"/>
              <a:gd name="connsiteY492" fmla="*/ 4146947 h 6858000"/>
              <a:gd name="connsiteX493" fmla="*/ 3563434 w 7467600"/>
              <a:gd name="connsiteY493" fmla="*/ 4469115 h 6858000"/>
              <a:gd name="connsiteX494" fmla="*/ 3177952 w 7467600"/>
              <a:gd name="connsiteY494" fmla="*/ 3657386 h 6858000"/>
              <a:gd name="connsiteX495" fmla="*/ 3189263 w 7467600"/>
              <a:gd name="connsiteY495" fmla="*/ 3625726 h 6858000"/>
              <a:gd name="connsiteX496" fmla="*/ 3560912 w 7467600"/>
              <a:gd name="connsiteY496" fmla="*/ 4079863 h 6858000"/>
              <a:gd name="connsiteX497" fmla="*/ 3626636 w 7467600"/>
              <a:gd name="connsiteY497" fmla="*/ 4512230 h 6858000"/>
              <a:gd name="connsiteX498" fmla="*/ 3653088 w 7467600"/>
              <a:gd name="connsiteY498" fmla="*/ 4521417 h 6858000"/>
              <a:gd name="connsiteX499" fmla="*/ 3988128 w 7467600"/>
              <a:gd name="connsiteY499" fmla="*/ 4817267 h 6858000"/>
              <a:gd name="connsiteX500" fmla="*/ 4830582 w 7467600"/>
              <a:gd name="connsiteY500" fmla="*/ 4676000 h 6858000"/>
              <a:gd name="connsiteX501" fmla="*/ 4830100 w 7467600"/>
              <a:gd name="connsiteY501" fmla="*/ 4675554 h 6858000"/>
              <a:gd name="connsiteX502" fmla="*/ 4036318 w 7467600"/>
              <a:gd name="connsiteY502" fmla="*/ 4147013 h 6858000"/>
              <a:gd name="connsiteX503" fmla="*/ 3432098 w 7467600"/>
              <a:gd name="connsiteY503" fmla="*/ 3537312 h 6858000"/>
              <a:gd name="connsiteX504" fmla="*/ 3446761 w 7467600"/>
              <a:gd name="connsiteY504" fmla="*/ 3461278 h 6858000"/>
              <a:gd name="connsiteX505" fmla="*/ 4419733 w 7467600"/>
              <a:gd name="connsiteY505" fmla="*/ 3963555 h 6858000"/>
              <a:gd name="connsiteX506" fmla="*/ 4781371 w 7467600"/>
              <a:gd name="connsiteY506" fmla="*/ 4458604 h 6858000"/>
              <a:gd name="connsiteX507" fmla="*/ 4780440 w 7467600"/>
              <a:gd name="connsiteY507" fmla="*/ 4470290 h 6858000"/>
              <a:gd name="connsiteX508" fmla="*/ 4898954 w 7467600"/>
              <a:gd name="connsiteY508" fmla="*/ 4662092 h 6858000"/>
              <a:gd name="connsiteX509" fmla="*/ 4900699 w 7467600"/>
              <a:gd name="connsiteY509" fmla="*/ 4670867 h 6858000"/>
              <a:gd name="connsiteX510" fmla="*/ 5714511 w 7467600"/>
              <a:gd name="connsiteY510" fmla="*/ 4663483 h 6858000"/>
              <a:gd name="connsiteX511" fmla="*/ 5464793 w 7467600"/>
              <a:gd name="connsiteY511" fmla="*/ 4393556 h 6858000"/>
              <a:gd name="connsiteX512" fmla="*/ 5461897 w 7467600"/>
              <a:gd name="connsiteY512" fmla="*/ 4390879 h 6858000"/>
              <a:gd name="connsiteX513" fmla="*/ 4294126 w 7467600"/>
              <a:gd name="connsiteY513" fmla="*/ 3303048 h 6858000"/>
              <a:gd name="connsiteX514" fmla="*/ 4305321 w 7467600"/>
              <a:gd name="connsiteY514" fmla="*/ 3256953 h 6858000"/>
              <a:gd name="connsiteX515" fmla="*/ 4949299 w 7467600"/>
              <a:gd name="connsiteY515" fmla="*/ 3766336 h 6858000"/>
              <a:gd name="connsiteX516" fmla="*/ 5291452 w 7467600"/>
              <a:gd name="connsiteY516" fmla="*/ 4076801 h 6858000"/>
              <a:gd name="connsiteX517" fmla="*/ 5434998 w 7467600"/>
              <a:gd name="connsiteY517" fmla="*/ 4254100 h 6858000"/>
              <a:gd name="connsiteX518" fmla="*/ 5351015 w 7467600"/>
              <a:gd name="connsiteY518" fmla="*/ 3760989 h 6858000"/>
              <a:gd name="connsiteX519" fmla="*/ 5413780 w 7467600"/>
              <a:gd name="connsiteY519" fmla="*/ 2966265 h 6858000"/>
              <a:gd name="connsiteX520" fmla="*/ 5425627 w 7467600"/>
              <a:gd name="connsiteY520" fmla="*/ 2954192 h 6858000"/>
              <a:gd name="connsiteX521" fmla="*/ 6604735 w 7467600"/>
              <a:gd name="connsiteY521" fmla="*/ 2041381 h 6858000"/>
              <a:gd name="connsiteX522" fmla="*/ 7204487 w 7467600"/>
              <a:gd name="connsiteY522" fmla="*/ 2742112 h 6858000"/>
              <a:gd name="connsiteX523" fmla="*/ 7131592 w 7467600"/>
              <a:gd name="connsiteY523" fmla="*/ 2672096 h 6858000"/>
              <a:gd name="connsiteX524" fmla="*/ 6996344 w 7467600"/>
              <a:gd name="connsiteY524" fmla="*/ 2518310 h 6858000"/>
              <a:gd name="connsiteX525" fmla="*/ 6735495 w 7467600"/>
              <a:gd name="connsiteY525" fmla="*/ 2196890 h 6858000"/>
              <a:gd name="connsiteX526" fmla="*/ 6721901 w 7467600"/>
              <a:gd name="connsiteY526" fmla="*/ 2179274 h 6858000"/>
              <a:gd name="connsiteX527" fmla="*/ 6604735 w 7467600"/>
              <a:gd name="connsiteY527" fmla="*/ 2041381 h 6858000"/>
              <a:gd name="connsiteX528" fmla="*/ 6591670 w 7467600"/>
              <a:gd name="connsiteY528" fmla="*/ 1988277 h 6858000"/>
              <a:gd name="connsiteX529" fmla="*/ 6747349 w 7467600"/>
              <a:gd name="connsiteY529" fmla="*/ 2160069 h 6858000"/>
              <a:gd name="connsiteX530" fmla="*/ 6760943 w 7467600"/>
              <a:gd name="connsiteY530" fmla="*/ 2177686 h 6858000"/>
              <a:gd name="connsiteX531" fmla="*/ 7021065 w 7467600"/>
              <a:gd name="connsiteY531" fmla="*/ 2498102 h 6858000"/>
              <a:gd name="connsiteX532" fmla="*/ 7155223 w 7467600"/>
              <a:gd name="connsiteY532" fmla="*/ 2650386 h 6858000"/>
              <a:gd name="connsiteX533" fmla="*/ 7203167 w 7467600"/>
              <a:gd name="connsiteY533" fmla="*/ 2697288 h 6858000"/>
              <a:gd name="connsiteX534" fmla="*/ 6937703 w 7467600"/>
              <a:gd name="connsiteY534" fmla="*/ 2321981 h 6858000"/>
              <a:gd name="connsiteX535" fmla="*/ 6591670 w 7467600"/>
              <a:gd name="connsiteY535" fmla="*/ 1988277 h 6858000"/>
              <a:gd name="connsiteX536" fmla="*/ 5798671 w 7467600"/>
              <a:gd name="connsiteY536" fmla="*/ 1981601 h 6858000"/>
              <a:gd name="connsiteX537" fmla="*/ 5754709 w 7467600"/>
              <a:gd name="connsiteY537" fmla="*/ 2071454 h 6858000"/>
              <a:gd name="connsiteX538" fmla="*/ 5763044 w 7467600"/>
              <a:gd name="connsiteY538" fmla="*/ 2842206 h 6858000"/>
              <a:gd name="connsiteX539" fmla="*/ 5764974 w 7467600"/>
              <a:gd name="connsiteY539" fmla="*/ 2799609 h 6858000"/>
              <a:gd name="connsiteX540" fmla="*/ 5767665 w 7467600"/>
              <a:gd name="connsiteY540" fmla="*/ 2666409 h 6858000"/>
              <a:gd name="connsiteX541" fmla="*/ 5763055 w 7467600"/>
              <a:gd name="connsiteY541" fmla="*/ 2579705 h 6858000"/>
              <a:gd name="connsiteX542" fmla="*/ 5758079 w 7467600"/>
              <a:gd name="connsiteY542" fmla="*/ 2492508 h 6858000"/>
              <a:gd name="connsiteX543" fmla="*/ 5779325 w 7467600"/>
              <a:gd name="connsiteY543" fmla="*/ 2197069 h 6858000"/>
              <a:gd name="connsiteX544" fmla="*/ 5798671 w 7467600"/>
              <a:gd name="connsiteY544" fmla="*/ 1981601 h 6858000"/>
              <a:gd name="connsiteX545" fmla="*/ 5829202 w 7467600"/>
              <a:gd name="connsiteY545" fmla="*/ 1971679 h 6858000"/>
              <a:gd name="connsiteX546" fmla="*/ 5809558 w 7467600"/>
              <a:gd name="connsiteY546" fmla="*/ 2198043 h 6858000"/>
              <a:gd name="connsiteX547" fmla="*/ 5788653 w 7467600"/>
              <a:gd name="connsiteY547" fmla="*/ 2489430 h 6858000"/>
              <a:gd name="connsiteX548" fmla="*/ 5793439 w 7467600"/>
              <a:gd name="connsiteY548" fmla="*/ 2575235 h 6858000"/>
              <a:gd name="connsiteX549" fmla="*/ 5796837 w 7467600"/>
              <a:gd name="connsiteY549" fmla="*/ 2637633 h 6858000"/>
              <a:gd name="connsiteX550" fmla="*/ 5818614 w 7467600"/>
              <a:gd name="connsiteY550" fmla="*/ 2473055 h 6858000"/>
              <a:gd name="connsiteX551" fmla="*/ 5829202 w 7467600"/>
              <a:gd name="connsiteY551" fmla="*/ 1971679 h 6858000"/>
              <a:gd name="connsiteX552" fmla="*/ 5911389 w 7467600"/>
              <a:gd name="connsiteY552" fmla="*/ 1898371 h 6858000"/>
              <a:gd name="connsiteX553" fmla="*/ 6237627 w 7467600"/>
              <a:gd name="connsiteY553" fmla="*/ 2231921 h 6858000"/>
              <a:gd name="connsiteX554" fmla="*/ 5911389 w 7467600"/>
              <a:gd name="connsiteY554" fmla="*/ 1898371 h 6858000"/>
              <a:gd name="connsiteX555" fmla="*/ 6944437 w 7467600"/>
              <a:gd name="connsiteY555" fmla="*/ 1575402 h 6858000"/>
              <a:gd name="connsiteX556" fmla="*/ 6304730 w 7467600"/>
              <a:gd name="connsiteY556" fmla="*/ 1766654 h 6858000"/>
              <a:gd name="connsiteX557" fmla="*/ 6944437 w 7467600"/>
              <a:gd name="connsiteY557" fmla="*/ 1575402 h 6858000"/>
              <a:gd name="connsiteX558" fmla="*/ 7019523 w 7467600"/>
              <a:gd name="connsiteY558" fmla="*/ 1519450 h 6858000"/>
              <a:gd name="connsiteX559" fmla="*/ 6298091 w 7467600"/>
              <a:gd name="connsiteY559" fmla="*/ 1737122 h 6858000"/>
              <a:gd name="connsiteX560" fmla="*/ 7019523 w 7467600"/>
              <a:gd name="connsiteY560" fmla="*/ 1519450 h 6858000"/>
              <a:gd name="connsiteX561" fmla="*/ 2399523 w 7467600"/>
              <a:gd name="connsiteY561" fmla="*/ 1428234 h 6858000"/>
              <a:gd name="connsiteX562" fmla="*/ 2224982 w 7467600"/>
              <a:gd name="connsiteY562" fmla="*/ 1826201 h 6858000"/>
              <a:gd name="connsiteX563" fmla="*/ 2096099 w 7467600"/>
              <a:gd name="connsiteY563" fmla="*/ 2345900 h 6858000"/>
              <a:gd name="connsiteX564" fmla="*/ 2283317 w 7467600"/>
              <a:gd name="connsiteY564" fmla="*/ 1796925 h 6858000"/>
              <a:gd name="connsiteX565" fmla="*/ 2399523 w 7467600"/>
              <a:gd name="connsiteY565" fmla="*/ 1428234 h 6858000"/>
              <a:gd name="connsiteX566" fmla="*/ 2448558 w 7467600"/>
              <a:gd name="connsiteY566" fmla="*/ 1373435 h 6858000"/>
              <a:gd name="connsiteX567" fmla="*/ 2312521 w 7467600"/>
              <a:gd name="connsiteY567" fmla="*/ 1806140 h 6858000"/>
              <a:gd name="connsiteX568" fmla="*/ 2127533 w 7467600"/>
              <a:gd name="connsiteY568" fmla="*/ 2348380 h 6858000"/>
              <a:gd name="connsiteX569" fmla="*/ 2358080 w 7467600"/>
              <a:gd name="connsiteY569" fmla="*/ 1866134 h 6858000"/>
              <a:gd name="connsiteX570" fmla="*/ 2407436 w 7467600"/>
              <a:gd name="connsiteY570" fmla="*/ 1651070 h 6858000"/>
              <a:gd name="connsiteX571" fmla="*/ 2448558 w 7467600"/>
              <a:gd name="connsiteY571" fmla="*/ 1373435 h 6858000"/>
              <a:gd name="connsiteX572" fmla="*/ 278707 w 7467600"/>
              <a:gd name="connsiteY572" fmla="*/ 1352270 h 6858000"/>
              <a:gd name="connsiteX573" fmla="*/ 321570 w 7467600"/>
              <a:gd name="connsiteY573" fmla="*/ 1861610 h 6858000"/>
              <a:gd name="connsiteX574" fmla="*/ 294281 w 7467600"/>
              <a:gd name="connsiteY574" fmla="*/ 1440658 h 6858000"/>
              <a:gd name="connsiteX575" fmla="*/ 278707 w 7467600"/>
              <a:gd name="connsiteY575" fmla="*/ 1352270 h 6858000"/>
              <a:gd name="connsiteX576" fmla="*/ 1423821 w 7467600"/>
              <a:gd name="connsiteY576" fmla="*/ 1351958 h 6858000"/>
              <a:gd name="connsiteX577" fmla="*/ 1638521 w 7467600"/>
              <a:gd name="connsiteY577" fmla="*/ 1908470 h 6858000"/>
              <a:gd name="connsiteX578" fmla="*/ 1754199 w 7467600"/>
              <a:gd name="connsiteY578" fmla="*/ 2149284 h 6858000"/>
              <a:gd name="connsiteX579" fmla="*/ 1908359 w 7467600"/>
              <a:gd name="connsiteY579" fmla="*/ 2364988 h 6858000"/>
              <a:gd name="connsiteX580" fmla="*/ 1647661 w 7467600"/>
              <a:gd name="connsiteY580" fmla="*/ 1825945 h 6858000"/>
              <a:gd name="connsiteX581" fmla="*/ 1423821 w 7467600"/>
              <a:gd name="connsiteY581" fmla="*/ 1351958 h 6858000"/>
              <a:gd name="connsiteX582" fmla="*/ 1431890 w 7467600"/>
              <a:gd name="connsiteY582" fmla="*/ 1306475 h 6858000"/>
              <a:gd name="connsiteX583" fmla="*/ 1507597 w 7467600"/>
              <a:gd name="connsiteY583" fmla="*/ 1446132 h 6858000"/>
              <a:gd name="connsiteX584" fmla="*/ 1674586 w 7467600"/>
              <a:gd name="connsiteY584" fmla="*/ 1813832 h 6858000"/>
              <a:gd name="connsiteX585" fmla="*/ 1815950 w 7467600"/>
              <a:gd name="connsiteY585" fmla="*/ 2128564 h 6858000"/>
              <a:gd name="connsiteX586" fmla="*/ 1984242 w 7467600"/>
              <a:gd name="connsiteY586" fmla="*/ 2430829 h 6858000"/>
              <a:gd name="connsiteX587" fmla="*/ 2014023 w 7467600"/>
              <a:gd name="connsiteY587" fmla="*/ 2450995 h 6858000"/>
              <a:gd name="connsiteX588" fmla="*/ 1747337 w 7467600"/>
              <a:gd name="connsiteY588" fmla="*/ 1855264 h 6858000"/>
              <a:gd name="connsiteX589" fmla="*/ 1533749 w 7467600"/>
              <a:gd name="connsiteY589" fmla="*/ 1478656 h 6858000"/>
              <a:gd name="connsiteX590" fmla="*/ 1431890 w 7467600"/>
              <a:gd name="connsiteY590" fmla="*/ 1306475 h 6858000"/>
              <a:gd name="connsiteX591" fmla="*/ 5052692 w 7467600"/>
              <a:gd name="connsiteY591" fmla="*/ 1292994 h 6858000"/>
              <a:gd name="connsiteX592" fmla="*/ 5200661 w 7467600"/>
              <a:gd name="connsiteY592" fmla="*/ 1635186 h 6858000"/>
              <a:gd name="connsiteX593" fmla="*/ 5297138 w 7467600"/>
              <a:gd name="connsiteY593" fmla="*/ 1906351 h 6858000"/>
              <a:gd name="connsiteX594" fmla="*/ 5052692 w 7467600"/>
              <a:gd name="connsiteY594" fmla="*/ 1292994 h 6858000"/>
              <a:gd name="connsiteX595" fmla="*/ 5009948 w 7467600"/>
              <a:gd name="connsiteY595" fmla="*/ 1273619 h 6858000"/>
              <a:gd name="connsiteX596" fmla="*/ 5121777 w 7467600"/>
              <a:gd name="connsiteY596" fmla="*/ 1654213 h 6858000"/>
              <a:gd name="connsiteX597" fmla="*/ 5293545 w 7467600"/>
              <a:gd name="connsiteY597" fmla="*/ 2072247 h 6858000"/>
              <a:gd name="connsiteX598" fmla="*/ 5294042 w 7467600"/>
              <a:gd name="connsiteY598" fmla="*/ 2065019 h 6858000"/>
              <a:gd name="connsiteX599" fmla="*/ 5171936 w 7467600"/>
              <a:gd name="connsiteY599" fmla="*/ 1647613 h 6858000"/>
              <a:gd name="connsiteX600" fmla="*/ 5009948 w 7467600"/>
              <a:gd name="connsiteY600" fmla="*/ 1273619 h 6858000"/>
              <a:gd name="connsiteX601" fmla="*/ 655236 w 7467600"/>
              <a:gd name="connsiteY601" fmla="*/ 1268632 h 6858000"/>
              <a:gd name="connsiteX602" fmla="*/ 839521 w 7467600"/>
              <a:gd name="connsiteY602" fmla="*/ 1685315 h 6858000"/>
              <a:gd name="connsiteX603" fmla="*/ 1109416 w 7467600"/>
              <a:gd name="connsiteY603" fmla="*/ 2061663 h 6858000"/>
              <a:gd name="connsiteX604" fmla="*/ 1298300 w 7467600"/>
              <a:gd name="connsiteY604" fmla="*/ 2247742 h 6858000"/>
              <a:gd name="connsiteX605" fmla="*/ 1125871 w 7467600"/>
              <a:gd name="connsiteY605" fmla="*/ 1989513 h 6858000"/>
              <a:gd name="connsiteX606" fmla="*/ 981574 w 7467600"/>
              <a:gd name="connsiteY606" fmla="*/ 1783157 h 6858000"/>
              <a:gd name="connsiteX607" fmla="*/ 922198 w 7467600"/>
              <a:gd name="connsiteY607" fmla="*/ 1677437 h 6858000"/>
              <a:gd name="connsiteX608" fmla="*/ 869293 w 7467600"/>
              <a:gd name="connsiteY608" fmla="*/ 1583214 h 6858000"/>
              <a:gd name="connsiteX609" fmla="*/ 751431 w 7467600"/>
              <a:gd name="connsiteY609" fmla="*/ 1405731 h 6858000"/>
              <a:gd name="connsiteX610" fmla="*/ 655236 w 7467600"/>
              <a:gd name="connsiteY610" fmla="*/ 1268632 h 6858000"/>
              <a:gd name="connsiteX611" fmla="*/ 6516292 w 7467600"/>
              <a:gd name="connsiteY611" fmla="*/ 1263064 h 6858000"/>
              <a:gd name="connsiteX612" fmla="*/ 5736320 w 7467600"/>
              <a:gd name="connsiteY612" fmla="*/ 1501803 h 6858000"/>
              <a:gd name="connsiteX613" fmla="*/ 6516292 w 7467600"/>
              <a:gd name="connsiteY613" fmla="*/ 1263064 h 6858000"/>
              <a:gd name="connsiteX614" fmla="*/ 291466 w 7467600"/>
              <a:gd name="connsiteY614" fmla="*/ 1250369 h 6858000"/>
              <a:gd name="connsiteX615" fmla="*/ 323180 w 7467600"/>
              <a:gd name="connsiteY615" fmla="*/ 1435283 h 6858000"/>
              <a:gd name="connsiteX616" fmla="*/ 349381 w 7467600"/>
              <a:gd name="connsiteY616" fmla="*/ 1875041 h 6858000"/>
              <a:gd name="connsiteX617" fmla="*/ 374363 w 7467600"/>
              <a:gd name="connsiteY617" fmla="*/ 1506494 h 6858000"/>
              <a:gd name="connsiteX618" fmla="*/ 302168 w 7467600"/>
              <a:gd name="connsiteY618" fmla="*/ 1274495 h 6858000"/>
              <a:gd name="connsiteX619" fmla="*/ 291466 w 7467600"/>
              <a:gd name="connsiteY619" fmla="*/ 1250369 h 6858000"/>
              <a:gd name="connsiteX620" fmla="*/ 678222 w 7467600"/>
              <a:gd name="connsiteY620" fmla="*/ 1248670 h 6858000"/>
              <a:gd name="connsiteX621" fmla="*/ 775536 w 7467600"/>
              <a:gd name="connsiteY621" fmla="*/ 1388015 h 6858000"/>
              <a:gd name="connsiteX622" fmla="*/ 894529 w 7467600"/>
              <a:gd name="connsiteY622" fmla="*/ 1567739 h 6858000"/>
              <a:gd name="connsiteX623" fmla="*/ 948000 w 7467600"/>
              <a:gd name="connsiteY623" fmla="*/ 1663088 h 6858000"/>
              <a:gd name="connsiteX624" fmla="*/ 1006812 w 7467600"/>
              <a:gd name="connsiteY624" fmla="*/ 1767683 h 6858000"/>
              <a:gd name="connsiteX625" fmla="*/ 1149133 w 7467600"/>
              <a:gd name="connsiteY625" fmla="*/ 1971513 h 6858000"/>
              <a:gd name="connsiteX626" fmla="*/ 1333952 w 7467600"/>
              <a:gd name="connsiteY626" fmla="*/ 2251620 h 6858000"/>
              <a:gd name="connsiteX627" fmla="*/ 1337329 w 7467600"/>
              <a:gd name="connsiteY627" fmla="*/ 2258350 h 6858000"/>
              <a:gd name="connsiteX628" fmla="*/ 1014726 w 7467600"/>
              <a:gd name="connsiteY628" fmla="*/ 1615556 h 6858000"/>
              <a:gd name="connsiteX629" fmla="*/ 678222 w 7467600"/>
              <a:gd name="connsiteY629" fmla="*/ 1248670 h 6858000"/>
              <a:gd name="connsiteX630" fmla="*/ 6691602 w 7467600"/>
              <a:gd name="connsiteY630" fmla="*/ 1140573 h 6858000"/>
              <a:gd name="connsiteX631" fmla="*/ 6571100 w 7467600"/>
              <a:gd name="connsiteY631" fmla="*/ 1183662 h 6858000"/>
              <a:gd name="connsiteX632" fmla="*/ 6241687 w 7467600"/>
              <a:gd name="connsiteY632" fmla="*/ 1257600 h 6858000"/>
              <a:gd name="connsiteX633" fmla="*/ 5693009 w 7467600"/>
              <a:gd name="connsiteY633" fmla="*/ 1478256 h 6858000"/>
              <a:gd name="connsiteX634" fmla="*/ 6548420 w 7467600"/>
              <a:gd name="connsiteY634" fmla="*/ 1214599 h 6858000"/>
              <a:gd name="connsiteX635" fmla="*/ 6605473 w 7467600"/>
              <a:gd name="connsiteY635" fmla="*/ 1184686 h 6858000"/>
              <a:gd name="connsiteX636" fmla="*/ 6691602 w 7467600"/>
              <a:gd name="connsiteY636" fmla="*/ 1140573 h 6858000"/>
              <a:gd name="connsiteX637" fmla="*/ 4002475 w 7467600"/>
              <a:gd name="connsiteY637" fmla="*/ 1037802 h 6858000"/>
              <a:gd name="connsiteX638" fmla="*/ 4000324 w 7467600"/>
              <a:gd name="connsiteY638" fmla="*/ 1039362 h 6858000"/>
              <a:gd name="connsiteX639" fmla="*/ 4002862 w 7467600"/>
              <a:gd name="connsiteY639" fmla="*/ 1042866 h 6858000"/>
              <a:gd name="connsiteX640" fmla="*/ 4002475 w 7467600"/>
              <a:gd name="connsiteY640" fmla="*/ 1037802 h 6858000"/>
              <a:gd name="connsiteX641" fmla="*/ 506322 w 7467600"/>
              <a:gd name="connsiteY641" fmla="*/ 1020997 h 6858000"/>
              <a:gd name="connsiteX642" fmla="*/ 533068 w 7467600"/>
              <a:gd name="connsiteY642" fmla="*/ 1029409 h 6858000"/>
              <a:gd name="connsiteX643" fmla="*/ 1232525 w 7467600"/>
              <a:gd name="connsiteY643" fmla="*/ 1804675 h 6858000"/>
              <a:gd name="connsiteX644" fmla="*/ 1388858 w 7467600"/>
              <a:gd name="connsiteY644" fmla="*/ 2368011 h 6858000"/>
              <a:gd name="connsiteX645" fmla="*/ 1384098 w 7467600"/>
              <a:gd name="connsiteY645" fmla="*/ 2378125 h 6858000"/>
              <a:gd name="connsiteX646" fmla="*/ 1425393 w 7467600"/>
              <a:gd name="connsiteY646" fmla="*/ 2589124 h 6858000"/>
              <a:gd name="connsiteX647" fmla="*/ 1424001 w 7467600"/>
              <a:gd name="connsiteY647" fmla="*/ 2597541 h 6858000"/>
              <a:gd name="connsiteX648" fmla="*/ 2152729 w 7467600"/>
              <a:gd name="connsiteY648" fmla="*/ 2864487 h 6858000"/>
              <a:gd name="connsiteX649" fmla="*/ 2020609 w 7467600"/>
              <a:gd name="connsiteY649" fmla="*/ 2539671 h 6858000"/>
              <a:gd name="connsiteX650" fmla="*/ 2018920 w 7467600"/>
              <a:gd name="connsiteY650" fmla="*/ 2536309 h 6858000"/>
              <a:gd name="connsiteX651" fmla="*/ 1342441 w 7467600"/>
              <a:gd name="connsiteY651" fmla="*/ 1173017 h 6858000"/>
              <a:gd name="connsiteX652" fmla="*/ 1367925 w 7467600"/>
              <a:gd name="connsiteY652" fmla="*/ 1135648 h 6858000"/>
              <a:gd name="connsiteX653" fmla="*/ 1771401 w 7467600"/>
              <a:gd name="connsiteY653" fmla="*/ 1806673 h 6858000"/>
              <a:gd name="connsiteX654" fmla="*/ 1972385 w 7467600"/>
              <a:gd name="connsiteY654" fmla="*/ 2198735 h 6858000"/>
              <a:gd name="connsiteX655" fmla="*/ 2040892 w 7467600"/>
              <a:gd name="connsiteY655" fmla="*/ 2405205 h 6858000"/>
              <a:gd name="connsiteX656" fmla="*/ 2131689 w 7467600"/>
              <a:gd name="connsiteY656" fmla="*/ 1936926 h 6858000"/>
              <a:gd name="connsiteX657" fmla="*/ 2454820 w 7467600"/>
              <a:gd name="connsiteY657" fmla="*/ 1248808 h 6858000"/>
              <a:gd name="connsiteX658" fmla="*/ 2492512 w 7467600"/>
              <a:gd name="connsiteY658" fmla="*/ 1302920 h 6858000"/>
              <a:gd name="connsiteX659" fmla="*/ 2081216 w 7467600"/>
              <a:gd name="connsiteY659" fmla="*/ 2527513 h 6858000"/>
              <a:gd name="connsiteX660" fmla="*/ 2081211 w 7467600"/>
              <a:gd name="connsiteY660" fmla="*/ 2528916 h 6858000"/>
              <a:gd name="connsiteX661" fmla="*/ 2199067 w 7467600"/>
              <a:gd name="connsiteY661" fmla="*/ 2884061 h 6858000"/>
              <a:gd name="connsiteX662" fmla="*/ 3192586 w 7467600"/>
              <a:gd name="connsiteY662" fmla="*/ 3411496 h 6858000"/>
              <a:gd name="connsiteX663" fmla="*/ 3182620 w 7467600"/>
              <a:gd name="connsiteY663" fmla="*/ 3483279 h 6858000"/>
              <a:gd name="connsiteX664" fmla="*/ 2435119 w 7467600"/>
              <a:gd name="connsiteY664" fmla="*/ 3080173 h 6858000"/>
              <a:gd name="connsiteX665" fmla="*/ 2410152 w 7467600"/>
              <a:gd name="connsiteY665" fmla="*/ 3063751 h 6858000"/>
              <a:gd name="connsiteX666" fmla="*/ 2408099 w 7467600"/>
              <a:gd name="connsiteY666" fmla="*/ 3064403 h 6858000"/>
              <a:gd name="connsiteX667" fmla="*/ 2407218 w 7467600"/>
              <a:gd name="connsiteY667" fmla="*/ 3070324 h 6858000"/>
              <a:gd name="connsiteX668" fmla="*/ 2380138 w 7467600"/>
              <a:gd name="connsiteY668" fmla="*/ 3099341 h 6858000"/>
              <a:gd name="connsiteX669" fmla="*/ 1765923 w 7467600"/>
              <a:gd name="connsiteY669" fmla="*/ 3581043 h 6858000"/>
              <a:gd name="connsiteX670" fmla="*/ 1702258 w 7467600"/>
              <a:gd name="connsiteY670" fmla="*/ 3612286 h 6858000"/>
              <a:gd name="connsiteX671" fmla="*/ 1538370 w 7467600"/>
              <a:gd name="connsiteY671" fmla="*/ 3811804 h 6858000"/>
              <a:gd name="connsiteX672" fmla="*/ 542867 w 7467600"/>
              <a:gd name="connsiteY672" fmla="*/ 4944092 h 6858000"/>
              <a:gd name="connsiteX673" fmla="*/ 515800 w 7467600"/>
              <a:gd name="connsiteY673" fmla="*/ 4862180 h 6858000"/>
              <a:gd name="connsiteX674" fmla="*/ 909145 w 7467600"/>
              <a:gd name="connsiteY674" fmla="*/ 4199225 h 6858000"/>
              <a:gd name="connsiteX675" fmla="*/ 1214067 w 7467600"/>
              <a:gd name="connsiteY675" fmla="*/ 3908561 h 6858000"/>
              <a:gd name="connsiteX676" fmla="*/ 640967 w 7467600"/>
              <a:gd name="connsiteY676" fmla="*/ 4105601 h 6858000"/>
              <a:gd name="connsiteX677" fmla="*/ 112563 w 7467600"/>
              <a:gd name="connsiteY677" fmla="*/ 4396952 h 6858000"/>
              <a:gd name="connsiteX678" fmla="*/ 0 w 7467600"/>
              <a:gd name="connsiteY678" fmla="*/ 4466006 h 6858000"/>
              <a:gd name="connsiteX679" fmla="*/ 0 w 7467600"/>
              <a:gd name="connsiteY679" fmla="*/ 4233763 h 6858000"/>
              <a:gd name="connsiteX680" fmla="*/ 36881 w 7467600"/>
              <a:gd name="connsiteY680" fmla="*/ 4200118 h 6858000"/>
              <a:gd name="connsiteX681" fmla="*/ 910534 w 7467600"/>
              <a:gd name="connsiteY681" fmla="*/ 3629753 h 6858000"/>
              <a:gd name="connsiteX682" fmla="*/ 1578717 w 7467600"/>
              <a:gd name="connsiteY682" fmla="*/ 3575982 h 6858000"/>
              <a:gd name="connsiteX683" fmla="*/ 2338780 w 7467600"/>
              <a:gd name="connsiteY683" fmla="*/ 3033725 h 6858000"/>
              <a:gd name="connsiteX684" fmla="*/ 1807991 w 7467600"/>
              <a:gd name="connsiteY684" fmla="*/ 2807184 h 6858000"/>
              <a:gd name="connsiteX685" fmla="*/ 1416358 w 7467600"/>
              <a:gd name="connsiteY685" fmla="*/ 3112571 h 6858000"/>
              <a:gd name="connsiteX686" fmla="*/ 939066 w 7467600"/>
              <a:gd name="connsiteY686" fmla="*/ 3378798 h 6858000"/>
              <a:gd name="connsiteX687" fmla="*/ 115099 w 7467600"/>
              <a:gd name="connsiteY687" fmla="*/ 3607650 h 6858000"/>
              <a:gd name="connsiteX688" fmla="*/ 97284 w 7467600"/>
              <a:gd name="connsiteY688" fmla="*/ 3520393 h 6858000"/>
              <a:gd name="connsiteX689" fmla="*/ 922050 w 7467600"/>
              <a:gd name="connsiteY689" fmla="*/ 3074867 h 6858000"/>
              <a:gd name="connsiteX690" fmla="*/ 1405265 w 7467600"/>
              <a:gd name="connsiteY690" fmla="*/ 3016319 h 6858000"/>
              <a:gd name="connsiteX691" fmla="*/ 1407512 w 7467600"/>
              <a:gd name="connsiteY691" fmla="*/ 3018001 h 6858000"/>
              <a:gd name="connsiteX692" fmla="*/ 1726266 w 7467600"/>
              <a:gd name="connsiteY692" fmla="*/ 2777274 h 6858000"/>
              <a:gd name="connsiteX693" fmla="*/ 625390 w 7467600"/>
              <a:gd name="connsiteY693" fmla="*/ 2514541 h 6858000"/>
              <a:gd name="connsiteX694" fmla="*/ 619799 w 7467600"/>
              <a:gd name="connsiteY694" fmla="*/ 2527180 h 6858000"/>
              <a:gd name="connsiteX695" fmla="*/ 310030 w 7467600"/>
              <a:gd name="connsiteY695" fmla="*/ 2771818 h 6858000"/>
              <a:gd name="connsiteX696" fmla="*/ 173877 w 7467600"/>
              <a:gd name="connsiteY696" fmla="*/ 2937056 h 6858000"/>
              <a:gd name="connsiteX697" fmla="*/ 77889 w 7467600"/>
              <a:gd name="connsiteY697" fmla="*/ 3138440 h 6858000"/>
              <a:gd name="connsiteX698" fmla="*/ 0 w 7467600"/>
              <a:gd name="connsiteY698" fmla="*/ 3271395 h 6858000"/>
              <a:gd name="connsiteX699" fmla="*/ 0 w 7467600"/>
              <a:gd name="connsiteY699" fmla="*/ 3153002 h 6858000"/>
              <a:gd name="connsiteX700" fmla="*/ 2386 w 7467600"/>
              <a:gd name="connsiteY700" fmla="*/ 3149203 h 6858000"/>
              <a:gd name="connsiteX701" fmla="*/ 89753 w 7467600"/>
              <a:gd name="connsiteY701" fmla="*/ 2987702 h 6858000"/>
              <a:gd name="connsiteX702" fmla="*/ 76869 w 7467600"/>
              <a:gd name="connsiteY702" fmla="*/ 3005404 h 6858000"/>
              <a:gd name="connsiteX703" fmla="*/ 32049 w 7467600"/>
              <a:gd name="connsiteY703" fmla="*/ 3065814 h 6858000"/>
              <a:gd name="connsiteX704" fmla="*/ 0 w 7467600"/>
              <a:gd name="connsiteY704" fmla="*/ 3108744 h 6858000"/>
              <a:gd name="connsiteX705" fmla="*/ 0 w 7467600"/>
              <a:gd name="connsiteY705" fmla="*/ 3058059 h 6858000"/>
              <a:gd name="connsiteX706" fmla="*/ 7610 w 7467600"/>
              <a:gd name="connsiteY706" fmla="*/ 3047889 h 6858000"/>
              <a:gd name="connsiteX707" fmla="*/ 52419 w 7467600"/>
              <a:gd name="connsiteY707" fmla="*/ 2987479 h 6858000"/>
              <a:gd name="connsiteX708" fmla="*/ 59142 w 7467600"/>
              <a:gd name="connsiteY708" fmla="*/ 2978488 h 6858000"/>
              <a:gd name="connsiteX709" fmla="*/ 0 w 7467600"/>
              <a:gd name="connsiteY709" fmla="*/ 3015334 h 6858000"/>
              <a:gd name="connsiteX710" fmla="*/ 0 w 7467600"/>
              <a:gd name="connsiteY710" fmla="*/ 2914286 h 6858000"/>
              <a:gd name="connsiteX711" fmla="*/ 36383 w 7467600"/>
              <a:gd name="connsiteY711" fmla="*/ 2901128 h 6858000"/>
              <a:gd name="connsiteX712" fmla="*/ 156329 w 7467600"/>
              <a:gd name="connsiteY712" fmla="*/ 2840533 h 6858000"/>
              <a:gd name="connsiteX713" fmla="*/ 358355 w 7467600"/>
              <a:gd name="connsiteY713" fmla="*/ 2620471 h 6858000"/>
              <a:gd name="connsiteX714" fmla="*/ 510577 w 7467600"/>
              <a:gd name="connsiteY714" fmla="*/ 2501244 h 6858000"/>
              <a:gd name="connsiteX715" fmla="*/ 211967 w 7467600"/>
              <a:gd name="connsiteY715" fmla="*/ 2479171 h 6858000"/>
              <a:gd name="connsiteX716" fmla="*/ 0 w 7467600"/>
              <a:gd name="connsiteY716" fmla="*/ 2476398 h 6858000"/>
              <a:gd name="connsiteX717" fmla="*/ 0 w 7467600"/>
              <a:gd name="connsiteY717" fmla="*/ 2389189 h 6858000"/>
              <a:gd name="connsiteX718" fmla="*/ 103062 w 7467600"/>
              <a:gd name="connsiteY718" fmla="*/ 2389518 h 6858000"/>
              <a:gd name="connsiteX719" fmla="*/ 510734 w 7467600"/>
              <a:gd name="connsiteY719" fmla="*/ 2416201 h 6858000"/>
              <a:gd name="connsiteX720" fmla="*/ 279257 w 7467600"/>
              <a:gd name="connsiteY720" fmla="*/ 2092102 h 6858000"/>
              <a:gd name="connsiteX721" fmla="*/ 65265 w 7467600"/>
              <a:gd name="connsiteY721" fmla="*/ 2006049 h 6858000"/>
              <a:gd name="connsiteX722" fmla="*/ 0 w 7467600"/>
              <a:gd name="connsiteY722" fmla="*/ 1982532 h 6858000"/>
              <a:gd name="connsiteX723" fmla="*/ 0 w 7467600"/>
              <a:gd name="connsiteY723" fmla="*/ 1912789 h 6858000"/>
              <a:gd name="connsiteX724" fmla="*/ 97460 w 7467600"/>
              <a:gd name="connsiteY724" fmla="*/ 1953725 h 6858000"/>
              <a:gd name="connsiteX725" fmla="*/ 221272 w 7467600"/>
              <a:gd name="connsiteY725" fmla="*/ 1980766 h 6858000"/>
              <a:gd name="connsiteX726" fmla="*/ 116765 w 7467600"/>
              <a:gd name="connsiteY726" fmla="*/ 1911033 h 6858000"/>
              <a:gd name="connsiteX727" fmla="*/ 16405 w 7467600"/>
              <a:gd name="connsiteY727" fmla="*/ 1803412 h 6858000"/>
              <a:gd name="connsiteX728" fmla="*/ 0 w 7467600"/>
              <a:gd name="connsiteY728" fmla="*/ 1784777 h 6858000"/>
              <a:gd name="connsiteX729" fmla="*/ 0 w 7467600"/>
              <a:gd name="connsiteY729" fmla="*/ 1740082 h 6858000"/>
              <a:gd name="connsiteX730" fmla="*/ 39394 w 7467600"/>
              <a:gd name="connsiteY730" fmla="*/ 1784856 h 6858000"/>
              <a:gd name="connsiteX731" fmla="*/ 135813 w 7467600"/>
              <a:gd name="connsiteY731" fmla="*/ 1888838 h 6858000"/>
              <a:gd name="connsiteX732" fmla="*/ 242575 w 7467600"/>
              <a:gd name="connsiteY732" fmla="*/ 1958841 h 6858000"/>
              <a:gd name="connsiteX733" fmla="*/ 82197 w 7467600"/>
              <a:gd name="connsiteY733" fmla="*/ 1754826 h 6858000"/>
              <a:gd name="connsiteX734" fmla="*/ 0 w 7467600"/>
              <a:gd name="connsiteY734" fmla="*/ 1679650 h 6858000"/>
              <a:gd name="connsiteX735" fmla="*/ 0 w 7467600"/>
              <a:gd name="connsiteY735" fmla="*/ 1602463 h 6858000"/>
              <a:gd name="connsiteX736" fmla="*/ 84689 w 7467600"/>
              <a:gd name="connsiteY736" fmla="*/ 1677442 h 6858000"/>
              <a:gd name="connsiteX737" fmla="*/ 298437 w 7467600"/>
              <a:gd name="connsiteY737" fmla="*/ 1968019 h 6858000"/>
              <a:gd name="connsiteX738" fmla="*/ 227269 w 7467600"/>
              <a:gd name="connsiteY738" fmla="*/ 1114064 h 6858000"/>
              <a:gd name="connsiteX739" fmla="*/ 248003 w 7467600"/>
              <a:gd name="connsiteY739" fmla="*/ 1089613 h 6858000"/>
              <a:gd name="connsiteX740" fmla="*/ 427020 w 7467600"/>
              <a:gd name="connsiteY740" fmla="*/ 1619803 h 6858000"/>
              <a:gd name="connsiteX741" fmla="*/ 340345 w 7467600"/>
              <a:gd name="connsiteY741" fmla="*/ 2027739 h 6858000"/>
              <a:gd name="connsiteX742" fmla="*/ 360865 w 7467600"/>
              <a:gd name="connsiteY742" fmla="*/ 2044827 h 6858000"/>
              <a:gd name="connsiteX743" fmla="*/ 560414 w 7467600"/>
              <a:gd name="connsiteY743" fmla="*/ 2421457 h 6858000"/>
              <a:gd name="connsiteX744" fmla="*/ 1359703 w 7467600"/>
              <a:gd name="connsiteY744" fmla="*/ 2578554 h 6858000"/>
              <a:gd name="connsiteX745" fmla="*/ 1359422 w 7467600"/>
              <a:gd name="connsiteY745" fmla="*/ 2577994 h 6858000"/>
              <a:gd name="connsiteX746" fmla="*/ 828701 w 7467600"/>
              <a:gd name="connsiteY746" fmla="*/ 1839520 h 6858000"/>
              <a:gd name="connsiteX747" fmla="*/ 494427 w 7467600"/>
              <a:gd name="connsiteY747" fmla="*/ 1092333 h 6858000"/>
              <a:gd name="connsiteX748" fmla="*/ 506322 w 7467600"/>
              <a:gd name="connsiteY748" fmla="*/ 1020997 h 6858000"/>
              <a:gd name="connsiteX749" fmla="*/ 4570198 w 7467600"/>
              <a:gd name="connsiteY749" fmla="*/ 978081 h 6858000"/>
              <a:gd name="connsiteX750" fmla="*/ 4523691 w 7467600"/>
              <a:gd name="connsiteY750" fmla="*/ 1127776 h 6858000"/>
              <a:gd name="connsiteX751" fmla="*/ 4509875 w 7467600"/>
              <a:gd name="connsiteY751" fmla="*/ 1167552 h 6858000"/>
              <a:gd name="connsiteX752" fmla="*/ 4478168 w 7467600"/>
              <a:gd name="connsiteY752" fmla="*/ 1260735 h 6858000"/>
              <a:gd name="connsiteX753" fmla="*/ 4409309 w 7467600"/>
              <a:gd name="connsiteY753" fmla="*/ 1666996 h 6858000"/>
              <a:gd name="connsiteX754" fmla="*/ 4370031 w 7467600"/>
              <a:gd name="connsiteY754" fmla="*/ 1955666 h 6858000"/>
              <a:gd name="connsiteX755" fmla="*/ 4570198 w 7467600"/>
              <a:gd name="connsiteY755" fmla="*/ 978081 h 6858000"/>
              <a:gd name="connsiteX756" fmla="*/ 4557898 w 7467600"/>
              <a:gd name="connsiteY756" fmla="*/ 900011 h 6858000"/>
              <a:gd name="connsiteX757" fmla="*/ 4344840 w 7467600"/>
              <a:gd name="connsiteY757" fmla="*/ 1922038 h 6858000"/>
              <a:gd name="connsiteX758" fmla="*/ 4378710 w 7467600"/>
              <a:gd name="connsiteY758" fmla="*/ 1665516 h 6858000"/>
              <a:gd name="connsiteX759" fmla="*/ 4448798 w 7467600"/>
              <a:gd name="connsiteY759" fmla="*/ 1253024 h 6858000"/>
              <a:gd name="connsiteX760" fmla="*/ 4480315 w 7467600"/>
              <a:gd name="connsiteY760" fmla="*/ 1158454 h 6858000"/>
              <a:gd name="connsiteX761" fmla="*/ 4494133 w 7467600"/>
              <a:gd name="connsiteY761" fmla="*/ 1118676 h 6858000"/>
              <a:gd name="connsiteX762" fmla="*/ 4557898 w 7467600"/>
              <a:gd name="connsiteY762" fmla="*/ 900011 h 6858000"/>
              <a:gd name="connsiteX763" fmla="*/ 5870151 w 7467600"/>
              <a:gd name="connsiteY763" fmla="*/ 898890 h 6858000"/>
              <a:gd name="connsiteX764" fmla="*/ 5861335 w 7467600"/>
              <a:gd name="connsiteY764" fmla="*/ 899177 h 6858000"/>
              <a:gd name="connsiteX765" fmla="*/ 5843702 w 7467600"/>
              <a:gd name="connsiteY765" fmla="*/ 899748 h 6858000"/>
              <a:gd name="connsiteX766" fmla="*/ 5651107 w 7467600"/>
              <a:gd name="connsiteY766" fmla="*/ 920306 h 6858000"/>
              <a:gd name="connsiteX767" fmla="*/ 5459407 w 7467600"/>
              <a:gd name="connsiteY767" fmla="*/ 940975 h 6858000"/>
              <a:gd name="connsiteX768" fmla="*/ 5374846 w 7467600"/>
              <a:gd name="connsiteY768" fmla="*/ 941988 h 6858000"/>
              <a:gd name="connsiteX769" fmla="*/ 5256105 w 7467600"/>
              <a:gd name="connsiteY769" fmla="*/ 945632 h 6858000"/>
              <a:gd name="connsiteX770" fmla="*/ 5107071 w 7467600"/>
              <a:gd name="connsiteY770" fmla="*/ 969720 h 6858000"/>
              <a:gd name="connsiteX771" fmla="*/ 4998681 w 7467600"/>
              <a:gd name="connsiteY771" fmla="*/ 988771 h 6858000"/>
              <a:gd name="connsiteX772" fmla="*/ 5870151 w 7467600"/>
              <a:gd name="connsiteY772" fmla="*/ 898890 h 6858000"/>
              <a:gd name="connsiteX773" fmla="*/ 5504425 w 7467600"/>
              <a:gd name="connsiteY773" fmla="*/ 848067 h 6858000"/>
              <a:gd name="connsiteX774" fmla="*/ 4968849 w 7467600"/>
              <a:gd name="connsiteY774" fmla="*/ 962318 h 6858000"/>
              <a:gd name="connsiteX775" fmla="*/ 5104039 w 7467600"/>
              <a:gd name="connsiteY775" fmla="*/ 940634 h 6858000"/>
              <a:gd name="connsiteX776" fmla="*/ 5256311 w 7467600"/>
              <a:gd name="connsiteY776" fmla="*/ 916490 h 6858000"/>
              <a:gd name="connsiteX777" fmla="*/ 5377381 w 7467600"/>
              <a:gd name="connsiteY777" fmla="*/ 912671 h 6858000"/>
              <a:gd name="connsiteX778" fmla="*/ 5460148 w 7467600"/>
              <a:gd name="connsiteY778" fmla="*/ 911442 h 6858000"/>
              <a:gd name="connsiteX779" fmla="*/ 5648971 w 7467600"/>
              <a:gd name="connsiteY779" fmla="*/ 891331 h 6858000"/>
              <a:gd name="connsiteX780" fmla="*/ 5844807 w 7467600"/>
              <a:gd name="connsiteY780" fmla="*/ 870718 h 6858000"/>
              <a:gd name="connsiteX781" fmla="*/ 5862975 w 7467600"/>
              <a:gd name="connsiteY781" fmla="*/ 869756 h 6858000"/>
              <a:gd name="connsiteX782" fmla="*/ 5920887 w 7467600"/>
              <a:gd name="connsiteY782" fmla="*/ 865929 h 6858000"/>
              <a:gd name="connsiteX783" fmla="*/ 5504425 w 7467600"/>
              <a:gd name="connsiteY783" fmla="*/ 848067 h 6858000"/>
              <a:gd name="connsiteX784" fmla="*/ 3607114 w 7467600"/>
              <a:gd name="connsiteY784" fmla="*/ 467441 h 6858000"/>
              <a:gd name="connsiteX785" fmla="*/ 3296242 w 7467600"/>
              <a:gd name="connsiteY785" fmla="*/ 807991 h 6858000"/>
              <a:gd name="connsiteX786" fmla="*/ 3174674 w 7467600"/>
              <a:gd name="connsiteY786" fmla="*/ 919759 h 6858000"/>
              <a:gd name="connsiteX787" fmla="*/ 3042978 w 7467600"/>
              <a:gd name="connsiteY787" fmla="*/ 1054894 h 6858000"/>
              <a:gd name="connsiteX788" fmla="*/ 2968914 w 7467600"/>
              <a:gd name="connsiteY788" fmla="*/ 1133756 h 6858000"/>
              <a:gd name="connsiteX789" fmla="*/ 3103823 w 7467600"/>
              <a:gd name="connsiteY789" fmla="*/ 1026814 h 6858000"/>
              <a:gd name="connsiteX790" fmla="*/ 3607114 w 7467600"/>
              <a:gd name="connsiteY790" fmla="*/ 467441 h 6858000"/>
              <a:gd name="connsiteX791" fmla="*/ 3744487 w 7467600"/>
              <a:gd name="connsiteY791" fmla="*/ 383136 h 6858000"/>
              <a:gd name="connsiteX792" fmla="*/ 3970213 w 7467600"/>
              <a:gd name="connsiteY792" fmla="*/ 995559 h 6858000"/>
              <a:gd name="connsiteX793" fmla="*/ 3744487 w 7467600"/>
              <a:gd name="connsiteY793" fmla="*/ 383136 h 6858000"/>
              <a:gd name="connsiteX794" fmla="*/ 3624562 w 7467600"/>
              <a:gd name="connsiteY794" fmla="*/ 367041 h 6858000"/>
              <a:gd name="connsiteX795" fmla="*/ 3489712 w 7467600"/>
              <a:gd name="connsiteY795" fmla="*/ 485386 h 6858000"/>
              <a:gd name="connsiteX796" fmla="*/ 3182994 w 7467600"/>
              <a:gd name="connsiteY796" fmla="*/ 828265 h 6858000"/>
              <a:gd name="connsiteX797" fmla="*/ 2892114 w 7467600"/>
              <a:gd name="connsiteY797" fmla="*/ 1172635 h 6858000"/>
              <a:gd name="connsiteX798" fmla="*/ 3021459 w 7467600"/>
              <a:gd name="connsiteY798" fmla="*/ 1035385 h 6858000"/>
              <a:gd name="connsiteX799" fmla="*/ 3153873 w 7467600"/>
              <a:gd name="connsiteY799" fmla="*/ 898971 h 6858000"/>
              <a:gd name="connsiteX800" fmla="*/ 3276511 w 7467600"/>
              <a:gd name="connsiteY800" fmla="*/ 786423 h 6858000"/>
              <a:gd name="connsiteX801" fmla="*/ 3584154 w 7467600"/>
              <a:gd name="connsiteY801" fmla="*/ 448218 h 6858000"/>
              <a:gd name="connsiteX802" fmla="*/ 3624562 w 7467600"/>
              <a:gd name="connsiteY802" fmla="*/ 367041 h 6858000"/>
              <a:gd name="connsiteX803" fmla="*/ 3766672 w 7467600"/>
              <a:gd name="connsiteY803" fmla="*/ 359429 h 6858000"/>
              <a:gd name="connsiteX804" fmla="*/ 3996338 w 7467600"/>
              <a:gd name="connsiteY804" fmla="*/ 968237 h 6858000"/>
              <a:gd name="connsiteX805" fmla="*/ 3766672 w 7467600"/>
              <a:gd name="connsiteY805" fmla="*/ 359429 h 6858000"/>
              <a:gd name="connsiteX806" fmla="*/ 5805386 w 7467600"/>
              <a:gd name="connsiteY806" fmla="*/ 239240 h 6858000"/>
              <a:gd name="connsiteX807" fmla="*/ 5736947 w 7467600"/>
              <a:gd name="connsiteY807" fmla="*/ 261367 h 6858000"/>
              <a:gd name="connsiteX808" fmla="*/ 5427012 w 7467600"/>
              <a:gd name="connsiteY808" fmla="*/ 311272 h 6858000"/>
              <a:gd name="connsiteX809" fmla="*/ 5147818 w 7467600"/>
              <a:gd name="connsiteY809" fmla="*/ 322112 h 6858000"/>
              <a:gd name="connsiteX810" fmla="*/ 5060854 w 7467600"/>
              <a:gd name="connsiteY810" fmla="*/ 311882 h 6858000"/>
              <a:gd name="connsiteX811" fmla="*/ 4945989 w 7467600"/>
              <a:gd name="connsiteY811" fmla="*/ 300516 h 6858000"/>
              <a:gd name="connsiteX812" fmla="*/ 5410479 w 7467600"/>
              <a:gd name="connsiteY812" fmla="*/ 348434 h 6858000"/>
              <a:gd name="connsiteX813" fmla="*/ 5805386 w 7467600"/>
              <a:gd name="connsiteY813" fmla="*/ 239240 h 6858000"/>
              <a:gd name="connsiteX814" fmla="*/ 5905192 w 7467600"/>
              <a:gd name="connsiteY814" fmla="*/ 163079 h 6858000"/>
              <a:gd name="connsiteX815" fmla="*/ 5865655 w 7467600"/>
              <a:gd name="connsiteY815" fmla="*/ 171901 h 6858000"/>
              <a:gd name="connsiteX816" fmla="*/ 5259740 w 7467600"/>
              <a:gd name="connsiteY816" fmla="*/ 257013 h 6858000"/>
              <a:gd name="connsiteX817" fmla="*/ 5208466 w 7467600"/>
              <a:gd name="connsiteY817" fmla="*/ 257550 h 6858000"/>
              <a:gd name="connsiteX818" fmla="*/ 4980204 w 7467600"/>
              <a:gd name="connsiteY818" fmla="*/ 271903 h 6858000"/>
              <a:gd name="connsiteX819" fmla="*/ 5068068 w 7467600"/>
              <a:gd name="connsiteY819" fmla="*/ 282244 h 6858000"/>
              <a:gd name="connsiteX820" fmla="*/ 5153231 w 7467600"/>
              <a:gd name="connsiteY820" fmla="*/ 292240 h 6858000"/>
              <a:gd name="connsiteX821" fmla="*/ 5426491 w 7467600"/>
              <a:gd name="connsiteY821" fmla="*/ 281128 h 6858000"/>
              <a:gd name="connsiteX822" fmla="*/ 5731212 w 7467600"/>
              <a:gd name="connsiteY822" fmla="*/ 231951 h 6858000"/>
              <a:gd name="connsiteX823" fmla="*/ 5905192 w 7467600"/>
              <a:gd name="connsiteY823" fmla="*/ 163079 h 6858000"/>
              <a:gd name="connsiteX824" fmla="*/ 5944437 w 7467600"/>
              <a:gd name="connsiteY824" fmla="*/ 113829 h 6858000"/>
              <a:gd name="connsiteX825" fmla="*/ 5825032 w 7467600"/>
              <a:gd name="connsiteY825" fmla="*/ 146405 h 6858000"/>
              <a:gd name="connsiteX826" fmla="*/ 4955599 w 7467600"/>
              <a:gd name="connsiteY826" fmla="*/ 247008 h 6858000"/>
              <a:gd name="connsiteX827" fmla="*/ 5210104 w 7467600"/>
              <a:gd name="connsiteY827" fmla="*/ 228123 h 6858000"/>
              <a:gd name="connsiteX828" fmla="*/ 5261015 w 7467600"/>
              <a:gd name="connsiteY828" fmla="*/ 227087 h 6858000"/>
              <a:gd name="connsiteX829" fmla="*/ 5861181 w 7467600"/>
              <a:gd name="connsiteY829" fmla="*/ 143093 h 6858000"/>
              <a:gd name="connsiteX830" fmla="*/ 5961252 w 7467600"/>
              <a:gd name="connsiteY830" fmla="*/ 114820 h 6858000"/>
              <a:gd name="connsiteX831" fmla="*/ 5944437 w 7467600"/>
              <a:gd name="connsiteY831" fmla="*/ 113829 h 6858000"/>
              <a:gd name="connsiteX832" fmla="*/ 3882765 w 7467600"/>
              <a:gd name="connsiteY832" fmla="*/ 0 h 6858000"/>
              <a:gd name="connsiteX833" fmla="*/ 3995099 w 7467600"/>
              <a:gd name="connsiteY833" fmla="*/ 0 h 6858000"/>
              <a:gd name="connsiteX834" fmla="*/ 4163818 w 7467600"/>
              <a:gd name="connsiteY834" fmla="*/ 234104 h 6858000"/>
              <a:gd name="connsiteX835" fmla="*/ 4172099 w 7467600"/>
              <a:gd name="connsiteY835" fmla="*/ 234207 h 6858000"/>
              <a:gd name="connsiteX836" fmla="*/ 4784282 w 7467600"/>
              <a:gd name="connsiteY836" fmla="*/ 276561 h 6858000"/>
              <a:gd name="connsiteX837" fmla="*/ 4801687 w 7467600"/>
              <a:gd name="connsiteY837" fmla="*/ 267764 h 6858000"/>
              <a:gd name="connsiteX838" fmla="*/ 6082788 w 7467600"/>
              <a:gd name="connsiteY838" fmla="*/ 64119 h 6858000"/>
              <a:gd name="connsiteX839" fmla="*/ 6099442 w 7467600"/>
              <a:gd name="connsiteY839" fmla="*/ 82568 h 6858000"/>
              <a:gd name="connsiteX840" fmla="*/ 4804137 w 7467600"/>
              <a:gd name="connsiteY840" fmla="*/ 320931 h 6858000"/>
              <a:gd name="connsiteX841" fmla="*/ 4227047 w 7467600"/>
              <a:gd name="connsiteY841" fmla="*/ 313415 h 6858000"/>
              <a:gd name="connsiteX842" fmla="*/ 4346041 w 7467600"/>
              <a:gd name="connsiteY842" fmla="*/ 456086 h 6858000"/>
              <a:gd name="connsiteX843" fmla="*/ 4870967 w 7467600"/>
              <a:gd name="connsiteY843" fmla="*/ 963061 h 6858000"/>
              <a:gd name="connsiteX844" fmla="*/ 4889647 w 7467600"/>
              <a:gd name="connsiteY844" fmla="*/ 957147 h 6858000"/>
              <a:gd name="connsiteX845" fmla="*/ 5422504 w 7467600"/>
              <a:gd name="connsiteY845" fmla="*/ 805191 h 6858000"/>
              <a:gd name="connsiteX846" fmla="*/ 6087656 w 7467600"/>
              <a:gd name="connsiteY846" fmla="*/ 826703 h 6858000"/>
              <a:gd name="connsiteX847" fmla="*/ 6058717 w 7467600"/>
              <a:gd name="connsiteY847" fmla="*/ 865992 h 6858000"/>
              <a:gd name="connsiteX848" fmla="*/ 4974153 w 7467600"/>
              <a:gd name="connsiteY848" fmla="*/ 1045456 h 6858000"/>
              <a:gd name="connsiteX849" fmla="*/ 5627835 w 7467600"/>
              <a:gd name="connsiteY849" fmla="*/ 1472077 h 6858000"/>
              <a:gd name="connsiteX850" fmla="*/ 5629817 w 7467600"/>
              <a:gd name="connsiteY850" fmla="*/ 1471412 h 6858000"/>
              <a:gd name="connsiteX851" fmla="*/ 5634124 w 7467600"/>
              <a:gd name="connsiteY851" fmla="*/ 1470572 h 6858000"/>
              <a:gd name="connsiteX852" fmla="*/ 5755832 w 7467600"/>
              <a:gd name="connsiteY852" fmla="*/ 1383886 h 6858000"/>
              <a:gd name="connsiteX853" fmla="*/ 6014186 w 7467600"/>
              <a:gd name="connsiteY853" fmla="*/ 1279799 h 6858000"/>
              <a:gd name="connsiteX854" fmla="*/ 6901619 w 7467600"/>
              <a:gd name="connsiteY854" fmla="*/ 1047874 h 6858000"/>
              <a:gd name="connsiteX855" fmla="*/ 6931566 w 7467600"/>
              <a:gd name="connsiteY855" fmla="*/ 1062034 h 6858000"/>
              <a:gd name="connsiteX856" fmla="*/ 5790982 w 7467600"/>
              <a:gd name="connsiteY856" fmla="*/ 1561380 h 6858000"/>
              <a:gd name="connsiteX857" fmla="*/ 6188971 w 7467600"/>
              <a:gd name="connsiteY857" fmla="*/ 1755168 h 6858000"/>
              <a:gd name="connsiteX858" fmla="*/ 6202446 w 7467600"/>
              <a:gd name="connsiteY858" fmla="*/ 1752268 h 6858000"/>
              <a:gd name="connsiteX859" fmla="*/ 7179560 w 7467600"/>
              <a:gd name="connsiteY859" fmla="*/ 1467551 h 6858000"/>
              <a:gd name="connsiteX860" fmla="*/ 7158730 w 7467600"/>
              <a:gd name="connsiteY860" fmla="*/ 1507835 h 6858000"/>
              <a:gd name="connsiteX861" fmla="*/ 6326959 w 7467600"/>
              <a:gd name="connsiteY861" fmla="*/ 1817686 h 6858000"/>
              <a:gd name="connsiteX862" fmla="*/ 6537433 w 7467600"/>
              <a:gd name="connsiteY862" fmla="*/ 1907790 h 6858000"/>
              <a:gd name="connsiteX863" fmla="*/ 6550221 w 7467600"/>
              <a:gd name="connsiteY863" fmla="*/ 1910729 h 6858000"/>
              <a:gd name="connsiteX864" fmla="*/ 6964438 w 7467600"/>
              <a:gd name="connsiteY864" fmla="*/ 2209505 h 6858000"/>
              <a:gd name="connsiteX865" fmla="*/ 7367862 w 7467600"/>
              <a:gd name="connsiteY865" fmla="*/ 2806833 h 6858000"/>
              <a:gd name="connsiteX866" fmla="*/ 7364329 w 7467600"/>
              <a:gd name="connsiteY866" fmla="*/ 2826907 h 6858000"/>
              <a:gd name="connsiteX867" fmla="*/ 7290545 w 7467600"/>
              <a:gd name="connsiteY867" fmla="*/ 2850663 h 6858000"/>
              <a:gd name="connsiteX868" fmla="*/ 6472036 w 7467600"/>
              <a:gd name="connsiteY868" fmla="*/ 1959003 h 6858000"/>
              <a:gd name="connsiteX869" fmla="*/ 5792897 w 7467600"/>
              <a:gd name="connsiteY869" fmla="*/ 1647747 h 6858000"/>
              <a:gd name="connsiteX870" fmla="*/ 5842751 w 7467600"/>
              <a:gd name="connsiteY870" fmla="*/ 1816112 h 6858000"/>
              <a:gd name="connsiteX871" fmla="*/ 5847424 w 7467600"/>
              <a:gd name="connsiteY871" fmla="*/ 1815776 h 6858000"/>
              <a:gd name="connsiteX872" fmla="*/ 6399821 w 7467600"/>
              <a:gd name="connsiteY872" fmla="*/ 2344799 h 6858000"/>
              <a:gd name="connsiteX873" fmla="*/ 6323232 w 7467600"/>
              <a:gd name="connsiteY873" fmla="*/ 2389634 h 6858000"/>
              <a:gd name="connsiteX874" fmla="*/ 5942958 w 7467600"/>
              <a:gd name="connsiteY874" fmla="*/ 2077708 h 6858000"/>
              <a:gd name="connsiteX875" fmla="*/ 5921559 w 7467600"/>
              <a:gd name="connsiteY875" fmla="*/ 2378596 h 6858000"/>
              <a:gd name="connsiteX876" fmla="*/ 5817651 w 7467600"/>
              <a:gd name="connsiteY876" fmla="*/ 3023919 h 6858000"/>
              <a:gd name="connsiteX877" fmla="*/ 5729634 w 7467600"/>
              <a:gd name="connsiteY877" fmla="*/ 3051849 h 6858000"/>
              <a:gd name="connsiteX878" fmla="*/ 5611018 w 7467600"/>
              <a:gd name="connsiteY878" fmla="*/ 2316769 h 6858000"/>
              <a:gd name="connsiteX879" fmla="*/ 5687608 w 7467600"/>
              <a:gd name="connsiteY879" fmla="*/ 2039972 h 6858000"/>
              <a:gd name="connsiteX880" fmla="*/ 5657554 w 7467600"/>
              <a:gd name="connsiteY880" fmla="*/ 1576445 h 6858000"/>
              <a:gd name="connsiteX881" fmla="*/ 5150475 w 7467600"/>
              <a:gd name="connsiteY881" fmla="*/ 1274012 h 6858000"/>
              <a:gd name="connsiteX882" fmla="*/ 5349142 w 7467600"/>
              <a:gd name="connsiteY882" fmla="*/ 2204405 h 6858000"/>
              <a:gd name="connsiteX883" fmla="*/ 5262214 w 7467600"/>
              <a:gd name="connsiteY883" fmla="*/ 2233836 h 6858000"/>
              <a:gd name="connsiteX884" fmla="*/ 4981539 w 7467600"/>
              <a:gd name="connsiteY884" fmla="*/ 1542201 h 6858000"/>
              <a:gd name="connsiteX885" fmla="*/ 4958461 w 7467600"/>
              <a:gd name="connsiteY885" fmla="*/ 1136957 h 6858000"/>
              <a:gd name="connsiteX886" fmla="*/ 4655015 w 7467600"/>
              <a:gd name="connsiteY886" fmla="*/ 891426 h 6858000"/>
              <a:gd name="connsiteX887" fmla="*/ 4348002 w 7467600"/>
              <a:gd name="connsiteY887" fmla="*/ 2205895 h 6858000"/>
              <a:gd name="connsiteX888" fmla="*/ 4262250 w 7467600"/>
              <a:gd name="connsiteY888" fmla="*/ 2219972 h 6858000"/>
              <a:gd name="connsiteX889" fmla="*/ 4550611 w 7467600"/>
              <a:gd name="connsiteY889" fmla="*/ 817540 h 6858000"/>
              <a:gd name="connsiteX890" fmla="*/ 4564418 w 7467600"/>
              <a:gd name="connsiteY890" fmla="*/ 808293 h 6858000"/>
              <a:gd name="connsiteX891" fmla="*/ 4266388 w 7467600"/>
              <a:gd name="connsiteY891" fmla="*/ 500083 h 6858000"/>
              <a:gd name="connsiteX892" fmla="*/ 4032842 w 7467600"/>
              <a:gd name="connsiteY892" fmla="*/ 211809 h 6858000"/>
              <a:gd name="connsiteX893" fmla="*/ 3882765 w 7467600"/>
              <a:gd name="connsiteY893" fmla="*/ 0 h 6858000"/>
              <a:gd name="connsiteX894" fmla="*/ 3721337 w 7467600"/>
              <a:gd name="connsiteY894" fmla="*/ 0 h 6858000"/>
              <a:gd name="connsiteX895" fmla="*/ 3797544 w 7467600"/>
              <a:gd name="connsiteY895" fmla="*/ 0 h 6858000"/>
              <a:gd name="connsiteX896" fmla="*/ 3775734 w 7467600"/>
              <a:gd name="connsiteY896" fmla="*/ 95131 h 6858000"/>
              <a:gd name="connsiteX897" fmla="*/ 3724807 w 7467600"/>
              <a:gd name="connsiteY897" fmla="*/ 272257 h 6858000"/>
              <a:gd name="connsiteX898" fmla="*/ 3726844 w 7467600"/>
              <a:gd name="connsiteY898" fmla="*/ 282988 h 6858000"/>
              <a:gd name="connsiteX899" fmla="*/ 3742664 w 7467600"/>
              <a:gd name="connsiteY899" fmla="*/ 279918 h 6858000"/>
              <a:gd name="connsiteX900" fmla="*/ 4103910 w 7467600"/>
              <a:gd name="connsiteY900" fmla="*/ 1161917 h 6858000"/>
              <a:gd name="connsiteX901" fmla="*/ 4020269 w 7467600"/>
              <a:gd name="connsiteY901" fmla="*/ 1200406 h 6858000"/>
              <a:gd name="connsiteX902" fmla="*/ 3674882 w 7467600"/>
              <a:gd name="connsiteY902" fmla="*/ 488524 h 6858000"/>
              <a:gd name="connsiteX903" fmla="*/ 3132682 w 7467600"/>
              <a:gd name="connsiteY903" fmla="*/ 1072284 h 6858000"/>
              <a:gd name="connsiteX904" fmla="*/ 2716346 w 7467600"/>
              <a:gd name="connsiteY904" fmla="*/ 1276376 h 6858000"/>
              <a:gd name="connsiteX905" fmla="*/ 2716772 w 7467600"/>
              <a:gd name="connsiteY905" fmla="*/ 1255462 h 6858000"/>
              <a:gd name="connsiteX906" fmla="*/ 3471096 w 7467600"/>
              <a:gd name="connsiteY906" fmla="*/ 437072 h 6858000"/>
              <a:gd name="connsiteX907" fmla="*/ 3639057 w 7467600"/>
              <a:gd name="connsiteY907" fmla="*/ 286334 h 6858000"/>
              <a:gd name="connsiteX908" fmla="*/ 3640309 w 7467600"/>
              <a:gd name="connsiteY908" fmla="*/ 284664 h 6858000"/>
              <a:gd name="connsiteX909" fmla="*/ 3646022 w 7467600"/>
              <a:gd name="connsiteY909" fmla="*/ 276711 h 6858000"/>
              <a:gd name="connsiteX910" fmla="*/ 3707943 w 7467600"/>
              <a:gd name="connsiteY910" fmla="*/ 65958 h 6858000"/>
              <a:gd name="connsiteX911" fmla="*/ 3721337 w 7467600"/>
              <a:gd name="connsiteY911" fmla="*/ 0 h 6858000"/>
              <a:gd name="connsiteX912" fmla="*/ 2867960 w 7467600"/>
              <a:gd name="connsiteY912" fmla="*/ 0 h 6858000"/>
              <a:gd name="connsiteX913" fmla="*/ 2926351 w 7467600"/>
              <a:gd name="connsiteY913" fmla="*/ 0 h 6858000"/>
              <a:gd name="connsiteX914" fmla="*/ 2902823 w 7467600"/>
              <a:gd name="connsiteY914" fmla="*/ 262929 h 6858000"/>
              <a:gd name="connsiteX915" fmla="*/ 2940663 w 7467600"/>
              <a:gd name="connsiteY915" fmla="*/ 140884 h 6858000"/>
              <a:gd name="connsiteX916" fmla="*/ 2947039 w 7467600"/>
              <a:gd name="connsiteY916" fmla="*/ 122524 h 6858000"/>
              <a:gd name="connsiteX917" fmla="*/ 2984316 w 7467600"/>
              <a:gd name="connsiteY917" fmla="*/ 0 h 6858000"/>
              <a:gd name="connsiteX918" fmla="*/ 3016114 w 7467600"/>
              <a:gd name="connsiteY918" fmla="*/ 0 h 6858000"/>
              <a:gd name="connsiteX919" fmla="*/ 2979949 w 7467600"/>
              <a:gd name="connsiteY919" fmla="*/ 119274 h 6858000"/>
              <a:gd name="connsiteX920" fmla="*/ 3023879 w 7467600"/>
              <a:gd name="connsiteY920" fmla="*/ 0 h 6858000"/>
              <a:gd name="connsiteX921" fmla="*/ 3105400 w 7467600"/>
              <a:gd name="connsiteY921" fmla="*/ 0 h 6858000"/>
              <a:gd name="connsiteX922" fmla="*/ 3094669 w 7467600"/>
              <a:gd name="connsiteY922" fmla="*/ 30308 h 6858000"/>
              <a:gd name="connsiteX923" fmla="*/ 2901945 w 7467600"/>
              <a:gd name="connsiteY923" fmla="*/ 466538 h 6858000"/>
              <a:gd name="connsiteX924" fmla="*/ 2815209 w 7467600"/>
              <a:gd name="connsiteY924" fmla="*/ 497361 h 6858000"/>
              <a:gd name="connsiteX925" fmla="*/ 2844845 w 7467600"/>
              <a:gd name="connsiteY925" fmla="*/ 127638 h 6858000"/>
              <a:gd name="connsiteX926" fmla="*/ 2867960 w 7467600"/>
              <a:gd name="connsiteY926" fmla="*/ 0 h 6858000"/>
              <a:gd name="connsiteX927" fmla="*/ 1057230 w 7467600"/>
              <a:gd name="connsiteY927" fmla="*/ 0 h 6858000"/>
              <a:gd name="connsiteX928" fmla="*/ 1111003 w 7467600"/>
              <a:gd name="connsiteY928" fmla="*/ 0 h 6858000"/>
              <a:gd name="connsiteX929" fmla="*/ 1125553 w 7467600"/>
              <a:gd name="connsiteY929" fmla="*/ 52588 h 6858000"/>
              <a:gd name="connsiteX930" fmla="*/ 1304276 w 7467600"/>
              <a:gd name="connsiteY930" fmla="*/ 476275 h 6858000"/>
              <a:gd name="connsiteX931" fmla="*/ 1492066 w 7467600"/>
              <a:gd name="connsiteY931" fmla="*/ 886333 h 6858000"/>
              <a:gd name="connsiteX932" fmla="*/ 1423698 w 7467600"/>
              <a:gd name="connsiteY932" fmla="*/ 710817 h 6858000"/>
              <a:gd name="connsiteX933" fmla="*/ 1357609 w 7467600"/>
              <a:gd name="connsiteY933" fmla="*/ 532892 h 6858000"/>
              <a:gd name="connsiteX934" fmla="*/ 1309550 w 7467600"/>
              <a:gd name="connsiteY934" fmla="*/ 374031 h 6858000"/>
              <a:gd name="connsiteX935" fmla="*/ 1193673 w 7467600"/>
              <a:gd name="connsiteY935" fmla="*/ 49533 h 6858000"/>
              <a:gd name="connsiteX936" fmla="*/ 1164391 w 7467600"/>
              <a:gd name="connsiteY936" fmla="*/ 0 h 6858000"/>
              <a:gd name="connsiteX937" fmla="*/ 1200666 w 7467600"/>
              <a:gd name="connsiteY937" fmla="*/ 0 h 6858000"/>
              <a:gd name="connsiteX938" fmla="*/ 1223408 w 7467600"/>
              <a:gd name="connsiteY938" fmla="*/ 38996 h 6858000"/>
              <a:gd name="connsiteX939" fmla="*/ 1339635 w 7467600"/>
              <a:gd name="connsiteY939" fmla="*/ 365517 h 6858000"/>
              <a:gd name="connsiteX940" fmla="*/ 1387469 w 7467600"/>
              <a:gd name="connsiteY940" fmla="*/ 523079 h 6858000"/>
              <a:gd name="connsiteX941" fmla="*/ 1452685 w 7467600"/>
              <a:gd name="connsiteY941" fmla="*/ 699806 h 6858000"/>
              <a:gd name="connsiteX942" fmla="*/ 1492092 w 7467600"/>
              <a:gd name="connsiteY942" fmla="*/ 800424 h 6858000"/>
              <a:gd name="connsiteX943" fmla="*/ 1455302 w 7467600"/>
              <a:gd name="connsiteY943" fmla="*/ 632913 h 6858000"/>
              <a:gd name="connsiteX944" fmla="*/ 1222336 w 7467600"/>
              <a:gd name="connsiteY944" fmla="*/ 9480 h 6858000"/>
              <a:gd name="connsiteX945" fmla="*/ 1214634 w 7467600"/>
              <a:gd name="connsiteY945" fmla="*/ 0 h 6858000"/>
              <a:gd name="connsiteX946" fmla="*/ 1289827 w 7467600"/>
              <a:gd name="connsiteY946" fmla="*/ 0 h 6858000"/>
              <a:gd name="connsiteX947" fmla="*/ 1321076 w 7467600"/>
              <a:gd name="connsiteY947" fmla="*/ 59722 h 6858000"/>
              <a:gd name="connsiteX948" fmla="*/ 1512579 w 7467600"/>
              <a:gd name="connsiteY948" fmla="*/ 626441 h 6858000"/>
              <a:gd name="connsiteX949" fmla="*/ 1506076 w 7467600"/>
              <a:gd name="connsiteY949" fmla="*/ 1089289 h 6858000"/>
              <a:gd name="connsiteX950" fmla="*/ 1486346 w 7467600"/>
              <a:gd name="connsiteY950" fmla="*/ 1079919 h 6858000"/>
              <a:gd name="connsiteX951" fmla="*/ 1070511 w 7467600"/>
              <a:gd name="connsiteY951" fmla="*/ 48609 h 6858000"/>
              <a:gd name="connsiteX952" fmla="*/ 1057230 w 7467600"/>
              <a:gd name="connsiteY952" fmla="*/ 0 h 6858000"/>
              <a:gd name="connsiteX953" fmla="*/ 43151 w 7467600"/>
              <a:gd name="connsiteY953" fmla="*/ 0 h 6858000"/>
              <a:gd name="connsiteX954" fmla="*/ 95283 w 7467600"/>
              <a:gd name="connsiteY954" fmla="*/ 0 h 6858000"/>
              <a:gd name="connsiteX955" fmla="*/ 300708 w 7467600"/>
              <a:gd name="connsiteY955" fmla="*/ 154571 h 6858000"/>
              <a:gd name="connsiteX956" fmla="*/ 530414 w 7467600"/>
              <a:gd name="connsiteY956" fmla="*/ 354673 h 6858000"/>
              <a:gd name="connsiteX957" fmla="*/ 333785 w 7467600"/>
              <a:gd name="connsiteY957" fmla="*/ 161564 h 6858000"/>
              <a:gd name="connsiteX958" fmla="*/ 147005 w 7467600"/>
              <a:gd name="connsiteY958" fmla="*/ 0 h 6858000"/>
              <a:gd name="connsiteX959" fmla="*/ 272509 w 7467600"/>
              <a:gd name="connsiteY959" fmla="*/ 0 h 6858000"/>
              <a:gd name="connsiteX960" fmla="*/ 326276 w 7467600"/>
              <a:gd name="connsiteY960" fmla="*/ 45847 h 6858000"/>
              <a:gd name="connsiteX961" fmla="*/ 823759 w 7467600"/>
              <a:gd name="connsiteY961" fmla="*/ 574145 h 6858000"/>
              <a:gd name="connsiteX962" fmla="*/ 811254 w 7467600"/>
              <a:gd name="connsiteY962" fmla="*/ 665546 h 6858000"/>
              <a:gd name="connsiteX963" fmla="*/ 154042 w 7467600"/>
              <a:gd name="connsiteY963" fmla="*/ 261522 h 6858000"/>
              <a:gd name="connsiteX964" fmla="*/ 13550 w 7467600"/>
              <a:gd name="connsiteY964" fmla="*/ 158423 h 6858000"/>
              <a:gd name="connsiteX965" fmla="*/ 0 w 7467600"/>
              <a:gd name="connsiteY965" fmla="*/ 146618 h 6858000"/>
              <a:gd name="connsiteX966" fmla="*/ 0 w 7467600"/>
              <a:gd name="connsiteY966" fmla="*/ 59161 h 6858000"/>
              <a:gd name="connsiteX967" fmla="*/ 45427 w 7467600"/>
              <a:gd name="connsiteY967" fmla="*/ 101078 h 6858000"/>
              <a:gd name="connsiteX968" fmla="*/ 630103 w 7467600"/>
              <a:gd name="connsiteY968" fmla="*/ 485885 h 6858000"/>
              <a:gd name="connsiteX969" fmla="*/ 532040 w 7467600"/>
              <a:gd name="connsiteY969" fmla="*/ 399359 h 6858000"/>
              <a:gd name="connsiteX970" fmla="*/ 517618 w 7467600"/>
              <a:gd name="connsiteY970" fmla="*/ 385726 h 6858000"/>
              <a:gd name="connsiteX971" fmla="*/ 285074 w 7467600"/>
              <a:gd name="connsiteY971" fmla="*/ 182755 h 6858000"/>
              <a:gd name="connsiteX972" fmla="*/ 43151 w 7467600"/>
              <a:gd name="connsiteY97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015907 w 7467600"/>
              <a:gd name="connsiteY78" fmla="*/ 5541548 h 6858000"/>
              <a:gd name="connsiteX79" fmla="*/ 7259646 w 7467600"/>
              <a:gd name="connsiteY79" fmla="*/ 5765985 h 6858000"/>
              <a:gd name="connsiteX80" fmla="*/ 7467600 w 7467600"/>
              <a:gd name="connsiteY80" fmla="*/ 6012219 h 6858000"/>
              <a:gd name="connsiteX81" fmla="*/ 7105827 w 7467600"/>
              <a:gd name="connsiteY81" fmla="*/ 5718700 h 6858000"/>
              <a:gd name="connsiteX82" fmla="*/ 7356878 w 7467600"/>
              <a:gd name="connsiteY82" fmla="*/ 5981332 h 6858000"/>
              <a:gd name="connsiteX83" fmla="*/ 7467600 w 7467600"/>
              <a:gd name="connsiteY83" fmla="*/ 6117703 h 6858000"/>
              <a:gd name="connsiteX84" fmla="*/ 7467600 w 7467600"/>
              <a:gd name="connsiteY84" fmla="*/ 6163634 h 6858000"/>
              <a:gd name="connsiteX85" fmla="*/ 7403637 w 7467600"/>
              <a:gd name="connsiteY85" fmla="*/ 6083957 h 6858000"/>
              <a:gd name="connsiteX86" fmla="*/ 7254615 w 7467600"/>
              <a:gd name="connsiteY86" fmla="*/ 5911918 h 6858000"/>
              <a:gd name="connsiteX87" fmla="*/ 7312589 w 7467600"/>
              <a:gd name="connsiteY87" fmla="*/ 5982309 h 6858000"/>
              <a:gd name="connsiteX88" fmla="*/ 7448321 w 7467600"/>
              <a:gd name="connsiteY88" fmla="*/ 6190991 h 6858000"/>
              <a:gd name="connsiteX89" fmla="*/ 7467600 w 7467600"/>
              <a:gd name="connsiteY89" fmla="*/ 6221686 h 6858000"/>
              <a:gd name="connsiteX90" fmla="*/ 7467600 w 7467600"/>
              <a:gd name="connsiteY90" fmla="*/ 6334256 h 6858000"/>
              <a:gd name="connsiteX91" fmla="*/ 7454976 w 7467600"/>
              <a:gd name="connsiteY91" fmla="*/ 6318297 h 6858000"/>
              <a:gd name="connsiteX92" fmla="*/ 7042773 w 7467600"/>
              <a:gd name="connsiteY92" fmla="*/ 5734011 h 6858000"/>
              <a:gd name="connsiteX93" fmla="*/ 1456157 w 7467600"/>
              <a:gd name="connsiteY93" fmla="*/ 5371404 h 6858000"/>
              <a:gd name="connsiteX94" fmla="*/ 1244432 w 7467600"/>
              <a:gd name="connsiteY94" fmla="*/ 5385601 h 6858000"/>
              <a:gd name="connsiteX95" fmla="*/ 973990 w 7467600"/>
              <a:gd name="connsiteY95" fmla="*/ 5424940 h 6858000"/>
              <a:gd name="connsiteX96" fmla="*/ 1103809 w 7467600"/>
              <a:gd name="connsiteY96" fmla="*/ 5433720 h 6858000"/>
              <a:gd name="connsiteX97" fmla="*/ 1123454 w 7467600"/>
              <a:gd name="connsiteY97" fmla="*/ 5435727 h 6858000"/>
              <a:gd name="connsiteX98" fmla="*/ 1737017 w 7467600"/>
              <a:gd name="connsiteY98" fmla="*/ 5452183 h 6858000"/>
              <a:gd name="connsiteX99" fmla="*/ 1824397 w 7467600"/>
              <a:gd name="connsiteY99" fmla="*/ 5447757 h 6858000"/>
              <a:gd name="connsiteX100" fmla="*/ 2070059 w 7467600"/>
              <a:gd name="connsiteY100" fmla="*/ 5441660 h 6858000"/>
              <a:gd name="connsiteX101" fmla="*/ 1456157 w 7467600"/>
              <a:gd name="connsiteY101" fmla="*/ 5371404 h 6858000"/>
              <a:gd name="connsiteX102" fmla="*/ 4988186 w 7467600"/>
              <a:gd name="connsiteY102" fmla="*/ 5216467 h 6858000"/>
              <a:gd name="connsiteX103" fmla="*/ 4777334 w 7467600"/>
              <a:gd name="connsiteY103" fmla="*/ 5406072 h 6858000"/>
              <a:gd name="connsiteX104" fmla="*/ 4718341 w 7467600"/>
              <a:gd name="connsiteY104" fmla="*/ 5468043 h 6858000"/>
              <a:gd name="connsiteX105" fmla="*/ 4604655 w 7467600"/>
              <a:gd name="connsiteY105" fmla="*/ 5583434 h 6858000"/>
              <a:gd name="connsiteX106" fmla="*/ 4565074 w 7467600"/>
              <a:gd name="connsiteY106" fmla="*/ 5618550 h 6858000"/>
              <a:gd name="connsiteX107" fmla="*/ 4988186 w 7467600"/>
              <a:gd name="connsiteY107" fmla="*/ 5216467 h 6858000"/>
              <a:gd name="connsiteX108" fmla="*/ 4978032 w 7467600"/>
              <a:gd name="connsiteY108" fmla="*/ 5183809 h 6858000"/>
              <a:gd name="connsiteX109" fmla="*/ 4463413 w 7467600"/>
              <a:gd name="connsiteY109" fmla="*/ 5615162 h 6858000"/>
              <a:gd name="connsiteX110" fmla="*/ 4358134 w 7467600"/>
              <a:gd name="connsiteY110" fmla="*/ 5742791 h 6858000"/>
              <a:gd name="connsiteX111" fmla="*/ 4376219 w 7467600"/>
              <a:gd name="connsiteY111" fmla="*/ 5729027 h 6858000"/>
              <a:gd name="connsiteX112" fmla="*/ 4582340 w 7467600"/>
              <a:gd name="connsiteY112" fmla="*/ 5561037 h 6858000"/>
              <a:gd name="connsiteX113" fmla="*/ 4694684 w 7467600"/>
              <a:gd name="connsiteY113" fmla="*/ 5447098 h 6858000"/>
              <a:gd name="connsiteX114" fmla="*/ 4754123 w 7467600"/>
              <a:gd name="connsiteY114" fmla="*/ 5384643 h 6858000"/>
              <a:gd name="connsiteX115" fmla="*/ 4978032 w 7467600"/>
              <a:gd name="connsiteY115" fmla="*/ 5183809 h 6858000"/>
              <a:gd name="connsiteX116" fmla="*/ 1903353 w 7467600"/>
              <a:gd name="connsiteY116" fmla="*/ 5044827 h 6858000"/>
              <a:gd name="connsiteX117" fmla="*/ 1936931 w 7467600"/>
              <a:gd name="connsiteY117" fmla="*/ 5093954 h 6858000"/>
              <a:gd name="connsiteX118" fmla="*/ 2195868 w 7467600"/>
              <a:gd name="connsiteY118" fmla="*/ 5396574 h 6858000"/>
              <a:gd name="connsiteX119" fmla="*/ 2088852 w 7467600"/>
              <a:gd name="connsiteY119" fmla="*/ 5166123 h 6858000"/>
              <a:gd name="connsiteX120" fmla="*/ 1958241 w 7467600"/>
              <a:gd name="connsiteY120" fmla="*/ 5067955 h 6858000"/>
              <a:gd name="connsiteX121" fmla="*/ 1903353 w 7467600"/>
              <a:gd name="connsiteY121" fmla="*/ 5044827 h 6858000"/>
              <a:gd name="connsiteX122" fmla="*/ 1979378 w 7467600"/>
              <a:gd name="connsiteY122" fmla="*/ 4769504 h 6858000"/>
              <a:gd name="connsiteX123" fmla="*/ 2882120 w 7467600"/>
              <a:gd name="connsiteY123" fmla="*/ 5064547 h 6858000"/>
              <a:gd name="connsiteX124" fmla="*/ 2793103 w 7467600"/>
              <a:gd name="connsiteY124" fmla="*/ 5039699 h 6858000"/>
              <a:gd name="connsiteX125" fmla="*/ 2770041 w 7467600"/>
              <a:gd name="connsiteY125" fmla="*/ 5033634 h 6858000"/>
              <a:gd name="connsiteX126" fmla="*/ 1979378 w 7467600"/>
              <a:gd name="connsiteY126" fmla="*/ 4769504 h 6858000"/>
              <a:gd name="connsiteX127" fmla="*/ 1927410 w 7467600"/>
              <a:gd name="connsiteY127" fmla="*/ 4716164 h 6858000"/>
              <a:gd name="connsiteX128" fmla="*/ 1959587 w 7467600"/>
              <a:gd name="connsiteY128" fmla="*/ 4728849 h 6858000"/>
              <a:gd name="connsiteX129" fmla="*/ 2777707 w 7467600"/>
              <a:gd name="connsiteY129" fmla="*/ 5003991 h 6858000"/>
              <a:gd name="connsiteX130" fmla="*/ 2800768 w 7467600"/>
              <a:gd name="connsiteY130" fmla="*/ 5010056 h 6858000"/>
              <a:gd name="connsiteX131" fmla="*/ 2879408 w 7467600"/>
              <a:gd name="connsiteY131" fmla="*/ 5031590 h 6858000"/>
              <a:gd name="connsiteX132" fmla="*/ 2862295 w 7467600"/>
              <a:gd name="connsiteY132" fmla="*/ 5022958 h 6858000"/>
              <a:gd name="connsiteX133" fmla="*/ 2813343 w 7467600"/>
              <a:gd name="connsiteY133" fmla="*/ 4998369 h 6858000"/>
              <a:gd name="connsiteX134" fmla="*/ 2646245 w 7467600"/>
              <a:gd name="connsiteY134" fmla="*/ 4930999 h 6858000"/>
              <a:gd name="connsiteX135" fmla="*/ 1999243 w 7467600"/>
              <a:gd name="connsiteY135" fmla="*/ 4730524 h 6858000"/>
              <a:gd name="connsiteX136" fmla="*/ 1979527 w 7467600"/>
              <a:gd name="connsiteY136" fmla="*/ 4726651 h 6858000"/>
              <a:gd name="connsiteX137" fmla="*/ 1927410 w 7467600"/>
              <a:gd name="connsiteY137" fmla="*/ 4716164 h 6858000"/>
              <a:gd name="connsiteX138" fmla="*/ 1997014 w 7467600"/>
              <a:gd name="connsiteY138" fmla="*/ 4698007 h 6858000"/>
              <a:gd name="connsiteX139" fmla="*/ 2005458 w 7467600"/>
              <a:gd name="connsiteY139" fmla="*/ 4699540 h 6858000"/>
              <a:gd name="connsiteX140" fmla="*/ 2657186 w 7467600"/>
              <a:gd name="connsiteY140" fmla="*/ 4901687 h 6858000"/>
              <a:gd name="connsiteX141" fmla="*/ 2826662 w 7467600"/>
              <a:gd name="connsiteY141" fmla="*/ 4970362 h 6858000"/>
              <a:gd name="connsiteX142" fmla="*/ 2876100 w 7467600"/>
              <a:gd name="connsiteY142" fmla="*/ 4995397 h 6858000"/>
              <a:gd name="connsiteX143" fmla="*/ 3042600 w 7467600"/>
              <a:gd name="connsiteY143" fmla="*/ 5059532 h 6858000"/>
              <a:gd name="connsiteX144" fmla="*/ 1997014 w 7467600"/>
              <a:gd name="connsiteY144" fmla="*/ 4698007 h 6858000"/>
              <a:gd name="connsiteX145" fmla="*/ 2305292 w 7467600"/>
              <a:gd name="connsiteY145" fmla="*/ 4219492 h 6858000"/>
              <a:gd name="connsiteX146" fmla="*/ 3360922 w 7467600"/>
              <a:gd name="connsiteY146" fmla="*/ 4529373 h 6858000"/>
              <a:gd name="connsiteX147" fmla="*/ 3492420 w 7467600"/>
              <a:gd name="connsiteY147" fmla="*/ 4510145 h 6858000"/>
              <a:gd name="connsiteX148" fmla="*/ 3364086 w 7467600"/>
              <a:gd name="connsiteY148" fmla="*/ 4480340 h 6858000"/>
              <a:gd name="connsiteX149" fmla="*/ 3225818 w 7467600"/>
              <a:gd name="connsiteY149" fmla="*/ 4411822 h 6858000"/>
              <a:gd name="connsiteX150" fmla="*/ 3129696 w 7467600"/>
              <a:gd name="connsiteY150" fmla="*/ 4360704 h 6858000"/>
              <a:gd name="connsiteX151" fmla="*/ 2814545 w 7467600"/>
              <a:gd name="connsiteY151" fmla="*/ 4282955 h 6858000"/>
              <a:gd name="connsiteX152" fmla="*/ 2305292 w 7467600"/>
              <a:gd name="connsiteY152" fmla="*/ 4219492 h 6858000"/>
              <a:gd name="connsiteX153" fmla="*/ 2626982 w 7467600"/>
              <a:gd name="connsiteY153" fmla="*/ 4206450 h 6858000"/>
              <a:gd name="connsiteX154" fmla="*/ 2490617 w 7467600"/>
              <a:gd name="connsiteY154" fmla="*/ 4206951 h 6858000"/>
              <a:gd name="connsiteX155" fmla="*/ 2819869 w 7467600"/>
              <a:gd name="connsiteY155" fmla="*/ 4252936 h 6858000"/>
              <a:gd name="connsiteX156" fmla="*/ 3143018 w 7467600"/>
              <a:gd name="connsiteY156" fmla="*/ 4332698 h 6858000"/>
              <a:gd name="connsiteX157" fmla="*/ 3241520 w 7467600"/>
              <a:gd name="connsiteY157" fmla="*/ 4385112 h 6858000"/>
              <a:gd name="connsiteX158" fmla="*/ 3374575 w 7467600"/>
              <a:gd name="connsiteY158" fmla="*/ 4451517 h 6858000"/>
              <a:gd name="connsiteX159" fmla="*/ 3505221 w 7467600"/>
              <a:gd name="connsiteY159" fmla="*/ 4480757 h 6858000"/>
              <a:gd name="connsiteX160" fmla="*/ 2626982 w 7467600"/>
              <a:gd name="connsiteY160" fmla="*/ 4206450 h 6858000"/>
              <a:gd name="connsiteX161" fmla="*/ 1310106 w 7467600"/>
              <a:gd name="connsiteY161" fmla="*/ 3943217 h 6858000"/>
              <a:gd name="connsiteX162" fmla="*/ 854994 w 7467600"/>
              <a:gd name="connsiteY162" fmla="*/ 4399136 h 6858000"/>
              <a:gd name="connsiteX163" fmla="*/ 742462 w 7467600"/>
              <a:gd name="connsiteY163" fmla="*/ 4594648 h 6858000"/>
              <a:gd name="connsiteX164" fmla="*/ 820602 w 7467600"/>
              <a:gd name="connsiteY164" fmla="*/ 4485915 h 6858000"/>
              <a:gd name="connsiteX165" fmla="*/ 878295 w 7467600"/>
              <a:gd name="connsiteY165" fmla="*/ 4403594 h 6858000"/>
              <a:gd name="connsiteX166" fmla="*/ 1240607 w 7467600"/>
              <a:gd name="connsiteY166" fmla="*/ 4010401 h 6858000"/>
              <a:gd name="connsiteX167" fmla="*/ 1310106 w 7467600"/>
              <a:gd name="connsiteY167" fmla="*/ 3943217 h 6858000"/>
              <a:gd name="connsiteX168" fmla="*/ 1423113 w 7467600"/>
              <a:gd name="connsiteY168" fmla="*/ 3874565 h 6858000"/>
              <a:gd name="connsiteX169" fmla="*/ 1260565 w 7467600"/>
              <a:gd name="connsiteY169" fmla="*/ 4031982 h 6858000"/>
              <a:gd name="connsiteX170" fmla="*/ 901900 w 7467600"/>
              <a:gd name="connsiteY170" fmla="*/ 4421236 h 6858000"/>
              <a:gd name="connsiteX171" fmla="*/ 845044 w 7467600"/>
              <a:gd name="connsiteY171" fmla="*/ 4502436 h 6858000"/>
              <a:gd name="connsiteX172" fmla="*/ 685926 w 7467600"/>
              <a:gd name="connsiteY172" fmla="*/ 4703069 h 6858000"/>
              <a:gd name="connsiteX173" fmla="*/ 684248 w 7467600"/>
              <a:gd name="connsiteY173" fmla="*/ 4706721 h 6858000"/>
              <a:gd name="connsiteX174" fmla="*/ 1423113 w 7467600"/>
              <a:gd name="connsiteY174" fmla="*/ 3874565 h 6858000"/>
              <a:gd name="connsiteX175" fmla="*/ 3316479 w 7467600"/>
              <a:gd name="connsiteY175" fmla="*/ 3872136 h 6858000"/>
              <a:gd name="connsiteX176" fmla="*/ 3546806 w 7467600"/>
              <a:gd name="connsiteY176" fmla="*/ 4356139 h 6858000"/>
              <a:gd name="connsiteX177" fmla="*/ 3364433 w 7467600"/>
              <a:gd name="connsiteY177" fmla="*/ 3953121 h 6858000"/>
              <a:gd name="connsiteX178" fmla="*/ 3316479 w 7467600"/>
              <a:gd name="connsiteY178" fmla="*/ 3872136 h 6858000"/>
              <a:gd name="connsiteX179" fmla="*/ 3291335 w 7467600"/>
              <a:gd name="connsiteY179" fmla="*/ 3767420 h 6858000"/>
              <a:gd name="connsiteX180" fmla="*/ 3390805 w 7467600"/>
              <a:gd name="connsiteY180" fmla="*/ 3937163 h 6858000"/>
              <a:gd name="connsiteX181" fmla="*/ 3579062 w 7467600"/>
              <a:gd name="connsiteY181" fmla="*/ 4359040 h 6858000"/>
              <a:gd name="connsiteX182" fmla="*/ 3467355 w 7467600"/>
              <a:gd name="connsiteY182" fmla="*/ 3988130 h 6858000"/>
              <a:gd name="connsiteX183" fmla="*/ 3310753 w 7467600"/>
              <a:gd name="connsiteY183" fmla="*/ 3787140 h 6858000"/>
              <a:gd name="connsiteX184" fmla="*/ 3291335 w 7467600"/>
              <a:gd name="connsiteY184" fmla="*/ 3767420 h 6858000"/>
              <a:gd name="connsiteX185" fmla="*/ 1635889 w 7467600"/>
              <a:gd name="connsiteY185" fmla="*/ 3709494 h 6858000"/>
              <a:gd name="connsiteX186" fmla="*/ 1634800 w 7467600"/>
              <a:gd name="connsiteY186" fmla="*/ 3731111 h 6858000"/>
              <a:gd name="connsiteX187" fmla="*/ 1635889 w 7467600"/>
              <a:gd name="connsiteY187" fmla="*/ 3709494 h 6858000"/>
              <a:gd name="connsiteX188" fmla="*/ 1510397 w 7467600"/>
              <a:gd name="connsiteY188" fmla="*/ 3684705 h 6858000"/>
              <a:gd name="connsiteX189" fmla="*/ 1146550 w 7467600"/>
              <a:gd name="connsiteY189" fmla="*/ 3802012 h 6858000"/>
              <a:gd name="connsiteX190" fmla="*/ 698834 w 7467600"/>
              <a:gd name="connsiteY190" fmla="*/ 3952272 h 6858000"/>
              <a:gd name="connsiteX191" fmla="*/ 34256 w 7467600"/>
              <a:gd name="connsiteY191" fmla="*/ 4347603 h 6858000"/>
              <a:gd name="connsiteX192" fmla="*/ 527241 w 7467600"/>
              <a:gd name="connsiteY192" fmla="*/ 4065078 h 6858000"/>
              <a:gd name="connsiteX193" fmla="*/ 1510397 w 7467600"/>
              <a:gd name="connsiteY193" fmla="*/ 3684705 h 6858000"/>
              <a:gd name="connsiteX194" fmla="*/ 1313114 w 7467600"/>
              <a:gd name="connsiteY194" fmla="*/ 3655216 h 6858000"/>
              <a:gd name="connsiteX195" fmla="*/ 1109304 w 7467600"/>
              <a:gd name="connsiteY195" fmla="*/ 3669030 h 6858000"/>
              <a:gd name="connsiteX196" fmla="*/ 8129 w 7467600"/>
              <a:gd name="connsiteY196" fmla="*/ 4330519 h 6858000"/>
              <a:gd name="connsiteX197" fmla="*/ 687572 w 7467600"/>
              <a:gd name="connsiteY197" fmla="*/ 3925629 h 6858000"/>
              <a:gd name="connsiteX198" fmla="*/ 1138365 w 7467600"/>
              <a:gd name="connsiteY198" fmla="*/ 3774515 h 6858000"/>
              <a:gd name="connsiteX199" fmla="*/ 1505579 w 7467600"/>
              <a:gd name="connsiteY199" fmla="*/ 3655526 h 6858000"/>
              <a:gd name="connsiteX200" fmla="*/ 1313114 w 7467600"/>
              <a:gd name="connsiteY200" fmla="*/ 3655216 h 6858000"/>
              <a:gd name="connsiteX201" fmla="*/ 3655073 w 7467600"/>
              <a:gd name="connsiteY201" fmla="*/ 3650884 h 6858000"/>
              <a:gd name="connsiteX202" fmla="*/ 3989938 w 7467600"/>
              <a:gd name="connsiteY202" fmla="*/ 3991685 h 6858000"/>
              <a:gd name="connsiteX203" fmla="*/ 4393907 w 7467600"/>
              <a:gd name="connsiteY203" fmla="*/ 4261258 h 6858000"/>
              <a:gd name="connsiteX204" fmla="*/ 4648051 w 7467600"/>
              <a:gd name="connsiteY204" fmla="*/ 4374051 h 6858000"/>
              <a:gd name="connsiteX205" fmla="*/ 4383389 w 7467600"/>
              <a:gd name="connsiteY205" fmla="*/ 4184369 h 6858000"/>
              <a:gd name="connsiteX206" fmla="*/ 4165508 w 7467600"/>
              <a:gd name="connsiteY206" fmla="*/ 4035196 h 6858000"/>
              <a:gd name="connsiteX207" fmla="*/ 4068162 w 7467600"/>
              <a:gd name="connsiteY207" fmla="*/ 3953394 h 6858000"/>
              <a:gd name="connsiteX208" fmla="*/ 3981416 w 7467600"/>
              <a:gd name="connsiteY208" fmla="*/ 3880482 h 6858000"/>
              <a:gd name="connsiteX209" fmla="*/ 3800147 w 7467600"/>
              <a:gd name="connsiteY209" fmla="*/ 3749872 h 6858000"/>
              <a:gd name="connsiteX210" fmla="*/ 3655073 w 7467600"/>
              <a:gd name="connsiteY210" fmla="*/ 3650884 h 6858000"/>
              <a:gd name="connsiteX211" fmla="*/ 3670252 w 7467600"/>
              <a:gd name="connsiteY211" fmla="*/ 3622798 h 6858000"/>
              <a:gd name="connsiteX212" fmla="*/ 3817258 w 7467600"/>
              <a:gd name="connsiteY212" fmla="*/ 3723577 h 6858000"/>
              <a:gd name="connsiteX213" fmla="*/ 4000461 w 7467600"/>
              <a:gd name="connsiteY213" fmla="*/ 3855966 h 6858000"/>
              <a:gd name="connsiteX214" fmla="*/ 4088180 w 7467600"/>
              <a:gd name="connsiteY214" fmla="*/ 3929774 h 6858000"/>
              <a:gd name="connsiteX215" fmla="*/ 4184555 w 7467600"/>
              <a:gd name="connsiteY215" fmla="*/ 4010683 h 6858000"/>
              <a:gd name="connsiteX216" fmla="*/ 4399563 w 7467600"/>
              <a:gd name="connsiteY216" fmla="*/ 4158106 h 6858000"/>
              <a:gd name="connsiteX217" fmla="*/ 4684469 w 7467600"/>
              <a:gd name="connsiteY217" fmla="*/ 4364680 h 6858000"/>
              <a:gd name="connsiteX218" fmla="*/ 4690271 w 7467600"/>
              <a:gd name="connsiteY218" fmla="*/ 4370034 h 6858000"/>
              <a:gd name="connsiteX219" fmla="*/ 4136093 w 7467600"/>
              <a:gd name="connsiteY219" fmla="*/ 3858466 h 6858000"/>
              <a:gd name="connsiteX220" fmla="*/ 3670252 w 7467600"/>
              <a:gd name="connsiteY220" fmla="*/ 3622798 h 6858000"/>
              <a:gd name="connsiteX221" fmla="*/ 4440129 w 7467600"/>
              <a:gd name="connsiteY221" fmla="*/ 3448571 h 6858000"/>
              <a:gd name="connsiteX222" fmla="*/ 4856525 w 7467600"/>
              <a:gd name="connsiteY222" fmla="*/ 3915351 h 6858000"/>
              <a:gd name="connsiteX223" fmla="*/ 5059055 w 7467600"/>
              <a:gd name="connsiteY223" fmla="*/ 4108918 h 6858000"/>
              <a:gd name="connsiteX224" fmla="*/ 5290070 w 7467600"/>
              <a:gd name="connsiteY224" fmla="*/ 4263619 h 6858000"/>
              <a:gd name="connsiteX225" fmla="*/ 4834991 w 7467600"/>
              <a:gd name="connsiteY225" fmla="*/ 3830985 h 6858000"/>
              <a:gd name="connsiteX226" fmla="*/ 4440129 w 7467600"/>
              <a:gd name="connsiteY226" fmla="*/ 3448571 h 6858000"/>
              <a:gd name="connsiteX227" fmla="*/ 4441737 w 7467600"/>
              <a:gd name="connsiteY227" fmla="*/ 3399734 h 6858000"/>
              <a:gd name="connsiteX228" fmla="*/ 4431236 w 7467600"/>
              <a:gd name="connsiteY228" fmla="*/ 3400954 h 6858000"/>
              <a:gd name="connsiteX229" fmla="*/ 4557150 w 7467600"/>
              <a:gd name="connsiteY229" fmla="*/ 3510023 h 6858000"/>
              <a:gd name="connsiteX230" fmla="*/ 4856936 w 7467600"/>
              <a:gd name="connsiteY230" fmla="*/ 3809146 h 6858000"/>
              <a:gd name="connsiteX231" fmla="*/ 5111996 w 7467600"/>
              <a:gd name="connsiteY231" fmla="*/ 4065759 h 6858000"/>
              <a:gd name="connsiteX232" fmla="*/ 5388878 w 7467600"/>
              <a:gd name="connsiteY232" fmla="*/ 4300185 h 6858000"/>
              <a:gd name="connsiteX233" fmla="*/ 5425556 w 7467600"/>
              <a:gd name="connsiteY233" fmla="*/ 4308967 h 6858000"/>
              <a:gd name="connsiteX234" fmla="*/ 4943646 w 7467600"/>
              <a:gd name="connsiteY234" fmla="*/ 3822916 h 6858000"/>
              <a:gd name="connsiteX235" fmla="*/ 4594837 w 7467600"/>
              <a:gd name="connsiteY235" fmla="*/ 3532274 h 6858000"/>
              <a:gd name="connsiteX236" fmla="*/ 4441737 w 7467600"/>
              <a:gd name="connsiteY236" fmla="*/ 3399734 h 6858000"/>
              <a:gd name="connsiteX237" fmla="*/ 5425834 w 7467600"/>
              <a:gd name="connsiteY237" fmla="*/ 3162785 h 6858000"/>
              <a:gd name="connsiteX238" fmla="*/ 5401644 w 7467600"/>
              <a:gd name="connsiteY238" fmla="*/ 3617847 h 6858000"/>
              <a:gd name="connsiteX239" fmla="*/ 5467256 w 7467600"/>
              <a:gd name="connsiteY239" fmla="*/ 4175494 h 6858000"/>
              <a:gd name="connsiteX240" fmla="*/ 5448069 w 7467600"/>
              <a:gd name="connsiteY240" fmla="*/ 3567554 h 6858000"/>
              <a:gd name="connsiteX241" fmla="*/ 5425834 w 7467600"/>
              <a:gd name="connsiteY241" fmla="*/ 3162785 h 6858000"/>
              <a:gd name="connsiteX242" fmla="*/ 1318687 w 7467600"/>
              <a:gd name="connsiteY242" fmla="*/ 3113840 h 6858000"/>
              <a:gd name="connsiteX243" fmla="*/ 1066793 w 7467600"/>
              <a:gd name="connsiteY243" fmla="*/ 3212171 h 6858000"/>
              <a:gd name="connsiteX244" fmla="*/ 993319 w 7467600"/>
              <a:gd name="connsiteY244" fmla="*/ 3247648 h 6858000"/>
              <a:gd name="connsiteX245" fmla="*/ 853081 w 7467600"/>
              <a:gd name="connsiteY245" fmla="*/ 3312410 h 6858000"/>
              <a:gd name="connsiteX246" fmla="*/ 805957 w 7467600"/>
              <a:gd name="connsiteY246" fmla="*/ 3330443 h 6858000"/>
              <a:gd name="connsiteX247" fmla="*/ 1318687 w 7467600"/>
              <a:gd name="connsiteY247" fmla="*/ 3113840 h 6858000"/>
              <a:gd name="connsiteX248" fmla="*/ 5453702 w 7467600"/>
              <a:gd name="connsiteY248" fmla="*/ 3090882 h 6858000"/>
              <a:gd name="connsiteX249" fmla="*/ 5480135 w 7467600"/>
              <a:gd name="connsiteY249" fmla="*/ 3565802 h 6858000"/>
              <a:gd name="connsiteX250" fmla="*/ 5499023 w 7467600"/>
              <a:gd name="connsiteY250" fmla="*/ 4166310 h 6858000"/>
              <a:gd name="connsiteX251" fmla="*/ 5547022 w 7467600"/>
              <a:gd name="connsiteY251" fmla="*/ 3607838 h 6858000"/>
              <a:gd name="connsiteX252" fmla="*/ 5515964 w 7467600"/>
              <a:gd name="connsiteY252" fmla="*/ 3378541 h 6858000"/>
              <a:gd name="connsiteX253" fmla="*/ 5453702 w 7467600"/>
              <a:gd name="connsiteY253" fmla="*/ 3090882 h 6858000"/>
              <a:gd name="connsiteX254" fmla="*/ 1238695 w 7467600"/>
              <a:gd name="connsiteY254" fmla="*/ 3076820 h 6858000"/>
              <a:gd name="connsiteX255" fmla="*/ 716371 w 7467600"/>
              <a:gd name="connsiteY255" fmla="*/ 3293249 h 6858000"/>
              <a:gd name="connsiteX256" fmla="*/ 579522 w 7467600"/>
              <a:gd name="connsiteY256" fmla="*/ 3371759 h 6858000"/>
              <a:gd name="connsiteX257" fmla="*/ 600288 w 7467600"/>
              <a:gd name="connsiteY257" fmla="*/ 3365555 h 6858000"/>
              <a:gd name="connsiteX258" fmla="*/ 840692 w 7467600"/>
              <a:gd name="connsiteY258" fmla="*/ 3284921 h 6858000"/>
              <a:gd name="connsiteX259" fmla="*/ 979248 w 7467600"/>
              <a:gd name="connsiteY259" fmla="*/ 3221003 h 6858000"/>
              <a:gd name="connsiteX260" fmla="*/ 1053282 w 7467600"/>
              <a:gd name="connsiteY260" fmla="*/ 3185247 h 6858000"/>
              <a:gd name="connsiteX261" fmla="*/ 1320603 w 7467600"/>
              <a:gd name="connsiteY261" fmla="*/ 3081281 h 6858000"/>
              <a:gd name="connsiteX262" fmla="*/ 1238695 w 7467600"/>
              <a:gd name="connsiteY262" fmla="*/ 3076820 h 6858000"/>
              <a:gd name="connsiteX263" fmla="*/ 5425627 w 7467600"/>
              <a:gd name="connsiteY263" fmla="*/ 2954192 h 6858000"/>
              <a:gd name="connsiteX264" fmla="*/ 5470770 w 7467600"/>
              <a:gd name="connsiteY264" fmla="*/ 3005435 h 6858000"/>
              <a:gd name="connsiteX265" fmla="*/ 5519779 w 7467600"/>
              <a:gd name="connsiteY265" fmla="*/ 4359223 h 6858000"/>
              <a:gd name="connsiteX266" fmla="*/ 5520293 w 7467600"/>
              <a:gd name="connsiteY266" fmla="*/ 4360602 h 6858000"/>
              <a:gd name="connsiteX267" fmla="*/ 5767221 w 7467600"/>
              <a:gd name="connsiteY267" fmla="*/ 4665564 h 6858000"/>
              <a:gd name="connsiteX268" fmla="*/ 6937169 w 7467600"/>
              <a:gd name="connsiteY268" fmla="*/ 4815941 h 6858000"/>
              <a:gd name="connsiteX269" fmla="*/ 6953922 w 7467600"/>
              <a:gd name="connsiteY269" fmla="*/ 4890068 h 6858000"/>
              <a:gd name="connsiteX270" fmla="*/ 6071359 w 7467600"/>
              <a:gd name="connsiteY270" fmla="*/ 4770770 h 6858000"/>
              <a:gd name="connsiteX271" fmla="*/ 6038839 w 7467600"/>
              <a:gd name="connsiteY271" fmla="*/ 4764474 h 6858000"/>
              <a:gd name="connsiteX272" fmla="*/ 6038706 w 7467600"/>
              <a:gd name="connsiteY272" fmla="*/ 4763847 h 6858000"/>
              <a:gd name="connsiteX273" fmla="*/ 6037784 w 7467600"/>
              <a:gd name="connsiteY273" fmla="*/ 4764270 h 6858000"/>
              <a:gd name="connsiteX274" fmla="*/ 6038839 w 7467600"/>
              <a:gd name="connsiteY274" fmla="*/ 4764474 h 6858000"/>
              <a:gd name="connsiteX275" fmla="*/ 6040338 w 7467600"/>
              <a:gd name="connsiteY275" fmla="*/ 4771418 h 6858000"/>
              <a:gd name="connsiteX276" fmla="*/ 6024488 w 7467600"/>
              <a:gd name="connsiteY276" fmla="*/ 4809903 h 6858000"/>
              <a:gd name="connsiteX277" fmla="*/ 5599771 w 7467600"/>
              <a:gd name="connsiteY277" fmla="*/ 5509652 h 6858000"/>
              <a:gd name="connsiteX278" fmla="*/ 5548843 w 7467600"/>
              <a:gd name="connsiteY278" fmla="*/ 5563845 h 6858000"/>
              <a:gd name="connsiteX279" fmla="*/ 5940952 w 7467600"/>
              <a:gd name="connsiteY279" fmla="*/ 6250028 h 6858000"/>
              <a:gd name="connsiteX280" fmla="*/ 6043441 w 7467600"/>
              <a:gd name="connsiteY280" fmla="*/ 6665847 h 6858000"/>
              <a:gd name="connsiteX281" fmla="*/ 6093432 w 7467600"/>
              <a:gd name="connsiteY281" fmla="*/ 6858000 h 6858000"/>
              <a:gd name="connsiteX282" fmla="*/ 6034344 w 7467600"/>
              <a:gd name="connsiteY282" fmla="*/ 6858000 h 6858000"/>
              <a:gd name="connsiteX283" fmla="*/ 6026679 w 7467600"/>
              <a:gd name="connsiteY283" fmla="*/ 6836959 h 6858000"/>
              <a:gd name="connsiteX284" fmla="*/ 5800441 w 7467600"/>
              <a:gd name="connsiteY284" fmla="*/ 6335286 h 6858000"/>
              <a:gd name="connsiteX285" fmla="*/ 5526562 w 7467600"/>
              <a:gd name="connsiteY285" fmla="*/ 5705388 h 6858000"/>
              <a:gd name="connsiteX286" fmla="*/ 5519640 w 7467600"/>
              <a:gd name="connsiteY286" fmla="*/ 5683774 h 6858000"/>
              <a:gd name="connsiteX287" fmla="*/ 5844559 w 7467600"/>
              <a:gd name="connsiteY287" fmla="*/ 6553349 h 6858000"/>
              <a:gd name="connsiteX288" fmla="*/ 5975994 w 7467600"/>
              <a:gd name="connsiteY288" fmla="*/ 6858000 h 6858000"/>
              <a:gd name="connsiteX289" fmla="*/ 5898547 w 7467600"/>
              <a:gd name="connsiteY289" fmla="*/ 6858000 h 6858000"/>
              <a:gd name="connsiteX290" fmla="*/ 5682041 w 7467600"/>
              <a:gd name="connsiteY290" fmla="*/ 6355860 h 6858000"/>
              <a:gd name="connsiteX291" fmla="*/ 5461758 w 7467600"/>
              <a:gd name="connsiteY291" fmla="*/ 5820220 h 6858000"/>
              <a:gd name="connsiteX292" fmla="*/ 5237282 w 7467600"/>
              <a:gd name="connsiteY292" fmla="*/ 6579086 h 6858000"/>
              <a:gd name="connsiteX293" fmla="*/ 5115009 w 7467600"/>
              <a:gd name="connsiteY293" fmla="*/ 6858000 h 6858000"/>
              <a:gd name="connsiteX294" fmla="*/ 5028074 w 7467600"/>
              <a:gd name="connsiteY294" fmla="*/ 6858000 h 6858000"/>
              <a:gd name="connsiteX295" fmla="*/ 5079508 w 7467600"/>
              <a:gd name="connsiteY295" fmla="*/ 6749074 h 6858000"/>
              <a:gd name="connsiteX296" fmla="*/ 5371846 w 7467600"/>
              <a:gd name="connsiteY296" fmla="*/ 5924413 h 6858000"/>
              <a:gd name="connsiteX297" fmla="*/ 5270512 w 7467600"/>
              <a:gd name="connsiteY297" fmla="*/ 6138975 h 6858000"/>
              <a:gd name="connsiteX298" fmla="*/ 5062409 w 7467600"/>
              <a:gd name="connsiteY298" fmla="*/ 6653544 h 6858000"/>
              <a:gd name="connsiteX299" fmla="*/ 5036628 w 7467600"/>
              <a:gd name="connsiteY299" fmla="*/ 6754247 h 6858000"/>
              <a:gd name="connsiteX300" fmla="*/ 5009112 w 7467600"/>
              <a:gd name="connsiteY300" fmla="*/ 6858000 h 6858000"/>
              <a:gd name="connsiteX301" fmla="*/ 4976679 w 7467600"/>
              <a:gd name="connsiteY301" fmla="*/ 6858000 h 6858000"/>
              <a:gd name="connsiteX302" fmla="*/ 5006537 w 7467600"/>
              <a:gd name="connsiteY302" fmla="*/ 6747068 h 6858000"/>
              <a:gd name="connsiteX303" fmla="*/ 5032723 w 7467600"/>
              <a:gd name="connsiteY303" fmla="*/ 6644957 h 6858000"/>
              <a:gd name="connsiteX304" fmla="*/ 5242949 w 7467600"/>
              <a:gd name="connsiteY304" fmla="*/ 6125175 h 6858000"/>
              <a:gd name="connsiteX305" fmla="*/ 5286321 w 7467600"/>
              <a:gd name="connsiteY305" fmla="*/ 6033555 h 6858000"/>
              <a:gd name="connsiteX306" fmla="*/ 5008210 w 7467600"/>
              <a:gd name="connsiteY306" fmla="*/ 6649194 h 6858000"/>
              <a:gd name="connsiteX307" fmla="*/ 4986321 w 7467600"/>
              <a:gd name="connsiteY307" fmla="*/ 6765687 h 6858000"/>
              <a:gd name="connsiteX308" fmla="*/ 4973474 w 7467600"/>
              <a:gd name="connsiteY308" fmla="*/ 6858000 h 6858000"/>
              <a:gd name="connsiteX309" fmla="*/ 4907178 w 7467600"/>
              <a:gd name="connsiteY309" fmla="*/ 6858000 h 6858000"/>
              <a:gd name="connsiteX310" fmla="*/ 4910810 w 7467600"/>
              <a:gd name="connsiteY310" fmla="*/ 6829660 h 6858000"/>
              <a:gd name="connsiteX311" fmla="*/ 4987461 w 7467600"/>
              <a:gd name="connsiteY311" fmla="*/ 6432994 h 6858000"/>
              <a:gd name="connsiteX312" fmla="*/ 5179262 w 7467600"/>
              <a:gd name="connsiteY312" fmla="*/ 6035044 h 6858000"/>
              <a:gd name="connsiteX313" fmla="*/ 4689678 w 7467600"/>
              <a:gd name="connsiteY313" fmla="*/ 6440241 h 6858000"/>
              <a:gd name="connsiteX314" fmla="*/ 4477543 w 7467600"/>
              <a:gd name="connsiteY314" fmla="*/ 6674836 h 6858000"/>
              <a:gd name="connsiteX315" fmla="*/ 4329957 w 7467600"/>
              <a:gd name="connsiteY315" fmla="*/ 6858000 h 6858000"/>
              <a:gd name="connsiteX316" fmla="*/ 4218595 w 7467600"/>
              <a:gd name="connsiteY316" fmla="*/ 6858000 h 6858000"/>
              <a:gd name="connsiteX317" fmla="*/ 4368888 w 7467600"/>
              <a:gd name="connsiteY317" fmla="*/ 6668412 h 6858000"/>
              <a:gd name="connsiteX318" fmla="*/ 4563091 w 7467600"/>
              <a:gd name="connsiteY318" fmla="*/ 6442508 h 6858000"/>
              <a:gd name="connsiteX319" fmla="*/ 5387324 w 7467600"/>
              <a:gd name="connsiteY319" fmla="*/ 5705830 h 6858000"/>
              <a:gd name="connsiteX320" fmla="*/ 5073620 w 7467600"/>
              <a:gd name="connsiteY320" fmla="*/ 5955437 h 6858000"/>
              <a:gd name="connsiteX321" fmla="*/ 4689789 w 7467600"/>
              <a:gd name="connsiteY321" fmla="*/ 6268382 h 6858000"/>
              <a:gd name="connsiteX322" fmla="*/ 4418722 w 7467600"/>
              <a:gd name="connsiteY322" fmla="*/ 6570886 h 6858000"/>
              <a:gd name="connsiteX323" fmla="*/ 4214944 w 7467600"/>
              <a:gd name="connsiteY323" fmla="*/ 6858000 h 6858000"/>
              <a:gd name="connsiteX324" fmla="*/ 4177898 w 7467600"/>
              <a:gd name="connsiteY324" fmla="*/ 6858000 h 6858000"/>
              <a:gd name="connsiteX325" fmla="*/ 4391597 w 7467600"/>
              <a:gd name="connsiteY325" fmla="*/ 6556370 h 6858000"/>
              <a:gd name="connsiteX326" fmla="*/ 4668889 w 7467600"/>
              <a:gd name="connsiteY326" fmla="*/ 6246399 h 6858000"/>
              <a:gd name="connsiteX327" fmla="*/ 5055427 w 7467600"/>
              <a:gd name="connsiteY327" fmla="*/ 5931476 h 6858000"/>
              <a:gd name="connsiteX328" fmla="*/ 5371814 w 7467600"/>
              <a:gd name="connsiteY328" fmla="*/ 5678975 h 6858000"/>
              <a:gd name="connsiteX329" fmla="*/ 4987918 w 7467600"/>
              <a:gd name="connsiteY329" fmla="*/ 5838701 h 6858000"/>
              <a:gd name="connsiteX330" fmla="*/ 4317146 w 7467600"/>
              <a:gd name="connsiteY330" fmla="*/ 6587716 h 6858000"/>
              <a:gd name="connsiteX331" fmla="*/ 4171627 w 7467600"/>
              <a:gd name="connsiteY331" fmla="*/ 6858000 h 6858000"/>
              <a:gd name="connsiteX332" fmla="*/ 4081585 w 7467600"/>
              <a:gd name="connsiteY332" fmla="*/ 6858000 h 6858000"/>
              <a:gd name="connsiteX333" fmla="*/ 4238603 w 7467600"/>
              <a:gd name="connsiteY333" fmla="*/ 6559341 h 6858000"/>
              <a:gd name="connsiteX334" fmla="*/ 4778333 w 7467600"/>
              <a:gd name="connsiteY334" fmla="*/ 5873626 h 6858000"/>
              <a:gd name="connsiteX335" fmla="*/ 5414185 w 7467600"/>
              <a:gd name="connsiteY335" fmla="*/ 5573882 h 6858000"/>
              <a:gd name="connsiteX336" fmla="*/ 5959648 w 7467600"/>
              <a:gd name="connsiteY336" fmla="*/ 4760797 h 6858000"/>
              <a:gd name="connsiteX337" fmla="*/ 5355019 w 7467600"/>
              <a:gd name="connsiteY337" fmla="*/ 4734672 h 6858000"/>
              <a:gd name="connsiteX338" fmla="*/ 5083565 w 7467600"/>
              <a:gd name="connsiteY338" fmla="*/ 5179121 h 6858000"/>
              <a:gd name="connsiteX339" fmla="*/ 4713577 w 7467600"/>
              <a:gd name="connsiteY339" fmla="*/ 5616803 h 6858000"/>
              <a:gd name="connsiteX340" fmla="*/ 3989559 w 7467600"/>
              <a:gd name="connsiteY340" fmla="*/ 6145945 h 6858000"/>
              <a:gd name="connsiteX341" fmla="*/ 3939824 w 7467600"/>
              <a:gd name="connsiteY341" fmla="*/ 6066900 h 6858000"/>
              <a:gd name="connsiteX342" fmla="*/ 4584537 w 7467600"/>
              <a:gd name="connsiteY342" fmla="*/ 5324826 h 6858000"/>
              <a:gd name="connsiteX343" fmla="*/ 5037105 w 7467600"/>
              <a:gd name="connsiteY343" fmla="*/ 5088765 h 6858000"/>
              <a:gd name="connsiteX344" fmla="*/ 5039930 w 7467600"/>
              <a:gd name="connsiteY344" fmla="*/ 5089585 h 6858000"/>
              <a:gd name="connsiteX345" fmla="*/ 5263764 w 7467600"/>
              <a:gd name="connsiteY345" fmla="*/ 4735525 h 6858000"/>
              <a:gd name="connsiteX346" fmla="*/ 4086300 w 7467600"/>
              <a:gd name="connsiteY346" fmla="*/ 4884599 h 6858000"/>
              <a:gd name="connsiteX347" fmla="*/ 4085485 w 7467600"/>
              <a:gd name="connsiteY347" fmla="*/ 4899070 h 6858000"/>
              <a:gd name="connsiteX348" fmla="*/ 3871915 w 7467600"/>
              <a:gd name="connsiteY348" fmla="*/ 5253645 h 6858000"/>
              <a:gd name="connsiteX349" fmla="*/ 3799374 w 7467600"/>
              <a:gd name="connsiteY349" fmla="*/ 5466127 h 6858000"/>
              <a:gd name="connsiteX350" fmla="*/ 3498850 w 7467600"/>
              <a:gd name="connsiteY350" fmla="*/ 6661888 h 6858000"/>
              <a:gd name="connsiteX351" fmla="*/ 3399216 w 7467600"/>
              <a:gd name="connsiteY351" fmla="*/ 6858000 h 6858000"/>
              <a:gd name="connsiteX352" fmla="*/ 3303688 w 7467600"/>
              <a:gd name="connsiteY352" fmla="*/ 6858000 h 6858000"/>
              <a:gd name="connsiteX353" fmla="*/ 3391774 w 7467600"/>
              <a:gd name="connsiteY353" fmla="*/ 6697181 h 6858000"/>
              <a:gd name="connsiteX354" fmla="*/ 3735540 w 7467600"/>
              <a:gd name="connsiteY354" fmla="*/ 5546923 h 6858000"/>
              <a:gd name="connsiteX355" fmla="*/ 3729438 w 7467600"/>
              <a:gd name="connsiteY355" fmla="*/ 5569058 h 6858000"/>
              <a:gd name="connsiteX356" fmla="*/ 3707782 w 7467600"/>
              <a:gd name="connsiteY356" fmla="*/ 5644908 h 6858000"/>
              <a:gd name="connsiteX357" fmla="*/ 3583827 w 7467600"/>
              <a:gd name="connsiteY357" fmla="*/ 6039215 h 6858000"/>
              <a:gd name="connsiteX358" fmla="*/ 3547861 w 7467600"/>
              <a:gd name="connsiteY358" fmla="*/ 6129609 h 6858000"/>
              <a:gd name="connsiteX359" fmla="*/ 3490905 w 7467600"/>
              <a:gd name="connsiteY359" fmla="*/ 6277660 h 6858000"/>
              <a:gd name="connsiteX360" fmla="*/ 3455859 w 7467600"/>
              <a:gd name="connsiteY360" fmla="*/ 6391301 h 6858000"/>
              <a:gd name="connsiteX361" fmla="*/ 3429112 w 7467600"/>
              <a:gd name="connsiteY361" fmla="*/ 6479469 h 6858000"/>
              <a:gd name="connsiteX362" fmla="*/ 3304862 w 7467600"/>
              <a:gd name="connsiteY362" fmla="*/ 6796476 h 6858000"/>
              <a:gd name="connsiteX363" fmla="*/ 3276071 w 7467600"/>
              <a:gd name="connsiteY363" fmla="*/ 6858000 h 6858000"/>
              <a:gd name="connsiteX364" fmla="*/ 3240805 w 7467600"/>
              <a:gd name="connsiteY364" fmla="*/ 6858000 h 6858000"/>
              <a:gd name="connsiteX365" fmla="*/ 3275917 w 7467600"/>
              <a:gd name="connsiteY365" fmla="*/ 6783192 h 6858000"/>
              <a:gd name="connsiteX366" fmla="*/ 3399358 w 7467600"/>
              <a:gd name="connsiteY366" fmla="*/ 6469011 h 6858000"/>
              <a:gd name="connsiteX367" fmla="*/ 3425650 w 7467600"/>
              <a:gd name="connsiteY367" fmla="*/ 6381333 h 6858000"/>
              <a:gd name="connsiteX368" fmla="*/ 3460661 w 7467600"/>
              <a:gd name="connsiteY368" fmla="*/ 6266763 h 6858000"/>
              <a:gd name="connsiteX369" fmla="*/ 3518021 w 7467600"/>
              <a:gd name="connsiteY369" fmla="*/ 6117298 h 6858000"/>
              <a:gd name="connsiteX370" fmla="*/ 3554035 w 7467600"/>
              <a:gd name="connsiteY370" fmla="*/ 6027832 h 6858000"/>
              <a:gd name="connsiteX371" fmla="*/ 3677174 w 7467600"/>
              <a:gd name="connsiteY371" fmla="*/ 5636351 h 6858000"/>
              <a:gd name="connsiteX372" fmla="*/ 3698819 w 7467600"/>
              <a:gd name="connsiteY372" fmla="*/ 5560503 h 6858000"/>
              <a:gd name="connsiteX373" fmla="*/ 3702094 w 7467600"/>
              <a:gd name="connsiteY373" fmla="*/ 5549194 h 6858000"/>
              <a:gd name="connsiteX374" fmla="*/ 3398355 w 7467600"/>
              <a:gd name="connsiteY374" fmla="*/ 6094603 h 6858000"/>
              <a:gd name="connsiteX375" fmla="*/ 3193941 w 7467600"/>
              <a:gd name="connsiteY375" fmla="*/ 6798775 h 6858000"/>
              <a:gd name="connsiteX376" fmla="*/ 3184140 w 7467600"/>
              <a:gd name="connsiteY376" fmla="*/ 6858000 h 6858000"/>
              <a:gd name="connsiteX377" fmla="*/ 3099978 w 7467600"/>
              <a:gd name="connsiteY377" fmla="*/ 6858000 h 6858000"/>
              <a:gd name="connsiteX378" fmla="*/ 3101556 w 7467600"/>
              <a:gd name="connsiteY378" fmla="*/ 6843337 h 6858000"/>
              <a:gd name="connsiteX379" fmla="*/ 3370162 w 7467600"/>
              <a:gd name="connsiteY379" fmla="*/ 5785550 h 6858000"/>
              <a:gd name="connsiteX380" fmla="*/ 3746477 w 7467600"/>
              <a:gd name="connsiteY380" fmla="*/ 5377889 h 6858000"/>
              <a:gd name="connsiteX381" fmla="*/ 3863399 w 7467600"/>
              <a:gd name="connsiteY381" fmla="*/ 5087257 h 6858000"/>
              <a:gd name="connsiteX382" fmla="*/ 3968712 w 7467600"/>
              <a:gd name="connsiteY382" fmla="*/ 4913989 h 6858000"/>
              <a:gd name="connsiteX383" fmla="*/ 2792390 w 7467600"/>
              <a:gd name="connsiteY383" fmla="*/ 5382974 h 6858000"/>
              <a:gd name="connsiteX384" fmla="*/ 2714982 w 7467600"/>
              <a:gd name="connsiteY384" fmla="*/ 5427051 h 6858000"/>
              <a:gd name="connsiteX385" fmla="*/ 2813361 w 7467600"/>
              <a:gd name="connsiteY385" fmla="*/ 6023912 h 6858000"/>
              <a:gd name="connsiteX386" fmla="*/ 2688430 w 7467600"/>
              <a:gd name="connsiteY386" fmla="*/ 6801564 h 6858000"/>
              <a:gd name="connsiteX387" fmla="*/ 2629626 w 7467600"/>
              <a:gd name="connsiteY387" fmla="*/ 6763394 h 6858000"/>
              <a:gd name="connsiteX388" fmla="*/ 2565328 w 7467600"/>
              <a:gd name="connsiteY388" fmla="*/ 5516399 h 6858000"/>
              <a:gd name="connsiteX389" fmla="*/ 1922999 w 7467600"/>
              <a:gd name="connsiteY389" fmla="*/ 5980343 h 6858000"/>
              <a:gd name="connsiteX390" fmla="*/ 1950261 w 7467600"/>
              <a:gd name="connsiteY390" fmla="*/ 6405858 h 6858000"/>
              <a:gd name="connsiteX391" fmla="*/ 2365554 w 7467600"/>
              <a:gd name="connsiteY391" fmla="*/ 6759107 h 6858000"/>
              <a:gd name="connsiteX392" fmla="*/ 2424142 w 7467600"/>
              <a:gd name="connsiteY392" fmla="*/ 6858000 h 6858000"/>
              <a:gd name="connsiteX393" fmla="*/ 2395994 w 7467600"/>
              <a:gd name="connsiteY393" fmla="*/ 6858000 h 6858000"/>
              <a:gd name="connsiteX394" fmla="*/ 2392863 w 7467600"/>
              <a:gd name="connsiteY394" fmla="*/ 6852964 h 6858000"/>
              <a:gd name="connsiteX395" fmla="*/ 2017589 w 7467600"/>
              <a:gd name="connsiteY395" fmla="*/ 6493982 h 6858000"/>
              <a:gd name="connsiteX396" fmla="*/ 2147336 w 7467600"/>
              <a:gd name="connsiteY396" fmla="*/ 6594052 h 6858000"/>
              <a:gd name="connsiteX397" fmla="*/ 2207047 w 7467600"/>
              <a:gd name="connsiteY397" fmla="*/ 6654540 h 6858000"/>
              <a:gd name="connsiteX398" fmla="*/ 2299106 w 7467600"/>
              <a:gd name="connsiteY398" fmla="*/ 6778931 h 6858000"/>
              <a:gd name="connsiteX399" fmla="*/ 2314430 w 7467600"/>
              <a:gd name="connsiteY399" fmla="*/ 6801144 h 6858000"/>
              <a:gd name="connsiteX400" fmla="*/ 2352406 w 7467600"/>
              <a:gd name="connsiteY400" fmla="*/ 6858000 h 6858000"/>
              <a:gd name="connsiteX401" fmla="*/ 2314492 w 7467600"/>
              <a:gd name="connsiteY401" fmla="*/ 6858000 h 6858000"/>
              <a:gd name="connsiteX402" fmla="*/ 2288095 w 7467600"/>
              <a:gd name="connsiteY402" fmla="*/ 6818030 h 6858000"/>
              <a:gd name="connsiteX403" fmla="*/ 2272768 w 7467600"/>
              <a:gd name="connsiteY403" fmla="*/ 6795822 h 6858000"/>
              <a:gd name="connsiteX404" fmla="*/ 2182715 w 7467600"/>
              <a:gd name="connsiteY404" fmla="*/ 6675071 h 6858000"/>
              <a:gd name="connsiteX405" fmla="*/ 2032061 w 7467600"/>
              <a:gd name="connsiteY405" fmla="*/ 6541380 h 6858000"/>
              <a:gd name="connsiteX406" fmla="*/ 2257220 w 7467600"/>
              <a:gd name="connsiteY406" fmla="*/ 6826257 h 6858000"/>
              <a:gd name="connsiteX407" fmla="*/ 2281324 w 7467600"/>
              <a:gd name="connsiteY407" fmla="*/ 6858000 h 6858000"/>
              <a:gd name="connsiteX408" fmla="*/ 2242860 w 7467600"/>
              <a:gd name="connsiteY408" fmla="*/ 6858000 h 6858000"/>
              <a:gd name="connsiteX409" fmla="*/ 2232818 w 7467600"/>
              <a:gd name="connsiteY409" fmla="*/ 6844926 h 6858000"/>
              <a:gd name="connsiteX410" fmla="*/ 1990172 w 7467600"/>
              <a:gd name="connsiteY410" fmla="*/ 6542121 h 6858000"/>
              <a:gd name="connsiteX411" fmla="*/ 2124090 w 7467600"/>
              <a:gd name="connsiteY411" fmla="*/ 6761017 h 6858000"/>
              <a:gd name="connsiteX412" fmla="*/ 2200380 w 7467600"/>
              <a:gd name="connsiteY412" fmla="*/ 6858000 h 6858000"/>
              <a:gd name="connsiteX413" fmla="*/ 2147507 w 7467600"/>
              <a:gd name="connsiteY413" fmla="*/ 6858000 h 6858000"/>
              <a:gd name="connsiteX414" fmla="*/ 2070668 w 7467600"/>
              <a:gd name="connsiteY414" fmla="*/ 6761520 h 6858000"/>
              <a:gd name="connsiteX415" fmla="*/ 1975142 w 7467600"/>
              <a:gd name="connsiteY415" fmla="*/ 6585570 h 6858000"/>
              <a:gd name="connsiteX416" fmla="*/ 2050035 w 7467600"/>
              <a:gd name="connsiteY416" fmla="*/ 6813345 h 6858000"/>
              <a:gd name="connsiteX417" fmla="*/ 2063025 w 7467600"/>
              <a:gd name="connsiteY417" fmla="*/ 6858000 h 6858000"/>
              <a:gd name="connsiteX418" fmla="*/ 2021675 w 7467600"/>
              <a:gd name="connsiteY418" fmla="*/ 6858000 h 6858000"/>
              <a:gd name="connsiteX419" fmla="*/ 2019308 w 7467600"/>
              <a:gd name="connsiteY419" fmla="*/ 6847118 h 6858000"/>
              <a:gd name="connsiteX420" fmla="*/ 1938835 w 7467600"/>
              <a:gd name="connsiteY420" fmla="*/ 6551160 h 6858000"/>
              <a:gd name="connsiteX421" fmla="*/ 1953230 w 7467600"/>
              <a:gd name="connsiteY421" fmla="*/ 6759699 h 6858000"/>
              <a:gd name="connsiteX422" fmla="*/ 1956763 w 7467600"/>
              <a:gd name="connsiteY422" fmla="*/ 6778191 h 6858000"/>
              <a:gd name="connsiteX423" fmla="*/ 1967925 w 7467600"/>
              <a:gd name="connsiteY423" fmla="*/ 6858000 h 6858000"/>
              <a:gd name="connsiteX424" fmla="*/ 1936622 w 7467600"/>
              <a:gd name="connsiteY424" fmla="*/ 6858000 h 6858000"/>
              <a:gd name="connsiteX425" fmla="*/ 1926261 w 7467600"/>
              <a:gd name="connsiteY425" fmla="*/ 6784064 h 6858000"/>
              <a:gd name="connsiteX426" fmla="*/ 1922724 w 7467600"/>
              <a:gd name="connsiteY426" fmla="*/ 6765577 h 6858000"/>
              <a:gd name="connsiteX427" fmla="*/ 1904650 w 7467600"/>
              <a:gd name="connsiteY427" fmla="*/ 6639616 h 6858000"/>
              <a:gd name="connsiteX428" fmla="*/ 1885273 w 7467600"/>
              <a:gd name="connsiteY428" fmla="*/ 6858000 h 6858000"/>
              <a:gd name="connsiteX429" fmla="*/ 1854363 w 7467600"/>
              <a:gd name="connsiteY429" fmla="*/ 6858000 h 6858000"/>
              <a:gd name="connsiteX430" fmla="*/ 1880391 w 7467600"/>
              <a:gd name="connsiteY430" fmla="*/ 6603796 h 6858000"/>
              <a:gd name="connsiteX431" fmla="*/ 1818273 w 7467600"/>
              <a:gd name="connsiteY431" fmla="*/ 6715729 h 6858000"/>
              <a:gd name="connsiteX432" fmla="*/ 1794691 w 7467600"/>
              <a:gd name="connsiteY432" fmla="*/ 6843239 h 6858000"/>
              <a:gd name="connsiteX433" fmla="*/ 1794914 w 7467600"/>
              <a:gd name="connsiteY433" fmla="*/ 6858000 h 6858000"/>
              <a:gd name="connsiteX434" fmla="*/ 1746128 w 7467600"/>
              <a:gd name="connsiteY434" fmla="*/ 6858000 h 6858000"/>
              <a:gd name="connsiteX435" fmla="*/ 1753934 w 7467600"/>
              <a:gd name="connsiteY435" fmla="*/ 6724796 h 6858000"/>
              <a:gd name="connsiteX436" fmla="*/ 1792053 w 7467600"/>
              <a:gd name="connsiteY436" fmla="*/ 6572396 h 6858000"/>
              <a:gd name="connsiteX437" fmla="*/ 1862248 w 7467600"/>
              <a:gd name="connsiteY437" fmla="*/ 6266397 h 6858000"/>
              <a:gd name="connsiteX438" fmla="*/ 1862250 w 7467600"/>
              <a:gd name="connsiteY438" fmla="*/ 6033531 h 6858000"/>
              <a:gd name="connsiteX439" fmla="*/ 1211999 w 7467600"/>
              <a:gd name="connsiteY439" fmla="*/ 6683610 h 6858000"/>
              <a:gd name="connsiteX440" fmla="*/ 1213266 w 7467600"/>
              <a:gd name="connsiteY440" fmla="*/ 6691947 h 6858000"/>
              <a:gd name="connsiteX441" fmla="*/ 1203370 w 7467600"/>
              <a:gd name="connsiteY441" fmla="*/ 6850676 h 6858000"/>
              <a:gd name="connsiteX442" fmla="*/ 1203671 w 7467600"/>
              <a:gd name="connsiteY442" fmla="*/ 6858000 h 6858000"/>
              <a:gd name="connsiteX443" fmla="*/ 1143180 w 7467600"/>
              <a:gd name="connsiteY443" fmla="*/ 6858000 h 6858000"/>
              <a:gd name="connsiteX444" fmla="*/ 1142176 w 7467600"/>
              <a:gd name="connsiteY444" fmla="*/ 6766045 h 6858000"/>
              <a:gd name="connsiteX445" fmla="*/ 1067484 w 7467600"/>
              <a:gd name="connsiteY445" fmla="*/ 6858000 h 6858000"/>
              <a:gd name="connsiteX446" fmla="*/ 953928 w 7467600"/>
              <a:gd name="connsiteY446" fmla="*/ 6858000 h 6858000"/>
              <a:gd name="connsiteX447" fmla="*/ 959715 w 7467600"/>
              <a:gd name="connsiteY447" fmla="*/ 6850185 h 6858000"/>
              <a:gd name="connsiteX448" fmla="*/ 1483788 w 7467600"/>
              <a:gd name="connsiteY448" fmla="*/ 6259174 h 6858000"/>
              <a:gd name="connsiteX449" fmla="*/ 1100671 w 7467600"/>
              <a:gd name="connsiteY449" fmla="*/ 6252137 h 6858000"/>
              <a:gd name="connsiteX450" fmla="*/ 1090144 w 7467600"/>
              <a:gd name="connsiteY450" fmla="*/ 6256748 h 6858000"/>
              <a:gd name="connsiteX451" fmla="*/ 1095872 w 7467600"/>
              <a:gd name="connsiteY451" fmla="*/ 6271892 h 6858000"/>
              <a:gd name="connsiteX452" fmla="*/ 262785 w 7467600"/>
              <a:gd name="connsiteY452" fmla="*/ 6845450 h 6858000"/>
              <a:gd name="connsiteX453" fmla="*/ 209968 w 7467600"/>
              <a:gd name="connsiteY453" fmla="*/ 6770713 h 6858000"/>
              <a:gd name="connsiteX454" fmla="*/ 873460 w 7467600"/>
              <a:gd name="connsiteY454" fmla="*/ 6253768 h 6858000"/>
              <a:gd name="connsiteX455" fmla="*/ 192686 w 7467600"/>
              <a:gd name="connsiteY455" fmla="*/ 5849257 h 6858000"/>
              <a:gd name="connsiteX456" fmla="*/ 4696 w 7467600"/>
              <a:gd name="connsiteY456" fmla="*/ 5697668 h 6858000"/>
              <a:gd name="connsiteX457" fmla="*/ 0 w 7467600"/>
              <a:gd name="connsiteY457" fmla="*/ 5689984 h 6858000"/>
              <a:gd name="connsiteX458" fmla="*/ 0 w 7467600"/>
              <a:gd name="connsiteY458" fmla="*/ 5513472 h 6858000"/>
              <a:gd name="connsiteX459" fmla="*/ 174101 w 7467600"/>
              <a:gd name="connsiteY459" fmla="*/ 5620277 h 6858000"/>
              <a:gd name="connsiteX460" fmla="*/ 891800 w 7467600"/>
              <a:gd name="connsiteY460" fmla="*/ 6036935 h 6858000"/>
              <a:gd name="connsiteX461" fmla="*/ 1072219 w 7467600"/>
              <a:gd name="connsiteY461" fmla="*/ 6169443 h 6858000"/>
              <a:gd name="connsiteX462" fmla="*/ 1074117 w 7467600"/>
              <a:gd name="connsiteY462" fmla="*/ 6170301 h 6858000"/>
              <a:gd name="connsiteX463" fmla="*/ 1083114 w 7467600"/>
              <a:gd name="connsiteY463" fmla="*/ 6174131 h 6858000"/>
              <a:gd name="connsiteX464" fmla="*/ 1543010 w 7467600"/>
              <a:gd name="connsiteY464" fmla="*/ 6191140 h 6858000"/>
              <a:gd name="connsiteX465" fmla="*/ 1551080 w 7467600"/>
              <a:gd name="connsiteY465" fmla="*/ 6195006 h 6858000"/>
              <a:gd name="connsiteX466" fmla="*/ 2345443 w 7467600"/>
              <a:gd name="connsiteY466" fmla="*/ 5549882 h 6858000"/>
              <a:gd name="connsiteX467" fmla="*/ 1721499 w 7467600"/>
              <a:gd name="connsiteY467" fmla="*/ 5599969 h 6858000"/>
              <a:gd name="connsiteX468" fmla="*/ 767716 w 7467600"/>
              <a:gd name="connsiteY468" fmla="*/ 5472768 h 6858000"/>
              <a:gd name="connsiteX469" fmla="*/ 722147 w 7467600"/>
              <a:gd name="connsiteY469" fmla="*/ 5393091 h 6858000"/>
              <a:gd name="connsiteX470" fmla="*/ 1485552 w 7467600"/>
              <a:gd name="connsiteY470" fmla="*/ 5313202 h 6858000"/>
              <a:gd name="connsiteX471" fmla="*/ 2143004 w 7467600"/>
              <a:gd name="connsiteY471" fmla="*/ 5402420 h 6858000"/>
              <a:gd name="connsiteX472" fmla="*/ 1933391 w 7467600"/>
              <a:gd name="connsiteY472" fmla="*/ 5156971 h 6858000"/>
              <a:gd name="connsiteX473" fmla="*/ 1827118 w 7467600"/>
              <a:gd name="connsiteY473" fmla="*/ 4968410 h 6858000"/>
              <a:gd name="connsiteX474" fmla="*/ 1837349 w 7467600"/>
              <a:gd name="connsiteY474" fmla="*/ 4956357 h 6858000"/>
              <a:gd name="connsiteX475" fmla="*/ 2162835 w 7467600"/>
              <a:gd name="connsiteY475" fmla="*/ 5187853 h 6858000"/>
              <a:gd name="connsiteX476" fmla="*/ 2257167 w 7467600"/>
              <a:gd name="connsiteY476" fmla="*/ 5462123 h 6858000"/>
              <a:gd name="connsiteX477" fmla="*/ 2261598 w 7467600"/>
              <a:gd name="connsiteY477" fmla="*/ 5467998 h 6858000"/>
              <a:gd name="connsiteX478" fmla="*/ 2437177 w 7467600"/>
              <a:gd name="connsiteY478" fmla="*/ 5479608 h 6858000"/>
              <a:gd name="connsiteX479" fmla="*/ 2445247 w 7467600"/>
              <a:gd name="connsiteY479" fmla="*/ 5483476 h 6858000"/>
              <a:gd name="connsiteX480" fmla="*/ 2743626 w 7467600"/>
              <a:gd name="connsiteY480" fmla="*/ 5304819 h 6858000"/>
              <a:gd name="connsiteX481" fmla="*/ 3048102 w 7467600"/>
              <a:gd name="connsiteY481" fmla="*/ 5150595 h 6858000"/>
              <a:gd name="connsiteX482" fmla="*/ 1799414 w 7467600"/>
              <a:gd name="connsiteY482" fmla="*/ 4694732 h 6858000"/>
              <a:gd name="connsiteX483" fmla="*/ 1771735 w 7467600"/>
              <a:gd name="connsiteY483" fmla="*/ 4619929 h 6858000"/>
              <a:gd name="connsiteX484" fmla="*/ 3104273 w 7467600"/>
              <a:gd name="connsiteY484" fmla="*/ 5076159 h 6858000"/>
              <a:gd name="connsiteX485" fmla="*/ 3113245 w 7467600"/>
              <a:gd name="connsiteY485" fmla="*/ 5090705 h 6858000"/>
              <a:gd name="connsiteX486" fmla="*/ 3126294 w 7467600"/>
              <a:gd name="connsiteY486" fmla="*/ 5114400 h 6858000"/>
              <a:gd name="connsiteX487" fmla="*/ 3937433 w 7467600"/>
              <a:gd name="connsiteY487" fmla="*/ 4830473 h 6858000"/>
              <a:gd name="connsiteX488" fmla="*/ 3590475 w 7467600"/>
              <a:gd name="connsiteY488" fmla="*/ 4597974 h 6858000"/>
              <a:gd name="connsiteX489" fmla="*/ 3100264 w 7467600"/>
              <a:gd name="connsiteY489" fmla="*/ 4579845 h 6858000"/>
              <a:gd name="connsiteX490" fmla="*/ 2183576 w 7467600"/>
              <a:gd name="connsiteY490" fmla="*/ 4227150 h 6858000"/>
              <a:gd name="connsiteX491" fmla="*/ 2151029 w 7467600"/>
              <a:gd name="connsiteY491" fmla="*/ 4146947 h 6858000"/>
              <a:gd name="connsiteX492" fmla="*/ 3563434 w 7467600"/>
              <a:gd name="connsiteY492" fmla="*/ 4469115 h 6858000"/>
              <a:gd name="connsiteX493" fmla="*/ 3177952 w 7467600"/>
              <a:gd name="connsiteY493" fmla="*/ 3657386 h 6858000"/>
              <a:gd name="connsiteX494" fmla="*/ 3189263 w 7467600"/>
              <a:gd name="connsiteY494" fmla="*/ 3625726 h 6858000"/>
              <a:gd name="connsiteX495" fmla="*/ 3560912 w 7467600"/>
              <a:gd name="connsiteY495" fmla="*/ 4079863 h 6858000"/>
              <a:gd name="connsiteX496" fmla="*/ 3626636 w 7467600"/>
              <a:gd name="connsiteY496" fmla="*/ 4512230 h 6858000"/>
              <a:gd name="connsiteX497" fmla="*/ 3653088 w 7467600"/>
              <a:gd name="connsiteY497" fmla="*/ 4521417 h 6858000"/>
              <a:gd name="connsiteX498" fmla="*/ 3988128 w 7467600"/>
              <a:gd name="connsiteY498" fmla="*/ 4817267 h 6858000"/>
              <a:gd name="connsiteX499" fmla="*/ 4830582 w 7467600"/>
              <a:gd name="connsiteY499" fmla="*/ 4676000 h 6858000"/>
              <a:gd name="connsiteX500" fmla="*/ 4830100 w 7467600"/>
              <a:gd name="connsiteY500" fmla="*/ 4675554 h 6858000"/>
              <a:gd name="connsiteX501" fmla="*/ 4036318 w 7467600"/>
              <a:gd name="connsiteY501" fmla="*/ 4147013 h 6858000"/>
              <a:gd name="connsiteX502" fmla="*/ 3432098 w 7467600"/>
              <a:gd name="connsiteY502" fmla="*/ 3537312 h 6858000"/>
              <a:gd name="connsiteX503" fmla="*/ 3446761 w 7467600"/>
              <a:gd name="connsiteY503" fmla="*/ 3461278 h 6858000"/>
              <a:gd name="connsiteX504" fmla="*/ 4419733 w 7467600"/>
              <a:gd name="connsiteY504" fmla="*/ 3963555 h 6858000"/>
              <a:gd name="connsiteX505" fmla="*/ 4781371 w 7467600"/>
              <a:gd name="connsiteY505" fmla="*/ 4458604 h 6858000"/>
              <a:gd name="connsiteX506" fmla="*/ 4780440 w 7467600"/>
              <a:gd name="connsiteY506" fmla="*/ 4470290 h 6858000"/>
              <a:gd name="connsiteX507" fmla="*/ 4898954 w 7467600"/>
              <a:gd name="connsiteY507" fmla="*/ 4662092 h 6858000"/>
              <a:gd name="connsiteX508" fmla="*/ 4900699 w 7467600"/>
              <a:gd name="connsiteY508" fmla="*/ 4670867 h 6858000"/>
              <a:gd name="connsiteX509" fmla="*/ 5714511 w 7467600"/>
              <a:gd name="connsiteY509" fmla="*/ 4663483 h 6858000"/>
              <a:gd name="connsiteX510" fmla="*/ 5464793 w 7467600"/>
              <a:gd name="connsiteY510" fmla="*/ 4393556 h 6858000"/>
              <a:gd name="connsiteX511" fmla="*/ 5461897 w 7467600"/>
              <a:gd name="connsiteY511" fmla="*/ 4390879 h 6858000"/>
              <a:gd name="connsiteX512" fmla="*/ 4294126 w 7467600"/>
              <a:gd name="connsiteY512" fmla="*/ 3303048 h 6858000"/>
              <a:gd name="connsiteX513" fmla="*/ 4305321 w 7467600"/>
              <a:gd name="connsiteY513" fmla="*/ 3256953 h 6858000"/>
              <a:gd name="connsiteX514" fmla="*/ 4949299 w 7467600"/>
              <a:gd name="connsiteY514" fmla="*/ 3766336 h 6858000"/>
              <a:gd name="connsiteX515" fmla="*/ 5291452 w 7467600"/>
              <a:gd name="connsiteY515" fmla="*/ 4076801 h 6858000"/>
              <a:gd name="connsiteX516" fmla="*/ 5434998 w 7467600"/>
              <a:gd name="connsiteY516" fmla="*/ 4254100 h 6858000"/>
              <a:gd name="connsiteX517" fmla="*/ 5351015 w 7467600"/>
              <a:gd name="connsiteY517" fmla="*/ 3760989 h 6858000"/>
              <a:gd name="connsiteX518" fmla="*/ 5413780 w 7467600"/>
              <a:gd name="connsiteY518" fmla="*/ 2966265 h 6858000"/>
              <a:gd name="connsiteX519" fmla="*/ 5425627 w 7467600"/>
              <a:gd name="connsiteY519" fmla="*/ 2954192 h 6858000"/>
              <a:gd name="connsiteX520" fmla="*/ 6604735 w 7467600"/>
              <a:gd name="connsiteY520" fmla="*/ 2041381 h 6858000"/>
              <a:gd name="connsiteX521" fmla="*/ 7204487 w 7467600"/>
              <a:gd name="connsiteY521" fmla="*/ 2742112 h 6858000"/>
              <a:gd name="connsiteX522" fmla="*/ 7131592 w 7467600"/>
              <a:gd name="connsiteY522" fmla="*/ 2672096 h 6858000"/>
              <a:gd name="connsiteX523" fmla="*/ 6996344 w 7467600"/>
              <a:gd name="connsiteY523" fmla="*/ 2518310 h 6858000"/>
              <a:gd name="connsiteX524" fmla="*/ 6735495 w 7467600"/>
              <a:gd name="connsiteY524" fmla="*/ 2196890 h 6858000"/>
              <a:gd name="connsiteX525" fmla="*/ 6721901 w 7467600"/>
              <a:gd name="connsiteY525" fmla="*/ 2179274 h 6858000"/>
              <a:gd name="connsiteX526" fmla="*/ 6604735 w 7467600"/>
              <a:gd name="connsiteY526" fmla="*/ 2041381 h 6858000"/>
              <a:gd name="connsiteX527" fmla="*/ 6591670 w 7467600"/>
              <a:gd name="connsiteY527" fmla="*/ 1988277 h 6858000"/>
              <a:gd name="connsiteX528" fmla="*/ 6747349 w 7467600"/>
              <a:gd name="connsiteY528" fmla="*/ 2160069 h 6858000"/>
              <a:gd name="connsiteX529" fmla="*/ 6760943 w 7467600"/>
              <a:gd name="connsiteY529" fmla="*/ 2177686 h 6858000"/>
              <a:gd name="connsiteX530" fmla="*/ 7021065 w 7467600"/>
              <a:gd name="connsiteY530" fmla="*/ 2498102 h 6858000"/>
              <a:gd name="connsiteX531" fmla="*/ 7155223 w 7467600"/>
              <a:gd name="connsiteY531" fmla="*/ 2650386 h 6858000"/>
              <a:gd name="connsiteX532" fmla="*/ 7203167 w 7467600"/>
              <a:gd name="connsiteY532" fmla="*/ 2697288 h 6858000"/>
              <a:gd name="connsiteX533" fmla="*/ 6937703 w 7467600"/>
              <a:gd name="connsiteY533" fmla="*/ 2321981 h 6858000"/>
              <a:gd name="connsiteX534" fmla="*/ 6591670 w 7467600"/>
              <a:gd name="connsiteY534" fmla="*/ 1988277 h 6858000"/>
              <a:gd name="connsiteX535" fmla="*/ 5798671 w 7467600"/>
              <a:gd name="connsiteY535" fmla="*/ 1981601 h 6858000"/>
              <a:gd name="connsiteX536" fmla="*/ 5754709 w 7467600"/>
              <a:gd name="connsiteY536" fmla="*/ 2071454 h 6858000"/>
              <a:gd name="connsiteX537" fmla="*/ 5763044 w 7467600"/>
              <a:gd name="connsiteY537" fmla="*/ 2842206 h 6858000"/>
              <a:gd name="connsiteX538" fmla="*/ 5764974 w 7467600"/>
              <a:gd name="connsiteY538" fmla="*/ 2799609 h 6858000"/>
              <a:gd name="connsiteX539" fmla="*/ 5767665 w 7467600"/>
              <a:gd name="connsiteY539" fmla="*/ 2666409 h 6858000"/>
              <a:gd name="connsiteX540" fmla="*/ 5763055 w 7467600"/>
              <a:gd name="connsiteY540" fmla="*/ 2579705 h 6858000"/>
              <a:gd name="connsiteX541" fmla="*/ 5758079 w 7467600"/>
              <a:gd name="connsiteY541" fmla="*/ 2492508 h 6858000"/>
              <a:gd name="connsiteX542" fmla="*/ 5779325 w 7467600"/>
              <a:gd name="connsiteY542" fmla="*/ 2197069 h 6858000"/>
              <a:gd name="connsiteX543" fmla="*/ 5798671 w 7467600"/>
              <a:gd name="connsiteY543" fmla="*/ 1981601 h 6858000"/>
              <a:gd name="connsiteX544" fmla="*/ 5829202 w 7467600"/>
              <a:gd name="connsiteY544" fmla="*/ 1971679 h 6858000"/>
              <a:gd name="connsiteX545" fmla="*/ 5809558 w 7467600"/>
              <a:gd name="connsiteY545" fmla="*/ 2198043 h 6858000"/>
              <a:gd name="connsiteX546" fmla="*/ 5788653 w 7467600"/>
              <a:gd name="connsiteY546" fmla="*/ 2489430 h 6858000"/>
              <a:gd name="connsiteX547" fmla="*/ 5793439 w 7467600"/>
              <a:gd name="connsiteY547" fmla="*/ 2575235 h 6858000"/>
              <a:gd name="connsiteX548" fmla="*/ 5796837 w 7467600"/>
              <a:gd name="connsiteY548" fmla="*/ 2637633 h 6858000"/>
              <a:gd name="connsiteX549" fmla="*/ 5818614 w 7467600"/>
              <a:gd name="connsiteY549" fmla="*/ 2473055 h 6858000"/>
              <a:gd name="connsiteX550" fmla="*/ 5829202 w 7467600"/>
              <a:gd name="connsiteY550" fmla="*/ 1971679 h 6858000"/>
              <a:gd name="connsiteX551" fmla="*/ 5911389 w 7467600"/>
              <a:gd name="connsiteY551" fmla="*/ 1898371 h 6858000"/>
              <a:gd name="connsiteX552" fmla="*/ 6237627 w 7467600"/>
              <a:gd name="connsiteY552" fmla="*/ 2231921 h 6858000"/>
              <a:gd name="connsiteX553" fmla="*/ 5911389 w 7467600"/>
              <a:gd name="connsiteY553" fmla="*/ 1898371 h 6858000"/>
              <a:gd name="connsiteX554" fmla="*/ 6944437 w 7467600"/>
              <a:gd name="connsiteY554" fmla="*/ 1575402 h 6858000"/>
              <a:gd name="connsiteX555" fmla="*/ 6304730 w 7467600"/>
              <a:gd name="connsiteY555" fmla="*/ 1766654 h 6858000"/>
              <a:gd name="connsiteX556" fmla="*/ 6944437 w 7467600"/>
              <a:gd name="connsiteY556" fmla="*/ 1575402 h 6858000"/>
              <a:gd name="connsiteX557" fmla="*/ 7019523 w 7467600"/>
              <a:gd name="connsiteY557" fmla="*/ 1519450 h 6858000"/>
              <a:gd name="connsiteX558" fmla="*/ 6298091 w 7467600"/>
              <a:gd name="connsiteY558" fmla="*/ 1737122 h 6858000"/>
              <a:gd name="connsiteX559" fmla="*/ 7019523 w 7467600"/>
              <a:gd name="connsiteY559" fmla="*/ 1519450 h 6858000"/>
              <a:gd name="connsiteX560" fmla="*/ 2399523 w 7467600"/>
              <a:gd name="connsiteY560" fmla="*/ 1428234 h 6858000"/>
              <a:gd name="connsiteX561" fmla="*/ 2224982 w 7467600"/>
              <a:gd name="connsiteY561" fmla="*/ 1826201 h 6858000"/>
              <a:gd name="connsiteX562" fmla="*/ 2096099 w 7467600"/>
              <a:gd name="connsiteY562" fmla="*/ 2345900 h 6858000"/>
              <a:gd name="connsiteX563" fmla="*/ 2283317 w 7467600"/>
              <a:gd name="connsiteY563" fmla="*/ 1796925 h 6858000"/>
              <a:gd name="connsiteX564" fmla="*/ 2399523 w 7467600"/>
              <a:gd name="connsiteY564" fmla="*/ 1428234 h 6858000"/>
              <a:gd name="connsiteX565" fmla="*/ 2448558 w 7467600"/>
              <a:gd name="connsiteY565" fmla="*/ 1373435 h 6858000"/>
              <a:gd name="connsiteX566" fmla="*/ 2312521 w 7467600"/>
              <a:gd name="connsiteY566" fmla="*/ 1806140 h 6858000"/>
              <a:gd name="connsiteX567" fmla="*/ 2127533 w 7467600"/>
              <a:gd name="connsiteY567" fmla="*/ 2348380 h 6858000"/>
              <a:gd name="connsiteX568" fmla="*/ 2358080 w 7467600"/>
              <a:gd name="connsiteY568" fmla="*/ 1866134 h 6858000"/>
              <a:gd name="connsiteX569" fmla="*/ 2407436 w 7467600"/>
              <a:gd name="connsiteY569" fmla="*/ 1651070 h 6858000"/>
              <a:gd name="connsiteX570" fmla="*/ 2448558 w 7467600"/>
              <a:gd name="connsiteY570" fmla="*/ 1373435 h 6858000"/>
              <a:gd name="connsiteX571" fmla="*/ 278707 w 7467600"/>
              <a:gd name="connsiteY571" fmla="*/ 1352270 h 6858000"/>
              <a:gd name="connsiteX572" fmla="*/ 321570 w 7467600"/>
              <a:gd name="connsiteY572" fmla="*/ 1861610 h 6858000"/>
              <a:gd name="connsiteX573" fmla="*/ 294281 w 7467600"/>
              <a:gd name="connsiteY573" fmla="*/ 1440658 h 6858000"/>
              <a:gd name="connsiteX574" fmla="*/ 278707 w 7467600"/>
              <a:gd name="connsiteY574" fmla="*/ 1352270 h 6858000"/>
              <a:gd name="connsiteX575" fmla="*/ 1423821 w 7467600"/>
              <a:gd name="connsiteY575" fmla="*/ 1351958 h 6858000"/>
              <a:gd name="connsiteX576" fmla="*/ 1638521 w 7467600"/>
              <a:gd name="connsiteY576" fmla="*/ 1908470 h 6858000"/>
              <a:gd name="connsiteX577" fmla="*/ 1754199 w 7467600"/>
              <a:gd name="connsiteY577" fmla="*/ 2149284 h 6858000"/>
              <a:gd name="connsiteX578" fmla="*/ 1908359 w 7467600"/>
              <a:gd name="connsiteY578" fmla="*/ 2364988 h 6858000"/>
              <a:gd name="connsiteX579" fmla="*/ 1647661 w 7467600"/>
              <a:gd name="connsiteY579" fmla="*/ 1825945 h 6858000"/>
              <a:gd name="connsiteX580" fmla="*/ 1423821 w 7467600"/>
              <a:gd name="connsiteY580" fmla="*/ 1351958 h 6858000"/>
              <a:gd name="connsiteX581" fmla="*/ 1431890 w 7467600"/>
              <a:gd name="connsiteY581" fmla="*/ 1306475 h 6858000"/>
              <a:gd name="connsiteX582" fmla="*/ 1507597 w 7467600"/>
              <a:gd name="connsiteY582" fmla="*/ 1446132 h 6858000"/>
              <a:gd name="connsiteX583" fmla="*/ 1674586 w 7467600"/>
              <a:gd name="connsiteY583" fmla="*/ 1813832 h 6858000"/>
              <a:gd name="connsiteX584" fmla="*/ 1815950 w 7467600"/>
              <a:gd name="connsiteY584" fmla="*/ 2128564 h 6858000"/>
              <a:gd name="connsiteX585" fmla="*/ 1984242 w 7467600"/>
              <a:gd name="connsiteY585" fmla="*/ 2430829 h 6858000"/>
              <a:gd name="connsiteX586" fmla="*/ 2014023 w 7467600"/>
              <a:gd name="connsiteY586" fmla="*/ 2450995 h 6858000"/>
              <a:gd name="connsiteX587" fmla="*/ 1747337 w 7467600"/>
              <a:gd name="connsiteY587" fmla="*/ 1855264 h 6858000"/>
              <a:gd name="connsiteX588" fmla="*/ 1533749 w 7467600"/>
              <a:gd name="connsiteY588" fmla="*/ 1478656 h 6858000"/>
              <a:gd name="connsiteX589" fmla="*/ 1431890 w 7467600"/>
              <a:gd name="connsiteY589" fmla="*/ 1306475 h 6858000"/>
              <a:gd name="connsiteX590" fmla="*/ 5052692 w 7467600"/>
              <a:gd name="connsiteY590" fmla="*/ 1292994 h 6858000"/>
              <a:gd name="connsiteX591" fmla="*/ 5200661 w 7467600"/>
              <a:gd name="connsiteY591" fmla="*/ 1635186 h 6858000"/>
              <a:gd name="connsiteX592" fmla="*/ 5297138 w 7467600"/>
              <a:gd name="connsiteY592" fmla="*/ 1906351 h 6858000"/>
              <a:gd name="connsiteX593" fmla="*/ 5052692 w 7467600"/>
              <a:gd name="connsiteY593" fmla="*/ 1292994 h 6858000"/>
              <a:gd name="connsiteX594" fmla="*/ 5009948 w 7467600"/>
              <a:gd name="connsiteY594" fmla="*/ 1273619 h 6858000"/>
              <a:gd name="connsiteX595" fmla="*/ 5121777 w 7467600"/>
              <a:gd name="connsiteY595" fmla="*/ 1654213 h 6858000"/>
              <a:gd name="connsiteX596" fmla="*/ 5293545 w 7467600"/>
              <a:gd name="connsiteY596" fmla="*/ 2072247 h 6858000"/>
              <a:gd name="connsiteX597" fmla="*/ 5294042 w 7467600"/>
              <a:gd name="connsiteY597" fmla="*/ 2065019 h 6858000"/>
              <a:gd name="connsiteX598" fmla="*/ 5171936 w 7467600"/>
              <a:gd name="connsiteY598" fmla="*/ 1647613 h 6858000"/>
              <a:gd name="connsiteX599" fmla="*/ 5009948 w 7467600"/>
              <a:gd name="connsiteY599" fmla="*/ 1273619 h 6858000"/>
              <a:gd name="connsiteX600" fmla="*/ 655236 w 7467600"/>
              <a:gd name="connsiteY600" fmla="*/ 1268632 h 6858000"/>
              <a:gd name="connsiteX601" fmla="*/ 839521 w 7467600"/>
              <a:gd name="connsiteY601" fmla="*/ 1685315 h 6858000"/>
              <a:gd name="connsiteX602" fmla="*/ 1109416 w 7467600"/>
              <a:gd name="connsiteY602" fmla="*/ 2061663 h 6858000"/>
              <a:gd name="connsiteX603" fmla="*/ 1298300 w 7467600"/>
              <a:gd name="connsiteY603" fmla="*/ 2247742 h 6858000"/>
              <a:gd name="connsiteX604" fmla="*/ 1125871 w 7467600"/>
              <a:gd name="connsiteY604" fmla="*/ 1989513 h 6858000"/>
              <a:gd name="connsiteX605" fmla="*/ 981574 w 7467600"/>
              <a:gd name="connsiteY605" fmla="*/ 1783157 h 6858000"/>
              <a:gd name="connsiteX606" fmla="*/ 922198 w 7467600"/>
              <a:gd name="connsiteY606" fmla="*/ 1677437 h 6858000"/>
              <a:gd name="connsiteX607" fmla="*/ 869293 w 7467600"/>
              <a:gd name="connsiteY607" fmla="*/ 1583214 h 6858000"/>
              <a:gd name="connsiteX608" fmla="*/ 751431 w 7467600"/>
              <a:gd name="connsiteY608" fmla="*/ 1405731 h 6858000"/>
              <a:gd name="connsiteX609" fmla="*/ 655236 w 7467600"/>
              <a:gd name="connsiteY609" fmla="*/ 1268632 h 6858000"/>
              <a:gd name="connsiteX610" fmla="*/ 6516292 w 7467600"/>
              <a:gd name="connsiteY610" fmla="*/ 1263064 h 6858000"/>
              <a:gd name="connsiteX611" fmla="*/ 5736320 w 7467600"/>
              <a:gd name="connsiteY611" fmla="*/ 1501803 h 6858000"/>
              <a:gd name="connsiteX612" fmla="*/ 6516292 w 7467600"/>
              <a:gd name="connsiteY612" fmla="*/ 1263064 h 6858000"/>
              <a:gd name="connsiteX613" fmla="*/ 291466 w 7467600"/>
              <a:gd name="connsiteY613" fmla="*/ 1250369 h 6858000"/>
              <a:gd name="connsiteX614" fmla="*/ 323180 w 7467600"/>
              <a:gd name="connsiteY614" fmla="*/ 1435283 h 6858000"/>
              <a:gd name="connsiteX615" fmla="*/ 349381 w 7467600"/>
              <a:gd name="connsiteY615" fmla="*/ 1875041 h 6858000"/>
              <a:gd name="connsiteX616" fmla="*/ 374363 w 7467600"/>
              <a:gd name="connsiteY616" fmla="*/ 1506494 h 6858000"/>
              <a:gd name="connsiteX617" fmla="*/ 302168 w 7467600"/>
              <a:gd name="connsiteY617" fmla="*/ 1274495 h 6858000"/>
              <a:gd name="connsiteX618" fmla="*/ 291466 w 7467600"/>
              <a:gd name="connsiteY618" fmla="*/ 1250369 h 6858000"/>
              <a:gd name="connsiteX619" fmla="*/ 678222 w 7467600"/>
              <a:gd name="connsiteY619" fmla="*/ 1248670 h 6858000"/>
              <a:gd name="connsiteX620" fmla="*/ 775536 w 7467600"/>
              <a:gd name="connsiteY620" fmla="*/ 1388015 h 6858000"/>
              <a:gd name="connsiteX621" fmla="*/ 894529 w 7467600"/>
              <a:gd name="connsiteY621" fmla="*/ 1567739 h 6858000"/>
              <a:gd name="connsiteX622" fmla="*/ 948000 w 7467600"/>
              <a:gd name="connsiteY622" fmla="*/ 1663088 h 6858000"/>
              <a:gd name="connsiteX623" fmla="*/ 1006812 w 7467600"/>
              <a:gd name="connsiteY623" fmla="*/ 1767683 h 6858000"/>
              <a:gd name="connsiteX624" fmla="*/ 1149133 w 7467600"/>
              <a:gd name="connsiteY624" fmla="*/ 1971513 h 6858000"/>
              <a:gd name="connsiteX625" fmla="*/ 1333952 w 7467600"/>
              <a:gd name="connsiteY625" fmla="*/ 2251620 h 6858000"/>
              <a:gd name="connsiteX626" fmla="*/ 1337329 w 7467600"/>
              <a:gd name="connsiteY626" fmla="*/ 2258350 h 6858000"/>
              <a:gd name="connsiteX627" fmla="*/ 1014726 w 7467600"/>
              <a:gd name="connsiteY627" fmla="*/ 1615556 h 6858000"/>
              <a:gd name="connsiteX628" fmla="*/ 678222 w 7467600"/>
              <a:gd name="connsiteY628" fmla="*/ 1248670 h 6858000"/>
              <a:gd name="connsiteX629" fmla="*/ 6691602 w 7467600"/>
              <a:gd name="connsiteY629" fmla="*/ 1140573 h 6858000"/>
              <a:gd name="connsiteX630" fmla="*/ 6571100 w 7467600"/>
              <a:gd name="connsiteY630" fmla="*/ 1183662 h 6858000"/>
              <a:gd name="connsiteX631" fmla="*/ 6241687 w 7467600"/>
              <a:gd name="connsiteY631" fmla="*/ 1257600 h 6858000"/>
              <a:gd name="connsiteX632" fmla="*/ 5693009 w 7467600"/>
              <a:gd name="connsiteY632" fmla="*/ 1478256 h 6858000"/>
              <a:gd name="connsiteX633" fmla="*/ 6548420 w 7467600"/>
              <a:gd name="connsiteY633" fmla="*/ 1214599 h 6858000"/>
              <a:gd name="connsiteX634" fmla="*/ 6605473 w 7467600"/>
              <a:gd name="connsiteY634" fmla="*/ 1184686 h 6858000"/>
              <a:gd name="connsiteX635" fmla="*/ 6691602 w 7467600"/>
              <a:gd name="connsiteY635" fmla="*/ 1140573 h 6858000"/>
              <a:gd name="connsiteX636" fmla="*/ 4002475 w 7467600"/>
              <a:gd name="connsiteY636" fmla="*/ 1037802 h 6858000"/>
              <a:gd name="connsiteX637" fmla="*/ 4000324 w 7467600"/>
              <a:gd name="connsiteY637" fmla="*/ 1039362 h 6858000"/>
              <a:gd name="connsiteX638" fmla="*/ 4002862 w 7467600"/>
              <a:gd name="connsiteY638" fmla="*/ 1042866 h 6858000"/>
              <a:gd name="connsiteX639" fmla="*/ 4002475 w 7467600"/>
              <a:gd name="connsiteY639" fmla="*/ 1037802 h 6858000"/>
              <a:gd name="connsiteX640" fmla="*/ 506322 w 7467600"/>
              <a:gd name="connsiteY640" fmla="*/ 1020997 h 6858000"/>
              <a:gd name="connsiteX641" fmla="*/ 533068 w 7467600"/>
              <a:gd name="connsiteY641" fmla="*/ 1029409 h 6858000"/>
              <a:gd name="connsiteX642" fmla="*/ 1232525 w 7467600"/>
              <a:gd name="connsiteY642" fmla="*/ 1804675 h 6858000"/>
              <a:gd name="connsiteX643" fmla="*/ 1388858 w 7467600"/>
              <a:gd name="connsiteY643" fmla="*/ 2368011 h 6858000"/>
              <a:gd name="connsiteX644" fmla="*/ 1384098 w 7467600"/>
              <a:gd name="connsiteY644" fmla="*/ 2378125 h 6858000"/>
              <a:gd name="connsiteX645" fmla="*/ 1425393 w 7467600"/>
              <a:gd name="connsiteY645" fmla="*/ 2589124 h 6858000"/>
              <a:gd name="connsiteX646" fmla="*/ 1424001 w 7467600"/>
              <a:gd name="connsiteY646" fmla="*/ 2597541 h 6858000"/>
              <a:gd name="connsiteX647" fmla="*/ 2152729 w 7467600"/>
              <a:gd name="connsiteY647" fmla="*/ 2864487 h 6858000"/>
              <a:gd name="connsiteX648" fmla="*/ 2020609 w 7467600"/>
              <a:gd name="connsiteY648" fmla="*/ 2539671 h 6858000"/>
              <a:gd name="connsiteX649" fmla="*/ 2018920 w 7467600"/>
              <a:gd name="connsiteY649" fmla="*/ 2536309 h 6858000"/>
              <a:gd name="connsiteX650" fmla="*/ 1342441 w 7467600"/>
              <a:gd name="connsiteY650" fmla="*/ 1173017 h 6858000"/>
              <a:gd name="connsiteX651" fmla="*/ 1367925 w 7467600"/>
              <a:gd name="connsiteY651" fmla="*/ 1135648 h 6858000"/>
              <a:gd name="connsiteX652" fmla="*/ 1771401 w 7467600"/>
              <a:gd name="connsiteY652" fmla="*/ 1806673 h 6858000"/>
              <a:gd name="connsiteX653" fmla="*/ 1972385 w 7467600"/>
              <a:gd name="connsiteY653" fmla="*/ 2198735 h 6858000"/>
              <a:gd name="connsiteX654" fmla="*/ 2040892 w 7467600"/>
              <a:gd name="connsiteY654" fmla="*/ 2405205 h 6858000"/>
              <a:gd name="connsiteX655" fmla="*/ 2131689 w 7467600"/>
              <a:gd name="connsiteY655" fmla="*/ 1936926 h 6858000"/>
              <a:gd name="connsiteX656" fmla="*/ 2454820 w 7467600"/>
              <a:gd name="connsiteY656" fmla="*/ 1248808 h 6858000"/>
              <a:gd name="connsiteX657" fmla="*/ 2492512 w 7467600"/>
              <a:gd name="connsiteY657" fmla="*/ 1302920 h 6858000"/>
              <a:gd name="connsiteX658" fmla="*/ 2081216 w 7467600"/>
              <a:gd name="connsiteY658" fmla="*/ 2527513 h 6858000"/>
              <a:gd name="connsiteX659" fmla="*/ 2081211 w 7467600"/>
              <a:gd name="connsiteY659" fmla="*/ 2528916 h 6858000"/>
              <a:gd name="connsiteX660" fmla="*/ 2199067 w 7467600"/>
              <a:gd name="connsiteY660" fmla="*/ 2884061 h 6858000"/>
              <a:gd name="connsiteX661" fmla="*/ 3192586 w 7467600"/>
              <a:gd name="connsiteY661" fmla="*/ 3411496 h 6858000"/>
              <a:gd name="connsiteX662" fmla="*/ 3182620 w 7467600"/>
              <a:gd name="connsiteY662" fmla="*/ 3483279 h 6858000"/>
              <a:gd name="connsiteX663" fmla="*/ 2435119 w 7467600"/>
              <a:gd name="connsiteY663" fmla="*/ 3080173 h 6858000"/>
              <a:gd name="connsiteX664" fmla="*/ 2410152 w 7467600"/>
              <a:gd name="connsiteY664" fmla="*/ 3063751 h 6858000"/>
              <a:gd name="connsiteX665" fmla="*/ 2408099 w 7467600"/>
              <a:gd name="connsiteY665" fmla="*/ 3064403 h 6858000"/>
              <a:gd name="connsiteX666" fmla="*/ 2407218 w 7467600"/>
              <a:gd name="connsiteY666" fmla="*/ 3070324 h 6858000"/>
              <a:gd name="connsiteX667" fmla="*/ 2380138 w 7467600"/>
              <a:gd name="connsiteY667" fmla="*/ 3099341 h 6858000"/>
              <a:gd name="connsiteX668" fmla="*/ 1765923 w 7467600"/>
              <a:gd name="connsiteY668" fmla="*/ 3581043 h 6858000"/>
              <a:gd name="connsiteX669" fmla="*/ 1702258 w 7467600"/>
              <a:gd name="connsiteY669" fmla="*/ 3612286 h 6858000"/>
              <a:gd name="connsiteX670" fmla="*/ 1538370 w 7467600"/>
              <a:gd name="connsiteY670" fmla="*/ 3811804 h 6858000"/>
              <a:gd name="connsiteX671" fmla="*/ 542867 w 7467600"/>
              <a:gd name="connsiteY671" fmla="*/ 4944092 h 6858000"/>
              <a:gd name="connsiteX672" fmla="*/ 515800 w 7467600"/>
              <a:gd name="connsiteY672" fmla="*/ 4862180 h 6858000"/>
              <a:gd name="connsiteX673" fmla="*/ 909145 w 7467600"/>
              <a:gd name="connsiteY673" fmla="*/ 4199225 h 6858000"/>
              <a:gd name="connsiteX674" fmla="*/ 1214067 w 7467600"/>
              <a:gd name="connsiteY674" fmla="*/ 3908561 h 6858000"/>
              <a:gd name="connsiteX675" fmla="*/ 640967 w 7467600"/>
              <a:gd name="connsiteY675" fmla="*/ 4105601 h 6858000"/>
              <a:gd name="connsiteX676" fmla="*/ 112563 w 7467600"/>
              <a:gd name="connsiteY676" fmla="*/ 4396952 h 6858000"/>
              <a:gd name="connsiteX677" fmla="*/ 0 w 7467600"/>
              <a:gd name="connsiteY677" fmla="*/ 4466006 h 6858000"/>
              <a:gd name="connsiteX678" fmla="*/ 0 w 7467600"/>
              <a:gd name="connsiteY678" fmla="*/ 4233763 h 6858000"/>
              <a:gd name="connsiteX679" fmla="*/ 36881 w 7467600"/>
              <a:gd name="connsiteY679" fmla="*/ 4200118 h 6858000"/>
              <a:gd name="connsiteX680" fmla="*/ 910534 w 7467600"/>
              <a:gd name="connsiteY680" fmla="*/ 3629753 h 6858000"/>
              <a:gd name="connsiteX681" fmla="*/ 1578717 w 7467600"/>
              <a:gd name="connsiteY681" fmla="*/ 3575982 h 6858000"/>
              <a:gd name="connsiteX682" fmla="*/ 2338780 w 7467600"/>
              <a:gd name="connsiteY682" fmla="*/ 3033725 h 6858000"/>
              <a:gd name="connsiteX683" fmla="*/ 1807991 w 7467600"/>
              <a:gd name="connsiteY683" fmla="*/ 2807184 h 6858000"/>
              <a:gd name="connsiteX684" fmla="*/ 1416358 w 7467600"/>
              <a:gd name="connsiteY684" fmla="*/ 3112571 h 6858000"/>
              <a:gd name="connsiteX685" fmla="*/ 939066 w 7467600"/>
              <a:gd name="connsiteY685" fmla="*/ 3378798 h 6858000"/>
              <a:gd name="connsiteX686" fmla="*/ 115099 w 7467600"/>
              <a:gd name="connsiteY686" fmla="*/ 3607650 h 6858000"/>
              <a:gd name="connsiteX687" fmla="*/ 97284 w 7467600"/>
              <a:gd name="connsiteY687" fmla="*/ 3520393 h 6858000"/>
              <a:gd name="connsiteX688" fmla="*/ 922050 w 7467600"/>
              <a:gd name="connsiteY688" fmla="*/ 3074867 h 6858000"/>
              <a:gd name="connsiteX689" fmla="*/ 1405265 w 7467600"/>
              <a:gd name="connsiteY689" fmla="*/ 3016319 h 6858000"/>
              <a:gd name="connsiteX690" fmla="*/ 1407512 w 7467600"/>
              <a:gd name="connsiteY690" fmla="*/ 3018001 h 6858000"/>
              <a:gd name="connsiteX691" fmla="*/ 1726266 w 7467600"/>
              <a:gd name="connsiteY691" fmla="*/ 2777274 h 6858000"/>
              <a:gd name="connsiteX692" fmla="*/ 625390 w 7467600"/>
              <a:gd name="connsiteY692" fmla="*/ 2514541 h 6858000"/>
              <a:gd name="connsiteX693" fmla="*/ 619799 w 7467600"/>
              <a:gd name="connsiteY693" fmla="*/ 2527180 h 6858000"/>
              <a:gd name="connsiteX694" fmla="*/ 310030 w 7467600"/>
              <a:gd name="connsiteY694" fmla="*/ 2771818 h 6858000"/>
              <a:gd name="connsiteX695" fmla="*/ 173877 w 7467600"/>
              <a:gd name="connsiteY695" fmla="*/ 2937056 h 6858000"/>
              <a:gd name="connsiteX696" fmla="*/ 77889 w 7467600"/>
              <a:gd name="connsiteY696" fmla="*/ 3138440 h 6858000"/>
              <a:gd name="connsiteX697" fmla="*/ 0 w 7467600"/>
              <a:gd name="connsiteY697" fmla="*/ 3271395 h 6858000"/>
              <a:gd name="connsiteX698" fmla="*/ 0 w 7467600"/>
              <a:gd name="connsiteY698" fmla="*/ 3153002 h 6858000"/>
              <a:gd name="connsiteX699" fmla="*/ 2386 w 7467600"/>
              <a:gd name="connsiteY699" fmla="*/ 3149203 h 6858000"/>
              <a:gd name="connsiteX700" fmla="*/ 89753 w 7467600"/>
              <a:gd name="connsiteY700" fmla="*/ 2987702 h 6858000"/>
              <a:gd name="connsiteX701" fmla="*/ 76869 w 7467600"/>
              <a:gd name="connsiteY701" fmla="*/ 3005404 h 6858000"/>
              <a:gd name="connsiteX702" fmla="*/ 32049 w 7467600"/>
              <a:gd name="connsiteY702" fmla="*/ 3065814 h 6858000"/>
              <a:gd name="connsiteX703" fmla="*/ 0 w 7467600"/>
              <a:gd name="connsiteY703" fmla="*/ 3108744 h 6858000"/>
              <a:gd name="connsiteX704" fmla="*/ 0 w 7467600"/>
              <a:gd name="connsiteY704" fmla="*/ 3058059 h 6858000"/>
              <a:gd name="connsiteX705" fmla="*/ 7610 w 7467600"/>
              <a:gd name="connsiteY705" fmla="*/ 3047889 h 6858000"/>
              <a:gd name="connsiteX706" fmla="*/ 52419 w 7467600"/>
              <a:gd name="connsiteY706" fmla="*/ 2987479 h 6858000"/>
              <a:gd name="connsiteX707" fmla="*/ 59142 w 7467600"/>
              <a:gd name="connsiteY707" fmla="*/ 2978488 h 6858000"/>
              <a:gd name="connsiteX708" fmla="*/ 0 w 7467600"/>
              <a:gd name="connsiteY708" fmla="*/ 3015334 h 6858000"/>
              <a:gd name="connsiteX709" fmla="*/ 0 w 7467600"/>
              <a:gd name="connsiteY709" fmla="*/ 2914286 h 6858000"/>
              <a:gd name="connsiteX710" fmla="*/ 36383 w 7467600"/>
              <a:gd name="connsiteY710" fmla="*/ 2901128 h 6858000"/>
              <a:gd name="connsiteX711" fmla="*/ 156329 w 7467600"/>
              <a:gd name="connsiteY711" fmla="*/ 2840533 h 6858000"/>
              <a:gd name="connsiteX712" fmla="*/ 358355 w 7467600"/>
              <a:gd name="connsiteY712" fmla="*/ 2620471 h 6858000"/>
              <a:gd name="connsiteX713" fmla="*/ 510577 w 7467600"/>
              <a:gd name="connsiteY713" fmla="*/ 2501244 h 6858000"/>
              <a:gd name="connsiteX714" fmla="*/ 211967 w 7467600"/>
              <a:gd name="connsiteY714" fmla="*/ 2479171 h 6858000"/>
              <a:gd name="connsiteX715" fmla="*/ 0 w 7467600"/>
              <a:gd name="connsiteY715" fmla="*/ 2476398 h 6858000"/>
              <a:gd name="connsiteX716" fmla="*/ 0 w 7467600"/>
              <a:gd name="connsiteY716" fmla="*/ 2389189 h 6858000"/>
              <a:gd name="connsiteX717" fmla="*/ 103062 w 7467600"/>
              <a:gd name="connsiteY717" fmla="*/ 2389518 h 6858000"/>
              <a:gd name="connsiteX718" fmla="*/ 510734 w 7467600"/>
              <a:gd name="connsiteY718" fmla="*/ 2416201 h 6858000"/>
              <a:gd name="connsiteX719" fmla="*/ 279257 w 7467600"/>
              <a:gd name="connsiteY719" fmla="*/ 2092102 h 6858000"/>
              <a:gd name="connsiteX720" fmla="*/ 65265 w 7467600"/>
              <a:gd name="connsiteY720" fmla="*/ 2006049 h 6858000"/>
              <a:gd name="connsiteX721" fmla="*/ 0 w 7467600"/>
              <a:gd name="connsiteY721" fmla="*/ 1982532 h 6858000"/>
              <a:gd name="connsiteX722" fmla="*/ 0 w 7467600"/>
              <a:gd name="connsiteY722" fmla="*/ 1912789 h 6858000"/>
              <a:gd name="connsiteX723" fmla="*/ 97460 w 7467600"/>
              <a:gd name="connsiteY723" fmla="*/ 1953725 h 6858000"/>
              <a:gd name="connsiteX724" fmla="*/ 221272 w 7467600"/>
              <a:gd name="connsiteY724" fmla="*/ 1980766 h 6858000"/>
              <a:gd name="connsiteX725" fmla="*/ 116765 w 7467600"/>
              <a:gd name="connsiteY725" fmla="*/ 1911033 h 6858000"/>
              <a:gd name="connsiteX726" fmla="*/ 16405 w 7467600"/>
              <a:gd name="connsiteY726" fmla="*/ 1803412 h 6858000"/>
              <a:gd name="connsiteX727" fmla="*/ 0 w 7467600"/>
              <a:gd name="connsiteY727" fmla="*/ 1784777 h 6858000"/>
              <a:gd name="connsiteX728" fmla="*/ 0 w 7467600"/>
              <a:gd name="connsiteY728" fmla="*/ 1740082 h 6858000"/>
              <a:gd name="connsiteX729" fmla="*/ 39394 w 7467600"/>
              <a:gd name="connsiteY729" fmla="*/ 1784856 h 6858000"/>
              <a:gd name="connsiteX730" fmla="*/ 135813 w 7467600"/>
              <a:gd name="connsiteY730" fmla="*/ 1888838 h 6858000"/>
              <a:gd name="connsiteX731" fmla="*/ 242575 w 7467600"/>
              <a:gd name="connsiteY731" fmla="*/ 1958841 h 6858000"/>
              <a:gd name="connsiteX732" fmla="*/ 82197 w 7467600"/>
              <a:gd name="connsiteY732" fmla="*/ 1754826 h 6858000"/>
              <a:gd name="connsiteX733" fmla="*/ 0 w 7467600"/>
              <a:gd name="connsiteY733" fmla="*/ 1679650 h 6858000"/>
              <a:gd name="connsiteX734" fmla="*/ 0 w 7467600"/>
              <a:gd name="connsiteY734" fmla="*/ 1602463 h 6858000"/>
              <a:gd name="connsiteX735" fmla="*/ 84689 w 7467600"/>
              <a:gd name="connsiteY735" fmla="*/ 1677442 h 6858000"/>
              <a:gd name="connsiteX736" fmla="*/ 298437 w 7467600"/>
              <a:gd name="connsiteY736" fmla="*/ 1968019 h 6858000"/>
              <a:gd name="connsiteX737" fmla="*/ 227269 w 7467600"/>
              <a:gd name="connsiteY737" fmla="*/ 1114064 h 6858000"/>
              <a:gd name="connsiteX738" fmla="*/ 248003 w 7467600"/>
              <a:gd name="connsiteY738" fmla="*/ 1089613 h 6858000"/>
              <a:gd name="connsiteX739" fmla="*/ 427020 w 7467600"/>
              <a:gd name="connsiteY739" fmla="*/ 1619803 h 6858000"/>
              <a:gd name="connsiteX740" fmla="*/ 340345 w 7467600"/>
              <a:gd name="connsiteY740" fmla="*/ 2027739 h 6858000"/>
              <a:gd name="connsiteX741" fmla="*/ 360865 w 7467600"/>
              <a:gd name="connsiteY741" fmla="*/ 2044827 h 6858000"/>
              <a:gd name="connsiteX742" fmla="*/ 560414 w 7467600"/>
              <a:gd name="connsiteY742" fmla="*/ 2421457 h 6858000"/>
              <a:gd name="connsiteX743" fmla="*/ 1359703 w 7467600"/>
              <a:gd name="connsiteY743" fmla="*/ 2578554 h 6858000"/>
              <a:gd name="connsiteX744" fmla="*/ 1359422 w 7467600"/>
              <a:gd name="connsiteY744" fmla="*/ 2577994 h 6858000"/>
              <a:gd name="connsiteX745" fmla="*/ 828701 w 7467600"/>
              <a:gd name="connsiteY745" fmla="*/ 1839520 h 6858000"/>
              <a:gd name="connsiteX746" fmla="*/ 494427 w 7467600"/>
              <a:gd name="connsiteY746" fmla="*/ 1092333 h 6858000"/>
              <a:gd name="connsiteX747" fmla="*/ 506322 w 7467600"/>
              <a:gd name="connsiteY747" fmla="*/ 1020997 h 6858000"/>
              <a:gd name="connsiteX748" fmla="*/ 4570198 w 7467600"/>
              <a:gd name="connsiteY748" fmla="*/ 978081 h 6858000"/>
              <a:gd name="connsiteX749" fmla="*/ 4523691 w 7467600"/>
              <a:gd name="connsiteY749" fmla="*/ 1127776 h 6858000"/>
              <a:gd name="connsiteX750" fmla="*/ 4509875 w 7467600"/>
              <a:gd name="connsiteY750" fmla="*/ 1167552 h 6858000"/>
              <a:gd name="connsiteX751" fmla="*/ 4478168 w 7467600"/>
              <a:gd name="connsiteY751" fmla="*/ 1260735 h 6858000"/>
              <a:gd name="connsiteX752" fmla="*/ 4409309 w 7467600"/>
              <a:gd name="connsiteY752" fmla="*/ 1666996 h 6858000"/>
              <a:gd name="connsiteX753" fmla="*/ 4370031 w 7467600"/>
              <a:gd name="connsiteY753" fmla="*/ 1955666 h 6858000"/>
              <a:gd name="connsiteX754" fmla="*/ 4570198 w 7467600"/>
              <a:gd name="connsiteY754" fmla="*/ 978081 h 6858000"/>
              <a:gd name="connsiteX755" fmla="*/ 4557898 w 7467600"/>
              <a:gd name="connsiteY755" fmla="*/ 900011 h 6858000"/>
              <a:gd name="connsiteX756" fmla="*/ 4344840 w 7467600"/>
              <a:gd name="connsiteY756" fmla="*/ 1922038 h 6858000"/>
              <a:gd name="connsiteX757" fmla="*/ 4378710 w 7467600"/>
              <a:gd name="connsiteY757" fmla="*/ 1665516 h 6858000"/>
              <a:gd name="connsiteX758" fmla="*/ 4448798 w 7467600"/>
              <a:gd name="connsiteY758" fmla="*/ 1253024 h 6858000"/>
              <a:gd name="connsiteX759" fmla="*/ 4480315 w 7467600"/>
              <a:gd name="connsiteY759" fmla="*/ 1158454 h 6858000"/>
              <a:gd name="connsiteX760" fmla="*/ 4494133 w 7467600"/>
              <a:gd name="connsiteY760" fmla="*/ 1118676 h 6858000"/>
              <a:gd name="connsiteX761" fmla="*/ 4557898 w 7467600"/>
              <a:gd name="connsiteY761" fmla="*/ 900011 h 6858000"/>
              <a:gd name="connsiteX762" fmla="*/ 5870151 w 7467600"/>
              <a:gd name="connsiteY762" fmla="*/ 898890 h 6858000"/>
              <a:gd name="connsiteX763" fmla="*/ 5861335 w 7467600"/>
              <a:gd name="connsiteY763" fmla="*/ 899177 h 6858000"/>
              <a:gd name="connsiteX764" fmla="*/ 5843702 w 7467600"/>
              <a:gd name="connsiteY764" fmla="*/ 899748 h 6858000"/>
              <a:gd name="connsiteX765" fmla="*/ 5651107 w 7467600"/>
              <a:gd name="connsiteY765" fmla="*/ 920306 h 6858000"/>
              <a:gd name="connsiteX766" fmla="*/ 5459407 w 7467600"/>
              <a:gd name="connsiteY766" fmla="*/ 940975 h 6858000"/>
              <a:gd name="connsiteX767" fmla="*/ 5374846 w 7467600"/>
              <a:gd name="connsiteY767" fmla="*/ 941988 h 6858000"/>
              <a:gd name="connsiteX768" fmla="*/ 5256105 w 7467600"/>
              <a:gd name="connsiteY768" fmla="*/ 945632 h 6858000"/>
              <a:gd name="connsiteX769" fmla="*/ 5107071 w 7467600"/>
              <a:gd name="connsiteY769" fmla="*/ 969720 h 6858000"/>
              <a:gd name="connsiteX770" fmla="*/ 4998681 w 7467600"/>
              <a:gd name="connsiteY770" fmla="*/ 988771 h 6858000"/>
              <a:gd name="connsiteX771" fmla="*/ 5870151 w 7467600"/>
              <a:gd name="connsiteY771" fmla="*/ 898890 h 6858000"/>
              <a:gd name="connsiteX772" fmla="*/ 5504425 w 7467600"/>
              <a:gd name="connsiteY772" fmla="*/ 848067 h 6858000"/>
              <a:gd name="connsiteX773" fmla="*/ 4968849 w 7467600"/>
              <a:gd name="connsiteY773" fmla="*/ 962318 h 6858000"/>
              <a:gd name="connsiteX774" fmla="*/ 5104039 w 7467600"/>
              <a:gd name="connsiteY774" fmla="*/ 940634 h 6858000"/>
              <a:gd name="connsiteX775" fmla="*/ 5256311 w 7467600"/>
              <a:gd name="connsiteY775" fmla="*/ 916490 h 6858000"/>
              <a:gd name="connsiteX776" fmla="*/ 5377381 w 7467600"/>
              <a:gd name="connsiteY776" fmla="*/ 912671 h 6858000"/>
              <a:gd name="connsiteX777" fmla="*/ 5460148 w 7467600"/>
              <a:gd name="connsiteY777" fmla="*/ 911442 h 6858000"/>
              <a:gd name="connsiteX778" fmla="*/ 5648971 w 7467600"/>
              <a:gd name="connsiteY778" fmla="*/ 891331 h 6858000"/>
              <a:gd name="connsiteX779" fmla="*/ 5844807 w 7467600"/>
              <a:gd name="connsiteY779" fmla="*/ 870718 h 6858000"/>
              <a:gd name="connsiteX780" fmla="*/ 5862975 w 7467600"/>
              <a:gd name="connsiteY780" fmla="*/ 869756 h 6858000"/>
              <a:gd name="connsiteX781" fmla="*/ 5920887 w 7467600"/>
              <a:gd name="connsiteY781" fmla="*/ 865929 h 6858000"/>
              <a:gd name="connsiteX782" fmla="*/ 5504425 w 7467600"/>
              <a:gd name="connsiteY782" fmla="*/ 848067 h 6858000"/>
              <a:gd name="connsiteX783" fmla="*/ 3607114 w 7467600"/>
              <a:gd name="connsiteY783" fmla="*/ 467441 h 6858000"/>
              <a:gd name="connsiteX784" fmla="*/ 3296242 w 7467600"/>
              <a:gd name="connsiteY784" fmla="*/ 807991 h 6858000"/>
              <a:gd name="connsiteX785" fmla="*/ 3174674 w 7467600"/>
              <a:gd name="connsiteY785" fmla="*/ 919759 h 6858000"/>
              <a:gd name="connsiteX786" fmla="*/ 3042978 w 7467600"/>
              <a:gd name="connsiteY786" fmla="*/ 1054894 h 6858000"/>
              <a:gd name="connsiteX787" fmla="*/ 2968914 w 7467600"/>
              <a:gd name="connsiteY787" fmla="*/ 1133756 h 6858000"/>
              <a:gd name="connsiteX788" fmla="*/ 3103823 w 7467600"/>
              <a:gd name="connsiteY788" fmla="*/ 1026814 h 6858000"/>
              <a:gd name="connsiteX789" fmla="*/ 3607114 w 7467600"/>
              <a:gd name="connsiteY789" fmla="*/ 467441 h 6858000"/>
              <a:gd name="connsiteX790" fmla="*/ 3744487 w 7467600"/>
              <a:gd name="connsiteY790" fmla="*/ 383136 h 6858000"/>
              <a:gd name="connsiteX791" fmla="*/ 3970213 w 7467600"/>
              <a:gd name="connsiteY791" fmla="*/ 995559 h 6858000"/>
              <a:gd name="connsiteX792" fmla="*/ 3744487 w 7467600"/>
              <a:gd name="connsiteY792" fmla="*/ 383136 h 6858000"/>
              <a:gd name="connsiteX793" fmla="*/ 3624562 w 7467600"/>
              <a:gd name="connsiteY793" fmla="*/ 367041 h 6858000"/>
              <a:gd name="connsiteX794" fmla="*/ 3489712 w 7467600"/>
              <a:gd name="connsiteY794" fmla="*/ 485386 h 6858000"/>
              <a:gd name="connsiteX795" fmla="*/ 3182994 w 7467600"/>
              <a:gd name="connsiteY795" fmla="*/ 828265 h 6858000"/>
              <a:gd name="connsiteX796" fmla="*/ 2892114 w 7467600"/>
              <a:gd name="connsiteY796" fmla="*/ 1172635 h 6858000"/>
              <a:gd name="connsiteX797" fmla="*/ 3021459 w 7467600"/>
              <a:gd name="connsiteY797" fmla="*/ 1035385 h 6858000"/>
              <a:gd name="connsiteX798" fmla="*/ 3153873 w 7467600"/>
              <a:gd name="connsiteY798" fmla="*/ 898971 h 6858000"/>
              <a:gd name="connsiteX799" fmla="*/ 3276511 w 7467600"/>
              <a:gd name="connsiteY799" fmla="*/ 786423 h 6858000"/>
              <a:gd name="connsiteX800" fmla="*/ 3584154 w 7467600"/>
              <a:gd name="connsiteY800" fmla="*/ 448218 h 6858000"/>
              <a:gd name="connsiteX801" fmla="*/ 3624562 w 7467600"/>
              <a:gd name="connsiteY801" fmla="*/ 367041 h 6858000"/>
              <a:gd name="connsiteX802" fmla="*/ 3766672 w 7467600"/>
              <a:gd name="connsiteY802" fmla="*/ 359429 h 6858000"/>
              <a:gd name="connsiteX803" fmla="*/ 3996338 w 7467600"/>
              <a:gd name="connsiteY803" fmla="*/ 968237 h 6858000"/>
              <a:gd name="connsiteX804" fmla="*/ 3766672 w 7467600"/>
              <a:gd name="connsiteY804" fmla="*/ 359429 h 6858000"/>
              <a:gd name="connsiteX805" fmla="*/ 5805386 w 7467600"/>
              <a:gd name="connsiteY805" fmla="*/ 239240 h 6858000"/>
              <a:gd name="connsiteX806" fmla="*/ 5736947 w 7467600"/>
              <a:gd name="connsiteY806" fmla="*/ 261367 h 6858000"/>
              <a:gd name="connsiteX807" fmla="*/ 5427012 w 7467600"/>
              <a:gd name="connsiteY807" fmla="*/ 311272 h 6858000"/>
              <a:gd name="connsiteX808" fmla="*/ 5147818 w 7467600"/>
              <a:gd name="connsiteY808" fmla="*/ 322112 h 6858000"/>
              <a:gd name="connsiteX809" fmla="*/ 5060854 w 7467600"/>
              <a:gd name="connsiteY809" fmla="*/ 311882 h 6858000"/>
              <a:gd name="connsiteX810" fmla="*/ 4945989 w 7467600"/>
              <a:gd name="connsiteY810" fmla="*/ 300516 h 6858000"/>
              <a:gd name="connsiteX811" fmla="*/ 5410479 w 7467600"/>
              <a:gd name="connsiteY811" fmla="*/ 348434 h 6858000"/>
              <a:gd name="connsiteX812" fmla="*/ 5805386 w 7467600"/>
              <a:gd name="connsiteY812" fmla="*/ 239240 h 6858000"/>
              <a:gd name="connsiteX813" fmla="*/ 5905192 w 7467600"/>
              <a:gd name="connsiteY813" fmla="*/ 163079 h 6858000"/>
              <a:gd name="connsiteX814" fmla="*/ 5865655 w 7467600"/>
              <a:gd name="connsiteY814" fmla="*/ 171901 h 6858000"/>
              <a:gd name="connsiteX815" fmla="*/ 5259740 w 7467600"/>
              <a:gd name="connsiteY815" fmla="*/ 257013 h 6858000"/>
              <a:gd name="connsiteX816" fmla="*/ 5208466 w 7467600"/>
              <a:gd name="connsiteY816" fmla="*/ 257550 h 6858000"/>
              <a:gd name="connsiteX817" fmla="*/ 4980204 w 7467600"/>
              <a:gd name="connsiteY817" fmla="*/ 271903 h 6858000"/>
              <a:gd name="connsiteX818" fmla="*/ 5068068 w 7467600"/>
              <a:gd name="connsiteY818" fmla="*/ 282244 h 6858000"/>
              <a:gd name="connsiteX819" fmla="*/ 5153231 w 7467600"/>
              <a:gd name="connsiteY819" fmla="*/ 292240 h 6858000"/>
              <a:gd name="connsiteX820" fmla="*/ 5426491 w 7467600"/>
              <a:gd name="connsiteY820" fmla="*/ 281128 h 6858000"/>
              <a:gd name="connsiteX821" fmla="*/ 5731212 w 7467600"/>
              <a:gd name="connsiteY821" fmla="*/ 231951 h 6858000"/>
              <a:gd name="connsiteX822" fmla="*/ 5905192 w 7467600"/>
              <a:gd name="connsiteY822" fmla="*/ 163079 h 6858000"/>
              <a:gd name="connsiteX823" fmla="*/ 5944437 w 7467600"/>
              <a:gd name="connsiteY823" fmla="*/ 113829 h 6858000"/>
              <a:gd name="connsiteX824" fmla="*/ 5825032 w 7467600"/>
              <a:gd name="connsiteY824" fmla="*/ 146405 h 6858000"/>
              <a:gd name="connsiteX825" fmla="*/ 4955599 w 7467600"/>
              <a:gd name="connsiteY825" fmla="*/ 247008 h 6858000"/>
              <a:gd name="connsiteX826" fmla="*/ 5210104 w 7467600"/>
              <a:gd name="connsiteY826" fmla="*/ 228123 h 6858000"/>
              <a:gd name="connsiteX827" fmla="*/ 5261015 w 7467600"/>
              <a:gd name="connsiteY827" fmla="*/ 227087 h 6858000"/>
              <a:gd name="connsiteX828" fmla="*/ 5861181 w 7467600"/>
              <a:gd name="connsiteY828" fmla="*/ 143093 h 6858000"/>
              <a:gd name="connsiteX829" fmla="*/ 5961252 w 7467600"/>
              <a:gd name="connsiteY829" fmla="*/ 114820 h 6858000"/>
              <a:gd name="connsiteX830" fmla="*/ 5944437 w 7467600"/>
              <a:gd name="connsiteY830" fmla="*/ 113829 h 6858000"/>
              <a:gd name="connsiteX831" fmla="*/ 3882765 w 7467600"/>
              <a:gd name="connsiteY831" fmla="*/ 0 h 6858000"/>
              <a:gd name="connsiteX832" fmla="*/ 3995099 w 7467600"/>
              <a:gd name="connsiteY832" fmla="*/ 0 h 6858000"/>
              <a:gd name="connsiteX833" fmla="*/ 4163818 w 7467600"/>
              <a:gd name="connsiteY833" fmla="*/ 234104 h 6858000"/>
              <a:gd name="connsiteX834" fmla="*/ 4172099 w 7467600"/>
              <a:gd name="connsiteY834" fmla="*/ 234207 h 6858000"/>
              <a:gd name="connsiteX835" fmla="*/ 4784282 w 7467600"/>
              <a:gd name="connsiteY835" fmla="*/ 276561 h 6858000"/>
              <a:gd name="connsiteX836" fmla="*/ 4801687 w 7467600"/>
              <a:gd name="connsiteY836" fmla="*/ 267764 h 6858000"/>
              <a:gd name="connsiteX837" fmla="*/ 6082788 w 7467600"/>
              <a:gd name="connsiteY837" fmla="*/ 64119 h 6858000"/>
              <a:gd name="connsiteX838" fmla="*/ 6099442 w 7467600"/>
              <a:gd name="connsiteY838" fmla="*/ 82568 h 6858000"/>
              <a:gd name="connsiteX839" fmla="*/ 4804137 w 7467600"/>
              <a:gd name="connsiteY839" fmla="*/ 320931 h 6858000"/>
              <a:gd name="connsiteX840" fmla="*/ 4227047 w 7467600"/>
              <a:gd name="connsiteY840" fmla="*/ 313415 h 6858000"/>
              <a:gd name="connsiteX841" fmla="*/ 4346041 w 7467600"/>
              <a:gd name="connsiteY841" fmla="*/ 456086 h 6858000"/>
              <a:gd name="connsiteX842" fmla="*/ 4870967 w 7467600"/>
              <a:gd name="connsiteY842" fmla="*/ 963061 h 6858000"/>
              <a:gd name="connsiteX843" fmla="*/ 4889647 w 7467600"/>
              <a:gd name="connsiteY843" fmla="*/ 957147 h 6858000"/>
              <a:gd name="connsiteX844" fmla="*/ 5422504 w 7467600"/>
              <a:gd name="connsiteY844" fmla="*/ 805191 h 6858000"/>
              <a:gd name="connsiteX845" fmla="*/ 6087656 w 7467600"/>
              <a:gd name="connsiteY845" fmla="*/ 826703 h 6858000"/>
              <a:gd name="connsiteX846" fmla="*/ 6058717 w 7467600"/>
              <a:gd name="connsiteY846" fmla="*/ 865992 h 6858000"/>
              <a:gd name="connsiteX847" fmla="*/ 4974153 w 7467600"/>
              <a:gd name="connsiteY847" fmla="*/ 1045456 h 6858000"/>
              <a:gd name="connsiteX848" fmla="*/ 5627835 w 7467600"/>
              <a:gd name="connsiteY848" fmla="*/ 1472077 h 6858000"/>
              <a:gd name="connsiteX849" fmla="*/ 5629817 w 7467600"/>
              <a:gd name="connsiteY849" fmla="*/ 1471412 h 6858000"/>
              <a:gd name="connsiteX850" fmla="*/ 5634124 w 7467600"/>
              <a:gd name="connsiteY850" fmla="*/ 1470572 h 6858000"/>
              <a:gd name="connsiteX851" fmla="*/ 5755832 w 7467600"/>
              <a:gd name="connsiteY851" fmla="*/ 1383886 h 6858000"/>
              <a:gd name="connsiteX852" fmla="*/ 6014186 w 7467600"/>
              <a:gd name="connsiteY852" fmla="*/ 1279799 h 6858000"/>
              <a:gd name="connsiteX853" fmla="*/ 6901619 w 7467600"/>
              <a:gd name="connsiteY853" fmla="*/ 1047874 h 6858000"/>
              <a:gd name="connsiteX854" fmla="*/ 6931566 w 7467600"/>
              <a:gd name="connsiteY854" fmla="*/ 1062034 h 6858000"/>
              <a:gd name="connsiteX855" fmla="*/ 5790982 w 7467600"/>
              <a:gd name="connsiteY855" fmla="*/ 1561380 h 6858000"/>
              <a:gd name="connsiteX856" fmla="*/ 6188971 w 7467600"/>
              <a:gd name="connsiteY856" fmla="*/ 1755168 h 6858000"/>
              <a:gd name="connsiteX857" fmla="*/ 6202446 w 7467600"/>
              <a:gd name="connsiteY857" fmla="*/ 1752268 h 6858000"/>
              <a:gd name="connsiteX858" fmla="*/ 7179560 w 7467600"/>
              <a:gd name="connsiteY858" fmla="*/ 1467551 h 6858000"/>
              <a:gd name="connsiteX859" fmla="*/ 7158730 w 7467600"/>
              <a:gd name="connsiteY859" fmla="*/ 1507835 h 6858000"/>
              <a:gd name="connsiteX860" fmla="*/ 6326959 w 7467600"/>
              <a:gd name="connsiteY860" fmla="*/ 1817686 h 6858000"/>
              <a:gd name="connsiteX861" fmla="*/ 6537433 w 7467600"/>
              <a:gd name="connsiteY861" fmla="*/ 1907790 h 6858000"/>
              <a:gd name="connsiteX862" fmla="*/ 6550221 w 7467600"/>
              <a:gd name="connsiteY862" fmla="*/ 1910729 h 6858000"/>
              <a:gd name="connsiteX863" fmla="*/ 6964438 w 7467600"/>
              <a:gd name="connsiteY863" fmla="*/ 2209505 h 6858000"/>
              <a:gd name="connsiteX864" fmla="*/ 7367862 w 7467600"/>
              <a:gd name="connsiteY864" fmla="*/ 2806833 h 6858000"/>
              <a:gd name="connsiteX865" fmla="*/ 7364329 w 7467600"/>
              <a:gd name="connsiteY865" fmla="*/ 2826907 h 6858000"/>
              <a:gd name="connsiteX866" fmla="*/ 7290545 w 7467600"/>
              <a:gd name="connsiteY866" fmla="*/ 2850663 h 6858000"/>
              <a:gd name="connsiteX867" fmla="*/ 6472036 w 7467600"/>
              <a:gd name="connsiteY867" fmla="*/ 1959003 h 6858000"/>
              <a:gd name="connsiteX868" fmla="*/ 5792897 w 7467600"/>
              <a:gd name="connsiteY868" fmla="*/ 1647747 h 6858000"/>
              <a:gd name="connsiteX869" fmla="*/ 5842751 w 7467600"/>
              <a:gd name="connsiteY869" fmla="*/ 1816112 h 6858000"/>
              <a:gd name="connsiteX870" fmla="*/ 5847424 w 7467600"/>
              <a:gd name="connsiteY870" fmla="*/ 1815776 h 6858000"/>
              <a:gd name="connsiteX871" fmla="*/ 6399821 w 7467600"/>
              <a:gd name="connsiteY871" fmla="*/ 2344799 h 6858000"/>
              <a:gd name="connsiteX872" fmla="*/ 6323232 w 7467600"/>
              <a:gd name="connsiteY872" fmla="*/ 2389634 h 6858000"/>
              <a:gd name="connsiteX873" fmla="*/ 5942958 w 7467600"/>
              <a:gd name="connsiteY873" fmla="*/ 2077708 h 6858000"/>
              <a:gd name="connsiteX874" fmla="*/ 5921559 w 7467600"/>
              <a:gd name="connsiteY874" fmla="*/ 2378596 h 6858000"/>
              <a:gd name="connsiteX875" fmla="*/ 5817651 w 7467600"/>
              <a:gd name="connsiteY875" fmla="*/ 3023919 h 6858000"/>
              <a:gd name="connsiteX876" fmla="*/ 5729634 w 7467600"/>
              <a:gd name="connsiteY876" fmla="*/ 3051849 h 6858000"/>
              <a:gd name="connsiteX877" fmla="*/ 5611018 w 7467600"/>
              <a:gd name="connsiteY877" fmla="*/ 2316769 h 6858000"/>
              <a:gd name="connsiteX878" fmla="*/ 5687608 w 7467600"/>
              <a:gd name="connsiteY878" fmla="*/ 2039972 h 6858000"/>
              <a:gd name="connsiteX879" fmla="*/ 5657554 w 7467600"/>
              <a:gd name="connsiteY879" fmla="*/ 1576445 h 6858000"/>
              <a:gd name="connsiteX880" fmla="*/ 5150475 w 7467600"/>
              <a:gd name="connsiteY880" fmla="*/ 1274012 h 6858000"/>
              <a:gd name="connsiteX881" fmla="*/ 5349142 w 7467600"/>
              <a:gd name="connsiteY881" fmla="*/ 2204405 h 6858000"/>
              <a:gd name="connsiteX882" fmla="*/ 5262214 w 7467600"/>
              <a:gd name="connsiteY882" fmla="*/ 2233836 h 6858000"/>
              <a:gd name="connsiteX883" fmla="*/ 4981539 w 7467600"/>
              <a:gd name="connsiteY883" fmla="*/ 1542201 h 6858000"/>
              <a:gd name="connsiteX884" fmla="*/ 4958461 w 7467600"/>
              <a:gd name="connsiteY884" fmla="*/ 1136957 h 6858000"/>
              <a:gd name="connsiteX885" fmla="*/ 4655015 w 7467600"/>
              <a:gd name="connsiteY885" fmla="*/ 891426 h 6858000"/>
              <a:gd name="connsiteX886" fmla="*/ 4348002 w 7467600"/>
              <a:gd name="connsiteY886" fmla="*/ 2205895 h 6858000"/>
              <a:gd name="connsiteX887" fmla="*/ 4262250 w 7467600"/>
              <a:gd name="connsiteY887" fmla="*/ 2219972 h 6858000"/>
              <a:gd name="connsiteX888" fmla="*/ 4550611 w 7467600"/>
              <a:gd name="connsiteY888" fmla="*/ 817540 h 6858000"/>
              <a:gd name="connsiteX889" fmla="*/ 4564418 w 7467600"/>
              <a:gd name="connsiteY889" fmla="*/ 808293 h 6858000"/>
              <a:gd name="connsiteX890" fmla="*/ 4266388 w 7467600"/>
              <a:gd name="connsiteY890" fmla="*/ 500083 h 6858000"/>
              <a:gd name="connsiteX891" fmla="*/ 4032842 w 7467600"/>
              <a:gd name="connsiteY891" fmla="*/ 211809 h 6858000"/>
              <a:gd name="connsiteX892" fmla="*/ 3882765 w 7467600"/>
              <a:gd name="connsiteY892" fmla="*/ 0 h 6858000"/>
              <a:gd name="connsiteX893" fmla="*/ 3721337 w 7467600"/>
              <a:gd name="connsiteY893" fmla="*/ 0 h 6858000"/>
              <a:gd name="connsiteX894" fmla="*/ 3797544 w 7467600"/>
              <a:gd name="connsiteY894" fmla="*/ 0 h 6858000"/>
              <a:gd name="connsiteX895" fmla="*/ 3775734 w 7467600"/>
              <a:gd name="connsiteY895" fmla="*/ 95131 h 6858000"/>
              <a:gd name="connsiteX896" fmla="*/ 3724807 w 7467600"/>
              <a:gd name="connsiteY896" fmla="*/ 272257 h 6858000"/>
              <a:gd name="connsiteX897" fmla="*/ 3726844 w 7467600"/>
              <a:gd name="connsiteY897" fmla="*/ 282988 h 6858000"/>
              <a:gd name="connsiteX898" fmla="*/ 3742664 w 7467600"/>
              <a:gd name="connsiteY898" fmla="*/ 279918 h 6858000"/>
              <a:gd name="connsiteX899" fmla="*/ 4103910 w 7467600"/>
              <a:gd name="connsiteY899" fmla="*/ 1161917 h 6858000"/>
              <a:gd name="connsiteX900" fmla="*/ 4020269 w 7467600"/>
              <a:gd name="connsiteY900" fmla="*/ 1200406 h 6858000"/>
              <a:gd name="connsiteX901" fmla="*/ 3674882 w 7467600"/>
              <a:gd name="connsiteY901" fmla="*/ 488524 h 6858000"/>
              <a:gd name="connsiteX902" fmla="*/ 3132682 w 7467600"/>
              <a:gd name="connsiteY902" fmla="*/ 1072284 h 6858000"/>
              <a:gd name="connsiteX903" fmla="*/ 2716346 w 7467600"/>
              <a:gd name="connsiteY903" fmla="*/ 1276376 h 6858000"/>
              <a:gd name="connsiteX904" fmla="*/ 2716772 w 7467600"/>
              <a:gd name="connsiteY904" fmla="*/ 1255462 h 6858000"/>
              <a:gd name="connsiteX905" fmla="*/ 3471096 w 7467600"/>
              <a:gd name="connsiteY905" fmla="*/ 437072 h 6858000"/>
              <a:gd name="connsiteX906" fmla="*/ 3639057 w 7467600"/>
              <a:gd name="connsiteY906" fmla="*/ 286334 h 6858000"/>
              <a:gd name="connsiteX907" fmla="*/ 3640309 w 7467600"/>
              <a:gd name="connsiteY907" fmla="*/ 284664 h 6858000"/>
              <a:gd name="connsiteX908" fmla="*/ 3646022 w 7467600"/>
              <a:gd name="connsiteY908" fmla="*/ 276711 h 6858000"/>
              <a:gd name="connsiteX909" fmla="*/ 3707943 w 7467600"/>
              <a:gd name="connsiteY909" fmla="*/ 65958 h 6858000"/>
              <a:gd name="connsiteX910" fmla="*/ 3721337 w 7467600"/>
              <a:gd name="connsiteY910" fmla="*/ 0 h 6858000"/>
              <a:gd name="connsiteX911" fmla="*/ 2867960 w 7467600"/>
              <a:gd name="connsiteY911" fmla="*/ 0 h 6858000"/>
              <a:gd name="connsiteX912" fmla="*/ 2926351 w 7467600"/>
              <a:gd name="connsiteY912" fmla="*/ 0 h 6858000"/>
              <a:gd name="connsiteX913" fmla="*/ 2902823 w 7467600"/>
              <a:gd name="connsiteY913" fmla="*/ 262929 h 6858000"/>
              <a:gd name="connsiteX914" fmla="*/ 2940663 w 7467600"/>
              <a:gd name="connsiteY914" fmla="*/ 140884 h 6858000"/>
              <a:gd name="connsiteX915" fmla="*/ 2947039 w 7467600"/>
              <a:gd name="connsiteY915" fmla="*/ 122524 h 6858000"/>
              <a:gd name="connsiteX916" fmla="*/ 2984316 w 7467600"/>
              <a:gd name="connsiteY916" fmla="*/ 0 h 6858000"/>
              <a:gd name="connsiteX917" fmla="*/ 3016114 w 7467600"/>
              <a:gd name="connsiteY917" fmla="*/ 0 h 6858000"/>
              <a:gd name="connsiteX918" fmla="*/ 2979949 w 7467600"/>
              <a:gd name="connsiteY918" fmla="*/ 119274 h 6858000"/>
              <a:gd name="connsiteX919" fmla="*/ 3023879 w 7467600"/>
              <a:gd name="connsiteY919" fmla="*/ 0 h 6858000"/>
              <a:gd name="connsiteX920" fmla="*/ 3105400 w 7467600"/>
              <a:gd name="connsiteY920" fmla="*/ 0 h 6858000"/>
              <a:gd name="connsiteX921" fmla="*/ 3094669 w 7467600"/>
              <a:gd name="connsiteY921" fmla="*/ 30308 h 6858000"/>
              <a:gd name="connsiteX922" fmla="*/ 2901945 w 7467600"/>
              <a:gd name="connsiteY922" fmla="*/ 466538 h 6858000"/>
              <a:gd name="connsiteX923" fmla="*/ 2815209 w 7467600"/>
              <a:gd name="connsiteY923" fmla="*/ 497361 h 6858000"/>
              <a:gd name="connsiteX924" fmla="*/ 2844845 w 7467600"/>
              <a:gd name="connsiteY924" fmla="*/ 127638 h 6858000"/>
              <a:gd name="connsiteX925" fmla="*/ 2867960 w 7467600"/>
              <a:gd name="connsiteY925" fmla="*/ 0 h 6858000"/>
              <a:gd name="connsiteX926" fmla="*/ 1057230 w 7467600"/>
              <a:gd name="connsiteY926" fmla="*/ 0 h 6858000"/>
              <a:gd name="connsiteX927" fmla="*/ 1111003 w 7467600"/>
              <a:gd name="connsiteY927" fmla="*/ 0 h 6858000"/>
              <a:gd name="connsiteX928" fmla="*/ 1125553 w 7467600"/>
              <a:gd name="connsiteY928" fmla="*/ 52588 h 6858000"/>
              <a:gd name="connsiteX929" fmla="*/ 1304276 w 7467600"/>
              <a:gd name="connsiteY929" fmla="*/ 476275 h 6858000"/>
              <a:gd name="connsiteX930" fmla="*/ 1492066 w 7467600"/>
              <a:gd name="connsiteY930" fmla="*/ 886333 h 6858000"/>
              <a:gd name="connsiteX931" fmla="*/ 1423698 w 7467600"/>
              <a:gd name="connsiteY931" fmla="*/ 710817 h 6858000"/>
              <a:gd name="connsiteX932" fmla="*/ 1357609 w 7467600"/>
              <a:gd name="connsiteY932" fmla="*/ 532892 h 6858000"/>
              <a:gd name="connsiteX933" fmla="*/ 1309550 w 7467600"/>
              <a:gd name="connsiteY933" fmla="*/ 374031 h 6858000"/>
              <a:gd name="connsiteX934" fmla="*/ 1193673 w 7467600"/>
              <a:gd name="connsiteY934" fmla="*/ 49533 h 6858000"/>
              <a:gd name="connsiteX935" fmla="*/ 1164391 w 7467600"/>
              <a:gd name="connsiteY935" fmla="*/ 0 h 6858000"/>
              <a:gd name="connsiteX936" fmla="*/ 1200666 w 7467600"/>
              <a:gd name="connsiteY936" fmla="*/ 0 h 6858000"/>
              <a:gd name="connsiteX937" fmla="*/ 1223408 w 7467600"/>
              <a:gd name="connsiteY937" fmla="*/ 38996 h 6858000"/>
              <a:gd name="connsiteX938" fmla="*/ 1339635 w 7467600"/>
              <a:gd name="connsiteY938" fmla="*/ 365517 h 6858000"/>
              <a:gd name="connsiteX939" fmla="*/ 1387469 w 7467600"/>
              <a:gd name="connsiteY939" fmla="*/ 523079 h 6858000"/>
              <a:gd name="connsiteX940" fmla="*/ 1452685 w 7467600"/>
              <a:gd name="connsiteY940" fmla="*/ 699806 h 6858000"/>
              <a:gd name="connsiteX941" fmla="*/ 1492092 w 7467600"/>
              <a:gd name="connsiteY941" fmla="*/ 800424 h 6858000"/>
              <a:gd name="connsiteX942" fmla="*/ 1455302 w 7467600"/>
              <a:gd name="connsiteY942" fmla="*/ 632913 h 6858000"/>
              <a:gd name="connsiteX943" fmla="*/ 1222336 w 7467600"/>
              <a:gd name="connsiteY943" fmla="*/ 9480 h 6858000"/>
              <a:gd name="connsiteX944" fmla="*/ 1214634 w 7467600"/>
              <a:gd name="connsiteY944" fmla="*/ 0 h 6858000"/>
              <a:gd name="connsiteX945" fmla="*/ 1289827 w 7467600"/>
              <a:gd name="connsiteY945" fmla="*/ 0 h 6858000"/>
              <a:gd name="connsiteX946" fmla="*/ 1321076 w 7467600"/>
              <a:gd name="connsiteY946" fmla="*/ 59722 h 6858000"/>
              <a:gd name="connsiteX947" fmla="*/ 1512579 w 7467600"/>
              <a:gd name="connsiteY947" fmla="*/ 626441 h 6858000"/>
              <a:gd name="connsiteX948" fmla="*/ 1506076 w 7467600"/>
              <a:gd name="connsiteY948" fmla="*/ 1089289 h 6858000"/>
              <a:gd name="connsiteX949" fmla="*/ 1486346 w 7467600"/>
              <a:gd name="connsiteY949" fmla="*/ 1079919 h 6858000"/>
              <a:gd name="connsiteX950" fmla="*/ 1070511 w 7467600"/>
              <a:gd name="connsiteY950" fmla="*/ 48609 h 6858000"/>
              <a:gd name="connsiteX951" fmla="*/ 1057230 w 7467600"/>
              <a:gd name="connsiteY951" fmla="*/ 0 h 6858000"/>
              <a:gd name="connsiteX952" fmla="*/ 43151 w 7467600"/>
              <a:gd name="connsiteY952" fmla="*/ 0 h 6858000"/>
              <a:gd name="connsiteX953" fmla="*/ 95283 w 7467600"/>
              <a:gd name="connsiteY953" fmla="*/ 0 h 6858000"/>
              <a:gd name="connsiteX954" fmla="*/ 300708 w 7467600"/>
              <a:gd name="connsiteY954" fmla="*/ 154571 h 6858000"/>
              <a:gd name="connsiteX955" fmla="*/ 530414 w 7467600"/>
              <a:gd name="connsiteY955" fmla="*/ 354673 h 6858000"/>
              <a:gd name="connsiteX956" fmla="*/ 333785 w 7467600"/>
              <a:gd name="connsiteY956" fmla="*/ 161564 h 6858000"/>
              <a:gd name="connsiteX957" fmla="*/ 147005 w 7467600"/>
              <a:gd name="connsiteY957" fmla="*/ 0 h 6858000"/>
              <a:gd name="connsiteX958" fmla="*/ 272509 w 7467600"/>
              <a:gd name="connsiteY958" fmla="*/ 0 h 6858000"/>
              <a:gd name="connsiteX959" fmla="*/ 326276 w 7467600"/>
              <a:gd name="connsiteY959" fmla="*/ 45847 h 6858000"/>
              <a:gd name="connsiteX960" fmla="*/ 823759 w 7467600"/>
              <a:gd name="connsiteY960" fmla="*/ 574145 h 6858000"/>
              <a:gd name="connsiteX961" fmla="*/ 811254 w 7467600"/>
              <a:gd name="connsiteY961" fmla="*/ 665546 h 6858000"/>
              <a:gd name="connsiteX962" fmla="*/ 154042 w 7467600"/>
              <a:gd name="connsiteY962" fmla="*/ 261522 h 6858000"/>
              <a:gd name="connsiteX963" fmla="*/ 13550 w 7467600"/>
              <a:gd name="connsiteY963" fmla="*/ 158423 h 6858000"/>
              <a:gd name="connsiteX964" fmla="*/ 0 w 7467600"/>
              <a:gd name="connsiteY964" fmla="*/ 146618 h 6858000"/>
              <a:gd name="connsiteX965" fmla="*/ 0 w 7467600"/>
              <a:gd name="connsiteY965" fmla="*/ 59161 h 6858000"/>
              <a:gd name="connsiteX966" fmla="*/ 45427 w 7467600"/>
              <a:gd name="connsiteY966" fmla="*/ 101078 h 6858000"/>
              <a:gd name="connsiteX967" fmla="*/ 630103 w 7467600"/>
              <a:gd name="connsiteY967" fmla="*/ 485885 h 6858000"/>
              <a:gd name="connsiteX968" fmla="*/ 532040 w 7467600"/>
              <a:gd name="connsiteY968" fmla="*/ 399359 h 6858000"/>
              <a:gd name="connsiteX969" fmla="*/ 517618 w 7467600"/>
              <a:gd name="connsiteY969" fmla="*/ 385726 h 6858000"/>
              <a:gd name="connsiteX970" fmla="*/ 285074 w 7467600"/>
              <a:gd name="connsiteY970" fmla="*/ 182755 h 6858000"/>
              <a:gd name="connsiteX971" fmla="*/ 43151 w 7467600"/>
              <a:gd name="connsiteY97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042773 w 7467600"/>
              <a:gd name="connsiteY74" fmla="*/ 5734011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7042773 w 7467600"/>
              <a:gd name="connsiteY91" fmla="*/ 5734011 h 6858000"/>
              <a:gd name="connsiteX92" fmla="*/ 1456157 w 7467600"/>
              <a:gd name="connsiteY92" fmla="*/ 5371404 h 6858000"/>
              <a:gd name="connsiteX93" fmla="*/ 1244432 w 7467600"/>
              <a:gd name="connsiteY93" fmla="*/ 5385601 h 6858000"/>
              <a:gd name="connsiteX94" fmla="*/ 973990 w 7467600"/>
              <a:gd name="connsiteY94" fmla="*/ 5424940 h 6858000"/>
              <a:gd name="connsiteX95" fmla="*/ 1103809 w 7467600"/>
              <a:gd name="connsiteY95" fmla="*/ 5433720 h 6858000"/>
              <a:gd name="connsiteX96" fmla="*/ 1123454 w 7467600"/>
              <a:gd name="connsiteY96" fmla="*/ 5435727 h 6858000"/>
              <a:gd name="connsiteX97" fmla="*/ 1737017 w 7467600"/>
              <a:gd name="connsiteY97" fmla="*/ 5452183 h 6858000"/>
              <a:gd name="connsiteX98" fmla="*/ 1824397 w 7467600"/>
              <a:gd name="connsiteY98" fmla="*/ 5447757 h 6858000"/>
              <a:gd name="connsiteX99" fmla="*/ 2070059 w 7467600"/>
              <a:gd name="connsiteY99" fmla="*/ 5441660 h 6858000"/>
              <a:gd name="connsiteX100" fmla="*/ 1456157 w 7467600"/>
              <a:gd name="connsiteY100" fmla="*/ 5371404 h 6858000"/>
              <a:gd name="connsiteX101" fmla="*/ 4988186 w 7467600"/>
              <a:gd name="connsiteY101" fmla="*/ 5216467 h 6858000"/>
              <a:gd name="connsiteX102" fmla="*/ 4777334 w 7467600"/>
              <a:gd name="connsiteY102" fmla="*/ 5406072 h 6858000"/>
              <a:gd name="connsiteX103" fmla="*/ 4718341 w 7467600"/>
              <a:gd name="connsiteY103" fmla="*/ 5468043 h 6858000"/>
              <a:gd name="connsiteX104" fmla="*/ 4604655 w 7467600"/>
              <a:gd name="connsiteY104" fmla="*/ 5583434 h 6858000"/>
              <a:gd name="connsiteX105" fmla="*/ 4565074 w 7467600"/>
              <a:gd name="connsiteY105" fmla="*/ 5618550 h 6858000"/>
              <a:gd name="connsiteX106" fmla="*/ 4988186 w 7467600"/>
              <a:gd name="connsiteY106" fmla="*/ 5216467 h 6858000"/>
              <a:gd name="connsiteX107" fmla="*/ 4978032 w 7467600"/>
              <a:gd name="connsiteY107" fmla="*/ 5183809 h 6858000"/>
              <a:gd name="connsiteX108" fmla="*/ 4463413 w 7467600"/>
              <a:gd name="connsiteY108" fmla="*/ 5615162 h 6858000"/>
              <a:gd name="connsiteX109" fmla="*/ 4358134 w 7467600"/>
              <a:gd name="connsiteY109" fmla="*/ 5742791 h 6858000"/>
              <a:gd name="connsiteX110" fmla="*/ 4376219 w 7467600"/>
              <a:gd name="connsiteY110" fmla="*/ 5729027 h 6858000"/>
              <a:gd name="connsiteX111" fmla="*/ 4582340 w 7467600"/>
              <a:gd name="connsiteY111" fmla="*/ 5561037 h 6858000"/>
              <a:gd name="connsiteX112" fmla="*/ 4694684 w 7467600"/>
              <a:gd name="connsiteY112" fmla="*/ 5447098 h 6858000"/>
              <a:gd name="connsiteX113" fmla="*/ 4754123 w 7467600"/>
              <a:gd name="connsiteY113" fmla="*/ 5384643 h 6858000"/>
              <a:gd name="connsiteX114" fmla="*/ 4978032 w 7467600"/>
              <a:gd name="connsiteY114" fmla="*/ 5183809 h 6858000"/>
              <a:gd name="connsiteX115" fmla="*/ 1903353 w 7467600"/>
              <a:gd name="connsiteY115" fmla="*/ 5044827 h 6858000"/>
              <a:gd name="connsiteX116" fmla="*/ 1936931 w 7467600"/>
              <a:gd name="connsiteY116" fmla="*/ 5093954 h 6858000"/>
              <a:gd name="connsiteX117" fmla="*/ 2195868 w 7467600"/>
              <a:gd name="connsiteY117" fmla="*/ 5396574 h 6858000"/>
              <a:gd name="connsiteX118" fmla="*/ 2088852 w 7467600"/>
              <a:gd name="connsiteY118" fmla="*/ 5166123 h 6858000"/>
              <a:gd name="connsiteX119" fmla="*/ 1958241 w 7467600"/>
              <a:gd name="connsiteY119" fmla="*/ 5067955 h 6858000"/>
              <a:gd name="connsiteX120" fmla="*/ 1903353 w 7467600"/>
              <a:gd name="connsiteY120" fmla="*/ 5044827 h 6858000"/>
              <a:gd name="connsiteX121" fmla="*/ 1979378 w 7467600"/>
              <a:gd name="connsiteY121" fmla="*/ 4769504 h 6858000"/>
              <a:gd name="connsiteX122" fmla="*/ 2882120 w 7467600"/>
              <a:gd name="connsiteY122" fmla="*/ 5064547 h 6858000"/>
              <a:gd name="connsiteX123" fmla="*/ 2793103 w 7467600"/>
              <a:gd name="connsiteY123" fmla="*/ 5039699 h 6858000"/>
              <a:gd name="connsiteX124" fmla="*/ 2770041 w 7467600"/>
              <a:gd name="connsiteY124" fmla="*/ 5033634 h 6858000"/>
              <a:gd name="connsiteX125" fmla="*/ 1979378 w 7467600"/>
              <a:gd name="connsiteY125" fmla="*/ 4769504 h 6858000"/>
              <a:gd name="connsiteX126" fmla="*/ 1927410 w 7467600"/>
              <a:gd name="connsiteY126" fmla="*/ 4716164 h 6858000"/>
              <a:gd name="connsiteX127" fmla="*/ 1959587 w 7467600"/>
              <a:gd name="connsiteY127" fmla="*/ 4728849 h 6858000"/>
              <a:gd name="connsiteX128" fmla="*/ 2777707 w 7467600"/>
              <a:gd name="connsiteY128" fmla="*/ 5003991 h 6858000"/>
              <a:gd name="connsiteX129" fmla="*/ 2800768 w 7467600"/>
              <a:gd name="connsiteY129" fmla="*/ 5010056 h 6858000"/>
              <a:gd name="connsiteX130" fmla="*/ 2879408 w 7467600"/>
              <a:gd name="connsiteY130" fmla="*/ 5031590 h 6858000"/>
              <a:gd name="connsiteX131" fmla="*/ 2862295 w 7467600"/>
              <a:gd name="connsiteY131" fmla="*/ 5022958 h 6858000"/>
              <a:gd name="connsiteX132" fmla="*/ 2813343 w 7467600"/>
              <a:gd name="connsiteY132" fmla="*/ 4998369 h 6858000"/>
              <a:gd name="connsiteX133" fmla="*/ 2646245 w 7467600"/>
              <a:gd name="connsiteY133" fmla="*/ 4930999 h 6858000"/>
              <a:gd name="connsiteX134" fmla="*/ 1999243 w 7467600"/>
              <a:gd name="connsiteY134" fmla="*/ 4730524 h 6858000"/>
              <a:gd name="connsiteX135" fmla="*/ 1979527 w 7467600"/>
              <a:gd name="connsiteY135" fmla="*/ 4726651 h 6858000"/>
              <a:gd name="connsiteX136" fmla="*/ 1927410 w 7467600"/>
              <a:gd name="connsiteY136" fmla="*/ 4716164 h 6858000"/>
              <a:gd name="connsiteX137" fmla="*/ 1997014 w 7467600"/>
              <a:gd name="connsiteY137" fmla="*/ 4698007 h 6858000"/>
              <a:gd name="connsiteX138" fmla="*/ 2005458 w 7467600"/>
              <a:gd name="connsiteY138" fmla="*/ 4699540 h 6858000"/>
              <a:gd name="connsiteX139" fmla="*/ 2657186 w 7467600"/>
              <a:gd name="connsiteY139" fmla="*/ 4901687 h 6858000"/>
              <a:gd name="connsiteX140" fmla="*/ 2826662 w 7467600"/>
              <a:gd name="connsiteY140" fmla="*/ 4970362 h 6858000"/>
              <a:gd name="connsiteX141" fmla="*/ 2876100 w 7467600"/>
              <a:gd name="connsiteY141" fmla="*/ 4995397 h 6858000"/>
              <a:gd name="connsiteX142" fmla="*/ 3042600 w 7467600"/>
              <a:gd name="connsiteY142" fmla="*/ 5059532 h 6858000"/>
              <a:gd name="connsiteX143" fmla="*/ 1997014 w 7467600"/>
              <a:gd name="connsiteY143" fmla="*/ 4698007 h 6858000"/>
              <a:gd name="connsiteX144" fmla="*/ 2305292 w 7467600"/>
              <a:gd name="connsiteY144" fmla="*/ 4219492 h 6858000"/>
              <a:gd name="connsiteX145" fmla="*/ 3360922 w 7467600"/>
              <a:gd name="connsiteY145" fmla="*/ 4529373 h 6858000"/>
              <a:gd name="connsiteX146" fmla="*/ 3492420 w 7467600"/>
              <a:gd name="connsiteY146" fmla="*/ 4510145 h 6858000"/>
              <a:gd name="connsiteX147" fmla="*/ 3364086 w 7467600"/>
              <a:gd name="connsiteY147" fmla="*/ 4480340 h 6858000"/>
              <a:gd name="connsiteX148" fmla="*/ 3225818 w 7467600"/>
              <a:gd name="connsiteY148" fmla="*/ 4411822 h 6858000"/>
              <a:gd name="connsiteX149" fmla="*/ 3129696 w 7467600"/>
              <a:gd name="connsiteY149" fmla="*/ 4360704 h 6858000"/>
              <a:gd name="connsiteX150" fmla="*/ 2814545 w 7467600"/>
              <a:gd name="connsiteY150" fmla="*/ 4282955 h 6858000"/>
              <a:gd name="connsiteX151" fmla="*/ 2305292 w 7467600"/>
              <a:gd name="connsiteY151" fmla="*/ 4219492 h 6858000"/>
              <a:gd name="connsiteX152" fmla="*/ 2626982 w 7467600"/>
              <a:gd name="connsiteY152" fmla="*/ 4206450 h 6858000"/>
              <a:gd name="connsiteX153" fmla="*/ 2490617 w 7467600"/>
              <a:gd name="connsiteY153" fmla="*/ 4206951 h 6858000"/>
              <a:gd name="connsiteX154" fmla="*/ 2819869 w 7467600"/>
              <a:gd name="connsiteY154" fmla="*/ 4252936 h 6858000"/>
              <a:gd name="connsiteX155" fmla="*/ 3143018 w 7467600"/>
              <a:gd name="connsiteY155" fmla="*/ 4332698 h 6858000"/>
              <a:gd name="connsiteX156" fmla="*/ 3241520 w 7467600"/>
              <a:gd name="connsiteY156" fmla="*/ 4385112 h 6858000"/>
              <a:gd name="connsiteX157" fmla="*/ 3374575 w 7467600"/>
              <a:gd name="connsiteY157" fmla="*/ 4451517 h 6858000"/>
              <a:gd name="connsiteX158" fmla="*/ 3505221 w 7467600"/>
              <a:gd name="connsiteY158" fmla="*/ 4480757 h 6858000"/>
              <a:gd name="connsiteX159" fmla="*/ 2626982 w 7467600"/>
              <a:gd name="connsiteY159" fmla="*/ 4206450 h 6858000"/>
              <a:gd name="connsiteX160" fmla="*/ 1310106 w 7467600"/>
              <a:gd name="connsiteY160" fmla="*/ 3943217 h 6858000"/>
              <a:gd name="connsiteX161" fmla="*/ 854994 w 7467600"/>
              <a:gd name="connsiteY161" fmla="*/ 4399136 h 6858000"/>
              <a:gd name="connsiteX162" fmla="*/ 742462 w 7467600"/>
              <a:gd name="connsiteY162" fmla="*/ 4594648 h 6858000"/>
              <a:gd name="connsiteX163" fmla="*/ 820602 w 7467600"/>
              <a:gd name="connsiteY163" fmla="*/ 4485915 h 6858000"/>
              <a:gd name="connsiteX164" fmla="*/ 878295 w 7467600"/>
              <a:gd name="connsiteY164" fmla="*/ 4403594 h 6858000"/>
              <a:gd name="connsiteX165" fmla="*/ 1240607 w 7467600"/>
              <a:gd name="connsiteY165" fmla="*/ 4010401 h 6858000"/>
              <a:gd name="connsiteX166" fmla="*/ 1310106 w 7467600"/>
              <a:gd name="connsiteY166" fmla="*/ 3943217 h 6858000"/>
              <a:gd name="connsiteX167" fmla="*/ 1423113 w 7467600"/>
              <a:gd name="connsiteY167" fmla="*/ 3874565 h 6858000"/>
              <a:gd name="connsiteX168" fmla="*/ 1260565 w 7467600"/>
              <a:gd name="connsiteY168" fmla="*/ 4031982 h 6858000"/>
              <a:gd name="connsiteX169" fmla="*/ 901900 w 7467600"/>
              <a:gd name="connsiteY169" fmla="*/ 4421236 h 6858000"/>
              <a:gd name="connsiteX170" fmla="*/ 845044 w 7467600"/>
              <a:gd name="connsiteY170" fmla="*/ 4502436 h 6858000"/>
              <a:gd name="connsiteX171" fmla="*/ 685926 w 7467600"/>
              <a:gd name="connsiteY171" fmla="*/ 4703069 h 6858000"/>
              <a:gd name="connsiteX172" fmla="*/ 684248 w 7467600"/>
              <a:gd name="connsiteY172" fmla="*/ 4706721 h 6858000"/>
              <a:gd name="connsiteX173" fmla="*/ 1423113 w 7467600"/>
              <a:gd name="connsiteY173" fmla="*/ 3874565 h 6858000"/>
              <a:gd name="connsiteX174" fmla="*/ 3316479 w 7467600"/>
              <a:gd name="connsiteY174" fmla="*/ 3872136 h 6858000"/>
              <a:gd name="connsiteX175" fmla="*/ 3546806 w 7467600"/>
              <a:gd name="connsiteY175" fmla="*/ 4356139 h 6858000"/>
              <a:gd name="connsiteX176" fmla="*/ 3364433 w 7467600"/>
              <a:gd name="connsiteY176" fmla="*/ 3953121 h 6858000"/>
              <a:gd name="connsiteX177" fmla="*/ 3316479 w 7467600"/>
              <a:gd name="connsiteY177" fmla="*/ 3872136 h 6858000"/>
              <a:gd name="connsiteX178" fmla="*/ 3291335 w 7467600"/>
              <a:gd name="connsiteY178" fmla="*/ 3767420 h 6858000"/>
              <a:gd name="connsiteX179" fmla="*/ 3390805 w 7467600"/>
              <a:gd name="connsiteY179" fmla="*/ 3937163 h 6858000"/>
              <a:gd name="connsiteX180" fmla="*/ 3579062 w 7467600"/>
              <a:gd name="connsiteY180" fmla="*/ 4359040 h 6858000"/>
              <a:gd name="connsiteX181" fmla="*/ 3467355 w 7467600"/>
              <a:gd name="connsiteY181" fmla="*/ 3988130 h 6858000"/>
              <a:gd name="connsiteX182" fmla="*/ 3310753 w 7467600"/>
              <a:gd name="connsiteY182" fmla="*/ 3787140 h 6858000"/>
              <a:gd name="connsiteX183" fmla="*/ 3291335 w 7467600"/>
              <a:gd name="connsiteY183" fmla="*/ 3767420 h 6858000"/>
              <a:gd name="connsiteX184" fmla="*/ 1635889 w 7467600"/>
              <a:gd name="connsiteY184" fmla="*/ 3709494 h 6858000"/>
              <a:gd name="connsiteX185" fmla="*/ 1634800 w 7467600"/>
              <a:gd name="connsiteY185" fmla="*/ 3731111 h 6858000"/>
              <a:gd name="connsiteX186" fmla="*/ 1635889 w 7467600"/>
              <a:gd name="connsiteY186" fmla="*/ 3709494 h 6858000"/>
              <a:gd name="connsiteX187" fmla="*/ 1510397 w 7467600"/>
              <a:gd name="connsiteY187" fmla="*/ 3684705 h 6858000"/>
              <a:gd name="connsiteX188" fmla="*/ 1146550 w 7467600"/>
              <a:gd name="connsiteY188" fmla="*/ 3802012 h 6858000"/>
              <a:gd name="connsiteX189" fmla="*/ 698834 w 7467600"/>
              <a:gd name="connsiteY189" fmla="*/ 3952272 h 6858000"/>
              <a:gd name="connsiteX190" fmla="*/ 34256 w 7467600"/>
              <a:gd name="connsiteY190" fmla="*/ 4347603 h 6858000"/>
              <a:gd name="connsiteX191" fmla="*/ 527241 w 7467600"/>
              <a:gd name="connsiteY191" fmla="*/ 4065078 h 6858000"/>
              <a:gd name="connsiteX192" fmla="*/ 1510397 w 7467600"/>
              <a:gd name="connsiteY192" fmla="*/ 3684705 h 6858000"/>
              <a:gd name="connsiteX193" fmla="*/ 1313114 w 7467600"/>
              <a:gd name="connsiteY193" fmla="*/ 3655216 h 6858000"/>
              <a:gd name="connsiteX194" fmla="*/ 1109304 w 7467600"/>
              <a:gd name="connsiteY194" fmla="*/ 3669030 h 6858000"/>
              <a:gd name="connsiteX195" fmla="*/ 8129 w 7467600"/>
              <a:gd name="connsiteY195" fmla="*/ 4330519 h 6858000"/>
              <a:gd name="connsiteX196" fmla="*/ 687572 w 7467600"/>
              <a:gd name="connsiteY196" fmla="*/ 3925629 h 6858000"/>
              <a:gd name="connsiteX197" fmla="*/ 1138365 w 7467600"/>
              <a:gd name="connsiteY197" fmla="*/ 3774515 h 6858000"/>
              <a:gd name="connsiteX198" fmla="*/ 1505579 w 7467600"/>
              <a:gd name="connsiteY198" fmla="*/ 3655526 h 6858000"/>
              <a:gd name="connsiteX199" fmla="*/ 1313114 w 7467600"/>
              <a:gd name="connsiteY199" fmla="*/ 3655216 h 6858000"/>
              <a:gd name="connsiteX200" fmla="*/ 3655073 w 7467600"/>
              <a:gd name="connsiteY200" fmla="*/ 3650884 h 6858000"/>
              <a:gd name="connsiteX201" fmla="*/ 3989938 w 7467600"/>
              <a:gd name="connsiteY201" fmla="*/ 3991685 h 6858000"/>
              <a:gd name="connsiteX202" fmla="*/ 4393907 w 7467600"/>
              <a:gd name="connsiteY202" fmla="*/ 4261258 h 6858000"/>
              <a:gd name="connsiteX203" fmla="*/ 4648051 w 7467600"/>
              <a:gd name="connsiteY203" fmla="*/ 4374051 h 6858000"/>
              <a:gd name="connsiteX204" fmla="*/ 4383389 w 7467600"/>
              <a:gd name="connsiteY204" fmla="*/ 4184369 h 6858000"/>
              <a:gd name="connsiteX205" fmla="*/ 4165508 w 7467600"/>
              <a:gd name="connsiteY205" fmla="*/ 4035196 h 6858000"/>
              <a:gd name="connsiteX206" fmla="*/ 4068162 w 7467600"/>
              <a:gd name="connsiteY206" fmla="*/ 3953394 h 6858000"/>
              <a:gd name="connsiteX207" fmla="*/ 3981416 w 7467600"/>
              <a:gd name="connsiteY207" fmla="*/ 3880482 h 6858000"/>
              <a:gd name="connsiteX208" fmla="*/ 3800147 w 7467600"/>
              <a:gd name="connsiteY208" fmla="*/ 3749872 h 6858000"/>
              <a:gd name="connsiteX209" fmla="*/ 3655073 w 7467600"/>
              <a:gd name="connsiteY209" fmla="*/ 3650884 h 6858000"/>
              <a:gd name="connsiteX210" fmla="*/ 3670252 w 7467600"/>
              <a:gd name="connsiteY210" fmla="*/ 3622798 h 6858000"/>
              <a:gd name="connsiteX211" fmla="*/ 3817258 w 7467600"/>
              <a:gd name="connsiteY211" fmla="*/ 3723577 h 6858000"/>
              <a:gd name="connsiteX212" fmla="*/ 4000461 w 7467600"/>
              <a:gd name="connsiteY212" fmla="*/ 3855966 h 6858000"/>
              <a:gd name="connsiteX213" fmla="*/ 4088180 w 7467600"/>
              <a:gd name="connsiteY213" fmla="*/ 3929774 h 6858000"/>
              <a:gd name="connsiteX214" fmla="*/ 4184555 w 7467600"/>
              <a:gd name="connsiteY214" fmla="*/ 4010683 h 6858000"/>
              <a:gd name="connsiteX215" fmla="*/ 4399563 w 7467600"/>
              <a:gd name="connsiteY215" fmla="*/ 4158106 h 6858000"/>
              <a:gd name="connsiteX216" fmla="*/ 4684469 w 7467600"/>
              <a:gd name="connsiteY216" fmla="*/ 4364680 h 6858000"/>
              <a:gd name="connsiteX217" fmla="*/ 4690271 w 7467600"/>
              <a:gd name="connsiteY217" fmla="*/ 4370034 h 6858000"/>
              <a:gd name="connsiteX218" fmla="*/ 4136093 w 7467600"/>
              <a:gd name="connsiteY218" fmla="*/ 3858466 h 6858000"/>
              <a:gd name="connsiteX219" fmla="*/ 3670252 w 7467600"/>
              <a:gd name="connsiteY219" fmla="*/ 3622798 h 6858000"/>
              <a:gd name="connsiteX220" fmla="*/ 4440129 w 7467600"/>
              <a:gd name="connsiteY220" fmla="*/ 3448571 h 6858000"/>
              <a:gd name="connsiteX221" fmla="*/ 4856525 w 7467600"/>
              <a:gd name="connsiteY221" fmla="*/ 3915351 h 6858000"/>
              <a:gd name="connsiteX222" fmla="*/ 5059055 w 7467600"/>
              <a:gd name="connsiteY222" fmla="*/ 4108918 h 6858000"/>
              <a:gd name="connsiteX223" fmla="*/ 5290070 w 7467600"/>
              <a:gd name="connsiteY223" fmla="*/ 4263619 h 6858000"/>
              <a:gd name="connsiteX224" fmla="*/ 4834991 w 7467600"/>
              <a:gd name="connsiteY224" fmla="*/ 3830985 h 6858000"/>
              <a:gd name="connsiteX225" fmla="*/ 4440129 w 7467600"/>
              <a:gd name="connsiteY225" fmla="*/ 3448571 h 6858000"/>
              <a:gd name="connsiteX226" fmla="*/ 4441737 w 7467600"/>
              <a:gd name="connsiteY226" fmla="*/ 3399734 h 6858000"/>
              <a:gd name="connsiteX227" fmla="*/ 4431236 w 7467600"/>
              <a:gd name="connsiteY227" fmla="*/ 3400954 h 6858000"/>
              <a:gd name="connsiteX228" fmla="*/ 4557150 w 7467600"/>
              <a:gd name="connsiteY228" fmla="*/ 3510023 h 6858000"/>
              <a:gd name="connsiteX229" fmla="*/ 4856936 w 7467600"/>
              <a:gd name="connsiteY229" fmla="*/ 3809146 h 6858000"/>
              <a:gd name="connsiteX230" fmla="*/ 5111996 w 7467600"/>
              <a:gd name="connsiteY230" fmla="*/ 4065759 h 6858000"/>
              <a:gd name="connsiteX231" fmla="*/ 5388878 w 7467600"/>
              <a:gd name="connsiteY231" fmla="*/ 4300185 h 6858000"/>
              <a:gd name="connsiteX232" fmla="*/ 5425556 w 7467600"/>
              <a:gd name="connsiteY232" fmla="*/ 4308967 h 6858000"/>
              <a:gd name="connsiteX233" fmla="*/ 4943646 w 7467600"/>
              <a:gd name="connsiteY233" fmla="*/ 3822916 h 6858000"/>
              <a:gd name="connsiteX234" fmla="*/ 4594837 w 7467600"/>
              <a:gd name="connsiteY234" fmla="*/ 3532274 h 6858000"/>
              <a:gd name="connsiteX235" fmla="*/ 4441737 w 7467600"/>
              <a:gd name="connsiteY235" fmla="*/ 3399734 h 6858000"/>
              <a:gd name="connsiteX236" fmla="*/ 5425834 w 7467600"/>
              <a:gd name="connsiteY236" fmla="*/ 3162785 h 6858000"/>
              <a:gd name="connsiteX237" fmla="*/ 5401644 w 7467600"/>
              <a:gd name="connsiteY237" fmla="*/ 3617847 h 6858000"/>
              <a:gd name="connsiteX238" fmla="*/ 5467256 w 7467600"/>
              <a:gd name="connsiteY238" fmla="*/ 4175494 h 6858000"/>
              <a:gd name="connsiteX239" fmla="*/ 5448069 w 7467600"/>
              <a:gd name="connsiteY239" fmla="*/ 3567554 h 6858000"/>
              <a:gd name="connsiteX240" fmla="*/ 5425834 w 7467600"/>
              <a:gd name="connsiteY240" fmla="*/ 3162785 h 6858000"/>
              <a:gd name="connsiteX241" fmla="*/ 1318687 w 7467600"/>
              <a:gd name="connsiteY241" fmla="*/ 3113840 h 6858000"/>
              <a:gd name="connsiteX242" fmla="*/ 1066793 w 7467600"/>
              <a:gd name="connsiteY242" fmla="*/ 3212171 h 6858000"/>
              <a:gd name="connsiteX243" fmla="*/ 993319 w 7467600"/>
              <a:gd name="connsiteY243" fmla="*/ 3247648 h 6858000"/>
              <a:gd name="connsiteX244" fmla="*/ 853081 w 7467600"/>
              <a:gd name="connsiteY244" fmla="*/ 3312410 h 6858000"/>
              <a:gd name="connsiteX245" fmla="*/ 805957 w 7467600"/>
              <a:gd name="connsiteY245" fmla="*/ 3330443 h 6858000"/>
              <a:gd name="connsiteX246" fmla="*/ 1318687 w 7467600"/>
              <a:gd name="connsiteY246" fmla="*/ 3113840 h 6858000"/>
              <a:gd name="connsiteX247" fmla="*/ 5453702 w 7467600"/>
              <a:gd name="connsiteY247" fmla="*/ 3090882 h 6858000"/>
              <a:gd name="connsiteX248" fmla="*/ 5480135 w 7467600"/>
              <a:gd name="connsiteY248" fmla="*/ 3565802 h 6858000"/>
              <a:gd name="connsiteX249" fmla="*/ 5499023 w 7467600"/>
              <a:gd name="connsiteY249" fmla="*/ 4166310 h 6858000"/>
              <a:gd name="connsiteX250" fmla="*/ 5547022 w 7467600"/>
              <a:gd name="connsiteY250" fmla="*/ 3607838 h 6858000"/>
              <a:gd name="connsiteX251" fmla="*/ 5515964 w 7467600"/>
              <a:gd name="connsiteY251" fmla="*/ 3378541 h 6858000"/>
              <a:gd name="connsiteX252" fmla="*/ 5453702 w 7467600"/>
              <a:gd name="connsiteY252" fmla="*/ 3090882 h 6858000"/>
              <a:gd name="connsiteX253" fmla="*/ 1238695 w 7467600"/>
              <a:gd name="connsiteY253" fmla="*/ 3076820 h 6858000"/>
              <a:gd name="connsiteX254" fmla="*/ 716371 w 7467600"/>
              <a:gd name="connsiteY254" fmla="*/ 3293249 h 6858000"/>
              <a:gd name="connsiteX255" fmla="*/ 579522 w 7467600"/>
              <a:gd name="connsiteY255" fmla="*/ 3371759 h 6858000"/>
              <a:gd name="connsiteX256" fmla="*/ 600288 w 7467600"/>
              <a:gd name="connsiteY256" fmla="*/ 3365555 h 6858000"/>
              <a:gd name="connsiteX257" fmla="*/ 840692 w 7467600"/>
              <a:gd name="connsiteY257" fmla="*/ 3284921 h 6858000"/>
              <a:gd name="connsiteX258" fmla="*/ 979248 w 7467600"/>
              <a:gd name="connsiteY258" fmla="*/ 3221003 h 6858000"/>
              <a:gd name="connsiteX259" fmla="*/ 1053282 w 7467600"/>
              <a:gd name="connsiteY259" fmla="*/ 3185247 h 6858000"/>
              <a:gd name="connsiteX260" fmla="*/ 1320603 w 7467600"/>
              <a:gd name="connsiteY260" fmla="*/ 3081281 h 6858000"/>
              <a:gd name="connsiteX261" fmla="*/ 1238695 w 7467600"/>
              <a:gd name="connsiteY261" fmla="*/ 3076820 h 6858000"/>
              <a:gd name="connsiteX262" fmla="*/ 5425627 w 7467600"/>
              <a:gd name="connsiteY262" fmla="*/ 2954192 h 6858000"/>
              <a:gd name="connsiteX263" fmla="*/ 5470770 w 7467600"/>
              <a:gd name="connsiteY263" fmla="*/ 3005435 h 6858000"/>
              <a:gd name="connsiteX264" fmla="*/ 5519779 w 7467600"/>
              <a:gd name="connsiteY264" fmla="*/ 4359223 h 6858000"/>
              <a:gd name="connsiteX265" fmla="*/ 5520293 w 7467600"/>
              <a:gd name="connsiteY265" fmla="*/ 4360602 h 6858000"/>
              <a:gd name="connsiteX266" fmla="*/ 5767221 w 7467600"/>
              <a:gd name="connsiteY266" fmla="*/ 4665564 h 6858000"/>
              <a:gd name="connsiteX267" fmla="*/ 6937169 w 7467600"/>
              <a:gd name="connsiteY267" fmla="*/ 4815941 h 6858000"/>
              <a:gd name="connsiteX268" fmla="*/ 6953922 w 7467600"/>
              <a:gd name="connsiteY268" fmla="*/ 4890068 h 6858000"/>
              <a:gd name="connsiteX269" fmla="*/ 6071359 w 7467600"/>
              <a:gd name="connsiteY269" fmla="*/ 4770770 h 6858000"/>
              <a:gd name="connsiteX270" fmla="*/ 6038839 w 7467600"/>
              <a:gd name="connsiteY270" fmla="*/ 4764474 h 6858000"/>
              <a:gd name="connsiteX271" fmla="*/ 6038706 w 7467600"/>
              <a:gd name="connsiteY271" fmla="*/ 4763847 h 6858000"/>
              <a:gd name="connsiteX272" fmla="*/ 6037784 w 7467600"/>
              <a:gd name="connsiteY272" fmla="*/ 4764270 h 6858000"/>
              <a:gd name="connsiteX273" fmla="*/ 6038839 w 7467600"/>
              <a:gd name="connsiteY273" fmla="*/ 4764474 h 6858000"/>
              <a:gd name="connsiteX274" fmla="*/ 6040338 w 7467600"/>
              <a:gd name="connsiteY274" fmla="*/ 4771418 h 6858000"/>
              <a:gd name="connsiteX275" fmla="*/ 6024488 w 7467600"/>
              <a:gd name="connsiteY275" fmla="*/ 4809903 h 6858000"/>
              <a:gd name="connsiteX276" fmla="*/ 5599771 w 7467600"/>
              <a:gd name="connsiteY276" fmla="*/ 5509652 h 6858000"/>
              <a:gd name="connsiteX277" fmla="*/ 5548843 w 7467600"/>
              <a:gd name="connsiteY277" fmla="*/ 5563845 h 6858000"/>
              <a:gd name="connsiteX278" fmla="*/ 5940952 w 7467600"/>
              <a:gd name="connsiteY278" fmla="*/ 6250028 h 6858000"/>
              <a:gd name="connsiteX279" fmla="*/ 6043441 w 7467600"/>
              <a:gd name="connsiteY279" fmla="*/ 6665847 h 6858000"/>
              <a:gd name="connsiteX280" fmla="*/ 6093432 w 7467600"/>
              <a:gd name="connsiteY280" fmla="*/ 6858000 h 6858000"/>
              <a:gd name="connsiteX281" fmla="*/ 6034344 w 7467600"/>
              <a:gd name="connsiteY281" fmla="*/ 6858000 h 6858000"/>
              <a:gd name="connsiteX282" fmla="*/ 6026679 w 7467600"/>
              <a:gd name="connsiteY282" fmla="*/ 6836959 h 6858000"/>
              <a:gd name="connsiteX283" fmla="*/ 5800441 w 7467600"/>
              <a:gd name="connsiteY283" fmla="*/ 6335286 h 6858000"/>
              <a:gd name="connsiteX284" fmla="*/ 5526562 w 7467600"/>
              <a:gd name="connsiteY284" fmla="*/ 5705388 h 6858000"/>
              <a:gd name="connsiteX285" fmla="*/ 5519640 w 7467600"/>
              <a:gd name="connsiteY285" fmla="*/ 5683774 h 6858000"/>
              <a:gd name="connsiteX286" fmla="*/ 5844559 w 7467600"/>
              <a:gd name="connsiteY286" fmla="*/ 6553349 h 6858000"/>
              <a:gd name="connsiteX287" fmla="*/ 5975994 w 7467600"/>
              <a:gd name="connsiteY287" fmla="*/ 6858000 h 6858000"/>
              <a:gd name="connsiteX288" fmla="*/ 5898547 w 7467600"/>
              <a:gd name="connsiteY288" fmla="*/ 6858000 h 6858000"/>
              <a:gd name="connsiteX289" fmla="*/ 5682041 w 7467600"/>
              <a:gd name="connsiteY289" fmla="*/ 6355860 h 6858000"/>
              <a:gd name="connsiteX290" fmla="*/ 5461758 w 7467600"/>
              <a:gd name="connsiteY290" fmla="*/ 5820220 h 6858000"/>
              <a:gd name="connsiteX291" fmla="*/ 5237282 w 7467600"/>
              <a:gd name="connsiteY291" fmla="*/ 6579086 h 6858000"/>
              <a:gd name="connsiteX292" fmla="*/ 5115009 w 7467600"/>
              <a:gd name="connsiteY292" fmla="*/ 6858000 h 6858000"/>
              <a:gd name="connsiteX293" fmla="*/ 5028074 w 7467600"/>
              <a:gd name="connsiteY293" fmla="*/ 6858000 h 6858000"/>
              <a:gd name="connsiteX294" fmla="*/ 5079508 w 7467600"/>
              <a:gd name="connsiteY294" fmla="*/ 6749074 h 6858000"/>
              <a:gd name="connsiteX295" fmla="*/ 5371846 w 7467600"/>
              <a:gd name="connsiteY295" fmla="*/ 5924413 h 6858000"/>
              <a:gd name="connsiteX296" fmla="*/ 5270512 w 7467600"/>
              <a:gd name="connsiteY296" fmla="*/ 6138975 h 6858000"/>
              <a:gd name="connsiteX297" fmla="*/ 5062409 w 7467600"/>
              <a:gd name="connsiteY297" fmla="*/ 6653544 h 6858000"/>
              <a:gd name="connsiteX298" fmla="*/ 5036628 w 7467600"/>
              <a:gd name="connsiteY298" fmla="*/ 6754247 h 6858000"/>
              <a:gd name="connsiteX299" fmla="*/ 5009112 w 7467600"/>
              <a:gd name="connsiteY299" fmla="*/ 6858000 h 6858000"/>
              <a:gd name="connsiteX300" fmla="*/ 4976679 w 7467600"/>
              <a:gd name="connsiteY300" fmla="*/ 6858000 h 6858000"/>
              <a:gd name="connsiteX301" fmla="*/ 5006537 w 7467600"/>
              <a:gd name="connsiteY301" fmla="*/ 6747068 h 6858000"/>
              <a:gd name="connsiteX302" fmla="*/ 5032723 w 7467600"/>
              <a:gd name="connsiteY302" fmla="*/ 6644957 h 6858000"/>
              <a:gd name="connsiteX303" fmla="*/ 5242949 w 7467600"/>
              <a:gd name="connsiteY303" fmla="*/ 6125175 h 6858000"/>
              <a:gd name="connsiteX304" fmla="*/ 5286321 w 7467600"/>
              <a:gd name="connsiteY304" fmla="*/ 6033555 h 6858000"/>
              <a:gd name="connsiteX305" fmla="*/ 5008210 w 7467600"/>
              <a:gd name="connsiteY305" fmla="*/ 6649194 h 6858000"/>
              <a:gd name="connsiteX306" fmla="*/ 4986321 w 7467600"/>
              <a:gd name="connsiteY306" fmla="*/ 6765687 h 6858000"/>
              <a:gd name="connsiteX307" fmla="*/ 4973474 w 7467600"/>
              <a:gd name="connsiteY307" fmla="*/ 6858000 h 6858000"/>
              <a:gd name="connsiteX308" fmla="*/ 4907178 w 7467600"/>
              <a:gd name="connsiteY308" fmla="*/ 6858000 h 6858000"/>
              <a:gd name="connsiteX309" fmla="*/ 4910810 w 7467600"/>
              <a:gd name="connsiteY309" fmla="*/ 6829660 h 6858000"/>
              <a:gd name="connsiteX310" fmla="*/ 4987461 w 7467600"/>
              <a:gd name="connsiteY310" fmla="*/ 6432994 h 6858000"/>
              <a:gd name="connsiteX311" fmla="*/ 5179262 w 7467600"/>
              <a:gd name="connsiteY311" fmla="*/ 6035044 h 6858000"/>
              <a:gd name="connsiteX312" fmla="*/ 4689678 w 7467600"/>
              <a:gd name="connsiteY312" fmla="*/ 6440241 h 6858000"/>
              <a:gd name="connsiteX313" fmla="*/ 4477543 w 7467600"/>
              <a:gd name="connsiteY313" fmla="*/ 6674836 h 6858000"/>
              <a:gd name="connsiteX314" fmla="*/ 4329957 w 7467600"/>
              <a:gd name="connsiteY314" fmla="*/ 6858000 h 6858000"/>
              <a:gd name="connsiteX315" fmla="*/ 4218595 w 7467600"/>
              <a:gd name="connsiteY315" fmla="*/ 6858000 h 6858000"/>
              <a:gd name="connsiteX316" fmla="*/ 4368888 w 7467600"/>
              <a:gd name="connsiteY316" fmla="*/ 6668412 h 6858000"/>
              <a:gd name="connsiteX317" fmla="*/ 4563091 w 7467600"/>
              <a:gd name="connsiteY317" fmla="*/ 6442508 h 6858000"/>
              <a:gd name="connsiteX318" fmla="*/ 5387324 w 7467600"/>
              <a:gd name="connsiteY318" fmla="*/ 5705830 h 6858000"/>
              <a:gd name="connsiteX319" fmla="*/ 5073620 w 7467600"/>
              <a:gd name="connsiteY319" fmla="*/ 5955437 h 6858000"/>
              <a:gd name="connsiteX320" fmla="*/ 4689789 w 7467600"/>
              <a:gd name="connsiteY320" fmla="*/ 6268382 h 6858000"/>
              <a:gd name="connsiteX321" fmla="*/ 4418722 w 7467600"/>
              <a:gd name="connsiteY321" fmla="*/ 6570886 h 6858000"/>
              <a:gd name="connsiteX322" fmla="*/ 4214944 w 7467600"/>
              <a:gd name="connsiteY322" fmla="*/ 6858000 h 6858000"/>
              <a:gd name="connsiteX323" fmla="*/ 4177898 w 7467600"/>
              <a:gd name="connsiteY323" fmla="*/ 6858000 h 6858000"/>
              <a:gd name="connsiteX324" fmla="*/ 4391597 w 7467600"/>
              <a:gd name="connsiteY324" fmla="*/ 6556370 h 6858000"/>
              <a:gd name="connsiteX325" fmla="*/ 4668889 w 7467600"/>
              <a:gd name="connsiteY325" fmla="*/ 6246399 h 6858000"/>
              <a:gd name="connsiteX326" fmla="*/ 5055427 w 7467600"/>
              <a:gd name="connsiteY326" fmla="*/ 5931476 h 6858000"/>
              <a:gd name="connsiteX327" fmla="*/ 5371814 w 7467600"/>
              <a:gd name="connsiteY327" fmla="*/ 5678975 h 6858000"/>
              <a:gd name="connsiteX328" fmla="*/ 4987918 w 7467600"/>
              <a:gd name="connsiteY328" fmla="*/ 5838701 h 6858000"/>
              <a:gd name="connsiteX329" fmla="*/ 4317146 w 7467600"/>
              <a:gd name="connsiteY329" fmla="*/ 6587716 h 6858000"/>
              <a:gd name="connsiteX330" fmla="*/ 4171627 w 7467600"/>
              <a:gd name="connsiteY330" fmla="*/ 6858000 h 6858000"/>
              <a:gd name="connsiteX331" fmla="*/ 4081585 w 7467600"/>
              <a:gd name="connsiteY331" fmla="*/ 6858000 h 6858000"/>
              <a:gd name="connsiteX332" fmla="*/ 4238603 w 7467600"/>
              <a:gd name="connsiteY332" fmla="*/ 6559341 h 6858000"/>
              <a:gd name="connsiteX333" fmla="*/ 4778333 w 7467600"/>
              <a:gd name="connsiteY333" fmla="*/ 5873626 h 6858000"/>
              <a:gd name="connsiteX334" fmla="*/ 5414185 w 7467600"/>
              <a:gd name="connsiteY334" fmla="*/ 5573882 h 6858000"/>
              <a:gd name="connsiteX335" fmla="*/ 5959648 w 7467600"/>
              <a:gd name="connsiteY335" fmla="*/ 4760797 h 6858000"/>
              <a:gd name="connsiteX336" fmla="*/ 5355019 w 7467600"/>
              <a:gd name="connsiteY336" fmla="*/ 4734672 h 6858000"/>
              <a:gd name="connsiteX337" fmla="*/ 5083565 w 7467600"/>
              <a:gd name="connsiteY337" fmla="*/ 5179121 h 6858000"/>
              <a:gd name="connsiteX338" fmla="*/ 4713577 w 7467600"/>
              <a:gd name="connsiteY338" fmla="*/ 5616803 h 6858000"/>
              <a:gd name="connsiteX339" fmla="*/ 3989559 w 7467600"/>
              <a:gd name="connsiteY339" fmla="*/ 6145945 h 6858000"/>
              <a:gd name="connsiteX340" fmla="*/ 3939824 w 7467600"/>
              <a:gd name="connsiteY340" fmla="*/ 6066900 h 6858000"/>
              <a:gd name="connsiteX341" fmla="*/ 4584537 w 7467600"/>
              <a:gd name="connsiteY341" fmla="*/ 5324826 h 6858000"/>
              <a:gd name="connsiteX342" fmla="*/ 5037105 w 7467600"/>
              <a:gd name="connsiteY342" fmla="*/ 5088765 h 6858000"/>
              <a:gd name="connsiteX343" fmla="*/ 5039930 w 7467600"/>
              <a:gd name="connsiteY343" fmla="*/ 5089585 h 6858000"/>
              <a:gd name="connsiteX344" fmla="*/ 5263764 w 7467600"/>
              <a:gd name="connsiteY344" fmla="*/ 4735525 h 6858000"/>
              <a:gd name="connsiteX345" fmla="*/ 4086300 w 7467600"/>
              <a:gd name="connsiteY345" fmla="*/ 4884599 h 6858000"/>
              <a:gd name="connsiteX346" fmla="*/ 4085485 w 7467600"/>
              <a:gd name="connsiteY346" fmla="*/ 4899070 h 6858000"/>
              <a:gd name="connsiteX347" fmla="*/ 3871915 w 7467600"/>
              <a:gd name="connsiteY347" fmla="*/ 5253645 h 6858000"/>
              <a:gd name="connsiteX348" fmla="*/ 3799374 w 7467600"/>
              <a:gd name="connsiteY348" fmla="*/ 5466127 h 6858000"/>
              <a:gd name="connsiteX349" fmla="*/ 3498850 w 7467600"/>
              <a:gd name="connsiteY349" fmla="*/ 6661888 h 6858000"/>
              <a:gd name="connsiteX350" fmla="*/ 3399216 w 7467600"/>
              <a:gd name="connsiteY350" fmla="*/ 6858000 h 6858000"/>
              <a:gd name="connsiteX351" fmla="*/ 3303688 w 7467600"/>
              <a:gd name="connsiteY351" fmla="*/ 6858000 h 6858000"/>
              <a:gd name="connsiteX352" fmla="*/ 3391774 w 7467600"/>
              <a:gd name="connsiteY352" fmla="*/ 6697181 h 6858000"/>
              <a:gd name="connsiteX353" fmla="*/ 3735540 w 7467600"/>
              <a:gd name="connsiteY353" fmla="*/ 5546923 h 6858000"/>
              <a:gd name="connsiteX354" fmla="*/ 3729438 w 7467600"/>
              <a:gd name="connsiteY354" fmla="*/ 5569058 h 6858000"/>
              <a:gd name="connsiteX355" fmla="*/ 3707782 w 7467600"/>
              <a:gd name="connsiteY355" fmla="*/ 5644908 h 6858000"/>
              <a:gd name="connsiteX356" fmla="*/ 3583827 w 7467600"/>
              <a:gd name="connsiteY356" fmla="*/ 6039215 h 6858000"/>
              <a:gd name="connsiteX357" fmla="*/ 3547861 w 7467600"/>
              <a:gd name="connsiteY357" fmla="*/ 6129609 h 6858000"/>
              <a:gd name="connsiteX358" fmla="*/ 3490905 w 7467600"/>
              <a:gd name="connsiteY358" fmla="*/ 6277660 h 6858000"/>
              <a:gd name="connsiteX359" fmla="*/ 3455859 w 7467600"/>
              <a:gd name="connsiteY359" fmla="*/ 6391301 h 6858000"/>
              <a:gd name="connsiteX360" fmla="*/ 3429112 w 7467600"/>
              <a:gd name="connsiteY360" fmla="*/ 6479469 h 6858000"/>
              <a:gd name="connsiteX361" fmla="*/ 3304862 w 7467600"/>
              <a:gd name="connsiteY361" fmla="*/ 6796476 h 6858000"/>
              <a:gd name="connsiteX362" fmla="*/ 3276071 w 7467600"/>
              <a:gd name="connsiteY362" fmla="*/ 6858000 h 6858000"/>
              <a:gd name="connsiteX363" fmla="*/ 3240805 w 7467600"/>
              <a:gd name="connsiteY363" fmla="*/ 6858000 h 6858000"/>
              <a:gd name="connsiteX364" fmla="*/ 3275917 w 7467600"/>
              <a:gd name="connsiteY364" fmla="*/ 6783192 h 6858000"/>
              <a:gd name="connsiteX365" fmla="*/ 3399358 w 7467600"/>
              <a:gd name="connsiteY365" fmla="*/ 6469011 h 6858000"/>
              <a:gd name="connsiteX366" fmla="*/ 3425650 w 7467600"/>
              <a:gd name="connsiteY366" fmla="*/ 6381333 h 6858000"/>
              <a:gd name="connsiteX367" fmla="*/ 3460661 w 7467600"/>
              <a:gd name="connsiteY367" fmla="*/ 6266763 h 6858000"/>
              <a:gd name="connsiteX368" fmla="*/ 3518021 w 7467600"/>
              <a:gd name="connsiteY368" fmla="*/ 6117298 h 6858000"/>
              <a:gd name="connsiteX369" fmla="*/ 3554035 w 7467600"/>
              <a:gd name="connsiteY369" fmla="*/ 6027832 h 6858000"/>
              <a:gd name="connsiteX370" fmla="*/ 3677174 w 7467600"/>
              <a:gd name="connsiteY370" fmla="*/ 5636351 h 6858000"/>
              <a:gd name="connsiteX371" fmla="*/ 3698819 w 7467600"/>
              <a:gd name="connsiteY371" fmla="*/ 5560503 h 6858000"/>
              <a:gd name="connsiteX372" fmla="*/ 3702094 w 7467600"/>
              <a:gd name="connsiteY372" fmla="*/ 5549194 h 6858000"/>
              <a:gd name="connsiteX373" fmla="*/ 3398355 w 7467600"/>
              <a:gd name="connsiteY373" fmla="*/ 6094603 h 6858000"/>
              <a:gd name="connsiteX374" fmla="*/ 3193941 w 7467600"/>
              <a:gd name="connsiteY374" fmla="*/ 6798775 h 6858000"/>
              <a:gd name="connsiteX375" fmla="*/ 3184140 w 7467600"/>
              <a:gd name="connsiteY375" fmla="*/ 6858000 h 6858000"/>
              <a:gd name="connsiteX376" fmla="*/ 3099978 w 7467600"/>
              <a:gd name="connsiteY376" fmla="*/ 6858000 h 6858000"/>
              <a:gd name="connsiteX377" fmla="*/ 3101556 w 7467600"/>
              <a:gd name="connsiteY377" fmla="*/ 6843337 h 6858000"/>
              <a:gd name="connsiteX378" fmla="*/ 3370162 w 7467600"/>
              <a:gd name="connsiteY378" fmla="*/ 5785550 h 6858000"/>
              <a:gd name="connsiteX379" fmla="*/ 3746477 w 7467600"/>
              <a:gd name="connsiteY379" fmla="*/ 5377889 h 6858000"/>
              <a:gd name="connsiteX380" fmla="*/ 3863399 w 7467600"/>
              <a:gd name="connsiteY380" fmla="*/ 5087257 h 6858000"/>
              <a:gd name="connsiteX381" fmla="*/ 3968712 w 7467600"/>
              <a:gd name="connsiteY381" fmla="*/ 4913989 h 6858000"/>
              <a:gd name="connsiteX382" fmla="*/ 2792390 w 7467600"/>
              <a:gd name="connsiteY382" fmla="*/ 5382974 h 6858000"/>
              <a:gd name="connsiteX383" fmla="*/ 2714982 w 7467600"/>
              <a:gd name="connsiteY383" fmla="*/ 5427051 h 6858000"/>
              <a:gd name="connsiteX384" fmla="*/ 2813361 w 7467600"/>
              <a:gd name="connsiteY384" fmla="*/ 6023912 h 6858000"/>
              <a:gd name="connsiteX385" fmla="*/ 2688430 w 7467600"/>
              <a:gd name="connsiteY385" fmla="*/ 6801564 h 6858000"/>
              <a:gd name="connsiteX386" fmla="*/ 2629626 w 7467600"/>
              <a:gd name="connsiteY386" fmla="*/ 6763394 h 6858000"/>
              <a:gd name="connsiteX387" fmla="*/ 2565328 w 7467600"/>
              <a:gd name="connsiteY387" fmla="*/ 5516399 h 6858000"/>
              <a:gd name="connsiteX388" fmla="*/ 1922999 w 7467600"/>
              <a:gd name="connsiteY388" fmla="*/ 5980343 h 6858000"/>
              <a:gd name="connsiteX389" fmla="*/ 1950261 w 7467600"/>
              <a:gd name="connsiteY389" fmla="*/ 6405858 h 6858000"/>
              <a:gd name="connsiteX390" fmla="*/ 2365554 w 7467600"/>
              <a:gd name="connsiteY390" fmla="*/ 6759107 h 6858000"/>
              <a:gd name="connsiteX391" fmla="*/ 2424142 w 7467600"/>
              <a:gd name="connsiteY391" fmla="*/ 6858000 h 6858000"/>
              <a:gd name="connsiteX392" fmla="*/ 2395994 w 7467600"/>
              <a:gd name="connsiteY392" fmla="*/ 6858000 h 6858000"/>
              <a:gd name="connsiteX393" fmla="*/ 2392863 w 7467600"/>
              <a:gd name="connsiteY393" fmla="*/ 6852964 h 6858000"/>
              <a:gd name="connsiteX394" fmla="*/ 2017589 w 7467600"/>
              <a:gd name="connsiteY394" fmla="*/ 6493982 h 6858000"/>
              <a:gd name="connsiteX395" fmla="*/ 2147336 w 7467600"/>
              <a:gd name="connsiteY395" fmla="*/ 6594052 h 6858000"/>
              <a:gd name="connsiteX396" fmla="*/ 2207047 w 7467600"/>
              <a:gd name="connsiteY396" fmla="*/ 6654540 h 6858000"/>
              <a:gd name="connsiteX397" fmla="*/ 2299106 w 7467600"/>
              <a:gd name="connsiteY397" fmla="*/ 6778931 h 6858000"/>
              <a:gd name="connsiteX398" fmla="*/ 2314430 w 7467600"/>
              <a:gd name="connsiteY398" fmla="*/ 6801144 h 6858000"/>
              <a:gd name="connsiteX399" fmla="*/ 2352406 w 7467600"/>
              <a:gd name="connsiteY399" fmla="*/ 6858000 h 6858000"/>
              <a:gd name="connsiteX400" fmla="*/ 2314492 w 7467600"/>
              <a:gd name="connsiteY400" fmla="*/ 6858000 h 6858000"/>
              <a:gd name="connsiteX401" fmla="*/ 2288095 w 7467600"/>
              <a:gd name="connsiteY401" fmla="*/ 6818030 h 6858000"/>
              <a:gd name="connsiteX402" fmla="*/ 2272768 w 7467600"/>
              <a:gd name="connsiteY402" fmla="*/ 6795822 h 6858000"/>
              <a:gd name="connsiteX403" fmla="*/ 2182715 w 7467600"/>
              <a:gd name="connsiteY403" fmla="*/ 6675071 h 6858000"/>
              <a:gd name="connsiteX404" fmla="*/ 2032061 w 7467600"/>
              <a:gd name="connsiteY404" fmla="*/ 6541380 h 6858000"/>
              <a:gd name="connsiteX405" fmla="*/ 2257220 w 7467600"/>
              <a:gd name="connsiteY405" fmla="*/ 6826257 h 6858000"/>
              <a:gd name="connsiteX406" fmla="*/ 2281324 w 7467600"/>
              <a:gd name="connsiteY406" fmla="*/ 6858000 h 6858000"/>
              <a:gd name="connsiteX407" fmla="*/ 2242860 w 7467600"/>
              <a:gd name="connsiteY407" fmla="*/ 6858000 h 6858000"/>
              <a:gd name="connsiteX408" fmla="*/ 2232818 w 7467600"/>
              <a:gd name="connsiteY408" fmla="*/ 6844926 h 6858000"/>
              <a:gd name="connsiteX409" fmla="*/ 1990172 w 7467600"/>
              <a:gd name="connsiteY409" fmla="*/ 6542121 h 6858000"/>
              <a:gd name="connsiteX410" fmla="*/ 2124090 w 7467600"/>
              <a:gd name="connsiteY410" fmla="*/ 6761017 h 6858000"/>
              <a:gd name="connsiteX411" fmla="*/ 2200380 w 7467600"/>
              <a:gd name="connsiteY411" fmla="*/ 6858000 h 6858000"/>
              <a:gd name="connsiteX412" fmla="*/ 2147507 w 7467600"/>
              <a:gd name="connsiteY412" fmla="*/ 6858000 h 6858000"/>
              <a:gd name="connsiteX413" fmla="*/ 2070668 w 7467600"/>
              <a:gd name="connsiteY413" fmla="*/ 6761520 h 6858000"/>
              <a:gd name="connsiteX414" fmla="*/ 1975142 w 7467600"/>
              <a:gd name="connsiteY414" fmla="*/ 6585570 h 6858000"/>
              <a:gd name="connsiteX415" fmla="*/ 2050035 w 7467600"/>
              <a:gd name="connsiteY415" fmla="*/ 6813345 h 6858000"/>
              <a:gd name="connsiteX416" fmla="*/ 2063025 w 7467600"/>
              <a:gd name="connsiteY416" fmla="*/ 6858000 h 6858000"/>
              <a:gd name="connsiteX417" fmla="*/ 2021675 w 7467600"/>
              <a:gd name="connsiteY417" fmla="*/ 6858000 h 6858000"/>
              <a:gd name="connsiteX418" fmla="*/ 2019308 w 7467600"/>
              <a:gd name="connsiteY418" fmla="*/ 6847118 h 6858000"/>
              <a:gd name="connsiteX419" fmla="*/ 1938835 w 7467600"/>
              <a:gd name="connsiteY419" fmla="*/ 6551160 h 6858000"/>
              <a:gd name="connsiteX420" fmla="*/ 1953230 w 7467600"/>
              <a:gd name="connsiteY420" fmla="*/ 6759699 h 6858000"/>
              <a:gd name="connsiteX421" fmla="*/ 1956763 w 7467600"/>
              <a:gd name="connsiteY421" fmla="*/ 6778191 h 6858000"/>
              <a:gd name="connsiteX422" fmla="*/ 1967925 w 7467600"/>
              <a:gd name="connsiteY422" fmla="*/ 6858000 h 6858000"/>
              <a:gd name="connsiteX423" fmla="*/ 1936622 w 7467600"/>
              <a:gd name="connsiteY423" fmla="*/ 6858000 h 6858000"/>
              <a:gd name="connsiteX424" fmla="*/ 1926261 w 7467600"/>
              <a:gd name="connsiteY424" fmla="*/ 6784064 h 6858000"/>
              <a:gd name="connsiteX425" fmla="*/ 1922724 w 7467600"/>
              <a:gd name="connsiteY425" fmla="*/ 6765577 h 6858000"/>
              <a:gd name="connsiteX426" fmla="*/ 1904650 w 7467600"/>
              <a:gd name="connsiteY426" fmla="*/ 6639616 h 6858000"/>
              <a:gd name="connsiteX427" fmla="*/ 1885273 w 7467600"/>
              <a:gd name="connsiteY427" fmla="*/ 6858000 h 6858000"/>
              <a:gd name="connsiteX428" fmla="*/ 1854363 w 7467600"/>
              <a:gd name="connsiteY428" fmla="*/ 6858000 h 6858000"/>
              <a:gd name="connsiteX429" fmla="*/ 1880391 w 7467600"/>
              <a:gd name="connsiteY429" fmla="*/ 6603796 h 6858000"/>
              <a:gd name="connsiteX430" fmla="*/ 1818273 w 7467600"/>
              <a:gd name="connsiteY430" fmla="*/ 6715729 h 6858000"/>
              <a:gd name="connsiteX431" fmla="*/ 1794691 w 7467600"/>
              <a:gd name="connsiteY431" fmla="*/ 6843239 h 6858000"/>
              <a:gd name="connsiteX432" fmla="*/ 1794914 w 7467600"/>
              <a:gd name="connsiteY432" fmla="*/ 6858000 h 6858000"/>
              <a:gd name="connsiteX433" fmla="*/ 1746128 w 7467600"/>
              <a:gd name="connsiteY433" fmla="*/ 6858000 h 6858000"/>
              <a:gd name="connsiteX434" fmla="*/ 1753934 w 7467600"/>
              <a:gd name="connsiteY434" fmla="*/ 6724796 h 6858000"/>
              <a:gd name="connsiteX435" fmla="*/ 1792053 w 7467600"/>
              <a:gd name="connsiteY435" fmla="*/ 6572396 h 6858000"/>
              <a:gd name="connsiteX436" fmla="*/ 1862248 w 7467600"/>
              <a:gd name="connsiteY436" fmla="*/ 6266397 h 6858000"/>
              <a:gd name="connsiteX437" fmla="*/ 1862250 w 7467600"/>
              <a:gd name="connsiteY437" fmla="*/ 6033531 h 6858000"/>
              <a:gd name="connsiteX438" fmla="*/ 1211999 w 7467600"/>
              <a:gd name="connsiteY438" fmla="*/ 6683610 h 6858000"/>
              <a:gd name="connsiteX439" fmla="*/ 1213266 w 7467600"/>
              <a:gd name="connsiteY439" fmla="*/ 6691947 h 6858000"/>
              <a:gd name="connsiteX440" fmla="*/ 1203370 w 7467600"/>
              <a:gd name="connsiteY440" fmla="*/ 6850676 h 6858000"/>
              <a:gd name="connsiteX441" fmla="*/ 1203671 w 7467600"/>
              <a:gd name="connsiteY441" fmla="*/ 6858000 h 6858000"/>
              <a:gd name="connsiteX442" fmla="*/ 1143180 w 7467600"/>
              <a:gd name="connsiteY442" fmla="*/ 6858000 h 6858000"/>
              <a:gd name="connsiteX443" fmla="*/ 1142176 w 7467600"/>
              <a:gd name="connsiteY443" fmla="*/ 6766045 h 6858000"/>
              <a:gd name="connsiteX444" fmla="*/ 1067484 w 7467600"/>
              <a:gd name="connsiteY444" fmla="*/ 6858000 h 6858000"/>
              <a:gd name="connsiteX445" fmla="*/ 953928 w 7467600"/>
              <a:gd name="connsiteY445" fmla="*/ 6858000 h 6858000"/>
              <a:gd name="connsiteX446" fmla="*/ 959715 w 7467600"/>
              <a:gd name="connsiteY446" fmla="*/ 6850185 h 6858000"/>
              <a:gd name="connsiteX447" fmla="*/ 1483788 w 7467600"/>
              <a:gd name="connsiteY447" fmla="*/ 6259174 h 6858000"/>
              <a:gd name="connsiteX448" fmla="*/ 1100671 w 7467600"/>
              <a:gd name="connsiteY448" fmla="*/ 6252137 h 6858000"/>
              <a:gd name="connsiteX449" fmla="*/ 1090144 w 7467600"/>
              <a:gd name="connsiteY449" fmla="*/ 6256748 h 6858000"/>
              <a:gd name="connsiteX450" fmla="*/ 1095872 w 7467600"/>
              <a:gd name="connsiteY450" fmla="*/ 6271892 h 6858000"/>
              <a:gd name="connsiteX451" fmla="*/ 262785 w 7467600"/>
              <a:gd name="connsiteY451" fmla="*/ 6845450 h 6858000"/>
              <a:gd name="connsiteX452" fmla="*/ 209968 w 7467600"/>
              <a:gd name="connsiteY452" fmla="*/ 6770713 h 6858000"/>
              <a:gd name="connsiteX453" fmla="*/ 873460 w 7467600"/>
              <a:gd name="connsiteY453" fmla="*/ 6253768 h 6858000"/>
              <a:gd name="connsiteX454" fmla="*/ 192686 w 7467600"/>
              <a:gd name="connsiteY454" fmla="*/ 5849257 h 6858000"/>
              <a:gd name="connsiteX455" fmla="*/ 4696 w 7467600"/>
              <a:gd name="connsiteY455" fmla="*/ 5697668 h 6858000"/>
              <a:gd name="connsiteX456" fmla="*/ 0 w 7467600"/>
              <a:gd name="connsiteY456" fmla="*/ 5689984 h 6858000"/>
              <a:gd name="connsiteX457" fmla="*/ 0 w 7467600"/>
              <a:gd name="connsiteY457" fmla="*/ 5513472 h 6858000"/>
              <a:gd name="connsiteX458" fmla="*/ 174101 w 7467600"/>
              <a:gd name="connsiteY458" fmla="*/ 5620277 h 6858000"/>
              <a:gd name="connsiteX459" fmla="*/ 891800 w 7467600"/>
              <a:gd name="connsiteY459" fmla="*/ 6036935 h 6858000"/>
              <a:gd name="connsiteX460" fmla="*/ 1072219 w 7467600"/>
              <a:gd name="connsiteY460" fmla="*/ 6169443 h 6858000"/>
              <a:gd name="connsiteX461" fmla="*/ 1074117 w 7467600"/>
              <a:gd name="connsiteY461" fmla="*/ 6170301 h 6858000"/>
              <a:gd name="connsiteX462" fmla="*/ 1083114 w 7467600"/>
              <a:gd name="connsiteY462" fmla="*/ 6174131 h 6858000"/>
              <a:gd name="connsiteX463" fmla="*/ 1543010 w 7467600"/>
              <a:gd name="connsiteY463" fmla="*/ 6191140 h 6858000"/>
              <a:gd name="connsiteX464" fmla="*/ 1551080 w 7467600"/>
              <a:gd name="connsiteY464" fmla="*/ 6195006 h 6858000"/>
              <a:gd name="connsiteX465" fmla="*/ 2345443 w 7467600"/>
              <a:gd name="connsiteY465" fmla="*/ 5549882 h 6858000"/>
              <a:gd name="connsiteX466" fmla="*/ 1721499 w 7467600"/>
              <a:gd name="connsiteY466" fmla="*/ 5599969 h 6858000"/>
              <a:gd name="connsiteX467" fmla="*/ 767716 w 7467600"/>
              <a:gd name="connsiteY467" fmla="*/ 5472768 h 6858000"/>
              <a:gd name="connsiteX468" fmla="*/ 722147 w 7467600"/>
              <a:gd name="connsiteY468" fmla="*/ 5393091 h 6858000"/>
              <a:gd name="connsiteX469" fmla="*/ 1485552 w 7467600"/>
              <a:gd name="connsiteY469" fmla="*/ 5313202 h 6858000"/>
              <a:gd name="connsiteX470" fmla="*/ 2143004 w 7467600"/>
              <a:gd name="connsiteY470" fmla="*/ 5402420 h 6858000"/>
              <a:gd name="connsiteX471" fmla="*/ 1933391 w 7467600"/>
              <a:gd name="connsiteY471" fmla="*/ 5156971 h 6858000"/>
              <a:gd name="connsiteX472" fmla="*/ 1827118 w 7467600"/>
              <a:gd name="connsiteY472" fmla="*/ 4968410 h 6858000"/>
              <a:gd name="connsiteX473" fmla="*/ 1837349 w 7467600"/>
              <a:gd name="connsiteY473" fmla="*/ 4956357 h 6858000"/>
              <a:gd name="connsiteX474" fmla="*/ 2162835 w 7467600"/>
              <a:gd name="connsiteY474" fmla="*/ 5187853 h 6858000"/>
              <a:gd name="connsiteX475" fmla="*/ 2257167 w 7467600"/>
              <a:gd name="connsiteY475" fmla="*/ 5462123 h 6858000"/>
              <a:gd name="connsiteX476" fmla="*/ 2261598 w 7467600"/>
              <a:gd name="connsiteY476" fmla="*/ 5467998 h 6858000"/>
              <a:gd name="connsiteX477" fmla="*/ 2437177 w 7467600"/>
              <a:gd name="connsiteY477" fmla="*/ 5479608 h 6858000"/>
              <a:gd name="connsiteX478" fmla="*/ 2445247 w 7467600"/>
              <a:gd name="connsiteY478" fmla="*/ 5483476 h 6858000"/>
              <a:gd name="connsiteX479" fmla="*/ 2743626 w 7467600"/>
              <a:gd name="connsiteY479" fmla="*/ 5304819 h 6858000"/>
              <a:gd name="connsiteX480" fmla="*/ 3048102 w 7467600"/>
              <a:gd name="connsiteY480" fmla="*/ 5150595 h 6858000"/>
              <a:gd name="connsiteX481" fmla="*/ 1799414 w 7467600"/>
              <a:gd name="connsiteY481" fmla="*/ 4694732 h 6858000"/>
              <a:gd name="connsiteX482" fmla="*/ 1771735 w 7467600"/>
              <a:gd name="connsiteY482" fmla="*/ 4619929 h 6858000"/>
              <a:gd name="connsiteX483" fmla="*/ 3104273 w 7467600"/>
              <a:gd name="connsiteY483" fmla="*/ 5076159 h 6858000"/>
              <a:gd name="connsiteX484" fmla="*/ 3113245 w 7467600"/>
              <a:gd name="connsiteY484" fmla="*/ 5090705 h 6858000"/>
              <a:gd name="connsiteX485" fmla="*/ 3126294 w 7467600"/>
              <a:gd name="connsiteY485" fmla="*/ 5114400 h 6858000"/>
              <a:gd name="connsiteX486" fmla="*/ 3937433 w 7467600"/>
              <a:gd name="connsiteY486" fmla="*/ 4830473 h 6858000"/>
              <a:gd name="connsiteX487" fmla="*/ 3590475 w 7467600"/>
              <a:gd name="connsiteY487" fmla="*/ 4597974 h 6858000"/>
              <a:gd name="connsiteX488" fmla="*/ 3100264 w 7467600"/>
              <a:gd name="connsiteY488" fmla="*/ 4579845 h 6858000"/>
              <a:gd name="connsiteX489" fmla="*/ 2183576 w 7467600"/>
              <a:gd name="connsiteY489" fmla="*/ 4227150 h 6858000"/>
              <a:gd name="connsiteX490" fmla="*/ 2151029 w 7467600"/>
              <a:gd name="connsiteY490" fmla="*/ 4146947 h 6858000"/>
              <a:gd name="connsiteX491" fmla="*/ 3563434 w 7467600"/>
              <a:gd name="connsiteY491" fmla="*/ 4469115 h 6858000"/>
              <a:gd name="connsiteX492" fmla="*/ 3177952 w 7467600"/>
              <a:gd name="connsiteY492" fmla="*/ 3657386 h 6858000"/>
              <a:gd name="connsiteX493" fmla="*/ 3189263 w 7467600"/>
              <a:gd name="connsiteY493" fmla="*/ 3625726 h 6858000"/>
              <a:gd name="connsiteX494" fmla="*/ 3560912 w 7467600"/>
              <a:gd name="connsiteY494" fmla="*/ 4079863 h 6858000"/>
              <a:gd name="connsiteX495" fmla="*/ 3626636 w 7467600"/>
              <a:gd name="connsiteY495" fmla="*/ 4512230 h 6858000"/>
              <a:gd name="connsiteX496" fmla="*/ 3653088 w 7467600"/>
              <a:gd name="connsiteY496" fmla="*/ 4521417 h 6858000"/>
              <a:gd name="connsiteX497" fmla="*/ 3988128 w 7467600"/>
              <a:gd name="connsiteY497" fmla="*/ 4817267 h 6858000"/>
              <a:gd name="connsiteX498" fmla="*/ 4830582 w 7467600"/>
              <a:gd name="connsiteY498" fmla="*/ 4676000 h 6858000"/>
              <a:gd name="connsiteX499" fmla="*/ 4830100 w 7467600"/>
              <a:gd name="connsiteY499" fmla="*/ 4675554 h 6858000"/>
              <a:gd name="connsiteX500" fmla="*/ 4036318 w 7467600"/>
              <a:gd name="connsiteY500" fmla="*/ 4147013 h 6858000"/>
              <a:gd name="connsiteX501" fmla="*/ 3432098 w 7467600"/>
              <a:gd name="connsiteY501" fmla="*/ 3537312 h 6858000"/>
              <a:gd name="connsiteX502" fmla="*/ 3446761 w 7467600"/>
              <a:gd name="connsiteY502" fmla="*/ 3461278 h 6858000"/>
              <a:gd name="connsiteX503" fmla="*/ 4419733 w 7467600"/>
              <a:gd name="connsiteY503" fmla="*/ 3963555 h 6858000"/>
              <a:gd name="connsiteX504" fmla="*/ 4781371 w 7467600"/>
              <a:gd name="connsiteY504" fmla="*/ 4458604 h 6858000"/>
              <a:gd name="connsiteX505" fmla="*/ 4780440 w 7467600"/>
              <a:gd name="connsiteY505" fmla="*/ 4470290 h 6858000"/>
              <a:gd name="connsiteX506" fmla="*/ 4898954 w 7467600"/>
              <a:gd name="connsiteY506" fmla="*/ 4662092 h 6858000"/>
              <a:gd name="connsiteX507" fmla="*/ 4900699 w 7467600"/>
              <a:gd name="connsiteY507" fmla="*/ 4670867 h 6858000"/>
              <a:gd name="connsiteX508" fmla="*/ 5714511 w 7467600"/>
              <a:gd name="connsiteY508" fmla="*/ 4663483 h 6858000"/>
              <a:gd name="connsiteX509" fmla="*/ 5464793 w 7467600"/>
              <a:gd name="connsiteY509" fmla="*/ 4393556 h 6858000"/>
              <a:gd name="connsiteX510" fmla="*/ 5461897 w 7467600"/>
              <a:gd name="connsiteY510" fmla="*/ 4390879 h 6858000"/>
              <a:gd name="connsiteX511" fmla="*/ 4294126 w 7467600"/>
              <a:gd name="connsiteY511" fmla="*/ 3303048 h 6858000"/>
              <a:gd name="connsiteX512" fmla="*/ 4305321 w 7467600"/>
              <a:gd name="connsiteY512" fmla="*/ 3256953 h 6858000"/>
              <a:gd name="connsiteX513" fmla="*/ 4949299 w 7467600"/>
              <a:gd name="connsiteY513" fmla="*/ 3766336 h 6858000"/>
              <a:gd name="connsiteX514" fmla="*/ 5291452 w 7467600"/>
              <a:gd name="connsiteY514" fmla="*/ 4076801 h 6858000"/>
              <a:gd name="connsiteX515" fmla="*/ 5434998 w 7467600"/>
              <a:gd name="connsiteY515" fmla="*/ 4254100 h 6858000"/>
              <a:gd name="connsiteX516" fmla="*/ 5351015 w 7467600"/>
              <a:gd name="connsiteY516" fmla="*/ 3760989 h 6858000"/>
              <a:gd name="connsiteX517" fmla="*/ 5413780 w 7467600"/>
              <a:gd name="connsiteY517" fmla="*/ 2966265 h 6858000"/>
              <a:gd name="connsiteX518" fmla="*/ 5425627 w 7467600"/>
              <a:gd name="connsiteY518" fmla="*/ 2954192 h 6858000"/>
              <a:gd name="connsiteX519" fmla="*/ 6604735 w 7467600"/>
              <a:gd name="connsiteY519" fmla="*/ 2041381 h 6858000"/>
              <a:gd name="connsiteX520" fmla="*/ 7204487 w 7467600"/>
              <a:gd name="connsiteY520" fmla="*/ 2742112 h 6858000"/>
              <a:gd name="connsiteX521" fmla="*/ 7131592 w 7467600"/>
              <a:gd name="connsiteY521" fmla="*/ 2672096 h 6858000"/>
              <a:gd name="connsiteX522" fmla="*/ 6996344 w 7467600"/>
              <a:gd name="connsiteY522" fmla="*/ 2518310 h 6858000"/>
              <a:gd name="connsiteX523" fmla="*/ 6735495 w 7467600"/>
              <a:gd name="connsiteY523" fmla="*/ 2196890 h 6858000"/>
              <a:gd name="connsiteX524" fmla="*/ 6721901 w 7467600"/>
              <a:gd name="connsiteY524" fmla="*/ 2179274 h 6858000"/>
              <a:gd name="connsiteX525" fmla="*/ 6604735 w 7467600"/>
              <a:gd name="connsiteY525" fmla="*/ 2041381 h 6858000"/>
              <a:gd name="connsiteX526" fmla="*/ 6591670 w 7467600"/>
              <a:gd name="connsiteY526" fmla="*/ 1988277 h 6858000"/>
              <a:gd name="connsiteX527" fmla="*/ 6747349 w 7467600"/>
              <a:gd name="connsiteY527" fmla="*/ 2160069 h 6858000"/>
              <a:gd name="connsiteX528" fmla="*/ 6760943 w 7467600"/>
              <a:gd name="connsiteY528" fmla="*/ 2177686 h 6858000"/>
              <a:gd name="connsiteX529" fmla="*/ 7021065 w 7467600"/>
              <a:gd name="connsiteY529" fmla="*/ 2498102 h 6858000"/>
              <a:gd name="connsiteX530" fmla="*/ 7155223 w 7467600"/>
              <a:gd name="connsiteY530" fmla="*/ 2650386 h 6858000"/>
              <a:gd name="connsiteX531" fmla="*/ 7203167 w 7467600"/>
              <a:gd name="connsiteY531" fmla="*/ 2697288 h 6858000"/>
              <a:gd name="connsiteX532" fmla="*/ 6937703 w 7467600"/>
              <a:gd name="connsiteY532" fmla="*/ 2321981 h 6858000"/>
              <a:gd name="connsiteX533" fmla="*/ 6591670 w 7467600"/>
              <a:gd name="connsiteY533" fmla="*/ 1988277 h 6858000"/>
              <a:gd name="connsiteX534" fmla="*/ 5798671 w 7467600"/>
              <a:gd name="connsiteY534" fmla="*/ 1981601 h 6858000"/>
              <a:gd name="connsiteX535" fmla="*/ 5754709 w 7467600"/>
              <a:gd name="connsiteY535" fmla="*/ 2071454 h 6858000"/>
              <a:gd name="connsiteX536" fmla="*/ 5763044 w 7467600"/>
              <a:gd name="connsiteY536" fmla="*/ 2842206 h 6858000"/>
              <a:gd name="connsiteX537" fmla="*/ 5764974 w 7467600"/>
              <a:gd name="connsiteY537" fmla="*/ 2799609 h 6858000"/>
              <a:gd name="connsiteX538" fmla="*/ 5767665 w 7467600"/>
              <a:gd name="connsiteY538" fmla="*/ 2666409 h 6858000"/>
              <a:gd name="connsiteX539" fmla="*/ 5763055 w 7467600"/>
              <a:gd name="connsiteY539" fmla="*/ 2579705 h 6858000"/>
              <a:gd name="connsiteX540" fmla="*/ 5758079 w 7467600"/>
              <a:gd name="connsiteY540" fmla="*/ 2492508 h 6858000"/>
              <a:gd name="connsiteX541" fmla="*/ 5779325 w 7467600"/>
              <a:gd name="connsiteY541" fmla="*/ 2197069 h 6858000"/>
              <a:gd name="connsiteX542" fmla="*/ 5798671 w 7467600"/>
              <a:gd name="connsiteY542" fmla="*/ 1981601 h 6858000"/>
              <a:gd name="connsiteX543" fmla="*/ 5829202 w 7467600"/>
              <a:gd name="connsiteY543" fmla="*/ 1971679 h 6858000"/>
              <a:gd name="connsiteX544" fmla="*/ 5809558 w 7467600"/>
              <a:gd name="connsiteY544" fmla="*/ 2198043 h 6858000"/>
              <a:gd name="connsiteX545" fmla="*/ 5788653 w 7467600"/>
              <a:gd name="connsiteY545" fmla="*/ 2489430 h 6858000"/>
              <a:gd name="connsiteX546" fmla="*/ 5793439 w 7467600"/>
              <a:gd name="connsiteY546" fmla="*/ 2575235 h 6858000"/>
              <a:gd name="connsiteX547" fmla="*/ 5796837 w 7467600"/>
              <a:gd name="connsiteY547" fmla="*/ 2637633 h 6858000"/>
              <a:gd name="connsiteX548" fmla="*/ 5818614 w 7467600"/>
              <a:gd name="connsiteY548" fmla="*/ 2473055 h 6858000"/>
              <a:gd name="connsiteX549" fmla="*/ 5829202 w 7467600"/>
              <a:gd name="connsiteY549" fmla="*/ 1971679 h 6858000"/>
              <a:gd name="connsiteX550" fmla="*/ 5911389 w 7467600"/>
              <a:gd name="connsiteY550" fmla="*/ 1898371 h 6858000"/>
              <a:gd name="connsiteX551" fmla="*/ 6237627 w 7467600"/>
              <a:gd name="connsiteY551" fmla="*/ 2231921 h 6858000"/>
              <a:gd name="connsiteX552" fmla="*/ 5911389 w 7467600"/>
              <a:gd name="connsiteY552" fmla="*/ 1898371 h 6858000"/>
              <a:gd name="connsiteX553" fmla="*/ 6944437 w 7467600"/>
              <a:gd name="connsiteY553" fmla="*/ 1575402 h 6858000"/>
              <a:gd name="connsiteX554" fmla="*/ 6304730 w 7467600"/>
              <a:gd name="connsiteY554" fmla="*/ 1766654 h 6858000"/>
              <a:gd name="connsiteX555" fmla="*/ 6944437 w 7467600"/>
              <a:gd name="connsiteY555" fmla="*/ 1575402 h 6858000"/>
              <a:gd name="connsiteX556" fmla="*/ 7019523 w 7467600"/>
              <a:gd name="connsiteY556" fmla="*/ 1519450 h 6858000"/>
              <a:gd name="connsiteX557" fmla="*/ 6298091 w 7467600"/>
              <a:gd name="connsiteY557" fmla="*/ 1737122 h 6858000"/>
              <a:gd name="connsiteX558" fmla="*/ 7019523 w 7467600"/>
              <a:gd name="connsiteY558" fmla="*/ 1519450 h 6858000"/>
              <a:gd name="connsiteX559" fmla="*/ 2399523 w 7467600"/>
              <a:gd name="connsiteY559" fmla="*/ 1428234 h 6858000"/>
              <a:gd name="connsiteX560" fmla="*/ 2224982 w 7467600"/>
              <a:gd name="connsiteY560" fmla="*/ 1826201 h 6858000"/>
              <a:gd name="connsiteX561" fmla="*/ 2096099 w 7467600"/>
              <a:gd name="connsiteY561" fmla="*/ 2345900 h 6858000"/>
              <a:gd name="connsiteX562" fmla="*/ 2283317 w 7467600"/>
              <a:gd name="connsiteY562" fmla="*/ 1796925 h 6858000"/>
              <a:gd name="connsiteX563" fmla="*/ 2399523 w 7467600"/>
              <a:gd name="connsiteY563" fmla="*/ 1428234 h 6858000"/>
              <a:gd name="connsiteX564" fmla="*/ 2448558 w 7467600"/>
              <a:gd name="connsiteY564" fmla="*/ 1373435 h 6858000"/>
              <a:gd name="connsiteX565" fmla="*/ 2312521 w 7467600"/>
              <a:gd name="connsiteY565" fmla="*/ 1806140 h 6858000"/>
              <a:gd name="connsiteX566" fmla="*/ 2127533 w 7467600"/>
              <a:gd name="connsiteY566" fmla="*/ 2348380 h 6858000"/>
              <a:gd name="connsiteX567" fmla="*/ 2358080 w 7467600"/>
              <a:gd name="connsiteY567" fmla="*/ 1866134 h 6858000"/>
              <a:gd name="connsiteX568" fmla="*/ 2407436 w 7467600"/>
              <a:gd name="connsiteY568" fmla="*/ 1651070 h 6858000"/>
              <a:gd name="connsiteX569" fmla="*/ 2448558 w 7467600"/>
              <a:gd name="connsiteY569" fmla="*/ 1373435 h 6858000"/>
              <a:gd name="connsiteX570" fmla="*/ 278707 w 7467600"/>
              <a:gd name="connsiteY570" fmla="*/ 1352270 h 6858000"/>
              <a:gd name="connsiteX571" fmla="*/ 321570 w 7467600"/>
              <a:gd name="connsiteY571" fmla="*/ 1861610 h 6858000"/>
              <a:gd name="connsiteX572" fmla="*/ 294281 w 7467600"/>
              <a:gd name="connsiteY572" fmla="*/ 1440658 h 6858000"/>
              <a:gd name="connsiteX573" fmla="*/ 278707 w 7467600"/>
              <a:gd name="connsiteY573" fmla="*/ 1352270 h 6858000"/>
              <a:gd name="connsiteX574" fmla="*/ 1423821 w 7467600"/>
              <a:gd name="connsiteY574" fmla="*/ 1351958 h 6858000"/>
              <a:gd name="connsiteX575" fmla="*/ 1638521 w 7467600"/>
              <a:gd name="connsiteY575" fmla="*/ 1908470 h 6858000"/>
              <a:gd name="connsiteX576" fmla="*/ 1754199 w 7467600"/>
              <a:gd name="connsiteY576" fmla="*/ 2149284 h 6858000"/>
              <a:gd name="connsiteX577" fmla="*/ 1908359 w 7467600"/>
              <a:gd name="connsiteY577" fmla="*/ 2364988 h 6858000"/>
              <a:gd name="connsiteX578" fmla="*/ 1647661 w 7467600"/>
              <a:gd name="connsiteY578" fmla="*/ 1825945 h 6858000"/>
              <a:gd name="connsiteX579" fmla="*/ 1423821 w 7467600"/>
              <a:gd name="connsiteY579" fmla="*/ 1351958 h 6858000"/>
              <a:gd name="connsiteX580" fmla="*/ 1431890 w 7467600"/>
              <a:gd name="connsiteY580" fmla="*/ 1306475 h 6858000"/>
              <a:gd name="connsiteX581" fmla="*/ 1507597 w 7467600"/>
              <a:gd name="connsiteY581" fmla="*/ 1446132 h 6858000"/>
              <a:gd name="connsiteX582" fmla="*/ 1674586 w 7467600"/>
              <a:gd name="connsiteY582" fmla="*/ 1813832 h 6858000"/>
              <a:gd name="connsiteX583" fmla="*/ 1815950 w 7467600"/>
              <a:gd name="connsiteY583" fmla="*/ 2128564 h 6858000"/>
              <a:gd name="connsiteX584" fmla="*/ 1984242 w 7467600"/>
              <a:gd name="connsiteY584" fmla="*/ 2430829 h 6858000"/>
              <a:gd name="connsiteX585" fmla="*/ 2014023 w 7467600"/>
              <a:gd name="connsiteY585" fmla="*/ 2450995 h 6858000"/>
              <a:gd name="connsiteX586" fmla="*/ 1747337 w 7467600"/>
              <a:gd name="connsiteY586" fmla="*/ 1855264 h 6858000"/>
              <a:gd name="connsiteX587" fmla="*/ 1533749 w 7467600"/>
              <a:gd name="connsiteY587" fmla="*/ 1478656 h 6858000"/>
              <a:gd name="connsiteX588" fmla="*/ 1431890 w 7467600"/>
              <a:gd name="connsiteY588" fmla="*/ 1306475 h 6858000"/>
              <a:gd name="connsiteX589" fmla="*/ 5052692 w 7467600"/>
              <a:gd name="connsiteY589" fmla="*/ 1292994 h 6858000"/>
              <a:gd name="connsiteX590" fmla="*/ 5200661 w 7467600"/>
              <a:gd name="connsiteY590" fmla="*/ 1635186 h 6858000"/>
              <a:gd name="connsiteX591" fmla="*/ 5297138 w 7467600"/>
              <a:gd name="connsiteY591" fmla="*/ 1906351 h 6858000"/>
              <a:gd name="connsiteX592" fmla="*/ 5052692 w 7467600"/>
              <a:gd name="connsiteY592" fmla="*/ 1292994 h 6858000"/>
              <a:gd name="connsiteX593" fmla="*/ 5009948 w 7467600"/>
              <a:gd name="connsiteY593" fmla="*/ 1273619 h 6858000"/>
              <a:gd name="connsiteX594" fmla="*/ 5121777 w 7467600"/>
              <a:gd name="connsiteY594" fmla="*/ 1654213 h 6858000"/>
              <a:gd name="connsiteX595" fmla="*/ 5293545 w 7467600"/>
              <a:gd name="connsiteY595" fmla="*/ 2072247 h 6858000"/>
              <a:gd name="connsiteX596" fmla="*/ 5294042 w 7467600"/>
              <a:gd name="connsiteY596" fmla="*/ 2065019 h 6858000"/>
              <a:gd name="connsiteX597" fmla="*/ 5171936 w 7467600"/>
              <a:gd name="connsiteY597" fmla="*/ 1647613 h 6858000"/>
              <a:gd name="connsiteX598" fmla="*/ 5009948 w 7467600"/>
              <a:gd name="connsiteY598" fmla="*/ 1273619 h 6858000"/>
              <a:gd name="connsiteX599" fmla="*/ 655236 w 7467600"/>
              <a:gd name="connsiteY599" fmla="*/ 1268632 h 6858000"/>
              <a:gd name="connsiteX600" fmla="*/ 839521 w 7467600"/>
              <a:gd name="connsiteY600" fmla="*/ 1685315 h 6858000"/>
              <a:gd name="connsiteX601" fmla="*/ 1109416 w 7467600"/>
              <a:gd name="connsiteY601" fmla="*/ 2061663 h 6858000"/>
              <a:gd name="connsiteX602" fmla="*/ 1298300 w 7467600"/>
              <a:gd name="connsiteY602" fmla="*/ 2247742 h 6858000"/>
              <a:gd name="connsiteX603" fmla="*/ 1125871 w 7467600"/>
              <a:gd name="connsiteY603" fmla="*/ 1989513 h 6858000"/>
              <a:gd name="connsiteX604" fmla="*/ 981574 w 7467600"/>
              <a:gd name="connsiteY604" fmla="*/ 1783157 h 6858000"/>
              <a:gd name="connsiteX605" fmla="*/ 922198 w 7467600"/>
              <a:gd name="connsiteY605" fmla="*/ 1677437 h 6858000"/>
              <a:gd name="connsiteX606" fmla="*/ 869293 w 7467600"/>
              <a:gd name="connsiteY606" fmla="*/ 1583214 h 6858000"/>
              <a:gd name="connsiteX607" fmla="*/ 751431 w 7467600"/>
              <a:gd name="connsiteY607" fmla="*/ 1405731 h 6858000"/>
              <a:gd name="connsiteX608" fmla="*/ 655236 w 7467600"/>
              <a:gd name="connsiteY608" fmla="*/ 1268632 h 6858000"/>
              <a:gd name="connsiteX609" fmla="*/ 6516292 w 7467600"/>
              <a:gd name="connsiteY609" fmla="*/ 1263064 h 6858000"/>
              <a:gd name="connsiteX610" fmla="*/ 5736320 w 7467600"/>
              <a:gd name="connsiteY610" fmla="*/ 1501803 h 6858000"/>
              <a:gd name="connsiteX611" fmla="*/ 6516292 w 7467600"/>
              <a:gd name="connsiteY611" fmla="*/ 1263064 h 6858000"/>
              <a:gd name="connsiteX612" fmla="*/ 291466 w 7467600"/>
              <a:gd name="connsiteY612" fmla="*/ 1250369 h 6858000"/>
              <a:gd name="connsiteX613" fmla="*/ 323180 w 7467600"/>
              <a:gd name="connsiteY613" fmla="*/ 1435283 h 6858000"/>
              <a:gd name="connsiteX614" fmla="*/ 349381 w 7467600"/>
              <a:gd name="connsiteY614" fmla="*/ 1875041 h 6858000"/>
              <a:gd name="connsiteX615" fmla="*/ 374363 w 7467600"/>
              <a:gd name="connsiteY615" fmla="*/ 1506494 h 6858000"/>
              <a:gd name="connsiteX616" fmla="*/ 302168 w 7467600"/>
              <a:gd name="connsiteY616" fmla="*/ 1274495 h 6858000"/>
              <a:gd name="connsiteX617" fmla="*/ 291466 w 7467600"/>
              <a:gd name="connsiteY617" fmla="*/ 1250369 h 6858000"/>
              <a:gd name="connsiteX618" fmla="*/ 678222 w 7467600"/>
              <a:gd name="connsiteY618" fmla="*/ 1248670 h 6858000"/>
              <a:gd name="connsiteX619" fmla="*/ 775536 w 7467600"/>
              <a:gd name="connsiteY619" fmla="*/ 1388015 h 6858000"/>
              <a:gd name="connsiteX620" fmla="*/ 894529 w 7467600"/>
              <a:gd name="connsiteY620" fmla="*/ 1567739 h 6858000"/>
              <a:gd name="connsiteX621" fmla="*/ 948000 w 7467600"/>
              <a:gd name="connsiteY621" fmla="*/ 1663088 h 6858000"/>
              <a:gd name="connsiteX622" fmla="*/ 1006812 w 7467600"/>
              <a:gd name="connsiteY622" fmla="*/ 1767683 h 6858000"/>
              <a:gd name="connsiteX623" fmla="*/ 1149133 w 7467600"/>
              <a:gd name="connsiteY623" fmla="*/ 1971513 h 6858000"/>
              <a:gd name="connsiteX624" fmla="*/ 1333952 w 7467600"/>
              <a:gd name="connsiteY624" fmla="*/ 2251620 h 6858000"/>
              <a:gd name="connsiteX625" fmla="*/ 1337329 w 7467600"/>
              <a:gd name="connsiteY625" fmla="*/ 2258350 h 6858000"/>
              <a:gd name="connsiteX626" fmla="*/ 1014726 w 7467600"/>
              <a:gd name="connsiteY626" fmla="*/ 1615556 h 6858000"/>
              <a:gd name="connsiteX627" fmla="*/ 678222 w 7467600"/>
              <a:gd name="connsiteY627" fmla="*/ 1248670 h 6858000"/>
              <a:gd name="connsiteX628" fmla="*/ 6691602 w 7467600"/>
              <a:gd name="connsiteY628" fmla="*/ 1140573 h 6858000"/>
              <a:gd name="connsiteX629" fmla="*/ 6571100 w 7467600"/>
              <a:gd name="connsiteY629" fmla="*/ 1183662 h 6858000"/>
              <a:gd name="connsiteX630" fmla="*/ 6241687 w 7467600"/>
              <a:gd name="connsiteY630" fmla="*/ 1257600 h 6858000"/>
              <a:gd name="connsiteX631" fmla="*/ 5693009 w 7467600"/>
              <a:gd name="connsiteY631" fmla="*/ 1478256 h 6858000"/>
              <a:gd name="connsiteX632" fmla="*/ 6548420 w 7467600"/>
              <a:gd name="connsiteY632" fmla="*/ 1214599 h 6858000"/>
              <a:gd name="connsiteX633" fmla="*/ 6605473 w 7467600"/>
              <a:gd name="connsiteY633" fmla="*/ 1184686 h 6858000"/>
              <a:gd name="connsiteX634" fmla="*/ 6691602 w 7467600"/>
              <a:gd name="connsiteY634" fmla="*/ 1140573 h 6858000"/>
              <a:gd name="connsiteX635" fmla="*/ 4002475 w 7467600"/>
              <a:gd name="connsiteY635" fmla="*/ 1037802 h 6858000"/>
              <a:gd name="connsiteX636" fmla="*/ 4000324 w 7467600"/>
              <a:gd name="connsiteY636" fmla="*/ 1039362 h 6858000"/>
              <a:gd name="connsiteX637" fmla="*/ 4002862 w 7467600"/>
              <a:gd name="connsiteY637" fmla="*/ 1042866 h 6858000"/>
              <a:gd name="connsiteX638" fmla="*/ 4002475 w 7467600"/>
              <a:gd name="connsiteY638" fmla="*/ 1037802 h 6858000"/>
              <a:gd name="connsiteX639" fmla="*/ 506322 w 7467600"/>
              <a:gd name="connsiteY639" fmla="*/ 1020997 h 6858000"/>
              <a:gd name="connsiteX640" fmla="*/ 533068 w 7467600"/>
              <a:gd name="connsiteY640" fmla="*/ 1029409 h 6858000"/>
              <a:gd name="connsiteX641" fmla="*/ 1232525 w 7467600"/>
              <a:gd name="connsiteY641" fmla="*/ 1804675 h 6858000"/>
              <a:gd name="connsiteX642" fmla="*/ 1388858 w 7467600"/>
              <a:gd name="connsiteY642" fmla="*/ 2368011 h 6858000"/>
              <a:gd name="connsiteX643" fmla="*/ 1384098 w 7467600"/>
              <a:gd name="connsiteY643" fmla="*/ 2378125 h 6858000"/>
              <a:gd name="connsiteX644" fmla="*/ 1425393 w 7467600"/>
              <a:gd name="connsiteY644" fmla="*/ 2589124 h 6858000"/>
              <a:gd name="connsiteX645" fmla="*/ 1424001 w 7467600"/>
              <a:gd name="connsiteY645" fmla="*/ 2597541 h 6858000"/>
              <a:gd name="connsiteX646" fmla="*/ 2152729 w 7467600"/>
              <a:gd name="connsiteY646" fmla="*/ 2864487 h 6858000"/>
              <a:gd name="connsiteX647" fmla="*/ 2020609 w 7467600"/>
              <a:gd name="connsiteY647" fmla="*/ 2539671 h 6858000"/>
              <a:gd name="connsiteX648" fmla="*/ 2018920 w 7467600"/>
              <a:gd name="connsiteY648" fmla="*/ 2536309 h 6858000"/>
              <a:gd name="connsiteX649" fmla="*/ 1342441 w 7467600"/>
              <a:gd name="connsiteY649" fmla="*/ 1173017 h 6858000"/>
              <a:gd name="connsiteX650" fmla="*/ 1367925 w 7467600"/>
              <a:gd name="connsiteY650" fmla="*/ 1135648 h 6858000"/>
              <a:gd name="connsiteX651" fmla="*/ 1771401 w 7467600"/>
              <a:gd name="connsiteY651" fmla="*/ 1806673 h 6858000"/>
              <a:gd name="connsiteX652" fmla="*/ 1972385 w 7467600"/>
              <a:gd name="connsiteY652" fmla="*/ 2198735 h 6858000"/>
              <a:gd name="connsiteX653" fmla="*/ 2040892 w 7467600"/>
              <a:gd name="connsiteY653" fmla="*/ 2405205 h 6858000"/>
              <a:gd name="connsiteX654" fmla="*/ 2131689 w 7467600"/>
              <a:gd name="connsiteY654" fmla="*/ 1936926 h 6858000"/>
              <a:gd name="connsiteX655" fmla="*/ 2454820 w 7467600"/>
              <a:gd name="connsiteY655" fmla="*/ 1248808 h 6858000"/>
              <a:gd name="connsiteX656" fmla="*/ 2492512 w 7467600"/>
              <a:gd name="connsiteY656" fmla="*/ 1302920 h 6858000"/>
              <a:gd name="connsiteX657" fmla="*/ 2081216 w 7467600"/>
              <a:gd name="connsiteY657" fmla="*/ 2527513 h 6858000"/>
              <a:gd name="connsiteX658" fmla="*/ 2081211 w 7467600"/>
              <a:gd name="connsiteY658" fmla="*/ 2528916 h 6858000"/>
              <a:gd name="connsiteX659" fmla="*/ 2199067 w 7467600"/>
              <a:gd name="connsiteY659" fmla="*/ 2884061 h 6858000"/>
              <a:gd name="connsiteX660" fmla="*/ 3192586 w 7467600"/>
              <a:gd name="connsiteY660" fmla="*/ 3411496 h 6858000"/>
              <a:gd name="connsiteX661" fmla="*/ 3182620 w 7467600"/>
              <a:gd name="connsiteY661" fmla="*/ 3483279 h 6858000"/>
              <a:gd name="connsiteX662" fmla="*/ 2435119 w 7467600"/>
              <a:gd name="connsiteY662" fmla="*/ 3080173 h 6858000"/>
              <a:gd name="connsiteX663" fmla="*/ 2410152 w 7467600"/>
              <a:gd name="connsiteY663" fmla="*/ 3063751 h 6858000"/>
              <a:gd name="connsiteX664" fmla="*/ 2408099 w 7467600"/>
              <a:gd name="connsiteY664" fmla="*/ 3064403 h 6858000"/>
              <a:gd name="connsiteX665" fmla="*/ 2407218 w 7467600"/>
              <a:gd name="connsiteY665" fmla="*/ 3070324 h 6858000"/>
              <a:gd name="connsiteX666" fmla="*/ 2380138 w 7467600"/>
              <a:gd name="connsiteY666" fmla="*/ 3099341 h 6858000"/>
              <a:gd name="connsiteX667" fmla="*/ 1765923 w 7467600"/>
              <a:gd name="connsiteY667" fmla="*/ 3581043 h 6858000"/>
              <a:gd name="connsiteX668" fmla="*/ 1702258 w 7467600"/>
              <a:gd name="connsiteY668" fmla="*/ 3612286 h 6858000"/>
              <a:gd name="connsiteX669" fmla="*/ 1538370 w 7467600"/>
              <a:gd name="connsiteY669" fmla="*/ 3811804 h 6858000"/>
              <a:gd name="connsiteX670" fmla="*/ 542867 w 7467600"/>
              <a:gd name="connsiteY670" fmla="*/ 4944092 h 6858000"/>
              <a:gd name="connsiteX671" fmla="*/ 515800 w 7467600"/>
              <a:gd name="connsiteY671" fmla="*/ 4862180 h 6858000"/>
              <a:gd name="connsiteX672" fmla="*/ 909145 w 7467600"/>
              <a:gd name="connsiteY672" fmla="*/ 4199225 h 6858000"/>
              <a:gd name="connsiteX673" fmla="*/ 1214067 w 7467600"/>
              <a:gd name="connsiteY673" fmla="*/ 3908561 h 6858000"/>
              <a:gd name="connsiteX674" fmla="*/ 640967 w 7467600"/>
              <a:gd name="connsiteY674" fmla="*/ 4105601 h 6858000"/>
              <a:gd name="connsiteX675" fmla="*/ 112563 w 7467600"/>
              <a:gd name="connsiteY675" fmla="*/ 4396952 h 6858000"/>
              <a:gd name="connsiteX676" fmla="*/ 0 w 7467600"/>
              <a:gd name="connsiteY676" fmla="*/ 4466006 h 6858000"/>
              <a:gd name="connsiteX677" fmla="*/ 0 w 7467600"/>
              <a:gd name="connsiteY677" fmla="*/ 4233763 h 6858000"/>
              <a:gd name="connsiteX678" fmla="*/ 36881 w 7467600"/>
              <a:gd name="connsiteY678" fmla="*/ 4200118 h 6858000"/>
              <a:gd name="connsiteX679" fmla="*/ 910534 w 7467600"/>
              <a:gd name="connsiteY679" fmla="*/ 3629753 h 6858000"/>
              <a:gd name="connsiteX680" fmla="*/ 1578717 w 7467600"/>
              <a:gd name="connsiteY680" fmla="*/ 3575982 h 6858000"/>
              <a:gd name="connsiteX681" fmla="*/ 2338780 w 7467600"/>
              <a:gd name="connsiteY681" fmla="*/ 3033725 h 6858000"/>
              <a:gd name="connsiteX682" fmla="*/ 1807991 w 7467600"/>
              <a:gd name="connsiteY682" fmla="*/ 2807184 h 6858000"/>
              <a:gd name="connsiteX683" fmla="*/ 1416358 w 7467600"/>
              <a:gd name="connsiteY683" fmla="*/ 3112571 h 6858000"/>
              <a:gd name="connsiteX684" fmla="*/ 939066 w 7467600"/>
              <a:gd name="connsiteY684" fmla="*/ 3378798 h 6858000"/>
              <a:gd name="connsiteX685" fmla="*/ 115099 w 7467600"/>
              <a:gd name="connsiteY685" fmla="*/ 3607650 h 6858000"/>
              <a:gd name="connsiteX686" fmla="*/ 97284 w 7467600"/>
              <a:gd name="connsiteY686" fmla="*/ 3520393 h 6858000"/>
              <a:gd name="connsiteX687" fmla="*/ 922050 w 7467600"/>
              <a:gd name="connsiteY687" fmla="*/ 3074867 h 6858000"/>
              <a:gd name="connsiteX688" fmla="*/ 1405265 w 7467600"/>
              <a:gd name="connsiteY688" fmla="*/ 3016319 h 6858000"/>
              <a:gd name="connsiteX689" fmla="*/ 1407512 w 7467600"/>
              <a:gd name="connsiteY689" fmla="*/ 3018001 h 6858000"/>
              <a:gd name="connsiteX690" fmla="*/ 1726266 w 7467600"/>
              <a:gd name="connsiteY690" fmla="*/ 2777274 h 6858000"/>
              <a:gd name="connsiteX691" fmla="*/ 625390 w 7467600"/>
              <a:gd name="connsiteY691" fmla="*/ 2514541 h 6858000"/>
              <a:gd name="connsiteX692" fmla="*/ 619799 w 7467600"/>
              <a:gd name="connsiteY692" fmla="*/ 2527180 h 6858000"/>
              <a:gd name="connsiteX693" fmla="*/ 310030 w 7467600"/>
              <a:gd name="connsiteY693" fmla="*/ 2771818 h 6858000"/>
              <a:gd name="connsiteX694" fmla="*/ 173877 w 7467600"/>
              <a:gd name="connsiteY694" fmla="*/ 2937056 h 6858000"/>
              <a:gd name="connsiteX695" fmla="*/ 77889 w 7467600"/>
              <a:gd name="connsiteY695" fmla="*/ 3138440 h 6858000"/>
              <a:gd name="connsiteX696" fmla="*/ 0 w 7467600"/>
              <a:gd name="connsiteY696" fmla="*/ 3271395 h 6858000"/>
              <a:gd name="connsiteX697" fmla="*/ 0 w 7467600"/>
              <a:gd name="connsiteY697" fmla="*/ 3153002 h 6858000"/>
              <a:gd name="connsiteX698" fmla="*/ 2386 w 7467600"/>
              <a:gd name="connsiteY698" fmla="*/ 3149203 h 6858000"/>
              <a:gd name="connsiteX699" fmla="*/ 89753 w 7467600"/>
              <a:gd name="connsiteY699" fmla="*/ 2987702 h 6858000"/>
              <a:gd name="connsiteX700" fmla="*/ 76869 w 7467600"/>
              <a:gd name="connsiteY700" fmla="*/ 3005404 h 6858000"/>
              <a:gd name="connsiteX701" fmla="*/ 32049 w 7467600"/>
              <a:gd name="connsiteY701" fmla="*/ 3065814 h 6858000"/>
              <a:gd name="connsiteX702" fmla="*/ 0 w 7467600"/>
              <a:gd name="connsiteY702" fmla="*/ 3108744 h 6858000"/>
              <a:gd name="connsiteX703" fmla="*/ 0 w 7467600"/>
              <a:gd name="connsiteY703" fmla="*/ 3058059 h 6858000"/>
              <a:gd name="connsiteX704" fmla="*/ 7610 w 7467600"/>
              <a:gd name="connsiteY704" fmla="*/ 3047889 h 6858000"/>
              <a:gd name="connsiteX705" fmla="*/ 52419 w 7467600"/>
              <a:gd name="connsiteY705" fmla="*/ 2987479 h 6858000"/>
              <a:gd name="connsiteX706" fmla="*/ 59142 w 7467600"/>
              <a:gd name="connsiteY706" fmla="*/ 2978488 h 6858000"/>
              <a:gd name="connsiteX707" fmla="*/ 0 w 7467600"/>
              <a:gd name="connsiteY707" fmla="*/ 3015334 h 6858000"/>
              <a:gd name="connsiteX708" fmla="*/ 0 w 7467600"/>
              <a:gd name="connsiteY708" fmla="*/ 2914286 h 6858000"/>
              <a:gd name="connsiteX709" fmla="*/ 36383 w 7467600"/>
              <a:gd name="connsiteY709" fmla="*/ 2901128 h 6858000"/>
              <a:gd name="connsiteX710" fmla="*/ 156329 w 7467600"/>
              <a:gd name="connsiteY710" fmla="*/ 2840533 h 6858000"/>
              <a:gd name="connsiteX711" fmla="*/ 358355 w 7467600"/>
              <a:gd name="connsiteY711" fmla="*/ 2620471 h 6858000"/>
              <a:gd name="connsiteX712" fmla="*/ 510577 w 7467600"/>
              <a:gd name="connsiteY712" fmla="*/ 2501244 h 6858000"/>
              <a:gd name="connsiteX713" fmla="*/ 211967 w 7467600"/>
              <a:gd name="connsiteY713" fmla="*/ 2479171 h 6858000"/>
              <a:gd name="connsiteX714" fmla="*/ 0 w 7467600"/>
              <a:gd name="connsiteY714" fmla="*/ 2476398 h 6858000"/>
              <a:gd name="connsiteX715" fmla="*/ 0 w 7467600"/>
              <a:gd name="connsiteY715" fmla="*/ 2389189 h 6858000"/>
              <a:gd name="connsiteX716" fmla="*/ 103062 w 7467600"/>
              <a:gd name="connsiteY716" fmla="*/ 2389518 h 6858000"/>
              <a:gd name="connsiteX717" fmla="*/ 510734 w 7467600"/>
              <a:gd name="connsiteY717" fmla="*/ 2416201 h 6858000"/>
              <a:gd name="connsiteX718" fmla="*/ 279257 w 7467600"/>
              <a:gd name="connsiteY718" fmla="*/ 2092102 h 6858000"/>
              <a:gd name="connsiteX719" fmla="*/ 65265 w 7467600"/>
              <a:gd name="connsiteY719" fmla="*/ 2006049 h 6858000"/>
              <a:gd name="connsiteX720" fmla="*/ 0 w 7467600"/>
              <a:gd name="connsiteY720" fmla="*/ 1982532 h 6858000"/>
              <a:gd name="connsiteX721" fmla="*/ 0 w 7467600"/>
              <a:gd name="connsiteY721" fmla="*/ 1912789 h 6858000"/>
              <a:gd name="connsiteX722" fmla="*/ 97460 w 7467600"/>
              <a:gd name="connsiteY722" fmla="*/ 1953725 h 6858000"/>
              <a:gd name="connsiteX723" fmla="*/ 221272 w 7467600"/>
              <a:gd name="connsiteY723" fmla="*/ 1980766 h 6858000"/>
              <a:gd name="connsiteX724" fmla="*/ 116765 w 7467600"/>
              <a:gd name="connsiteY724" fmla="*/ 1911033 h 6858000"/>
              <a:gd name="connsiteX725" fmla="*/ 16405 w 7467600"/>
              <a:gd name="connsiteY725" fmla="*/ 1803412 h 6858000"/>
              <a:gd name="connsiteX726" fmla="*/ 0 w 7467600"/>
              <a:gd name="connsiteY726" fmla="*/ 1784777 h 6858000"/>
              <a:gd name="connsiteX727" fmla="*/ 0 w 7467600"/>
              <a:gd name="connsiteY727" fmla="*/ 1740082 h 6858000"/>
              <a:gd name="connsiteX728" fmla="*/ 39394 w 7467600"/>
              <a:gd name="connsiteY728" fmla="*/ 1784856 h 6858000"/>
              <a:gd name="connsiteX729" fmla="*/ 135813 w 7467600"/>
              <a:gd name="connsiteY729" fmla="*/ 1888838 h 6858000"/>
              <a:gd name="connsiteX730" fmla="*/ 242575 w 7467600"/>
              <a:gd name="connsiteY730" fmla="*/ 1958841 h 6858000"/>
              <a:gd name="connsiteX731" fmla="*/ 82197 w 7467600"/>
              <a:gd name="connsiteY731" fmla="*/ 1754826 h 6858000"/>
              <a:gd name="connsiteX732" fmla="*/ 0 w 7467600"/>
              <a:gd name="connsiteY732" fmla="*/ 1679650 h 6858000"/>
              <a:gd name="connsiteX733" fmla="*/ 0 w 7467600"/>
              <a:gd name="connsiteY733" fmla="*/ 1602463 h 6858000"/>
              <a:gd name="connsiteX734" fmla="*/ 84689 w 7467600"/>
              <a:gd name="connsiteY734" fmla="*/ 1677442 h 6858000"/>
              <a:gd name="connsiteX735" fmla="*/ 298437 w 7467600"/>
              <a:gd name="connsiteY735" fmla="*/ 1968019 h 6858000"/>
              <a:gd name="connsiteX736" fmla="*/ 227269 w 7467600"/>
              <a:gd name="connsiteY736" fmla="*/ 1114064 h 6858000"/>
              <a:gd name="connsiteX737" fmla="*/ 248003 w 7467600"/>
              <a:gd name="connsiteY737" fmla="*/ 1089613 h 6858000"/>
              <a:gd name="connsiteX738" fmla="*/ 427020 w 7467600"/>
              <a:gd name="connsiteY738" fmla="*/ 1619803 h 6858000"/>
              <a:gd name="connsiteX739" fmla="*/ 340345 w 7467600"/>
              <a:gd name="connsiteY739" fmla="*/ 2027739 h 6858000"/>
              <a:gd name="connsiteX740" fmla="*/ 360865 w 7467600"/>
              <a:gd name="connsiteY740" fmla="*/ 2044827 h 6858000"/>
              <a:gd name="connsiteX741" fmla="*/ 560414 w 7467600"/>
              <a:gd name="connsiteY741" fmla="*/ 2421457 h 6858000"/>
              <a:gd name="connsiteX742" fmla="*/ 1359703 w 7467600"/>
              <a:gd name="connsiteY742" fmla="*/ 2578554 h 6858000"/>
              <a:gd name="connsiteX743" fmla="*/ 1359422 w 7467600"/>
              <a:gd name="connsiteY743" fmla="*/ 2577994 h 6858000"/>
              <a:gd name="connsiteX744" fmla="*/ 828701 w 7467600"/>
              <a:gd name="connsiteY744" fmla="*/ 1839520 h 6858000"/>
              <a:gd name="connsiteX745" fmla="*/ 494427 w 7467600"/>
              <a:gd name="connsiteY745" fmla="*/ 1092333 h 6858000"/>
              <a:gd name="connsiteX746" fmla="*/ 506322 w 7467600"/>
              <a:gd name="connsiteY746" fmla="*/ 1020997 h 6858000"/>
              <a:gd name="connsiteX747" fmla="*/ 4570198 w 7467600"/>
              <a:gd name="connsiteY747" fmla="*/ 978081 h 6858000"/>
              <a:gd name="connsiteX748" fmla="*/ 4523691 w 7467600"/>
              <a:gd name="connsiteY748" fmla="*/ 1127776 h 6858000"/>
              <a:gd name="connsiteX749" fmla="*/ 4509875 w 7467600"/>
              <a:gd name="connsiteY749" fmla="*/ 1167552 h 6858000"/>
              <a:gd name="connsiteX750" fmla="*/ 4478168 w 7467600"/>
              <a:gd name="connsiteY750" fmla="*/ 1260735 h 6858000"/>
              <a:gd name="connsiteX751" fmla="*/ 4409309 w 7467600"/>
              <a:gd name="connsiteY751" fmla="*/ 1666996 h 6858000"/>
              <a:gd name="connsiteX752" fmla="*/ 4370031 w 7467600"/>
              <a:gd name="connsiteY752" fmla="*/ 1955666 h 6858000"/>
              <a:gd name="connsiteX753" fmla="*/ 4570198 w 7467600"/>
              <a:gd name="connsiteY753" fmla="*/ 978081 h 6858000"/>
              <a:gd name="connsiteX754" fmla="*/ 4557898 w 7467600"/>
              <a:gd name="connsiteY754" fmla="*/ 900011 h 6858000"/>
              <a:gd name="connsiteX755" fmla="*/ 4344840 w 7467600"/>
              <a:gd name="connsiteY755" fmla="*/ 1922038 h 6858000"/>
              <a:gd name="connsiteX756" fmla="*/ 4378710 w 7467600"/>
              <a:gd name="connsiteY756" fmla="*/ 1665516 h 6858000"/>
              <a:gd name="connsiteX757" fmla="*/ 4448798 w 7467600"/>
              <a:gd name="connsiteY757" fmla="*/ 1253024 h 6858000"/>
              <a:gd name="connsiteX758" fmla="*/ 4480315 w 7467600"/>
              <a:gd name="connsiteY758" fmla="*/ 1158454 h 6858000"/>
              <a:gd name="connsiteX759" fmla="*/ 4494133 w 7467600"/>
              <a:gd name="connsiteY759" fmla="*/ 1118676 h 6858000"/>
              <a:gd name="connsiteX760" fmla="*/ 4557898 w 7467600"/>
              <a:gd name="connsiteY760" fmla="*/ 900011 h 6858000"/>
              <a:gd name="connsiteX761" fmla="*/ 5870151 w 7467600"/>
              <a:gd name="connsiteY761" fmla="*/ 898890 h 6858000"/>
              <a:gd name="connsiteX762" fmla="*/ 5861335 w 7467600"/>
              <a:gd name="connsiteY762" fmla="*/ 899177 h 6858000"/>
              <a:gd name="connsiteX763" fmla="*/ 5843702 w 7467600"/>
              <a:gd name="connsiteY763" fmla="*/ 899748 h 6858000"/>
              <a:gd name="connsiteX764" fmla="*/ 5651107 w 7467600"/>
              <a:gd name="connsiteY764" fmla="*/ 920306 h 6858000"/>
              <a:gd name="connsiteX765" fmla="*/ 5459407 w 7467600"/>
              <a:gd name="connsiteY765" fmla="*/ 940975 h 6858000"/>
              <a:gd name="connsiteX766" fmla="*/ 5374846 w 7467600"/>
              <a:gd name="connsiteY766" fmla="*/ 941988 h 6858000"/>
              <a:gd name="connsiteX767" fmla="*/ 5256105 w 7467600"/>
              <a:gd name="connsiteY767" fmla="*/ 945632 h 6858000"/>
              <a:gd name="connsiteX768" fmla="*/ 5107071 w 7467600"/>
              <a:gd name="connsiteY768" fmla="*/ 969720 h 6858000"/>
              <a:gd name="connsiteX769" fmla="*/ 4998681 w 7467600"/>
              <a:gd name="connsiteY769" fmla="*/ 988771 h 6858000"/>
              <a:gd name="connsiteX770" fmla="*/ 5870151 w 7467600"/>
              <a:gd name="connsiteY770" fmla="*/ 898890 h 6858000"/>
              <a:gd name="connsiteX771" fmla="*/ 5504425 w 7467600"/>
              <a:gd name="connsiteY771" fmla="*/ 848067 h 6858000"/>
              <a:gd name="connsiteX772" fmla="*/ 4968849 w 7467600"/>
              <a:gd name="connsiteY772" fmla="*/ 962318 h 6858000"/>
              <a:gd name="connsiteX773" fmla="*/ 5104039 w 7467600"/>
              <a:gd name="connsiteY773" fmla="*/ 940634 h 6858000"/>
              <a:gd name="connsiteX774" fmla="*/ 5256311 w 7467600"/>
              <a:gd name="connsiteY774" fmla="*/ 916490 h 6858000"/>
              <a:gd name="connsiteX775" fmla="*/ 5377381 w 7467600"/>
              <a:gd name="connsiteY775" fmla="*/ 912671 h 6858000"/>
              <a:gd name="connsiteX776" fmla="*/ 5460148 w 7467600"/>
              <a:gd name="connsiteY776" fmla="*/ 911442 h 6858000"/>
              <a:gd name="connsiteX777" fmla="*/ 5648971 w 7467600"/>
              <a:gd name="connsiteY777" fmla="*/ 891331 h 6858000"/>
              <a:gd name="connsiteX778" fmla="*/ 5844807 w 7467600"/>
              <a:gd name="connsiteY778" fmla="*/ 870718 h 6858000"/>
              <a:gd name="connsiteX779" fmla="*/ 5862975 w 7467600"/>
              <a:gd name="connsiteY779" fmla="*/ 869756 h 6858000"/>
              <a:gd name="connsiteX780" fmla="*/ 5920887 w 7467600"/>
              <a:gd name="connsiteY780" fmla="*/ 865929 h 6858000"/>
              <a:gd name="connsiteX781" fmla="*/ 5504425 w 7467600"/>
              <a:gd name="connsiteY781" fmla="*/ 848067 h 6858000"/>
              <a:gd name="connsiteX782" fmla="*/ 3607114 w 7467600"/>
              <a:gd name="connsiteY782" fmla="*/ 467441 h 6858000"/>
              <a:gd name="connsiteX783" fmla="*/ 3296242 w 7467600"/>
              <a:gd name="connsiteY783" fmla="*/ 807991 h 6858000"/>
              <a:gd name="connsiteX784" fmla="*/ 3174674 w 7467600"/>
              <a:gd name="connsiteY784" fmla="*/ 919759 h 6858000"/>
              <a:gd name="connsiteX785" fmla="*/ 3042978 w 7467600"/>
              <a:gd name="connsiteY785" fmla="*/ 1054894 h 6858000"/>
              <a:gd name="connsiteX786" fmla="*/ 2968914 w 7467600"/>
              <a:gd name="connsiteY786" fmla="*/ 1133756 h 6858000"/>
              <a:gd name="connsiteX787" fmla="*/ 3103823 w 7467600"/>
              <a:gd name="connsiteY787" fmla="*/ 1026814 h 6858000"/>
              <a:gd name="connsiteX788" fmla="*/ 3607114 w 7467600"/>
              <a:gd name="connsiteY788" fmla="*/ 467441 h 6858000"/>
              <a:gd name="connsiteX789" fmla="*/ 3744487 w 7467600"/>
              <a:gd name="connsiteY789" fmla="*/ 383136 h 6858000"/>
              <a:gd name="connsiteX790" fmla="*/ 3970213 w 7467600"/>
              <a:gd name="connsiteY790" fmla="*/ 995559 h 6858000"/>
              <a:gd name="connsiteX791" fmla="*/ 3744487 w 7467600"/>
              <a:gd name="connsiteY791" fmla="*/ 383136 h 6858000"/>
              <a:gd name="connsiteX792" fmla="*/ 3624562 w 7467600"/>
              <a:gd name="connsiteY792" fmla="*/ 367041 h 6858000"/>
              <a:gd name="connsiteX793" fmla="*/ 3489712 w 7467600"/>
              <a:gd name="connsiteY793" fmla="*/ 485386 h 6858000"/>
              <a:gd name="connsiteX794" fmla="*/ 3182994 w 7467600"/>
              <a:gd name="connsiteY794" fmla="*/ 828265 h 6858000"/>
              <a:gd name="connsiteX795" fmla="*/ 2892114 w 7467600"/>
              <a:gd name="connsiteY795" fmla="*/ 1172635 h 6858000"/>
              <a:gd name="connsiteX796" fmla="*/ 3021459 w 7467600"/>
              <a:gd name="connsiteY796" fmla="*/ 1035385 h 6858000"/>
              <a:gd name="connsiteX797" fmla="*/ 3153873 w 7467600"/>
              <a:gd name="connsiteY797" fmla="*/ 898971 h 6858000"/>
              <a:gd name="connsiteX798" fmla="*/ 3276511 w 7467600"/>
              <a:gd name="connsiteY798" fmla="*/ 786423 h 6858000"/>
              <a:gd name="connsiteX799" fmla="*/ 3584154 w 7467600"/>
              <a:gd name="connsiteY799" fmla="*/ 448218 h 6858000"/>
              <a:gd name="connsiteX800" fmla="*/ 3624562 w 7467600"/>
              <a:gd name="connsiteY800" fmla="*/ 367041 h 6858000"/>
              <a:gd name="connsiteX801" fmla="*/ 3766672 w 7467600"/>
              <a:gd name="connsiteY801" fmla="*/ 359429 h 6858000"/>
              <a:gd name="connsiteX802" fmla="*/ 3996338 w 7467600"/>
              <a:gd name="connsiteY802" fmla="*/ 968237 h 6858000"/>
              <a:gd name="connsiteX803" fmla="*/ 3766672 w 7467600"/>
              <a:gd name="connsiteY803" fmla="*/ 359429 h 6858000"/>
              <a:gd name="connsiteX804" fmla="*/ 5805386 w 7467600"/>
              <a:gd name="connsiteY804" fmla="*/ 239240 h 6858000"/>
              <a:gd name="connsiteX805" fmla="*/ 5736947 w 7467600"/>
              <a:gd name="connsiteY805" fmla="*/ 261367 h 6858000"/>
              <a:gd name="connsiteX806" fmla="*/ 5427012 w 7467600"/>
              <a:gd name="connsiteY806" fmla="*/ 311272 h 6858000"/>
              <a:gd name="connsiteX807" fmla="*/ 5147818 w 7467600"/>
              <a:gd name="connsiteY807" fmla="*/ 322112 h 6858000"/>
              <a:gd name="connsiteX808" fmla="*/ 5060854 w 7467600"/>
              <a:gd name="connsiteY808" fmla="*/ 311882 h 6858000"/>
              <a:gd name="connsiteX809" fmla="*/ 4945989 w 7467600"/>
              <a:gd name="connsiteY809" fmla="*/ 300516 h 6858000"/>
              <a:gd name="connsiteX810" fmla="*/ 5410479 w 7467600"/>
              <a:gd name="connsiteY810" fmla="*/ 348434 h 6858000"/>
              <a:gd name="connsiteX811" fmla="*/ 5805386 w 7467600"/>
              <a:gd name="connsiteY811" fmla="*/ 239240 h 6858000"/>
              <a:gd name="connsiteX812" fmla="*/ 5905192 w 7467600"/>
              <a:gd name="connsiteY812" fmla="*/ 163079 h 6858000"/>
              <a:gd name="connsiteX813" fmla="*/ 5865655 w 7467600"/>
              <a:gd name="connsiteY813" fmla="*/ 171901 h 6858000"/>
              <a:gd name="connsiteX814" fmla="*/ 5259740 w 7467600"/>
              <a:gd name="connsiteY814" fmla="*/ 257013 h 6858000"/>
              <a:gd name="connsiteX815" fmla="*/ 5208466 w 7467600"/>
              <a:gd name="connsiteY815" fmla="*/ 257550 h 6858000"/>
              <a:gd name="connsiteX816" fmla="*/ 4980204 w 7467600"/>
              <a:gd name="connsiteY816" fmla="*/ 271903 h 6858000"/>
              <a:gd name="connsiteX817" fmla="*/ 5068068 w 7467600"/>
              <a:gd name="connsiteY817" fmla="*/ 282244 h 6858000"/>
              <a:gd name="connsiteX818" fmla="*/ 5153231 w 7467600"/>
              <a:gd name="connsiteY818" fmla="*/ 292240 h 6858000"/>
              <a:gd name="connsiteX819" fmla="*/ 5426491 w 7467600"/>
              <a:gd name="connsiteY819" fmla="*/ 281128 h 6858000"/>
              <a:gd name="connsiteX820" fmla="*/ 5731212 w 7467600"/>
              <a:gd name="connsiteY820" fmla="*/ 231951 h 6858000"/>
              <a:gd name="connsiteX821" fmla="*/ 5905192 w 7467600"/>
              <a:gd name="connsiteY821" fmla="*/ 163079 h 6858000"/>
              <a:gd name="connsiteX822" fmla="*/ 5944437 w 7467600"/>
              <a:gd name="connsiteY822" fmla="*/ 113829 h 6858000"/>
              <a:gd name="connsiteX823" fmla="*/ 5825032 w 7467600"/>
              <a:gd name="connsiteY823" fmla="*/ 146405 h 6858000"/>
              <a:gd name="connsiteX824" fmla="*/ 4955599 w 7467600"/>
              <a:gd name="connsiteY824" fmla="*/ 247008 h 6858000"/>
              <a:gd name="connsiteX825" fmla="*/ 5210104 w 7467600"/>
              <a:gd name="connsiteY825" fmla="*/ 228123 h 6858000"/>
              <a:gd name="connsiteX826" fmla="*/ 5261015 w 7467600"/>
              <a:gd name="connsiteY826" fmla="*/ 227087 h 6858000"/>
              <a:gd name="connsiteX827" fmla="*/ 5861181 w 7467600"/>
              <a:gd name="connsiteY827" fmla="*/ 143093 h 6858000"/>
              <a:gd name="connsiteX828" fmla="*/ 5961252 w 7467600"/>
              <a:gd name="connsiteY828" fmla="*/ 114820 h 6858000"/>
              <a:gd name="connsiteX829" fmla="*/ 5944437 w 7467600"/>
              <a:gd name="connsiteY829" fmla="*/ 113829 h 6858000"/>
              <a:gd name="connsiteX830" fmla="*/ 3882765 w 7467600"/>
              <a:gd name="connsiteY830" fmla="*/ 0 h 6858000"/>
              <a:gd name="connsiteX831" fmla="*/ 3995099 w 7467600"/>
              <a:gd name="connsiteY831" fmla="*/ 0 h 6858000"/>
              <a:gd name="connsiteX832" fmla="*/ 4163818 w 7467600"/>
              <a:gd name="connsiteY832" fmla="*/ 234104 h 6858000"/>
              <a:gd name="connsiteX833" fmla="*/ 4172099 w 7467600"/>
              <a:gd name="connsiteY833" fmla="*/ 234207 h 6858000"/>
              <a:gd name="connsiteX834" fmla="*/ 4784282 w 7467600"/>
              <a:gd name="connsiteY834" fmla="*/ 276561 h 6858000"/>
              <a:gd name="connsiteX835" fmla="*/ 4801687 w 7467600"/>
              <a:gd name="connsiteY835" fmla="*/ 267764 h 6858000"/>
              <a:gd name="connsiteX836" fmla="*/ 6082788 w 7467600"/>
              <a:gd name="connsiteY836" fmla="*/ 64119 h 6858000"/>
              <a:gd name="connsiteX837" fmla="*/ 6099442 w 7467600"/>
              <a:gd name="connsiteY837" fmla="*/ 82568 h 6858000"/>
              <a:gd name="connsiteX838" fmla="*/ 4804137 w 7467600"/>
              <a:gd name="connsiteY838" fmla="*/ 320931 h 6858000"/>
              <a:gd name="connsiteX839" fmla="*/ 4227047 w 7467600"/>
              <a:gd name="connsiteY839" fmla="*/ 313415 h 6858000"/>
              <a:gd name="connsiteX840" fmla="*/ 4346041 w 7467600"/>
              <a:gd name="connsiteY840" fmla="*/ 456086 h 6858000"/>
              <a:gd name="connsiteX841" fmla="*/ 4870967 w 7467600"/>
              <a:gd name="connsiteY841" fmla="*/ 963061 h 6858000"/>
              <a:gd name="connsiteX842" fmla="*/ 4889647 w 7467600"/>
              <a:gd name="connsiteY842" fmla="*/ 957147 h 6858000"/>
              <a:gd name="connsiteX843" fmla="*/ 5422504 w 7467600"/>
              <a:gd name="connsiteY843" fmla="*/ 805191 h 6858000"/>
              <a:gd name="connsiteX844" fmla="*/ 6087656 w 7467600"/>
              <a:gd name="connsiteY844" fmla="*/ 826703 h 6858000"/>
              <a:gd name="connsiteX845" fmla="*/ 6058717 w 7467600"/>
              <a:gd name="connsiteY845" fmla="*/ 865992 h 6858000"/>
              <a:gd name="connsiteX846" fmla="*/ 4974153 w 7467600"/>
              <a:gd name="connsiteY846" fmla="*/ 1045456 h 6858000"/>
              <a:gd name="connsiteX847" fmla="*/ 5627835 w 7467600"/>
              <a:gd name="connsiteY847" fmla="*/ 1472077 h 6858000"/>
              <a:gd name="connsiteX848" fmla="*/ 5629817 w 7467600"/>
              <a:gd name="connsiteY848" fmla="*/ 1471412 h 6858000"/>
              <a:gd name="connsiteX849" fmla="*/ 5634124 w 7467600"/>
              <a:gd name="connsiteY849" fmla="*/ 1470572 h 6858000"/>
              <a:gd name="connsiteX850" fmla="*/ 5755832 w 7467600"/>
              <a:gd name="connsiteY850" fmla="*/ 1383886 h 6858000"/>
              <a:gd name="connsiteX851" fmla="*/ 6014186 w 7467600"/>
              <a:gd name="connsiteY851" fmla="*/ 1279799 h 6858000"/>
              <a:gd name="connsiteX852" fmla="*/ 6901619 w 7467600"/>
              <a:gd name="connsiteY852" fmla="*/ 1047874 h 6858000"/>
              <a:gd name="connsiteX853" fmla="*/ 6931566 w 7467600"/>
              <a:gd name="connsiteY853" fmla="*/ 1062034 h 6858000"/>
              <a:gd name="connsiteX854" fmla="*/ 5790982 w 7467600"/>
              <a:gd name="connsiteY854" fmla="*/ 1561380 h 6858000"/>
              <a:gd name="connsiteX855" fmla="*/ 6188971 w 7467600"/>
              <a:gd name="connsiteY855" fmla="*/ 1755168 h 6858000"/>
              <a:gd name="connsiteX856" fmla="*/ 6202446 w 7467600"/>
              <a:gd name="connsiteY856" fmla="*/ 1752268 h 6858000"/>
              <a:gd name="connsiteX857" fmla="*/ 7179560 w 7467600"/>
              <a:gd name="connsiteY857" fmla="*/ 1467551 h 6858000"/>
              <a:gd name="connsiteX858" fmla="*/ 7158730 w 7467600"/>
              <a:gd name="connsiteY858" fmla="*/ 1507835 h 6858000"/>
              <a:gd name="connsiteX859" fmla="*/ 6326959 w 7467600"/>
              <a:gd name="connsiteY859" fmla="*/ 1817686 h 6858000"/>
              <a:gd name="connsiteX860" fmla="*/ 6537433 w 7467600"/>
              <a:gd name="connsiteY860" fmla="*/ 1907790 h 6858000"/>
              <a:gd name="connsiteX861" fmla="*/ 6550221 w 7467600"/>
              <a:gd name="connsiteY861" fmla="*/ 1910729 h 6858000"/>
              <a:gd name="connsiteX862" fmla="*/ 6964438 w 7467600"/>
              <a:gd name="connsiteY862" fmla="*/ 2209505 h 6858000"/>
              <a:gd name="connsiteX863" fmla="*/ 7367862 w 7467600"/>
              <a:gd name="connsiteY863" fmla="*/ 2806833 h 6858000"/>
              <a:gd name="connsiteX864" fmla="*/ 7364329 w 7467600"/>
              <a:gd name="connsiteY864" fmla="*/ 2826907 h 6858000"/>
              <a:gd name="connsiteX865" fmla="*/ 7290545 w 7467600"/>
              <a:gd name="connsiteY865" fmla="*/ 2850663 h 6858000"/>
              <a:gd name="connsiteX866" fmla="*/ 6472036 w 7467600"/>
              <a:gd name="connsiteY866" fmla="*/ 1959003 h 6858000"/>
              <a:gd name="connsiteX867" fmla="*/ 5792897 w 7467600"/>
              <a:gd name="connsiteY867" fmla="*/ 1647747 h 6858000"/>
              <a:gd name="connsiteX868" fmla="*/ 5842751 w 7467600"/>
              <a:gd name="connsiteY868" fmla="*/ 1816112 h 6858000"/>
              <a:gd name="connsiteX869" fmla="*/ 5847424 w 7467600"/>
              <a:gd name="connsiteY869" fmla="*/ 1815776 h 6858000"/>
              <a:gd name="connsiteX870" fmla="*/ 6399821 w 7467600"/>
              <a:gd name="connsiteY870" fmla="*/ 2344799 h 6858000"/>
              <a:gd name="connsiteX871" fmla="*/ 6323232 w 7467600"/>
              <a:gd name="connsiteY871" fmla="*/ 2389634 h 6858000"/>
              <a:gd name="connsiteX872" fmla="*/ 5942958 w 7467600"/>
              <a:gd name="connsiteY872" fmla="*/ 2077708 h 6858000"/>
              <a:gd name="connsiteX873" fmla="*/ 5921559 w 7467600"/>
              <a:gd name="connsiteY873" fmla="*/ 2378596 h 6858000"/>
              <a:gd name="connsiteX874" fmla="*/ 5817651 w 7467600"/>
              <a:gd name="connsiteY874" fmla="*/ 3023919 h 6858000"/>
              <a:gd name="connsiteX875" fmla="*/ 5729634 w 7467600"/>
              <a:gd name="connsiteY875" fmla="*/ 3051849 h 6858000"/>
              <a:gd name="connsiteX876" fmla="*/ 5611018 w 7467600"/>
              <a:gd name="connsiteY876" fmla="*/ 2316769 h 6858000"/>
              <a:gd name="connsiteX877" fmla="*/ 5687608 w 7467600"/>
              <a:gd name="connsiteY877" fmla="*/ 2039972 h 6858000"/>
              <a:gd name="connsiteX878" fmla="*/ 5657554 w 7467600"/>
              <a:gd name="connsiteY878" fmla="*/ 1576445 h 6858000"/>
              <a:gd name="connsiteX879" fmla="*/ 5150475 w 7467600"/>
              <a:gd name="connsiteY879" fmla="*/ 1274012 h 6858000"/>
              <a:gd name="connsiteX880" fmla="*/ 5349142 w 7467600"/>
              <a:gd name="connsiteY880" fmla="*/ 2204405 h 6858000"/>
              <a:gd name="connsiteX881" fmla="*/ 5262214 w 7467600"/>
              <a:gd name="connsiteY881" fmla="*/ 2233836 h 6858000"/>
              <a:gd name="connsiteX882" fmla="*/ 4981539 w 7467600"/>
              <a:gd name="connsiteY882" fmla="*/ 1542201 h 6858000"/>
              <a:gd name="connsiteX883" fmla="*/ 4958461 w 7467600"/>
              <a:gd name="connsiteY883" fmla="*/ 1136957 h 6858000"/>
              <a:gd name="connsiteX884" fmla="*/ 4655015 w 7467600"/>
              <a:gd name="connsiteY884" fmla="*/ 891426 h 6858000"/>
              <a:gd name="connsiteX885" fmla="*/ 4348002 w 7467600"/>
              <a:gd name="connsiteY885" fmla="*/ 2205895 h 6858000"/>
              <a:gd name="connsiteX886" fmla="*/ 4262250 w 7467600"/>
              <a:gd name="connsiteY886" fmla="*/ 2219972 h 6858000"/>
              <a:gd name="connsiteX887" fmla="*/ 4550611 w 7467600"/>
              <a:gd name="connsiteY887" fmla="*/ 817540 h 6858000"/>
              <a:gd name="connsiteX888" fmla="*/ 4564418 w 7467600"/>
              <a:gd name="connsiteY888" fmla="*/ 808293 h 6858000"/>
              <a:gd name="connsiteX889" fmla="*/ 4266388 w 7467600"/>
              <a:gd name="connsiteY889" fmla="*/ 500083 h 6858000"/>
              <a:gd name="connsiteX890" fmla="*/ 4032842 w 7467600"/>
              <a:gd name="connsiteY890" fmla="*/ 211809 h 6858000"/>
              <a:gd name="connsiteX891" fmla="*/ 3882765 w 7467600"/>
              <a:gd name="connsiteY891" fmla="*/ 0 h 6858000"/>
              <a:gd name="connsiteX892" fmla="*/ 3721337 w 7467600"/>
              <a:gd name="connsiteY892" fmla="*/ 0 h 6858000"/>
              <a:gd name="connsiteX893" fmla="*/ 3797544 w 7467600"/>
              <a:gd name="connsiteY893" fmla="*/ 0 h 6858000"/>
              <a:gd name="connsiteX894" fmla="*/ 3775734 w 7467600"/>
              <a:gd name="connsiteY894" fmla="*/ 95131 h 6858000"/>
              <a:gd name="connsiteX895" fmla="*/ 3724807 w 7467600"/>
              <a:gd name="connsiteY895" fmla="*/ 272257 h 6858000"/>
              <a:gd name="connsiteX896" fmla="*/ 3726844 w 7467600"/>
              <a:gd name="connsiteY896" fmla="*/ 282988 h 6858000"/>
              <a:gd name="connsiteX897" fmla="*/ 3742664 w 7467600"/>
              <a:gd name="connsiteY897" fmla="*/ 279918 h 6858000"/>
              <a:gd name="connsiteX898" fmla="*/ 4103910 w 7467600"/>
              <a:gd name="connsiteY898" fmla="*/ 1161917 h 6858000"/>
              <a:gd name="connsiteX899" fmla="*/ 4020269 w 7467600"/>
              <a:gd name="connsiteY899" fmla="*/ 1200406 h 6858000"/>
              <a:gd name="connsiteX900" fmla="*/ 3674882 w 7467600"/>
              <a:gd name="connsiteY900" fmla="*/ 488524 h 6858000"/>
              <a:gd name="connsiteX901" fmla="*/ 3132682 w 7467600"/>
              <a:gd name="connsiteY901" fmla="*/ 1072284 h 6858000"/>
              <a:gd name="connsiteX902" fmla="*/ 2716346 w 7467600"/>
              <a:gd name="connsiteY902" fmla="*/ 1276376 h 6858000"/>
              <a:gd name="connsiteX903" fmla="*/ 2716772 w 7467600"/>
              <a:gd name="connsiteY903" fmla="*/ 1255462 h 6858000"/>
              <a:gd name="connsiteX904" fmla="*/ 3471096 w 7467600"/>
              <a:gd name="connsiteY904" fmla="*/ 437072 h 6858000"/>
              <a:gd name="connsiteX905" fmla="*/ 3639057 w 7467600"/>
              <a:gd name="connsiteY905" fmla="*/ 286334 h 6858000"/>
              <a:gd name="connsiteX906" fmla="*/ 3640309 w 7467600"/>
              <a:gd name="connsiteY906" fmla="*/ 284664 h 6858000"/>
              <a:gd name="connsiteX907" fmla="*/ 3646022 w 7467600"/>
              <a:gd name="connsiteY907" fmla="*/ 276711 h 6858000"/>
              <a:gd name="connsiteX908" fmla="*/ 3707943 w 7467600"/>
              <a:gd name="connsiteY908" fmla="*/ 65958 h 6858000"/>
              <a:gd name="connsiteX909" fmla="*/ 3721337 w 7467600"/>
              <a:gd name="connsiteY909" fmla="*/ 0 h 6858000"/>
              <a:gd name="connsiteX910" fmla="*/ 2867960 w 7467600"/>
              <a:gd name="connsiteY910" fmla="*/ 0 h 6858000"/>
              <a:gd name="connsiteX911" fmla="*/ 2926351 w 7467600"/>
              <a:gd name="connsiteY911" fmla="*/ 0 h 6858000"/>
              <a:gd name="connsiteX912" fmla="*/ 2902823 w 7467600"/>
              <a:gd name="connsiteY912" fmla="*/ 262929 h 6858000"/>
              <a:gd name="connsiteX913" fmla="*/ 2940663 w 7467600"/>
              <a:gd name="connsiteY913" fmla="*/ 140884 h 6858000"/>
              <a:gd name="connsiteX914" fmla="*/ 2947039 w 7467600"/>
              <a:gd name="connsiteY914" fmla="*/ 122524 h 6858000"/>
              <a:gd name="connsiteX915" fmla="*/ 2984316 w 7467600"/>
              <a:gd name="connsiteY915" fmla="*/ 0 h 6858000"/>
              <a:gd name="connsiteX916" fmla="*/ 3016114 w 7467600"/>
              <a:gd name="connsiteY916" fmla="*/ 0 h 6858000"/>
              <a:gd name="connsiteX917" fmla="*/ 2979949 w 7467600"/>
              <a:gd name="connsiteY917" fmla="*/ 119274 h 6858000"/>
              <a:gd name="connsiteX918" fmla="*/ 3023879 w 7467600"/>
              <a:gd name="connsiteY918" fmla="*/ 0 h 6858000"/>
              <a:gd name="connsiteX919" fmla="*/ 3105400 w 7467600"/>
              <a:gd name="connsiteY919" fmla="*/ 0 h 6858000"/>
              <a:gd name="connsiteX920" fmla="*/ 3094669 w 7467600"/>
              <a:gd name="connsiteY920" fmla="*/ 30308 h 6858000"/>
              <a:gd name="connsiteX921" fmla="*/ 2901945 w 7467600"/>
              <a:gd name="connsiteY921" fmla="*/ 466538 h 6858000"/>
              <a:gd name="connsiteX922" fmla="*/ 2815209 w 7467600"/>
              <a:gd name="connsiteY922" fmla="*/ 497361 h 6858000"/>
              <a:gd name="connsiteX923" fmla="*/ 2844845 w 7467600"/>
              <a:gd name="connsiteY923" fmla="*/ 127638 h 6858000"/>
              <a:gd name="connsiteX924" fmla="*/ 2867960 w 7467600"/>
              <a:gd name="connsiteY924" fmla="*/ 0 h 6858000"/>
              <a:gd name="connsiteX925" fmla="*/ 1057230 w 7467600"/>
              <a:gd name="connsiteY925" fmla="*/ 0 h 6858000"/>
              <a:gd name="connsiteX926" fmla="*/ 1111003 w 7467600"/>
              <a:gd name="connsiteY926" fmla="*/ 0 h 6858000"/>
              <a:gd name="connsiteX927" fmla="*/ 1125553 w 7467600"/>
              <a:gd name="connsiteY927" fmla="*/ 52588 h 6858000"/>
              <a:gd name="connsiteX928" fmla="*/ 1304276 w 7467600"/>
              <a:gd name="connsiteY928" fmla="*/ 476275 h 6858000"/>
              <a:gd name="connsiteX929" fmla="*/ 1492066 w 7467600"/>
              <a:gd name="connsiteY929" fmla="*/ 886333 h 6858000"/>
              <a:gd name="connsiteX930" fmla="*/ 1423698 w 7467600"/>
              <a:gd name="connsiteY930" fmla="*/ 710817 h 6858000"/>
              <a:gd name="connsiteX931" fmla="*/ 1357609 w 7467600"/>
              <a:gd name="connsiteY931" fmla="*/ 532892 h 6858000"/>
              <a:gd name="connsiteX932" fmla="*/ 1309550 w 7467600"/>
              <a:gd name="connsiteY932" fmla="*/ 374031 h 6858000"/>
              <a:gd name="connsiteX933" fmla="*/ 1193673 w 7467600"/>
              <a:gd name="connsiteY933" fmla="*/ 49533 h 6858000"/>
              <a:gd name="connsiteX934" fmla="*/ 1164391 w 7467600"/>
              <a:gd name="connsiteY934" fmla="*/ 0 h 6858000"/>
              <a:gd name="connsiteX935" fmla="*/ 1200666 w 7467600"/>
              <a:gd name="connsiteY935" fmla="*/ 0 h 6858000"/>
              <a:gd name="connsiteX936" fmla="*/ 1223408 w 7467600"/>
              <a:gd name="connsiteY936" fmla="*/ 38996 h 6858000"/>
              <a:gd name="connsiteX937" fmla="*/ 1339635 w 7467600"/>
              <a:gd name="connsiteY937" fmla="*/ 365517 h 6858000"/>
              <a:gd name="connsiteX938" fmla="*/ 1387469 w 7467600"/>
              <a:gd name="connsiteY938" fmla="*/ 523079 h 6858000"/>
              <a:gd name="connsiteX939" fmla="*/ 1452685 w 7467600"/>
              <a:gd name="connsiteY939" fmla="*/ 699806 h 6858000"/>
              <a:gd name="connsiteX940" fmla="*/ 1492092 w 7467600"/>
              <a:gd name="connsiteY940" fmla="*/ 800424 h 6858000"/>
              <a:gd name="connsiteX941" fmla="*/ 1455302 w 7467600"/>
              <a:gd name="connsiteY941" fmla="*/ 632913 h 6858000"/>
              <a:gd name="connsiteX942" fmla="*/ 1222336 w 7467600"/>
              <a:gd name="connsiteY942" fmla="*/ 9480 h 6858000"/>
              <a:gd name="connsiteX943" fmla="*/ 1214634 w 7467600"/>
              <a:gd name="connsiteY943" fmla="*/ 0 h 6858000"/>
              <a:gd name="connsiteX944" fmla="*/ 1289827 w 7467600"/>
              <a:gd name="connsiteY944" fmla="*/ 0 h 6858000"/>
              <a:gd name="connsiteX945" fmla="*/ 1321076 w 7467600"/>
              <a:gd name="connsiteY945" fmla="*/ 59722 h 6858000"/>
              <a:gd name="connsiteX946" fmla="*/ 1512579 w 7467600"/>
              <a:gd name="connsiteY946" fmla="*/ 626441 h 6858000"/>
              <a:gd name="connsiteX947" fmla="*/ 1506076 w 7467600"/>
              <a:gd name="connsiteY947" fmla="*/ 1089289 h 6858000"/>
              <a:gd name="connsiteX948" fmla="*/ 1486346 w 7467600"/>
              <a:gd name="connsiteY948" fmla="*/ 1079919 h 6858000"/>
              <a:gd name="connsiteX949" fmla="*/ 1070511 w 7467600"/>
              <a:gd name="connsiteY949" fmla="*/ 48609 h 6858000"/>
              <a:gd name="connsiteX950" fmla="*/ 1057230 w 7467600"/>
              <a:gd name="connsiteY950" fmla="*/ 0 h 6858000"/>
              <a:gd name="connsiteX951" fmla="*/ 43151 w 7467600"/>
              <a:gd name="connsiteY951" fmla="*/ 0 h 6858000"/>
              <a:gd name="connsiteX952" fmla="*/ 95283 w 7467600"/>
              <a:gd name="connsiteY952" fmla="*/ 0 h 6858000"/>
              <a:gd name="connsiteX953" fmla="*/ 300708 w 7467600"/>
              <a:gd name="connsiteY953" fmla="*/ 154571 h 6858000"/>
              <a:gd name="connsiteX954" fmla="*/ 530414 w 7467600"/>
              <a:gd name="connsiteY954" fmla="*/ 354673 h 6858000"/>
              <a:gd name="connsiteX955" fmla="*/ 333785 w 7467600"/>
              <a:gd name="connsiteY955" fmla="*/ 161564 h 6858000"/>
              <a:gd name="connsiteX956" fmla="*/ 147005 w 7467600"/>
              <a:gd name="connsiteY956" fmla="*/ 0 h 6858000"/>
              <a:gd name="connsiteX957" fmla="*/ 272509 w 7467600"/>
              <a:gd name="connsiteY957" fmla="*/ 0 h 6858000"/>
              <a:gd name="connsiteX958" fmla="*/ 326276 w 7467600"/>
              <a:gd name="connsiteY958" fmla="*/ 45847 h 6858000"/>
              <a:gd name="connsiteX959" fmla="*/ 823759 w 7467600"/>
              <a:gd name="connsiteY959" fmla="*/ 574145 h 6858000"/>
              <a:gd name="connsiteX960" fmla="*/ 811254 w 7467600"/>
              <a:gd name="connsiteY960" fmla="*/ 665546 h 6858000"/>
              <a:gd name="connsiteX961" fmla="*/ 154042 w 7467600"/>
              <a:gd name="connsiteY961" fmla="*/ 261522 h 6858000"/>
              <a:gd name="connsiteX962" fmla="*/ 13550 w 7467600"/>
              <a:gd name="connsiteY962" fmla="*/ 158423 h 6858000"/>
              <a:gd name="connsiteX963" fmla="*/ 0 w 7467600"/>
              <a:gd name="connsiteY963" fmla="*/ 146618 h 6858000"/>
              <a:gd name="connsiteX964" fmla="*/ 0 w 7467600"/>
              <a:gd name="connsiteY964" fmla="*/ 59161 h 6858000"/>
              <a:gd name="connsiteX965" fmla="*/ 45427 w 7467600"/>
              <a:gd name="connsiteY965" fmla="*/ 101078 h 6858000"/>
              <a:gd name="connsiteX966" fmla="*/ 630103 w 7467600"/>
              <a:gd name="connsiteY966" fmla="*/ 485885 h 6858000"/>
              <a:gd name="connsiteX967" fmla="*/ 532040 w 7467600"/>
              <a:gd name="connsiteY967" fmla="*/ 399359 h 6858000"/>
              <a:gd name="connsiteX968" fmla="*/ 517618 w 7467600"/>
              <a:gd name="connsiteY968" fmla="*/ 385726 h 6858000"/>
              <a:gd name="connsiteX969" fmla="*/ 285074 w 7467600"/>
              <a:gd name="connsiteY969" fmla="*/ 182755 h 6858000"/>
              <a:gd name="connsiteX970" fmla="*/ 43151 w 7467600"/>
              <a:gd name="connsiteY97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105827 w 7467600"/>
              <a:gd name="connsiteY80" fmla="*/ 5718700 h 6858000"/>
              <a:gd name="connsiteX81" fmla="*/ 7356878 w 7467600"/>
              <a:gd name="connsiteY81" fmla="*/ 5981332 h 6858000"/>
              <a:gd name="connsiteX82" fmla="*/ 7467600 w 7467600"/>
              <a:gd name="connsiteY82" fmla="*/ 6117703 h 6858000"/>
              <a:gd name="connsiteX83" fmla="*/ 7467600 w 7467600"/>
              <a:gd name="connsiteY83" fmla="*/ 6163634 h 6858000"/>
              <a:gd name="connsiteX84" fmla="*/ 7403637 w 7467600"/>
              <a:gd name="connsiteY84" fmla="*/ 6083957 h 6858000"/>
              <a:gd name="connsiteX85" fmla="*/ 7254615 w 7467600"/>
              <a:gd name="connsiteY85" fmla="*/ 5911918 h 6858000"/>
              <a:gd name="connsiteX86" fmla="*/ 7312589 w 7467600"/>
              <a:gd name="connsiteY86" fmla="*/ 5982309 h 6858000"/>
              <a:gd name="connsiteX87" fmla="*/ 7448321 w 7467600"/>
              <a:gd name="connsiteY87" fmla="*/ 6190991 h 6858000"/>
              <a:gd name="connsiteX88" fmla="*/ 7467600 w 7467600"/>
              <a:gd name="connsiteY88" fmla="*/ 6221686 h 6858000"/>
              <a:gd name="connsiteX89" fmla="*/ 7467600 w 7467600"/>
              <a:gd name="connsiteY89" fmla="*/ 6334256 h 6858000"/>
              <a:gd name="connsiteX90" fmla="*/ 7454976 w 7467600"/>
              <a:gd name="connsiteY90" fmla="*/ 6318297 h 6858000"/>
              <a:gd name="connsiteX91" fmla="*/ 1456157 w 7467600"/>
              <a:gd name="connsiteY91" fmla="*/ 5371404 h 6858000"/>
              <a:gd name="connsiteX92" fmla="*/ 1244432 w 7467600"/>
              <a:gd name="connsiteY92" fmla="*/ 5385601 h 6858000"/>
              <a:gd name="connsiteX93" fmla="*/ 973990 w 7467600"/>
              <a:gd name="connsiteY93" fmla="*/ 5424940 h 6858000"/>
              <a:gd name="connsiteX94" fmla="*/ 1103809 w 7467600"/>
              <a:gd name="connsiteY94" fmla="*/ 5433720 h 6858000"/>
              <a:gd name="connsiteX95" fmla="*/ 1123454 w 7467600"/>
              <a:gd name="connsiteY95" fmla="*/ 5435727 h 6858000"/>
              <a:gd name="connsiteX96" fmla="*/ 1737017 w 7467600"/>
              <a:gd name="connsiteY96" fmla="*/ 5452183 h 6858000"/>
              <a:gd name="connsiteX97" fmla="*/ 1824397 w 7467600"/>
              <a:gd name="connsiteY97" fmla="*/ 5447757 h 6858000"/>
              <a:gd name="connsiteX98" fmla="*/ 2070059 w 7467600"/>
              <a:gd name="connsiteY98" fmla="*/ 5441660 h 6858000"/>
              <a:gd name="connsiteX99" fmla="*/ 1456157 w 7467600"/>
              <a:gd name="connsiteY99" fmla="*/ 5371404 h 6858000"/>
              <a:gd name="connsiteX100" fmla="*/ 4988186 w 7467600"/>
              <a:gd name="connsiteY100" fmla="*/ 5216467 h 6858000"/>
              <a:gd name="connsiteX101" fmla="*/ 4777334 w 7467600"/>
              <a:gd name="connsiteY101" fmla="*/ 5406072 h 6858000"/>
              <a:gd name="connsiteX102" fmla="*/ 4718341 w 7467600"/>
              <a:gd name="connsiteY102" fmla="*/ 5468043 h 6858000"/>
              <a:gd name="connsiteX103" fmla="*/ 4604655 w 7467600"/>
              <a:gd name="connsiteY103" fmla="*/ 5583434 h 6858000"/>
              <a:gd name="connsiteX104" fmla="*/ 4565074 w 7467600"/>
              <a:gd name="connsiteY104" fmla="*/ 5618550 h 6858000"/>
              <a:gd name="connsiteX105" fmla="*/ 4988186 w 7467600"/>
              <a:gd name="connsiteY105" fmla="*/ 5216467 h 6858000"/>
              <a:gd name="connsiteX106" fmla="*/ 4978032 w 7467600"/>
              <a:gd name="connsiteY106" fmla="*/ 5183809 h 6858000"/>
              <a:gd name="connsiteX107" fmla="*/ 4463413 w 7467600"/>
              <a:gd name="connsiteY107" fmla="*/ 5615162 h 6858000"/>
              <a:gd name="connsiteX108" fmla="*/ 4358134 w 7467600"/>
              <a:gd name="connsiteY108" fmla="*/ 5742791 h 6858000"/>
              <a:gd name="connsiteX109" fmla="*/ 4376219 w 7467600"/>
              <a:gd name="connsiteY109" fmla="*/ 5729027 h 6858000"/>
              <a:gd name="connsiteX110" fmla="*/ 4582340 w 7467600"/>
              <a:gd name="connsiteY110" fmla="*/ 5561037 h 6858000"/>
              <a:gd name="connsiteX111" fmla="*/ 4694684 w 7467600"/>
              <a:gd name="connsiteY111" fmla="*/ 5447098 h 6858000"/>
              <a:gd name="connsiteX112" fmla="*/ 4754123 w 7467600"/>
              <a:gd name="connsiteY112" fmla="*/ 5384643 h 6858000"/>
              <a:gd name="connsiteX113" fmla="*/ 4978032 w 7467600"/>
              <a:gd name="connsiteY113" fmla="*/ 5183809 h 6858000"/>
              <a:gd name="connsiteX114" fmla="*/ 1903353 w 7467600"/>
              <a:gd name="connsiteY114" fmla="*/ 5044827 h 6858000"/>
              <a:gd name="connsiteX115" fmla="*/ 1936931 w 7467600"/>
              <a:gd name="connsiteY115" fmla="*/ 5093954 h 6858000"/>
              <a:gd name="connsiteX116" fmla="*/ 2195868 w 7467600"/>
              <a:gd name="connsiteY116" fmla="*/ 5396574 h 6858000"/>
              <a:gd name="connsiteX117" fmla="*/ 2088852 w 7467600"/>
              <a:gd name="connsiteY117" fmla="*/ 5166123 h 6858000"/>
              <a:gd name="connsiteX118" fmla="*/ 1958241 w 7467600"/>
              <a:gd name="connsiteY118" fmla="*/ 5067955 h 6858000"/>
              <a:gd name="connsiteX119" fmla="*/ 1903353 w 7467600"/>
              <a:gd name="connsiteY119" fmla="*/ 5044827 h 6858000"/>
              <a:gd name="connsiteX120" fmla="*/ 1979378 w 7467600"/>
              <a:gd name="connsiteY120" fmla="*/ 4769504 h 6858000"/>
              <a:gd name="connsiteX121" fmla="*/ 2882120 w 7467600"/>
              <a:gd name="connsiteY121" fmla="*/ 5064547 h 6858000"/>
              <a:gd name="connsiteX122" fmla="*/ 2793103 w 7467600"/>
              <a:gd name="connsiteY122" fmla="*/ 5039699 h 6858000"/>
              <a:gd name="connsiteX123" fmla="*/ 2770041 w 7467600"/>
              <a:gd name="connsiteY123" fmla="*/ 5033634 h 6858000"/>
              <a:gd name="connsiteX124" fmla="*/ 1979378 w 7467600"/>
              <a:gd name="connsiteY124" fmla="*/ 4769504 h 6858000"/>
              <a:gd name="connsiteX125" fmla="*/ 1927410 w 7467600"/>
              <a:gd name="connsiteY125" fmla="*/ 4716164 h 6858000"/>
              <a:gd name="connsiteX126" fmla="*/ 1959587 w 7467600"/>
              <a:gd name="connsiteY126" fmla="*/ 4728849 h 6858000"/>
              <a:gd name="connsiteX127" fmla="*/ 2777707 w 7467600"/>
              <a:gd name="connsiteY127" fmla="*/ 5003991 h 6858000"/>
              <a:gd name="connsiteX128" fmla="*/ 2800768 w 7467600"/>
              <a:gd name="connsiteY128" fmla="*/ 5010056 h 6858000"/>
              <a:gd name="connsiteX129" fmla="*/ 2879408 w 7467600"/>
              <a:gd name="connsiteY129" fmla="*/ 5031590 h 6858000"/>
              <a:gd name="connsiteX130" fmla="*/ 2862295 w 7467600"/>
              <a:gd name="connsiteY130" fmla="*/ 5022958 h 6858000"/>
              <a:gd name="connsiteX131" fmla="*/ 2813343 w 7467600"/>
              <a:gd name="connsiteY131" fmla="*/ 4998369 h 6858000"/>
              <a:gd name="connsiteX132" fmla="*/ 2646245 w 7467600"/>
              <a:gd name="connsiteY132" fmla="*/ 4930999 h 6858000"/>
              <a:gd name="connsiteX133" fmla="*/ 1999243 w 7467600"/>
              <a:gd name="connsiteY133" fmla="*/ 4730524 h 6858000"/>
              <a:gd name="connsiteX134" fmla="*/ 1979527 w 7467600"/>
              <a:gd name="connsiteY134" fmla="*/ 4726651 h 6858000"/>
              <a:gd name="connsiteX135" fmla="*/ 1927410 w 7467600"/>
              <a:gd name="connsiteY135" fmla="*/ 4716164 h 6858000"/>
              <a:gd name="connsiteX136" fmla="*/ 1997014 w 7467600"/>
              <a:gd name="connsiteY136" fmla="*/ 4698007 h 6858000"/>
              <a:gd name="connsiteX137" fmla="*/ 2005458 w 7467600"/>
              <a:gd name="connsiteY137" fmla="*/ 4699540 h 6858000"/>
              <a:gd name="connsiteX138" fmla="*/ 2657186 w 7467600"/>
              <a:gd name="connsiteY138" fmla="*/ 4901687 h 6858000"/>
              <a:gd name="connsiteX139" fmla="*/ 2826662 w 7467600"/>
              <a:gd name="connsiteY139" fmla="*/ 4970362 h 6858000"/>
              <a:gd name="connsiteX140" fmla="*/ 2876100 w 7467600"/>
              <a:gd name="connsiteY140" fmla="*/ 4995397 h 6858000"/>
              <a:gd name="connsiteX141" fmla="*/ 3042600 w 7467600"/>
              <a:gd name="connsiteY141" fmla="*/ 5059532 h 6858000"/>
              <a:gd name="connsiteX142" fmla="*/ 1997014 w 7467600"/>
              <a:gd name="connsiteY142" fmla="*/ 4698007 h 6858000"/>
              <a:gd name="connsiteX143" fmla="*/ 2305292 w 7467600"/>
              <a:gd name="connsiteY143" fmla="*/ 4219492 h 6858000"/>
              <a:gd name="connsiteX144" fmla="*/ 3360922 w 7467600"/>
              <a:gd name="connsiteY144" fmla="*/ 4529373 h 6858000"/>
              <a:gd name="connsiteX145" fmla="*/ 3492420 w 7467600"/>
              <a:gd name="connsiteY145" fmla="*/ 4510145 h 6858000"/>
              <a:gd name="connsiteX146" fmla="*/ 3364086 w 7467600"/>
              <a:gd name="connsiteY146" fmla="*/ 4480340 h 6858000"/>
              <a:gd name="connsiteX147" fmla="*/ 3225818 w 7467600"/>
              <a:gd name="connsiteY147" fmla="*/ 4411822 h 6858000"/>
              <a:gd name="connsiteX148" fmla="*/ 3129696 w 7467600"/>
              <a:gd name="connsiteY148" fmla="*/ 4360704 h 6858000"/>
              <a:gd name="connsiteX149" fmla="*/ 2814545 w 7467600"/>
              <a:gd name="connsiteY149" fmla="*/ 4282955 h 6858000"/>
              <a:gd name="connsiteX150" fmla="*/ 2305292 w 7467600"/>
              <a:gd name="connsiteY150" fmla="*/ 4219492 h 6858000"/>
              <a:gd name="connsiteX151" fmla="*/ 2626982 w 7467600"/>
              <a:gd name="connsiteY151" fmla="*/ 4206450 h 6858000"/>
              <a:gd name="connsiteX152" fmla="*/ 2490617 w 7467600"/>
              <a:gd name="connsiteY152" fmla="*/ 4206951 h 6858000"/>
              <a:gd name="connsiteX153" fmla="*/ 2819869 w 7467600"/>
              <a:gd name="connsiteY153" fmla="*/ 4252936 h 6858000"/>
              <a:gd name="connsiteX154" fmla="*/ 3143018 w 7467600"/>
              <a:gd name="connsiteY154" fmla="*/ 4332698 h 6858000"/>
              <a:gd name="connsiteX155" fmla="*/ 3241520 w 7467600"/>
              <a:gd name="connsiteY155" fmla="*/ 4385112 h 6858000"/>
              <a:gd name="connsiteX156" fmla="*/ 3374575 w 7467600"/>
              <a:gd name="connsiteY156" fmla="*/ 4451517 h 6858000"/>
              <a:gd name="connsiteX157" fmla="*/ 3505221 w 7467600"/>
              <a:gd name="connsiteY157" fmla="*/ 4480757 h 6858000"/>
              <a:gd name="connsiteX158" fmla="*/ 2626982 w 7467600"/>
              <a:gd name="connsiteY158" fmla="*/ 4206450 h 6858000"/>
              <a:gd name="connsiteX159" fmla="*/ 1310106 w 7467600"/>
              <a:gd name="connsiteY159" fmla="*/ 3943217 h 6858000"/>
              <a:gd name="connsiteX160" fmla="*/ 854994 w 7467600"/>
              <a:gd name="connsiteY160" fmla="*/ 4399136 h 6858000"/>
              <a:gd name="connsiteX161" fmla="*/ 742462 w 7467600"/>
              <a:gd name="connsiteY161" fmla="*/ 4594648 h 6858000"/>
              <a:gd name="connsiteX162" fmla="*/ 820602 w 7467600"/>
              <a:gd name="connsiteY162" fmla="*/ 4485915 h 6858000"/>
              <a:gd name="connsiteX163" fmla="*/ 878295 w 7467600"/>
              <a:gd name="connsiteY163" fmla="*/ 4403594 h 6858000"/>
              <a:gd name="connsiteX164" fmla="*/ 1240607 w 7467600"/>
              <a:gd name="connsiteY164" fmla="*/ 4010401 h 6858000"/>
              <a:gd name="connsiteX165" fmla="*/ 1310106 w 7467600"/>
              <a:gd name="connsiteY165" fmla="*/ 3943217 h 6858000"/>
              <a:gd name="connsiteX166" fmla="*/ 1423113 w 7467600"/>
              <a:gd name="connsiteY166" fmla="*/ 3874565 h 6858000"/>
              <a:gd name="connsiteX167" fmla="*/ 1260565 w 7467600"/>
              <a:gd name="connsiteY167" fmla="*/ 4031982 h 6858000"/>
              <a:gd name="connsiteX168" fmla="*/ 901900 w 7467600"/>
              <a:gd name="connsiteY168" fmla="*/ 4421236 h 6858000"/>
              <a:gd name="connsiteX169" fmla="*/ 845044 w 7467600"/>
              <a:gd name="connsiteY169" fmla="*/ 4502436 h 6858000"/>
              <a:gd name="connsiteX170" fmla="*/ 685926 w 7467600"/>
              <a:gd name="connsiteY170" fmla="*/ 4703069 h 6858000"/>
              <a:gd name="connsiteX171" fmla="*/ 684248 w 7467600"/>
              <a:gd name="connsiteY171" fmla="*/ 4706721 h 6858000"/>
              <a:gd name="connsiteX172" fmla="*/ 1423113 w 7467600"/>
              <a:gd name="connsiteY172" fmla="*/ 3874565 h 6858000"/>
              <a:gd name="connsiteX173" fmla="*/ 3316479 w 7467600"/>
              <a:gd name="connsiteY173" fmla="*/ 3872136 h 6858000"/>
              <a:gd name="connsiteX174" fmla="*/ 3546806 w 7467600"/>
              <a:gd name="connsiteY174" fmla="*/ 4356139 h 6858000"/>
              <a:gd name="connsiteX175" fmla="*/ 3364433 w 7467600"/>
              <a:gd name="connsiteY175" fmla="*/ 3953121 h 6858000"/>
              <a:gd name="connsiteX176" fmla="*/ 3316479 w 7467600"/>
              <a:gd name="connsiteY176" fmla="*/ 3872136 h 6858000"/>
              <a:gd name="connsiteX177" fmla="*/ 3291335 w 7467600"/>
              <a:gd name="connsiteY177" fmla="*/ 3767420 h 6858000"/>
              <a:gd name="connsiteX178" fmla="*/ 3390805 w 7467600"/>
              <a:gd name="connsiteY178" fmla="*/ 3937163 h 6858000"/>
              <a:gd name="connsiteX179" fmla="*/ 3579062 w 7467600"/>
              <a:gd name="connsiteY179" fmla="*/ 4359040 h 6858000"/>
              <a:gd name="connsiteX180" fmla="*/ 3467355 w 7467600"/>
              <a:gd name="connsiteY180" fmla="*/ 3988130 h 6858000"/>
              <a:gd name="connsiteX181" fmla="*/ 3310753 w 7467600"/>
              <a:gd name="connsiteY181" fmla="*/ 3787140 h 6858000"/>
              <a:gd name="connsiteX182" fmla="*/ 3291335 w 7467600"/>
              <a:gd name="connsiteY182" fmla="*/ 3767420 h 6858000"/>
              <a:gd name="connsiteX183" fmla="*/ 1635889 w 7467600"/>
              <a:gd name="connsiteY183" fmla="*/ 3709494 h 6858000"/>
              <a:gd name="connsiteX184" fmla="*/ 1634800 w 7467600"/>
              <a:gd name="connsiteY184" fmla="*/ 3731111 h 6858000"/>
              <a:gd name="connsiteX185" fmla="*/ 1635889 w 7467600"/>
              <a:gd name="connsiteY185" fmla="*/ 3709494 h 6858000"/>
              <a:gd name="connsiteX186" fmla="*/ 1510397 w 7467600"/>
              <a:gd name="connsiteY186" fmla="*/ 3684705 h 6858000"/>
              <a:gd name="connsiteX187" fmla="*/ 1146550 w 7467600"/>
              <a:gd name="connsiteY187" fmla="*/ 3802012 h 6858000"/>
              <a:gd name="connsiteX188" fmla="*/ 698834 w 7467600"/>
              <a:gd name="connsiteY188" fmla="*/ 3952272 h 6858000"/>
              <a:gd name="connsiteX189" fmla="*/ 34256 w 7467600"/>
              <a:gd name="connsiteY189" fmla="*/ 4347603 h 6858000"/>
              <a:gd name="connsiteX190" fmla="*/ 527241 w 7467600"/>
              <a:gd name="connsiteY190" fmla="*/ 4065078 h 6858000"/>
              <a:gd name="connsiteX191" fmla="*/ 1510397 w 7467600"/>
              <a:gd name="connsiteY191" fmla="*/ 3684705 h 6858000"/>
              <a:gd name="connsiteX192" fmla="*/ 1313114 w 7467600"/>
              <a:gd name="connsiteY192" fmla="*/ 3655216 h 6858000"/>
              <a:gd name="connsiteX193" fmla="*/ 1109304 w 7467600"/>
              <a:gd name="connsiteY193" fmla="*/ 3669030 h 6858000"/>
              <a:gd name="connsiteX194" fmla="*/ 8129 w 7467600"/>
              <a:gd name="connsiteY194" fmla="*/ 4330519 h 6858000"/>
              <a:gd name="connsiteX195" fmla="*/ 687572 w 7467600"/>
              <a:gd name="connsiteY195" fmla="*/ 3925629 h 6858000"/>
              <a:gd name="connsiteX196" fmla="*/ 1138365 w 7467600"/>
              <a:gd name="connsiteY196" fmla="*/ 3774515 h 6858000"/>
              <a:gd name="connsiteX197" fmla="*/ 1505579 w 7467600"/>
              <a:gd name="connsiteY197" fmla="*/ 3655526 h 6858000"/>
              <a:gd name="connsiteX198" fmla="*/ 1313114 w 7467600"/>
              <a:gd name="connsiteY198" fmla="*/ 3655216 h 6858000"/>
              <a:gd name="connsiteX199" fmla="*/ 3655073 w 7467600"/>
              <a:gd name="connsiteY199" fmla="*/ 3650884 h 6858000"/>
              <a:gd name="connsiteX200" fmla="*/ 3989938 w 7467600"/>
              <a:gd name="connsiteY200" fmla="*/ 3991685 h 6858000"/>
              <a:gd name="connsiteX201" fmla="*/ 4393907 w 7467600"/>
              <a:gd name="connsiteY201" fmla="*/ 4261258 h 6858000"/>
              <a:gd name="connsiteX202" fmla="*/ 4648051 w 7467600"/>
              <a:gd name="connsiteY202" fmla="*/ 4374051 h 6858000"/>
              <a:gd name="connsiteX203" fmla="*/ 4383389 w 7467600"/>
              <a:gd name="connsiteY203" fmla="*/ 4184369 h 6858000"/>
              <a:gd name="connsiteX204" fmla="*/ 4165508 w 7467600"/>
              <a:gd name="connsiteY204" fmla="*/ 4035196 h 6858000"/>
              <a:gd name="connsiteX205" fmla="*/ 4068162 w 7467600"/>
              <a:gd name="connsiteY205" fmla="*/ 3953394 h 6858000"/>
              <a:gd name="connsiteX206" fmla="*/ 3981416 w 7467600"/>
              <a:gd name="connsiteY206" fmla="*/ 3880482 h 6858000"/>
              <a:gd name="connsiteX207" fmla="*/ 3800147 w 7467600"/>
              <a:gd name="connsiteY207" fmla="*/ 3749872 h 6858000"/>
              <a:gd name="connsiteX208" fmla="*/ 3655073 w 7467600"/>
              <a:gd name="connsiteY208" fmla="*/ 3650884 h 6858000"/>
              <a:gd name="connsiteX209" fmla="*/ 3670252 w 7467600"/>
              <a:gd name="connsiteY209" fmla="*/ 3622798 h 6858000"/>
              <a:gd name="connsiteX210" fmla="*/ 3817258 w 7467600"/>
              <a:gd name="connsiteY210" fmla="*/ 3723577 h 6858000"/>
              <a:gd name="connsiteX211" fmla="*/ 4000461 w 7467600"/>
              <a:gd name="connsiteY211" fmla="*/ 3855966 h 6858000"/>
              <a:gd name="connsiteX212" fmla="*/ 4088180 w 7467600"/>
              <a:gd name="connsiteY212" fmla="*/ 3929774 h 6858000"/>
              <a:gd name="connsiteX213" fmla="*/ 4184555 w 7467600"/>
              <a:gd name="connsiteY213" fmla="*/ 4010683 h 6858000"/>
              <a:gd name="connsiteX214" fmla="*/ 4399563 w 7467600"/>
              <a:gd name="connsiteY214" fmla="*/ 4158106 h 6858000"/>
              <a:gd name="connsiteX215" fmla="*/ 4684469 w 7467600"/>
              <a:gd name="connsiteY215" fmla="*/ 4364680 h 6858000"/>
              <a:gd name="connsiteX216" fmla="*/ 4690271 w 7467600"/>
              <a:gd name="connsiteY216" fmla="*/ 4370034 h 6858000"/>
              <a:gd name="connsiteX217" fmla="*/ 4136093 w 7467600"/>
              <a:gd name="connsiteY217" fmla="*/ 3858466 h 6858000"/>
              <a:gd name="connsiteX218" fmla="*/ 3670252 w 7467600"/>
              <a:gd name="connsiteY218" fmla="*/ 3622798 h 6858000"/>
              <a:gd name="connsiteX219" fmla="*/ 4440129 w 7467600"/>
              <a:gd name="connsiteY219" fmla="*/ 3448571 h 6858000"/>
              <a:gd name="connsiteX220" fmla="*/ 4856525 w 7467600"/>
              <a:gd name="connsiteY220" fmla="*/ 3915351 h 6858000"/>
              <a:gd name="connsiteX221" fmla="*/ 5059055 w 7467600"/>
              <a:gd name="connsiteY221" fmla="*/ 4108918 h 6858000"/>
              <a:gd name="connsiteX222" fmla="*/ 5290070 w 7467600"/>
              <a:gd name="connsiteY222" fmla="*/ 4263619 h 6858000"/>
              <a:gd name="connsiteX223" fmla="*/ 4834991 w 7467600"/>
              <a:gd name="connsiteY223" fmla="*/ 3830985 h 6858000"/>
              <a:gd name="connsiteX224" fmla="*/ 4440129 w 7467600"/>
              <a:gd name="connsiteY224" fmla="*/ 3448571 h 6858000"/>
              <a:gd name="connsiteX225" fmla="*/ 4441737 w 7467600"/>
              <a:gd name="connsiteY225" fmla="*/ 3399734 h 6858000"/>
              <a:gd name="connsiteX226" fmla="*/ 4431236 w 7467600"/>
              <a:gd name="connsiteY226" fmla="*/ 3400954 h 6858000"/>
              <a:gd name="connsiteX227" fmla="*/ 4557150 w 7467600"/>
              <a:gd name="connsiteY227" fmla="*/ 3510023 h 6858000"/>
              <a:gd name="connsiteX228" fmla="*/ 4856936 w 7467600"/>
              <a:gd name="connsiteY228" fmla="*/ 3809146 h 6858000"/>
              <a:gd name="connsiteX229" fmla="*/ 5111996 w 7467600"/>
              <a:gd name="connsiteY229" fmla="*/ 4065759 h 6858000"/>
              <a:gd name="connsiteX230" fmla="*/ 5388878 w 7467600"/>
              <a:gd name="connsiteY230" fmla="*/ 4300185 h 6858000"/>
              <a:gd name="connsiteX231" fmla="*/ 5425556 w 7467600"/>
              <a:gd name="connsiteY231" fmla="*/ 4308967 h 6858000"/>
              <a:gd name="connsiteX232" fmla="*/ 4943646 w 7467600"/>
              <a:gd name="connsiteY232" fmla="*/ 3822916 h 6858000"/>
              <a:gd name="connsiteX233" fmla="*/ 4594837 w 7467600"/>
              <a:gd name="connsiteY233" fmla="*/ 3532274 h 6858000"/>
              <a:gd name="connsiteX234" fmla="*/ 4441737 w 7467600"/>
              <a:gd name="connsiteY234" fmla="*/ 3399734 h 6858000"/>
              <a:gd name="connsiteX235" fmla="*/ 5425834 w 7467600"/>
              <a:gd name="connsiteY235" fmla="*/ 3162785 h 6858000"/>
              <a:gd name="connsiteX236" fmla="*/ 5401644 w 7467600"/>
              <a:gd name="connsiteY236" fmla="*/ 3617847 h 6858000"/>
              <a:gd name="connsiteX237" fmla="*/ 5467256 w 7467600"/>
              <a:gd name="connsiteY237" fmla="*/ 4175494 h 6858000"/>
              <a:gd name="connsiteX238" fmla="*/ 5448069 w 7467600"/>
              <a:gd name="connsiteY238" fmla="*/ 3567554 h 6858000"/>
              <a:gd name="connsiteX239" fmla="*/ 5425834 w 7467600"/>
              <a:gd name="connsiteY239" fmla="*/ 3162785 h 6858000"/>
              <a:gd name="connsiteX240" fmla="*/ 1318687 w 7467600"/>
              <a:gd name="connsiteY240" fmla="*/ 3113840 h 6858000"/>
              <a:gd name="connsiteX241" fmla="*/ 1066793 w 7467600"/>
              <a:gd name="connsiteY241" fmla="*/ 3212171 h 6858000"/>
              <a:gd name="connsiteX242" fmla="*/ 993319 w 7467600"/>
              <a:gd name="connsiteY242" fmla="*/ 3247648 h 6858000"/>
              <a:gd name="connsiteX243" fmla="*/ 853081 w 7467600"/>
              <a:gd name="connsiteY243" fmla="*/ 3312410 h 6858000"/>
              <a:gd name="connsiteX244" fmla="*/ 805957 w 7467600"/>
              <a:gd name="connsiteY244" fmla="*/ 3330443 h 6858000"/>
              <a:gd name="connsiteX245" fmla="*/ 1318687 w 7467600"/>
              <a:gd name="connsiteY245" fmla="*/ 3113840 h 6858000"/>
              <a:gd name="connsiteX246" fmla="*/ 5453702 w 7467600"/>
              <a:gd name="connsiteY246" fmla="*/ 3090882 h 6858000"/>
              <a:gd name="connsiteX247" fmla="*/ 5480135 w 7467600"/>
              <a:gd name="connsiteY247" fmla="*/ 3565802 h 6858000"/>
              <a:gd name="connsiteX248" fmla="*/ 5499023 w 7467600"/>
              <a:gd name="connsiteY248" fmla="*/ 4166310 h 6858000"/>
              <a:gd name="connsiteX249" fmla="*/ 5547022 w 7467600"/>
              <a:gd name="connsiteY249" fmla="*/ 3607838 h 6858000"/>
              <a:gd name="connsiteX250" fmla="*/ 5515964 w 7467600"/>
              <a:gd name="connsiteY250" fmla="*/ 3378541 h 6858000"/>
              <a:gd name="connsiteX251" fmla="*/ 5453702 w 7467600"/>
              <a:gd name="connsiteY251" fmla="*/ 3090882 h 6858000"/>
              <a:gd name="connsiteX252" fmla="*/ 1238695 w 7467600"/>
              <a:gd name="connsiteY252" fmla="*/ 3076820 h 6858000"/>
              <a:gd name="connsiteX253" fmla="*/ 716371 w 7467600"/>
              <a:gd name="connsiteY253" fmla="*/ 3293249 h 6858000"/>
              <a:gd name="connsiteX254" fmla="*/ 579522 w 7467600"/>
              <a:gd name="connsiteY254" fmla="*/ 3371759 h 6858000"/>
              <a:gd name="connsiteX255" fmla="*/ 600288 w 7467600"/>
              <a:gd name="connsiteY255" fmla="*/ 3365555 h 6858000"/>
              <a:gd name="connsiteX256" fmla="*/ 840692 w 7467600"/>
              <a:gd name="connsiteY256" fmla="*/ 3284921 h 6858000"/>
              <a:gd name="connsiteX257" fmla="*/ 979248 w 7467600"/>
              <a:gd name="connsiteY257" fmla="*/ 3221003 h 6858000"/>
              <a:gd name="connsiteX258" fmla="*/ 1053282 w 7467600"/>
              <a:gd name="connsiteY258" fmla="*/ 3185247 h 6858000"/>
              <a:gd name="connsiteX259" fmla="*/ 1320603 w 7467600"/>
              <a:gd name="connsiteY259" fmla="*/ 3081281 h 6858000"/>
              <a:gd name="connsiteX260" fmla="*/ 1238695 w 7467600"/>
              <a:gd name="connsiteY260" fmla="*/ 3076820 h 6858000"/>
              <a:gd name="connsiteX261" fmla="*/ 5425627 w 7467600"/>
              <a:gd name="connsiteY261" fmla="*/ 2954192 h 6858000"/>
              <a:gd name="connsiteX262" fmla="*/ 5470770 w 7467600"/>
              <a:gd name="connsiteY262" fmla="*/ 3005435 h 6858000"/>
              <a:gd name="connsiteX263" fmla="*/ 5519779 w 7467600"/>
              <a:gd name="connsiteY263" fmla="*/ 4359223 h 6858000"/>
              <a:gd name="connsiteX264" fmla="*/ 5520293 w 7467600"/>
              <a:gd name="connsiteY264" fmla="*/ 4360602 h 6858000"/>
              <a:gd name="connsiteX265" fmla="*/ 5767221 w 7467600"/>
              <a:gd name="connsiteY265" fmla="*/ 4665564 h 6858000"/>
              <a:gd name="connsiteX266" fmla="*/ 6937169 w 7467600"/>
              <a:gd name="connsiteY266" fmla="*/ 4815941 h 6858000"/>
              <a:gd name="connsiteX267" fmla="*/ 6953922 w 7467600"/>
              <a:gd name="connsiteY267" fmla="*/ 4890068 h 6858000"/>
              <a:gd name="connsiteX268" fmla="*/ 6071359 w 7467600"/>
              <a:gd name="connsiteY268" fmla="*/ 4770770 h 6858000"/>
              <a:gd name="connsiteX269" fmla="*/ 6038839 w 7467600"/>
              <a:gd name="connsiteY269" fmla="*/ 4764474 h 6858000"/>
              <a:gd name="connsiteX270" fmla="*/ 6038706 w 7467600"/>
              <a:gd name="connsiteY270" fmla="*/ 4763847 h 6858000"/>
              <a:gd name="connsiteX271" fmla="*/ 6037784 w 7467600"/>
              <a:gd name="connsiteY271" fmla="*/ 4764270 h 6858000"/>
              <a:gd name="connsiteX272" fmla="*/ 6038839 w 7467600"/>
              <a:gd name="connsiteY272" fmla="*/ 4764474 h 6858000"/>
              <a:gd name="connsiteX273" fmla="*/ 6040338 w 7467600"/>
              <a:gd name="connsiteY273" fmla="*/ 4771418 h 6858000"/>
              <a:gd name="connsiteX274" fmla="*/ 6024488 w 7467600"/>
              <a:gd name="connsiteY274" fmla="*/ 4809903 h 6858000"/>
              <a:gd name="connsiteX275" fmla="*/ 5599771 w 7467600"/>
              <a:gd name="connsiteY275" fmla="*/ 5509652 h 6858000"/>
              <a:gd name="connsiteX276" fmla="*/ 5548843 w 7467600"/>
              <a:gd name="connsiteY276" fmla="*/ 5563845 h 6858000"/>
              <a:gd name="connsiteX277" fmla="*/ 5940952 w 7467600"/>
              <a:gd name="connsiteY277" fmla="*/ 6250028 h 6858000"/>
              <a:gd name="connsiteX278" fmla="*/ 6043441 w 7467600"/>
              <a:gd name="connsiteY278" fmla="*/ 6665847 h 6858000"/>
              <a:gd name="connsiteX279" fmla="*/ 6093432 w 7467600"/>
              <a:gd name="connsiteY279" fmla="*/ 6858000 h 6858000"/>
              <a:gd name="connsiteX280" fmla="*/ 6034344 w 7467600"/>
              <a:gd name="connsiteY280" fmla="*/ 6858000 h 6858000"/>
              <a:gd name="connsiteX281" fmla="*/ 6026679 w 7467600"/>
              <a:gd name="connsiteY281" fmla="*/ 6836959 h 6858000"/>
              <a:gd name="connsiteX282" fmla="*/ 5800441 w 7467600"/>
              <a:gd name="connsiteY282" fmla="*/ 6335286 h 6858000"/>
              <a:gd name="connsiteX283" fmla="*/ 5526562 w 7467600"/>
              <a:gd name="connsiteY283" fmla="*/ 5705388 h 6858000"/>
              <a:gd name="connsiteX284" fmla="*/ 5519640 w 7467600"/>
              <a:gd name="connsiteY284" fmla="*/ 5683774 h 6858000"/>
              <a:gd name="connsiteX285" fmla="*/ 5844559 w 7467600"/>
              <a:gd name="connsiteY285" fmla="*/ 6553349 h 6858000"/>
              <a:gd name="connsiteX286" fmla="*/ 5975994 w 7467600"/>
              <a:gd name="connsiteY286" fmla="*/ 6858000 h 6858000"/>
              <a:gd name="connsiteX287" fmla="*/ 5898547 w 7467600"/>
              <a:gd name="connsiteY287" fmla="*/ 6858000 h 6858000"/>
              <a:gd name="connsiteX288" fmla="*/ 5682041 w 7467600"/>
              <a:gd name="connsiteY288" fmla="*/ 6355860 h 6858000"/>
              <a:gd name="connsiteX289" fmla="*/ 5461758 w 7467600"/>
              <a:gd name="connsiteY289" fmla="*/ 5820220 h 6858000"/>
              <a:gd name="connsiteX290" fmla="*/ 5237282 w 7467600"/>
              <a:gd name="connsiteY290" fmla="*/ 6579086 h 6858000"/>
              <a:gd name="connsiteX291" fmla="*/ 5115009 w 7467600"/>
              <a:gd name="connsiteY291" fmla="*/ 6858000 h 6858000"/>
              <a:gd name="connsiteX292" fmla="*/ 5028074 w 7467600"/>
              <a:gd name="connsiteY292" fmla="*/ 6858000 h 6858000"/>
              <a:gd name="connsiteX293" fmla="*/ 5079508 w 7467600"/>
              <a:gd name="connsiteY293" fmla="*/ 6749074 h 6858000"/>
              <a:gd name="connsiteX294" fmla="*/ 5371846 w 7467600"/>
              <a:gd name="connsiteY294" fmla="*/ 5924413 h 6858000"/>
              <a:gd name="connsiteX295" fmla="*/ 5270512 w 7467600"/>
              <a:gd name="connsiteY295" fmla="*/ 6138975 h 6858000"/>
              <a:gd name="connsiteX296" fmla="*/ 5062409 w 7467600"/>
              <a:gd name="connsiteY296" fmla="*/ 6653544 h 6858000"/>
              <a:gd name="connsiteX297" fmla="*/ 5036628 w 7467600"/>
              <a:gd name="connsiteY297" fmla="*/ 6754247 h 6858000"/>
              <a:gd name="connsiteX298" fmla="*/ 5009112 w 7467600"/>
              <a:gd name="connsiteY298" fmla="*/ 6858000 h 6858000"/>
              <a:gd name="connsiteX299" fmla="*/ 4976679 w 7467600"/>
              <a:gd name="connsiteY299" fmla="*/ 6858000 h 6858000"/>
              <a:gd name="connsiteX300" fmla="*/ 5006537 w 7467600"/>
              <a:gd name="connsiteY300" fmla="*/ 6747068 h 6858000"/>
              <a:gd name="connsiteX301" fmla="*/ 5032723 w 7467600"/>
              <a:gd name="connsiteY301" fmla="*/ 6644957 h 6858000"/>
              <a:gd name="connsiteX302" fmla="*/ 5242949 w 7467600"/>
              <a:gd name="connsiteY302" fmla="*/ 6125175 h 6858000"/>
              <a:gd name="connsiteX303" fmla="*/ 5286321 w 7467600"/>
              <a:gd name="connsiteY303" fmla="*/ 6033555 h 6858000"/>
              <a:gd name="connsiteX304" fmla="*/ 5008210 w 7467600"/>
              <a:gd name="connsiteY304" fmla="*/ 6649194 h 6858000"/>
              <a:gd name="connsiteX305" fmla="*/ 4986321 w 7467600"/>
              <a:gd name="connsiteY305" fmla="*/ 6765687 h 6858000"/>
              <a:gd name="connsiteX306" fmla="*/ 4973474 w 7467600"/>
              <a:gd name="connsiteY306" fmla="*/ 6858000 h 6858000"/>
              <a:gd name="connsiteX307" fmla="*/ 4907178 w 7467600"/>
              <a:gd name="connsiteY307" fmla="*/ 6858000 h 6858000"/>
              <a:gd name="connsiteX308" fmla="*/ 4910810 w 7467600"/>
              <a:gd name="connsiteY308" fmla="*/ 6829660 h 6858000"/>
              <a:gd name="connsiteX309" fmla="*/ 4987461 w 7467600"/>
              <a:gd name="connsiteY309" fmla="*/ 6432994 h 6858000"/>
              <a:gd name="connsiteX310" fmla="*/ 5179262 w 7467600"/>
              <a:gd name="connsiteY310" fmla="*/ 6035044 h 6858000"/>
              <a:gd name="connsiteX311" fmla="*/ 4689678 w 7467600"/>
              <a:gd name="connsiteY311" fmla="*/ 6440241 h 6858000"/>
              <a:gd name="connsiteX312" fmla="*/ 4477543 w 7467600"/>
              <a:gd name="connsiteY312" fmla="*/ 6674836 h 6858000"/>
              <a:gd name="connsiteX313" fmla="*/ 4329957 w 7467600"/>
              <a:gd name="connsiteY313" fmla="*/ 6858000 h 6858000"/>
              <a:gd name="connsiteX314" fmla="*/ 4218595 w 7467600"/>
              <a:gd name="connsiteY314" fmla="*/ 6858000 h 6858000"/>
              <a:gd name="connsiteX315" fmla="*/ 4368888 w 7467600"/>
              <a:gd name="connsiteY315" fmla="*/ 6668412 h 6858000"/>
              <a:gd name="connsiteX316" fmla="*/ 4563091 w 7467600"/>
              <a:gd name="connsiteY316" fmla="*/ 6442508 h 6858000"/>
              <a:gd name="connsiteX317" fmla="*/ 5387324 w 7467600"/>
              <a:gd name="connsiteY317" fmla="*/ 5705830 h 6858000"/>
              <a:gd name="connsiteX318" fmla="*/ 5073620 w 7467600"/>
              <a:gd name="connsiteY318" fmla="*/ 5955437 h 6858000"/>
              <a:gd name="connsiteX319" fmla="*/ 4689789 w 7467600"/>
              <a:gd name="connsiteY319" fmla="*/ 6268382 h 6858000"/>
              <a:gd name="connsiteX320" fmla="*/ 4418722 w 7467600"/>
              <a:gd name="connsiteY320" fmla="*/ 6570886 h 6858000"/>
              <a:gd name="connsiteX321" fmla="*/ 4214944 w 7467600"/>
              <a:gd name="connsiteY321" fmla="*/ 6858000 h 6858000"/>
              <a:gd name="connsiteX322" fmla="*/ 4177898 w 7467600"/>
              <a:gd name="connsiteY322" fmla="*/ 6858000 h 6858000"/>
              <a:gd name="connsiteX323" fmla="*/ 4391597 w 7467600"/>
              <a:gd name="connsiteY323" fmla="*/ 6556370 h 6858000"/>
              <a:gd name="connsiteX324" fmla="*/ 4668889 w 7467600"/>
              <a:gd name="connsiteY324" fmla="*/ 6246399 h 6858000"/>
              <a:gd name="connsiteX325" fmla="*/ 5055427 w 7467600"/>
              <a:gd name="connsiteY325" fmla="*/ 5931476 h 6858000"/>
              <a:gd name="connsiteX326" fmla="*/ 5371814 w 7467600"/>
              <a:gd name="connsiteY326" fmla="*/ 5678975 h 6858000"/>
              <a:gd name="connsiteX327" fmla="*/ 4987918 w 7467600"/>
              <a:gd name="connsiteY327" fmla="*/ 5838701 h 6858000"/>
              <a:gd name="connsiteX328" fmla="*/ 4317146 w 7467600"/>
              <a:gd name="connsiteY328" fmla="*/ 6587716 h 6858000"/>
              <a:gd name="connsiteX329" fmla="*/ 4171627 w 7467600"/>
              <a:gd name="connsiteY329" fmla="*/ 6858000 h 6858000"/>
              <a:gd name="connsiteX330" fmla="*/ 4081585 w 7467600"/>
              <a:gd name="connsiteY330" fmla="*/ 6858000 h 6858000"/>
              <a:gd name="connsiteX331" fmla="*/ 4238603 w 7467600"/>
              <a:gd name="connsiteY331" fmla="*/ 6559341 h 6858000"/>
              <a:gd name="connsiteX332" fmla="*/ 4778333 w 7467600"/>
              <a:gd name="connsiteY332" fmla="*/ 5873626 h 6858000"/>
              <a:gd name="connsiteX333" fmla="*/ 5414185 w 7467600"/>
              <a:gd name="connsiteY333" fmla="*/ 5573882 h 6858000"/>
              <a:gd name="connsiteX334" fmla="*/ 5959648 w 7467600"/>
              <a:gd name="connsiteY334" fmla="*/ 4760797 h 6858000"/>
              <a:gd name="connsiteX335" fmla="*/ 5355019 w 7467600"/>
              <a:gd name="connsiteY335" fmla="*/ 4734672 h 6858000"/>
              <a:gd name="connsiteX336" fmla="*/ 5083565 w 7467600"/>
              <a:gd name="connsiteY336" fmla="*/ 5179121 h 6858000"/>
              <a:gd name="connsiteX337" fmla="*/ 4713577 w 7467600"/>
              <a:gd name="connsiteY337" fmla="*/ 5616803 h 6858000"/>
              <a:gd name="connsiteX338" fmla="*/ 3989559 w 7467600"/>
              <a:gd name="connsiteY338" fmla="*/ 6145945 h 6858000"/>
              <a:gd name="connsiteX339" fmla="*/ 3939824 w 7467600"/>
              <a:gd name="connsiteY339" fmla="*/ 6066900 h 6858000"/>
              <a:gd name="connsiteX340" fmla="*/ 4584537 w 7467600"/>
              <a:gd name="connsiteY340" fmla="*/ 5324826 h 6858000"/>
              <a:gd name="connsiteX341" fmla="*/ 5037105 w 7467600"/>
              <a:gd name="connsiteY341" fmla="*/ 5088765 h 6858000"/>
              <a:gd name="connsiteX342" fmla="*/ 5039930 w 7467600"/>
              <a:gd name="connsiteY342" fmla="*/ 5089585 h 6858000"/>
              <a:gd name="connsiteX343" fmla="*/ 5263764 w 7467600"/>
              <a:gd name="connsiteY343" fmla="*/ 4735525 h 6858000"/>
              <a:gd name="connsiteX344" fmla="*/ 4086300 w 7467600"/>
              <a:gd name="connsiteY344" fmla="*/ 4884599 h 6858000"/>
              <a:gd name="connsiteX345" fmla="*/ 4085485 w 7467600"/>
              <a:gd name="connsiteY345" fmla="*/ 4899070 h 6858000"/>
              <a:gd name="connsiteX346" fmla="*/ 3871915 w 7467600"/>
              <a:gd name="connsiteY346" fmla="*/ 5253645 h 6858000"/>
              <a:gd name="connsiteX347" fmla="*/ 3799374 w 7467600"/>
              <a:gd name="connsiteY347" fmla="*/ 5466127 h 6858000"/>
              <a:gd name="connsiteX348" fmla="*/ 3498850 w 7467600"/>
              <a:gd name="connsiteY348" fmla="*/ 6661888 h 6858000"/>
              <a:gd name="connsiteX349" fmla="*/ 3399216 w 7467600"/>
              <a:gd name="connsiteY349" fmla="*/ 6858000 h 6858000"/>
              <a:gd name="connsiteX350" fmla="*/ 3303688 w 7467600"/>
              <a:gd name="connsiteY350" fmla="*/ 6858000 h 6858000"/>
              <a:gd name="connsiteX351" fmla="*/ 3391774 w 7467600"/>
              <a:gd name="connsiteY351" fmla="*/ 6697181 h 6858000"/>
              <a:gd name="connsiteX352" fmla="*/ 3735540 w 7467600"/>
              <a:gd name="connsiteY352" fmla="*/ 5546923 h 6858000"/>
              <a:gd name="connsiteX353" fmla="*/ 3729438 w 7467600"/>
              <a:gd name="connsiteY353" fmla="*/ 5569058 h 6858000"/>
              <a:gd name="connsiteX354" fmla="*/ 3707782 w 7467600"/>
              <a:gd name="connsiteY354" fmla="*/ 5644908 h 6858000"/>
              <a:gd name="connsiteX355" fmla="*/ 3583827 w 7467600"/>
              <a:gd name="connsiteY355" fmla="*/ 6039215 h 6858000"/>
              <a:gd name="connsiteX356" fmla="*/ 3547861 w 7467600"/>
              <a:gd name="connsiteY356" fmla="*/ 6129609 h 6858000"/>
              <a:gd name="connsiteX357" fmla="*/ 3490905 w 7467600"/>
              <a:gd name="connsiteY357" fmla="*/ 6277660 h 6858000"/>
              <a:gd name="connsiteX358" fmla="*/ 3455859 w 7467600"/>
              <a:gd name="connsiteY358" fmla="*/ 6391301 h 6858000"/>
              <a:gd name="connsiteX359" fmla="*/ 3429112 w 7467600"/>
              <a:gd name="connsiteY359" fmla="*/ 6479469 h 6858000"/>
              <a:gd name="connsiteX360" fmla="*/ 3304862 w 7467600"/>
              <a:gd name="connsiteY360" fmla="*/ 6796476 h 6858000"/>
              <a:gd name="connsiteX361" fmla="*/ 3276071 w 7467600"/>
              <a:gd name="connsiteY361" fmla="*/ 6858000 h 6858000"/>
              <a:gd name="connsiteX362" fmla="*/ 3240805 w 7467600"/>
              <a:gd name="connsiteY362" fmla="*/ 6858000 h 6858000"/>
              <a:gd name="connsiteX363" fmla="*/ 3275917 w 7467600"/>
              <a:gd name="connsiteY363" fmla="*/ 6783192 h 6858000"/>
              <a:gd name="connsiteX364" fmla="*/ 3399358 w 7467600"/>
              <a:gd name="connsiteY364" fmla="*/ 6469011 h 6858000"/>
              <a:gd name="connsiteX365" fmla="*/ 3425650 w 7467600"/>
              <a:gd name="connsiteY365" fmla="*/ 6381333 h 6858000"/>
              <a:gd name="connsiteX366" fmla="*/ 3460661 w 7467600"/>
              <a:gd name="connsiteY366" fmla="*/ 6266763 h 6858000"/>
              <a:gd name="connsiteX367" fmla="*/ 3518021 w 7467600"/>
              <a:gd name="connsiteY367" fmla="*/ 6117298 h 6858000"/>
              <a:gd name="connsiteX368" fmla="*/ 3554035 w 7467600"/>
              <a:gd name="connsiteY368" fmla="*/ 6027832 h 6858000"/>
              <a:gd name="connsiteX369" fmla="*/ 3677174 w 7467600"/>
              <a:gd name="connsiteY369" fmla="*/ 5636351 h 6858000"/>
              <a:gd name="connsiteX370" fmla="*/ 3698819 w 7467600"/>
              <a:gd name="connsiteY370" fmla="*/ 5560503 h 6858000"/>
              <a:gd name="connsiteX371" fmla="*/ 3702094 w 7467600"/>
              <a:gd name="connsiteY371" fmla="*/ 5549194 h 6858000"/>
              <a:gd name="connsiteX372" fmla="*/ 3398355 w 7467600"/>
              <a:gd name="connsiteY372" fmla="*/ 6094603 h 6858000"/>
              <a:gd name="connsiteX373" fmla="*/ 3193941 w 7467600"/>
              <a:gd name="connsiteY373" fmla="*/ 6798775 h 6858000"/>
              <a:gd name="connsiteX374" fmla="*/ 3184140 w 7467600"/>
              <a:gd name="connsiteY374" fmla="*/ 6858000 h 6858000"/>
              <a:gd name="connsiteX375" fmla="*/ 3099978 w 7467600"/>
              <a:gd name="connsiteY375" fmla="*/ 6858000 h 6858000"/>
              <a:gd name="connsiteX376" fmla="*/ 3101556 w 7467600"/>
              <a:gd name="connsiteY376" fmla="*/ 6843337 h 6858000"/>
              <a:gd name="connsiteX377" fmla="*/ 3370162 w 7467600"/>
              <a:gd name="connsiteY377" fmla="*/ 5785550 h 6858000"/>
              <a:gd name="connsiteX378" fmla="*/ 3746477 w 7467600"/>
              <a:gd name="connsiteY378" fmla="*/ 5377889 h 6858000"/>
              <a:gd name="connsiteX379" fmla="*/ 3863399 w 7467600"/>
              <a:gd name="connsiteY379" fmla="*/ 5087257 h 6858000"/>
              <a:gd name="connsiteX380" fmla="*/ 3968712 w 7467600"/>
              <a:gd name="connsiteY380" fmla="*/ 4913989 h 6858000"/>
              <a:gd name="connsiteX381" fmla="*/ 2792390 w 7467600"/>
              <a:gd name="connsiteY381" fmla="*/ 5382974 h 6858000"/>
              <a:gd name="connsiteX382" fmla="*/ 2714982 w 7467600"/>
              <a:gd name="connsiteY382" fmla="*/ 5427051 h 6858000"/>
              <a:gd name="connsiteX383" fmla="*/ 2813361 w 7467600"/>
              <a:gd name="connsiteY383" fmla="*/ 6023912 h 6858000"/>
              <a:gd name="connsiteX384" fmla="*/ 2688430 w 7467600"/>
              <a:gd name="connsiteY384" fmla="*/ 6801564 h 6858000"/>
              <a:gd name="connsiteX385" fmla="*/ 2629626 w 7467600"/>
              <a:gd name="connsiteY385" fmla="*/ 6763394 h 6858000"/>
              <a:gd name="connsiteX386" fmla="*/ 2565328 w 7467600"/>
              <a:gd name="connsiteY386" fmla="*/ 5516399 h 6858000"/>
              <a:gd name="connsiteX387" fmla="*/ 1922999 w 7467600"/>
              <a:gd name="connsiteY387" fmla="*/ 5980343 h 6858000"/>
              <a:gd name="connsiteX388" fmla="*/ 1950261 w 7467600"/>
              <a:gd name="connsiteY388" fmla="*/ 6405858 h 6858000"/>
              <a:gd name="connsiteX389" fmla="*/ 2365554 w 7467600"/>
              <a:gd name="connsiteY389" fmla="*/ 6759107 h 6858000"/>
              <a:gd name="connsiteX390" fmla="*/ 2424142 w 7467600"/>
              <a:gd name="connsiteY390" fmla="*/ 6858000 h 6858000"/>
              <a:gd name="connsiteX391" fmla="*/ 2395994 w 7467600"/>
              <a:gd name="connsiteY391" fmla="*/ 6858000 h 6858000"/>
              <a:gd name="connsiteX392" fmla="*/ 2392863 w 7467600"/>
              <a:gd name="connsiteY392" fmla="*/ 6852964 h 6858000"/>
              <a:gd name="connsiteX393" fmla="*/ 2017589 w 7467600"/>
              <a:gd name="connsiteY393" fmla="*/ 6493982 h 6858000"/>
              <a:gd name="connsiteX394" fmla="*/ 2147336 w 7467600"/>
              <a:gd name="connsiteY394" fmla="*/ 6594052 h 6858000"/>
              <a:gd name="connsiteX395" fmla="*/ 2207047 w 7467600"/>
              <a:gd name="connsiteY395" fmla="*/ 6654540 h 6858000"/>
              <a:gd name="connsiteX396" fmla="*/ 2299106 w 7467600"/>
              <a:gd name="connsiteY396" fmla="*/ 6778931 h 6858000"/>
              <a:gd name="connsiteX397" fmla="*/ 2314430 w 7467600"/>
              <a:gd name="connsiteY397" fmla="*/ 6801144 h 6858000"/>
              <a:gd name="connsiteX398" fmla="*/ 2352406 w 7467600"/>
              <a:gd name="connsiteY398" fmla="*/ 6858000 h 6858000"/>
              <a:gd name="connsiteX399" fmla="*/ 2314492 w 7467600"/>
              <a:gd name="connsiteY399" fmla="*/ 6858000 h 6858000"/>
              <a:gd name="connsiteX400" fmla="*/ 2288095 w 7467600"/>
              <a:gd name="connsiteY400" fmla="*/ 6818030 h 6858000"/>
              <a:gd name="connsiteX401" fmla="*/ 2272768 w 7467600"/>
              <a:gd name="connsiteY401" fmla="*/ 6795822 h 6858000"/>
              <a:gd name="connsiteX402" fmla="*/ 2182715 w 7467600"/>
              <a:gd name="connsiteY402" fmla="*/ 6675071 h 6858000"/>
              <a:gd name="connsiteX403" fmla="*/ 2032061 w 7467600"/>
              <a:gd name="connsiteY403" fmla="*/ 6541380 h 6858000"/>
              <a:gd name="connsiteX404" fmla="*/ 2257220 w 7467600"/>
              <a:gd name="connsiteY404" fmla="*/ 6826257 h 6858000"/>
              <a:gd name="connsiteX405" fmla="*/ 2281324 w 7467600"/>
              <a:gd name="connsiteY405" fmla="*/ 6858000 h 6858000"/>
              <a:gd name="connsiteX406" fmla="*/ 2242860 w 7467600"/>
              <a:gd name="connsiteY406" fmla="*/ 6858000 h 6858000"/>
              <a:gd name="connsiteX407" fmla="*/ 2232818 w 7467600"/>
              <a:gd name="connsiteY407" fmla="*/ 6844926 h 6858000"/>
              <a:gd name="connsiteX408" fmla="*/ 1990172 w 7467600"/>
              <a:gd name="connsiteY408" fmla="*/ 6542121 h 6858000"/>
              <a:gd name="connsiteX409" fmla="*/ 2124090 w 7467600"/>
              <a:gd name="connsiteY409" fmla="*/ 6761017 h 6858000"/>
              <a:gd name="connsiteX410" fmla="*/ 2200380 w 7467600"/>
              <a:gd name="connsiteY410" fmla="*/ 6858000 h 6858000"/>
              <a:gd name="connsiteX411" fmla="*/ 2147507 w 7467600"/>
              <a:gd name="connsiteY411" fmla="*/ 6858000 h 6858000"/>
              <a:gd name="connsiteX412" fmla="*/ 2070668 w 7467600"/>
              <a:gd name="connsiteY412" fmla="*/ 6761520 h 6858000"/>
              <a:gd name="connsiteX413" fmla="*/ 1975142 w 7467600"/>
              <a:gd name="connsiteY413" fmla="*/ 6585570 h 6858000"/>
              <a:gd name="connsiteX414" fmla="*/ 2050035 w 7467600"/>
              <a:gd name="connsiteY414" fmla="*/ 6813345 h 6858000"/>
              <a:gd name="connsiteX415" fmla="*/ 2063025 w 7467600"/>
              <a:gd name="connsiteY415" fmla="*/ 6858000 h 6858000"/>
              <a:gd name="connsiteX416" fmla="*/ 2021675 w 7467600"/>
              <a:gd name="connsiteY416" fmla="*/ 6858000 h 6858000"/>
              <a:gd name="connsiteX417" fmla="*/ 2019308 w 7467600"/>
              <a:gd name="connsiteY417" fmla="*/ 6847118 h 6858000"/>
              <a:gd name="connsiteX418" fmla="*/ 1938835 w 7467600"/>
              <a:gd name="connsiteY418" fmla="*/ 6551160 h 6858000"/>
              <a:gd name="connsiteX419" fmla="*/ 1953230 w 7467600"/>
              <a:gd name="connsiteY419" fmla="*/ 6759699 h 6858000"/>
              <a:gd name="connsiteX420" fmla="*/ 1956763 w 7467600"/>
              <a:gd name="connsiteY420" fmla="*/ 6778191 h 6858000"/>
              <a:gd name="connsiteX421" fmla="*/ 1967925 w 7467600"/>
              <a:gd name="connsiteY421" fmla="*/ 6858000 h 6858000"/>
              <a:gd name="connsiteX422" fmla="*/ 1936622 w 7467600"/>
              <a:gd name="connsiteY422" fmla="*/ 6858000 h 6858000"/>
              <a:gd name="connsiteX423" fmla="*/ 1926261 w 7467600"/>
              <a:gd name="connsiteY423" fmla="*/ 6784064 h 6858000"/>
              <a:gd name="connsiteX424" fmla="*/ 1922724 w 7467600"/>
              <a:gd name="connsiteY424" fmla="*/ 6765577 h 6858000"/>
              <a:gd name="connsiteX425" fmla="*/ 1904650 w 7467600"/>
              <a:gd name="connsiteY425" fmla="*/ 6639616 h 6858000"/>
              <a:gd name="connsiteX426" fmla="*/ 1885273 w 7467600"/>
              <a:gd name="connsiteY426" fmla="*/ 6858000 h 6858000"/>
              <a:gd name="connsiteX427" fmla="*/ 1854363 w 7467600"/>
              <a:gd name="connsiteY427" fmla="*/ 6858000 h 6858000"/>
              <a:gd name="connsiteX428" fmla="*/ 1880391 w 7467600"/>
              <a:gd name="connsiteY428" fmla="*/ 6603796 h 6858000"/>
              <a:gd name="connsiteX429" fmla="*/ 1818273 w 7467600"/>
              <a:gd name="connsiteY429" fmla="*/ 6715729 h 6858000"/>
              <a:gd name="connsiteX430" fmla="*/ 1794691 w 7467600"/>
              <a:gd name="connsiteY430" fmla="*/ 6843239 h 6858000"/>
              <a:gd name="connsiteX431" fmla="*/ 1794914 w 7467600"/>
              <a:gd name="connsiteY431" fmla="*/ 6858000 h 6858000"/>
              <a:gd name="connsiteX432" fmla="*/ 1746128 w 7467600"/>
              <a:gd name="connsiteY432" fmla="*/ 6858000 h 6858000"/>
              <a:gd name="connsiteX433" fmla="*/ 1753934 w 7467600"/>
              <a:gd name="connsiteY433" fmla="*/ 6724796 h 6858000"/>
              <a:gd name="connsiteX434" fmla="*/ 1792053 w 7467600"/>
              <a:gd name="connsiteY434" fmla="*/ 6572396 h 6858000"/>
              <a:gd name="connsiteX435" fmla="*/ 1862248 w 7467600"/>
              <a:gd name="connsiteY435" fmla="*/ 6266397 h 6858000"/>
              <a:gd name="connsiteX436" fmla="*/ 1862250 w 7467600"/>
              <a:gd name="connsiteY436" fmla="*/ 6033531 h 6858000"/>
              <a:gd name="connsiteX437" fmla="*/ 1211999 w 7467600"/>
              <a:gd name="connsiteY437" fmla="*/ 6683610 h 6858000"/>
              <a:gd name="connsiteX438" fmla="*/ 1213266 w 7467600"/>
              <a:gd name="connsiteY438" fmla="*/ 6691947 h 6858000"/>
              <a:gd name="connsiteX439" fmla="*/ 1203370 w 7467600"/>
              <a:gd name="connsiteY439" fmla="*/ 6850676 h 6858000"/>
              <a:gd name="connsiteX440" fmla="*/ 1203671 w 7467600"/>
              <a:gd name="connsiteY440" fmla="*/ 6858000 h 6858000"/>
              <a:gd name="connsiteX441" fmla="*/ 1143180 w 7467600"/>
              <a:gd name="connsiteY441" fmla="*/ 6858000 h 6858000"/>
              <a:gd name="connsiteX442" fmla="*/ 1142176 w 7467600"/>
              <a:gd name="connsiteY442" fmla="*/ 6766045 h 6858000"/>
              <a:gd name="connsiteX443" fmla="*/ 1067484 w 7467600"/>
              <a:gd name="connsiteY443" fmla="*/ 6858000 h 6858000"/>
              <a:gd name="connsiteX444" fmla="*/ 953928 w 7467600"/>
              <a:gd name="connsiteY444" fmla="*/ 6858000 h 6858000"/>
              <a:gd name="connsiteX445" fmla="*/ 959715 w 7467600"/>
              <a:gd name="connsiteY445" fmla="*/ 6850185 h 6858000"/>
              <a:gd name="connsiteX446" fmla="*/ 1483788 w 7467600"/>
              <a:gd name="connsiteY446" fmla="*/ 6259174 h 6858000"/>
              <a:gd name="connsiteX447" fmla="*/ 1100671 w 7467600"/>
              <a:gd name="connsiteY447" fmla="*/ 6252137 h 6858000"/>
              <a:gd name="connsiteX448" fmla="*/ 1090144 w 7467600"/>
              <a:gd name="connsiteY448" fmla="*/ 6256748 h 6858000"/>
              <a:gd name="connsiteX449" fmla="*/ 1095872 w 7467600"/>
              <a:gd name="connsiteY449" fmla="*/ 6271892 h 6858000"/>
              <a:gd name="connsiteX450" fmla="*/ 262785 w 7467600"/>
              <a:gd name="connsiteY450" fmla="*/ 6845450 h 6858000"/>
              <a:gd name="connsiteX451" fmla="*/ 209968 w 7467600"/>
              <a:gd name="connsiteY451" fmla="*/ 6770713 h 6858000"/>
              <a:gd name="connsiteX452" fmla="*/ 873460 w 7467600"/>
              <a:gd name="connsiteY452" fmla="*/ 6253768 h 6858000"/>
              <a:gd name="connsiteX453" fmla="*/ 192686 w 7467600"/>
              <a:gd name="connsiteY453" fmla="*/ 5849257 h 6858000"/>
              <a:gd name="connsiteX454" fmla="*/ 4696 w 7467600"/>
              <a:gd name="connsiteY454" fmla="*/ 5697668 h 6858000"/>
              <a:gd name="connsiteX455" fmla="*/ 0 w 7467600"/>
              <a:gd name="connsiteY455" fmla="*/ 5689984 h 6858000"/>
              <a:gd name="connsiteX456" fmla="*/ 0 w 7467600"/>
              <a:gd name="connsiteY456" fmla="*/ 5513472 h 6858000"/>
              <a:gd name="connsiteX457" fmla="*/ 174101 w 7467600"/>
              <a:gd name="connsiteY457" fmla="*/ 5620277 h 6858000"/>
              <a:gd name="connsiteX458" fmla="*/ 891800 w 7467600"/>
              <a:gd name="connsiteY458" fmla="*/ 6036935 h 6858000"/>
              <a:gd name="connsiteX459" fmla="*/ 1072219 w 7467600"/>
              <a:gd name="connsiteY459" fmla="*/ 6169443 h 6858000"/>
              <a:gd name="connsiteX460" fmla="*/ 1074117 w 7467600"/>
              <a:gd name="connsiteY460" fmla="*/ 6170301 h 6858000"/>
              <a:gd name="connsiteX461" fmla="*/ 1083114 w 7467600"/>
              <a:gd name="connsiteY461" fmla="*/ 6174131 h 6858000"/>
              <a:gd name="connsiteX462" fmla="*/ 1543010 w 7467600"/>
              <a:gd name="connsiteY462" fmla="*/ 6191140 h 6858000"/>
              <a:gd name="connsiteX463" fmla="*/ 1551080 w 7467600"/>
              <a:gd name="connsiteY463" fmla="*/ 6195006 h 6858000"/>
              <a:gd name="connsiteX464" fmla="*/ 2345443 w 7467600"/>
              <a:gd name="connsiteY464" fmla="*/ 5549882 h 6858000"/>
              <a:gd name="connsiteX465" fmla="*/ 1721499 w 7467600"/>
              <a:gd name="connsiteY465" fmla="*/ 5599969 h 6858000"/>
              <a:gd name="connsiteX466" fmla="*/ 767716 w 7467600"/>
              <a:gd name="connsiteY466" fmla="*/ 5472768 h 6858000"/>
              <a:gd name="connsiteX467" fmla="*/ 722147 w 7467600"/>
              <a:gd name="connsiteY467" fmla="*/ 5393091 h 6858000"/>
              <a:gd name="connsiteX468" fmla="*/ 1485552 w 7467600"/>
              <a:gd name="connsiteY468" fmla="*/ 5313202 h 6858000"/>
              <a:gd name="connsiteX469" fmla="*/ 2143004 w 7467600"/>
              <a:gd name="connsiteY469" fmla="*/ 5402420 h 6858000"/>
              <a:gd name="connsiteX470" fmla="*/ 1933391 w 7467600"/>
              <a:gd name="connsiteY470" fmla="*/ 5156971 h 6858000"/>
              <a:gd name="connsiteX471" fmla="*/ 1827118 w 7467600"/>
              <a:gd name="connsiteY471" fmla="*/ 4968410 h 6858000"/>
              <a:gd name="connsiteX472" fmla="*/ 1837349 w 7467600"/>
              <a:gd name="connsiteY472" fmla="*/ 4956357 h 6858000"/>
              <a:gd name="connsiteX473" fmla="*/ 2162835 w 7467600"/>
              <a:gd name="connsiteY473" fmla="*/ 5187853 h 6858000"/>
              <a:gd name="connsiteX474" fmla="*/ 2257167 w 7467600"/>
              <a:gd name="connsiteY474" fmla="*/ 5462123 h 6858000"/>
              <a:gd name="connsiteX475" fmla="*/ 2261598 w 7467600"/>
              <a:gd name="connsiteY475" fmla="*/ 5467998 h 6858000"/>
              <a:gd name="connsiteX476" fmla="*/ 2437177 w 7467600"/>
              <a:gd name="connsiteY476" fmla="*/ 5479608 h 6858000"/>
              <a:gd name="connsiteX477" fmla="*/ 2445247 w 7467600"/>
              <a:gd name="connsiteY477" fmla="*/ 5483476 h 6858000"/>
              <a:gd name="connsiteX478" fmla="*/ 2743626 w 7467600"/>
              <a:gd name="connsiteY478" fmla="*/ 5304819 h 6858000"/>
              <a:gd name="connsiteX479" fmla="*/ 3048102 w 7467600"/>
              <a:gd name="connsiteY479" fmla="*/ 5150595 h 6858000"/>
              <a:gd name="connsiteX480" fmla="*/ 1799414 w 7467600"/>
              <a:gd name="connsiteY480" fmla="*/ 4694732 h 6858000"/>
              <a:gd name="connsiteX481" fmla="*/ 1771735 w 7467600"/>
              <a:gd name="connsiteY481" fmla="*/ 4619929 h 6858000"/>
              <a:gd name="connsiteX482" fmla="*/ 3104273 w 7467600"/>
              <a:gd name="connsiteY482" fmla="*/ 5076159 h 6858000"/>
              <a:gd name="connsiteX483" fmla="*/ 3113245 w 7467600"/>
              <a:gd name="connsiteY483" fmla="*/ 5090705 h 6858000"/>
              <a:gd name="connsiteX484" fmla="*/ 3126294 w 7467600"/>
              <a:gd name="connsiteY484" fmla="*/ 5114400 h 6858000"/>
              <a:gd name="connsiteX485" fmla="*/ 3937433 w 7467600"/>
              <a:gd name="connsiteY485" fmla="*/ 4830473 h 6858000"/>
              <a:gd name="connsiteX486" fmla="*/ 3590475 w 7467600"/>
              <a:gd name="connsiteY486" fmla="*/ 4597974 h 6858000"/>
              <a:gd name="connsiteX487" fmla="*/ 3100264 w 7467600"/>
              <a:gd name="connsiteY487" fmla="*/ 4579845 h 6858000"/>
              <a:gd name="connsiteX488" fmla="*/ 2183576 w 7467600"/>
              <a:gd name="connsiteY488" fmla="*/ 4227150 h 6858000"/>
              <a:gd name="connsiteX489" fmla="*/ 2151029 w 7467600"/>
              <a:gd name="connsiteY489" fmla="*/ 4146947 h 6858000"/>
              <a:gd name="connsiteX490" fmla="*/ 3563434 w 7467600"/>
              <a:gd name="connsiteY490" fmla="*/ 4469115 h 6858000"/>
              <a:gd name="connsiteX491" fmla="*/ 3177952 w 7467600"/>
              <a:gd name="connsiteY491" fmla="*/ 3657386 h 6858000"/>
              <a:gd name="connsiteX492" fmla="*/ 3189263 w 7467600"/>
              <a:gd name="connsiteY492" fmla="*/ 3625726 h 6858000"/>
              <a:gd name="connsiteX493" fmla="*/ 3560912 w 7467600"/>
              <a:gd name="connsiteY493" fmla="*/ 4079863 h 6858000"/>
              <a:gd name="connsiteX494" fmla="*/ 3626636 w 7467600"/>
              <a:gd name="connsiteY494" fmla="*/ 4512230 h 6858000"/>
              <a:gd name="connsiteX495" fmla="*/ 3653088 w 7467600"/>
              <a:gd name="connsiteY495" fmla="*/ 4521417 h 6858000"/>
              <a:gd name="connsiteX496" fmla="*/ 3988128 w 7467600"/>
              <a:gd name="connsiteY496" fmla="*/ 4817267 h 6858000"/>
              <a:gd name="connsiteX497" fmla="*/ 4830582 w 7467600"/>
              <a:gd name="connsiteY497" fmla="*/ 4676000 h 6858000"/>
              <a:gd name="connsiteX498" fmla="*/ 4830100 w 7467600"/>
              <a:gd name="connsiteY498" fmla="*/ 4675554 h 6858000"/>
              <a:gd name="connsiteX499" fmla="*/ 4036318 w 7467600"/>
              <a:gd name="connsiteY499" fmla="*/ 4147013 h 6858000"/>
              <a:gd name="connsiteX500" fmla="*/ 3432098 w 7467600"/>
              <a:gd name="connsiteY500" fmla="*/ 3537312 h 6858000"/>
              <a:gd name="connsiteX501" fmla="*/ 3446761 w 7467600"/>
              <a:gd name="connsiteY501" fmla="*/ 3461278 h 6858000"/>
              <a:gd name="connsiteX502" fmla="*/ 4419733 w 7467600"/>
              <a:gd name="connsiteY502" fmla="*/ 3963555 h 6858000"/>
              <a:gd name="connsiteX503" fmla="*/ 4781371 w 7467600"/>
              <a:gd name="connsiteY503" fmla="*/ 4458604 h 6858000"/>
              <a:gd name="connsiteX504" fmla="*/ 4780440 w 7467600"/>
              <a:gd name="connsiteY504" fmla="*/ 4470290 h 6858000"/>
              <a:gd name="connsiteX505" fmla="*/ 4898954 w 7467600"/>
              <a:gd name="connsiteY505" fmla="*/ 4662092 h 6858000"/>
              <a:gd name="connsiteX506" fmla="*/ 4900699 w 7467600"/>
              <a:gd name="connsiteY506" fmla="*/ 4670867 h 6858000"/>
              <a:gd name="connsiteX507" fmla="*/ 5714511 w 7467600"/>
              <a:gd name="connsiteY507" fmla="*/ 4663483 h 6858000"/>
              <a:gd name="connsiteX508" fmla="*/ 5464793 w 7467600"/>
              <a:gd name="connsiteY508" fmla="*/ 4393556 h 6858000"/>
              <a:gd name="connsiteX509" fmla="*/ 5461897 w 7467600"/>
              <a:gd name="connsiteY509" fmla="*/ 4390879 h 6858000"/>
              <a:gd name="connsiteX510" fmla="*/ 4294126 w 7467600"/>
              <a:gd name="connsiteY510" fmla="*/ 3303048 h 6858000"/>
              <a:gd name="connsiteX511" fmla="*/ 4305321 w 7467600"/>
              <a:gd name="connsiteY511" fmla="*/ 3256953 h 6858000"/>
              <a:gd name="connsiteX512" fmla="*/ 4949299 w 7467600"/>
              <a:gd name="connsiteY512" fmla="*/ 3766336 h 6858000"/>
              <a:gd name="connsiteX513" fmla="*/ 5291452 w 7467600"/>
              <a:gd name="connsiteY513" fmla="*/ 4076801 h 6858000"/>
              <a:gd name="connsiteX514" fmla="*/ 5434998 w 7467600"/>
              <a:gd name="connsiteY514" fmla="*/ 4254100 h 6858000"/>
              <a:gd name="connsiteX515" fmla="*/ 5351015 w 7467600"/>
              <a:gd name="connsiteY515" fmla="*/ 3760989 h 6858000"/>
              <a:gd name="connsiteX516" fmla="*/ 5413780 w 7467600"/>
              <a:gd name="connsiteY516" fmla="*/ 2966265 h 6858000"/>
              <a:gd name="connsiteX517" fmla="*/ 5425627 w 7467600"/>
              <a:gd name="connsiteY517" fmla="*/ 2954192 h 6858000"/>
              <a:gd name="connsiteX518" fmla="*/ 6604735 w 7467600"/>
              <a:gd name="connsiteY518" fmla="*/ 2041381 h 6858000"/>
              <a:gd name="connsiteX519" fmla="*/ 7204487 w 7467600"/>
              <a:gd name="connsiteY519" fmla="*/ 2742112 h 6858000"/>
              <a:gd name="connsiteX520" fmla="*/ 7131592 w 7467600"/>
              <a:gd name="connsiteY520" fmla="*/ 2672096 h 6858000"/>
              <a:gd name="connsiteX521" fmla="*/ 6996344 w 7467600"/>
              <a:gd name="connsiteY521" fmla="*/ 2518310 h 6858000"/>
              <a:gd name="connsiteX522" fmla="*/ 6735495 w 7467600"/>
              <a:gd name="connsiteY522" fmla="*/ 2196890 h 6858000"/>
              <a:gd name="connsiteX523" fmla="*/ 6721901 w 7467600"/>
              <a:gd name="connsiteY523" fmla="*/ 2179274 h 6858000"/>
              <a:gd name="connsiteX524" fmla="*/ 6604735 w 7467600"/>
              <a:gd name="connsiteY524" fmla="*/ 2041381 h 6858000"/>
              <a:gd name="connsiteX525" fmla="*/ 6591670 w 7467600"/>
              <a:gd name="connsiteY525" fmla="*/ 1988277 h 6858000"/>
              <a:gd name="connsiteX526" fmla="*/ 6747349 w 7467600"/>
              <a:gd name="connsiteY526" fmla="*/ 2160069 h 6858000"/>
              <a:gd name="connsiteX527" fmla="*/ 6760943 w 7467600"/>
              <a:gd name="connsiteY527" fmla="*/ 2177686 h 6858000"/>
              <a:gd name="connsiteX528" fmla="*/ 7021065 w 7467600"/>
              <a:gd name="connsiteY528" fmla="*/ 2498102 h 6858000"/>
              <a:gd name="connsiteX529" fmla="*/ 7155223 w 7467600"/>
              <a:gd name="connsiteY529" fmla="*/ 2650386 h 6858000"/>
              <a:gd name="connsiteX530" fmla="*/ 7203167 w 7467600"/>
              <a:gd name="connsiteY530" fmla="*/ 2697288 h 6858000"/>
              <a:gd name="connsiteX531" fmla="*/ 6937703 w 7467600"/>
              <a:gd name="connsiteY531" fmla="*/ 2321981 h 6858000"/>
              <a:gd name="connsiteX532" fmla="*/ 6591670 w 7467600"/>
              <a:gd name="connsiteY532" fmla="*/ 1988277 h 6858000"/>
              <a:gd name="connsiteX533" fmla="*/ 5798671 w 7467600"/>
              <a:gd name="connsiteY533" fmla="*/ 1981601 h 6858000"/>
              <a:gd name="connsiteX534" fmla="*/ 5754709 w 7467600"/>
              <a:gd name="connsiteY534" fmla="*/ 2071454 h 6858000"/>
              <a:gd name="connsiteX535" fmla="*/ 5763044 w 7467600"/>
              <a:gd name="connsiteY535" fmla="*/ 2842206 h 6858000"/>
              <a:gd name="connsiteX536" fmla="*/ 5764974 w 7467600"/>
              <a:gd name="connsiteY536" fmla="*/ 2799609 h 6858000"/>
              <a:gd name="connsiteX537" fmla="*/ 5767665 w 7467600"/>
              <a:gd name="connsiteY537" fmla="*/ 2666409 h 6858000"/>
              <a:gd name="connsiteX538" fmla="*/ 5763055 w 7467600"/>
              <a:gd name="connsiteY538" fmla="*/ 2579705 h 6858000"/>
              <a:gd name="connsiteX539" fmla="*/ 5758079 w 7467600"/>
              <a:gd name="connsiteY539" fmla="*/ 2492508 h 6858000"/>
              <a:gd name="connsiteX540" fmla="*/ 5779325 w 7467600"/>
              <a:gd name="connsiteY540" fmla="*/ 2197069 h 6858000"/>
              <a:gd name="connsiteX541" fmla="*/ 5798671 w 7467600"/>
              <a:gd name="connsiteY541" fmla="*/ 1981601 h 6858000"/>
              <a:gd name="connsiteX542" fmla="*/ 5829202 w 7467600"/>
              <a:gd name="connsiteY542" fmla="*/ 1971679 h 6858000"/>
              <a:gd name="connsiteX543" fmla="*/ 5809558 w 7467600"/>
              <a:gd name="connsiteY543" fmla="*/ 2198043 h 6858000"/>
              <a:gd name="connsiteX544" fmla="*/ 5788653 w 7467600"/>
              <a:gd name="connsiteY544" fmla="*/ 2489430 h 6858000"/>
              <a:gd name="connsiteX545" fmla="*/ 5793439 w 7467600"/>
              <a:gd name="connsiteY545" fmla="*/ 2575235 h 6858000"/>
              <a:gd name="connsiteX546" fmla="*/ 5796837 w 7467600"/>
              <a:gd name="connsiteY546" fmla="*/ 2637633 h 6858000"/>
              <a:gd name="connsiteX547" fmla="*/ 5818614 w 7467600"/>
              <a:gd name="connsiteY547" fmla="*/ 2473055 h 6858000"/>
              <a:gd name="connsiteX548" fmla="*/ 5829202 w 7467600"/>
              <a:gd name="connsiteY548" fmla="*/ 1971679 h 6858000"/>
              <a:gd name="connsiteX549" fmla="*/ 5911389 w 7467600"/>
              <a:gd name="connsiteY549" fmla="*/ 1898371 h 6858000"/>
              <a:gd name="connsiteX550" fmla="*/ 6237627 w 7467600"/>
              <a:gd name="connsiteY550" fmla="*/ 2231921 h 6858000"/>
              <a:gd name="connsiteX551" fmla="*/ 5911389 w 7467600"/>
              <a:gd name="connsiteY551" fmla="*/ 1898371 h 6858000"/>
              <a:gd name="connsiteX552" fmla="*/ 6944437 w 7467600"/>
              <a:gd name="connsiteY552" fmla="*/ 1575402 h 6858000"/>
              <a:gd name="connsiteX553" fmla="*/ 6304730 w 7467600"/>
              <a:gd name="connsiteY553" fmla="*/ 1766654 h 6858000"/>
              <a:gd name="connsiteX554" fmla="*/ 6944437 w 7467600"/>
              <a:gd name="connsiteY554" fmla="*/ 1575402 h 6858000"/>
              <a:gd name="connsiteX555" fmla="*/ 7019523 w 7467600"/>
              <a:gd name="connsiteY555" fmla="*/ 1519450 h 6858000"/>
              <a:gd name="connsiteX556" fmla="*/ 6298091 w 7467600"/>
              <a:gd name="connsiteY556" fmla="*/ 1737122 h 6858000"/>
              <a:gd name="connsiteX557" fmla="*/ 7019523 w 7467600"/>
              <a:gd name="connsiteY557" fmla="*/ 1519450 h 6858000"/>
              <a:gd name="connsiteX558" fmla="*/ 2399523 w 7467600"/>
              <a:gd name="connsiteY558" fmla="*/ 1428234 h 6858000"/>
              <a:gd name="connsiteX559" fmla="*/ 2224982 w 7467600"/>
              <a:gd name="connsiteY559" fmla="*/ 1826201 h 6858000"/>
              <a:gd name="connsiteX560" fmla="*/ 2096099 w 7467600"/>
              <a:gd name="connsiteY560" fmla="*/ 2345900 h 6858000"/>
              <a:gd name="connsiteX561" fmla="*/ 2283317 w 7467600"/>
              <a:gd name="connsiteY561" fmla="*/ 1796925 h 6858000"/>
              <a:gd name="connsiteX562" fmla="*/ 2399523 w 7467600"/>
              <a:gd name="connsiteY562" fmla="*/ 1428234 h 6858000"/>
              <a:gd name="connsiteX563" fmla="*/ 2448558 w 7467600"/>
              <a:gd name="connsiteY563" fmla="*/ 1373435 h 6858000"/>
              <a:gd name="connsiteX564" fmla="*/ 2312521 w 7467600"/>
              <a:gd name="connsiteY564" fmla="*/ 1806140 h 6858000"/>
              <a:gd name="connsiteX565" fmla="*/ 2127533 w 7467600"/>
              <a:gd name="connsiteY565" fmla="*/ 2348380 h 6858000"/>
              <a:gd name="connsiteX566" fmla="*/ 2358080 w 7467600"/>
              <a:gd name="connsiteY566" fmla="*/ 1866134 h 6858000"/>
              <a:gd name="connsiteX567" fmla="*/ 2407436 w 7467600"/>
              <a:gd name="connsiteY567" fmla="*/ 1651070 h 6858000"/>
              <a:gd name="connsiteX568" fmla="*/ 2448558 w 7467600"/>
              <a:gd name="connsiteY568" fmla="*/ 1373435 h 6858000"/>
              <a:gd name="connsiteX569" fmla="*/ 278707 w 7467600"/>
              <a:gd name="connsiteY569" fmla="*/ 1352270 h 6858000"/>
              <a:gd name="connsiteX570" fmla="*/ 321570 w 7467600"/>
              <a:gd name="connsiteY570" fmla="*/ 1861610 h 6858000"/>
              <a:gd name="connsiteX571" fmla="*/ 294281 w 7467600"/>
              <a:gd name="connsiteY571" fmla="*/ 1440658 h 6858000"/>
              <a:gd name="connsiteX572" fmla="*/ 278707 w 7467600"/>
              <a:gd name="connsiteY572" fmla="*/ 1352270 h 6858000"/>
              <a:gd name="connsiteX573" fmla="*/ 1423821 w 7467600"/>
              <a:gd name="connsiteY573" fmla="*/ 1351958 h 6858000"/>
              <a:gd name="connsiteX574" fmla="*/ 1638521 w 7467600"/>
              <a:gd name="connsiteY574" fmla="*/ 1908470 h 6858000"/>
              <a:gd name="connsiteX575" fmla="*/ 1754199 w 7467600"/>
              <a:gd name="connsiteY575" fmla="*/ 2149284 h 6858000"/>
              <a:gd name="connsiteX576" fmla="*/ 1908359 w 7467600"/>
              <a:gd name="connsiteY576" fmla="*/ 2364988 h 6858000"/>
              <a:gd name="connsiteX577" fmla="*/ 1647661 w 7467600"/>
              <a:gd name="connsiteY577" fmla="*/ 1825945 h 6858000"/>
              <a:gd name="connsiteX578" fmla="*/ 1423821 w 7467600"/>
              <a:gd name="connsiteY578" fmla="*/ 1351958 h 6858000"/>
              <a:gd name="connsiteX579" fmla="*/ 1431890 w 7467600"/>
              <a:gd name="connsiteY579" fmla="*/ 1306475 h 6858000"/>
              <a:gd name="connsiteX580" fmla="*/ 1507597 w 7467600"/>
              <a:gd name="connsiteY580" fmla="*/ 1446132 h 6858000"/>
              <a:gd name="connsiteX581" fmla="*/ 1674586 w 7467600"/>
              <a:gd name="connsiteY581" fmla="*/ 1813832 h 6858000"/>
              <a:gd name="connsiteX582" fmla="*/ 1815950 w 7467600"/>
              <a:gd name="connsiteY582" fmla="*/ 2128564 h 6858000"/>
              <a:gd name="connsiteX583" fmla="*/ 1984242 w 7467600"/>
              <a:gd name="connsiteY583" fmla="*/ 2430829 h 6858000"/>
              <a:gd name="connsiteX584" fmla="*/ 2014023 w 7467600"/>
              <a:gd name="connsiteY584" fmla="*/ 2450995 h 6858000"/>
              <a:gd name="connsiteX585" fmla="*/ 1747337 w 7467600"/>
              <a:gd name="connsiteY585" fmla="*/ 1855264 h 6858000"/>
              <a:gd name="connsiteX586" fmla="*/ 1533749 w 7467600"/>
              <a:gd name="connsiteY586" fmla="*/ 1478656 h 6858000"/>
              <a:gd name="connsiteX587" fmla="*/ 1431890 w 7467600"/>
              <a:gd name="connsiteY587" fmla="*/ 1306475 h 6858000"/>
              <a:gd name="connsiteX588" fmla="*/ 5052692 w 7467600"/>
              <a:gd name="connsiteY588" fmla="*/ 1292994 h 6858000"/>
              <a:gd name="connsiteX589" fmla="*/ 5200661 w 7467600"/>
              <a:gd name="connsiteY589" fmla="*/ 1635186 h 6858000"/>
              <a:gd name="connsiteX590" fmla="*/ 5297138 w 7467600"/>
              <a:gd name="connsiteY590" fmla="*/ 1906351 h 6858000"/>
              <a:gd name="connsiteX591" fmla="*/ 5052692 w 7467600"/>
              <a:gd name="connsiteY591" fmla="*/ 1292994 h 6858000"/>
              <a:gd name="connsiteX592" fmla="*/ 5009948 w 7467600"/>
              <a:gd name="connsiteY592" fmla="*/ 1273619 h 6858000"/>
              <a:gd name="connsiteX593" fmla="*/ 5121777 w 7467600"/>
              <a:gd name="connsiteY593" fmla="*/ 1654213 h 6858000"/>
              <a:gd name="connsiteX594" fmla="*/ 5293545 w 7467600"/>
              <a:gd name="connsiteY594" fmla="*/ 2072247 h 6858000"/>
              <a:gd name="connsiteX595" fmla="*/ 5294042 w 7467600"/>
              <a:gd name="connsiteY595" fmla="*/ 2065019 h 6858000"/>
              <a:gd name="connsiteX596" fmla="*/ 5171936 w 7467600"/>
              <a:gd name="connsiteY596" fmla="*/ 1647613 h 6858000"/>
              <a:gd name="connsiteX597" fmla="*/ 5009948 w 7467600"/>
              <a:gd name="connsiteY597" fmla="*/ 1273619 h 6858000"/>
              <a:gd name="connsiteX598" fmla="*/ 655236 w 7467600"/>
              <a:gd name="connsiteY598" fmla="*/ 1268632 h 6858000"/>
              <a:gd name="connsiteX599" fmla="*/ 839521 w 7467600"/>
              <a:gd name="connsiteY599" fmla="*/ 1685315 h 6858000"/>
              <a:gd name="connsiteX600" fmla="*/ 1109416 w 7467600"/>
              <a:gd name="connsiteY600" fmla="*/ 2061663 h 6858000"/>
              <a:gd name="connsiteX601" fmla="*/ 1298300 w 7467600"/>
              <a:gd name="connsiteY601" fmla="*/ 2247742 h 6858000"/>
              <a:gd name="connsiteX602" fmla="*/ 1125871 w 7467600"/>
              <a:gd name="connsiteY602" fmla="*/ 1989513 h 6858000"/>
              <a:gd name="connsiteX603" fmla="*/ 981574 w 7467600"/>
              <a:gd name="connsiteY603" fmla="*/ 1783157 h 6858000"/>
              <a:gd name="connsiteX604" fmla="*/ 922198 w 7467600"/>
              <a:gd name="connsiteY604" fmla="*/ 1677437 h 6858000"/>
              <a:gd name="connsiteX605" fmla="*/ 869293 w 7467600"/>
              <a:gd name="connsiteY605" fmla="*/ 1583214 h 6858000"/>
              <a:gd name="connsiteX606" fmla="*/ 751431 w 7467600"/>
              <a:gd name="connsiteY606" fmla="*/ 1405731 h 6858000"/>
              <a:gd name="connsiteX607" fmla="*/ 655236 w 7467600"/>
              <a:gd name="connsiteY607" fmla="*/ 1268632 h 6858000"/>
              <a:gd name="connsiteX608" fmla="*/ 6516292 w 7467600"/>
              <a:gd name="connsiteY608" fmla="*/ 1263064 h 6858000"/>
              <a:gd name="connsiteX609" fmla="*/ 5736320 w 7467600"/>
              <a:gd name="connsiteY609" fmla="*/ 1501803 h 6858000"/>
              <a:gd name="connsiteX610" fmla="*/ 6516292 w 7467600"/>
              <a:gd name="connsiteY610" fmla="*/ 1263064 h 6858000"/>
              <a:gd name="connsiteX611" fmla="*/ 291466 w 7467600"/>
              <a:gd name="connsiteY611" fmla="*/ 1250369 h 6858000"/>
              <a:gd name="connsiteX612" fmla="*/ 323180 w 7467600"/>
              <a:gd name="connsiteY612" fmla="*/ 1435283 h 6858000"/>
              <a:gd name="connsiteX613" fmla="*/ 349381 w 7467600"/>
              <a:gd name="connsiteY613" fmla="*/ 1875041 h 6858000"/>
              <a:gd name="connsiteX614" fmla="*/ 374363 w 7467600"/>
              <a:gd name="connsiteY614" fmla="*/ 1506494 h 6858000"/>
              <a:gd name="connsiteX615" fmla="*/ 302168 w 7467600"/>
              <a:gd name="connsiteY615" fmla="*/ 1274495 h 6858000"/>
              <a:gd name="connsiteX616" fmla="*/ 291466 w 7467600"/>
              <a:gd name="connsiteY616" fmla="*/ 1250369 h 6858000"/>
              <a:gd name="connsiteX617" fmla="*/ 678222 w 7467600"/>
              <a:gd name="connsiteY617" fmla="*/ 1248670 h 6858000"/>
              <a:gd name="connsiteX618" fmla="*/ 775536 w 7467600"/>
              <a:gd name="connsiteY618" fmla="*/ 1388015 h 6858000"/>
              <a:gd name="connsiteX619" fmla="*/ 894529 w 7467600"/>
              <a:gd name="connsiteY619" fmla="*/ 1567739 h 6858000"/>
              <a:gd name="connsiteX620" fmla="*/ 948000 w 7467600"/>
              <a:gd name="connsiteY620" fmla="*/ 1663088 h 6858000"/>
              <a:gd name="connsiteX621" fmla="*/ 1006812 w 7467600"/>
              <a:gd name="connsiteY621" fmla="*/ 1767683 h 6858000"/>
              <a:gd name="connsiteX622" fmla="*/ 1149133 w 7467600"/>
              <a:gd name="connsiteY622" fmla="*/ 1971513 h 6858000"/>
              <a:gd name="connsiteX623" fmla="*/ 1333952 w 7467600"/>
              <a:gd name="connsiteY623" fmla="*/ 2251620 h 6858000"/>
              <a:gd name="connsiteX624" fmla="*/ 1337329 w 7467600"/>
              <a:gd name="connsiteY624" fmla="*/ 2258350 h 6858000"/>
              <a:gd name="connsiteX625" fmla="*/ 1014726 w 7467600"/>
              <a:gd name="connsiteY625" fmla="*/ 1615556 h 6858000"/>
              <a:gd name="connsiteX626" fmla="*/ 678222 w 7467600"/>
              <a:gd name="connsiteY626" fmla="*/ 1248670 h 6858000"/>
              <a:gd name="connsiteX627" fmla="*/ 6691602 w 7467600"/>
              <a:gd name="connsiteY627" fmla="*/ 1140573 h 6858000"/>
              <a:gd name="connsiteX628" fmla="*/ 6571100 w 7467600"/>
              <a:gd name="connsiteY628" fmla="*/ 1183662 h 6858000"/>
              <a:gd name="connsiteX629" fmla="*/ 6241687 w 7467600"/>
              <a:gd name="connsiteY629" fmla="*/ 1257600 h 6858000"/>
              <a:gd name="connsiteX630" fmla="*/ 5693009 w 7467600"/>
              <a:gd name="connsiteY630" fmla="*/ 1478256 h 6858000"/>
              <a:gd name="connsiteX631" fmla="*/ 6548420 w 7467600"/>
              <a:gd name="connsiteY631" fmla="*/ 1214599 h 6858000"/>
              <a:gd name="connsiteX632" fmla="*/ 6605473 w 7467600"/>
              <a:gd name="connsiteY632" fmla="*/ 1184686 h 6858000"/>
              <a:gd name="connsiteX633" fmla="*/ 6691602 w 7467600"/>
              <a:gd name="connsiteY633" fmla="*/ 1140573 h 6858000"/>
              <a:gd name="connsiteX634" fmla="*/ 4002475 w 7467600"/>
              <a:gd name="connsiteY634" fmla="*/ 1037802 h 6858000"/>
              <a:gd name="connsiteX635" fmla="*/ 4000324 w 7467600"/>
              <a:gd name="connsiteY635" fmla="*/ 1039362 h 6858000"/>
              <a:gd name="connsiteX636" fmla="*/ 4002862 w 7467600"/>
              <a:gd name="connsiteY636" fmla="*/ 1042866 h 6858000"/>
              <a:gd name="connsiteX637" fmla="*/ 4002475 w 7467600"/>
              <a:gd name="connsiteY637" fmla="*/ 1037802 h 6858000"/>
              <a:gd name="connsiteX638" fmla="*/ 506322 w 7467600"/>
              <a:gd name="connsiteY638" fmla="*/ 1020997 h 6858000"/>
              <a:gd name="connsiteX639" fmla="*/ 533068 w 7467600"/>
              <a:gd name="connsiteY639" fmla="*/ 1029409 h 6858000"/>
              <a:gd name="connsiteX640" fmla="*/ 1232525 w 7467600"/>
              <a:gd name="connsiteY640" fmla="*/ 1804675 h 6858000"/>
              <a:gd name="connsiteX641" fmla="*/ 1388858 w 7467600"/>
              <a:gd name="connsiteY641" fmla="*/ 2368011 h 6858000"/>
              <a:gd name="connsiteX642" fmla="*/ 1384098 w 7467600"/>
              <a:gd name="connsiteY642" fmla="*/ 2378125 h 6858000"/>
              <a:gd name="connsiteX643" fmla="*/ 1425393 w 7467600"/>
              <a:gd name="connsiteY643" fmla="*/ 2589124 h 6858000"/>
              <a:gd name="connsiteX644" fmla="*/ 1424001 w 7467600"/>
              <a:gd name="connsiteY644" fmla="*/ 2597541 h 6858000"/>
              <a:gd name="connsiteX645" fmla="*/ 2152729 w 7467600"/>
              <a:gd name="connsiteY645" fmla="*/ 2864487 h 6858000"/>
              <a:gd name="connsiteX646" fmla="*/ 2020609 w 7467600"/>
              <a:gd name="connsiteY646" fmla="*/ 2539671 h 6858000"/>
              <a:gd name="connsiteX647" fmla="*/ 2018920 w 7467600"/>
              <a:gd name="connsiteY647" fmla="*/ 2536309 h 6858000"/>
              <a:gd name="connsiteX648" fmla="*/ 1342441 w 7467600"/>
              <a:gd name="connsiteY648" fmla="*/ 1173017 h 6858000"/>
              <a:gd name="connsiteX649" fmla="*/ 1367925 w 7467600"/>
              <a:gd name="connsiteY649" fmla="*/ 1135648 h 6858000"/>
              <a:gd name="connsiteX650" fmla="*/ 1771401 w 7467600"/>
              <a:gd name="connsiteY650" fmla="*/ 1806673 h 6858000"/>
              <a:gd name="connsiteX651" fmla="*/ 1972385 w 7467600"/>
              <a:gd name="connsiteY651" fmla="*/ 2198735 h 6858000"/>
              <a:gd name="connsiteX652" fmla="*/ 2040892 w 7467600"/>
              <a:gd name="connsiteY652" fmla="*/ 2405205 h 6858000"/>
              <a:gd name="connsiteX653" fmla="*/ 2131689 w 7467600"/>
              <a:gd name="connsiteY653" fmla="*/ 1936926 h 6858000"/>
              <a:gd name="connsiteX654" fmla="*/ 2454820 w 7467600"/>
              <a:gd name="connsiteY654" fmla="*/ 1248808 h 6858000"/>
              <a:gd name="connsiteX655" fmla="*/ 2492512 w 7467600"/>
              <a:gd name="connsiteY655" fmla="*/ 1302920 h 6858000"/>
              <a:gd name="connsiteX656" fmla="*/ 2081216 w 7467600"/>
              <a:gd name="connsiteY656" fmla="*/ 2527513 h 6858000"/>
              <a:gd name="connsiteX657" fmla="*/ 2081211 w 7467600"/>
              <a:gd name="connsiteY657" fmla="*/ 2528916 h 6858000"/>
              <a:gd name="connsiteX658" fmla="*/ 2199067 w 7467600"/>
              <a:gd name="connsiteY658" fmla="*/ 2884061 h 6858000"/>
              <a:gd name="connsiteX659" fmla="*/ 3192586 w 7467600"/>
              <a:gd name="connsiteY659" fmla="*/ 3411496 h 6858000"/>
              <a:gd name="connsiteX660" fmla="*/ 3182620 w 7467600"/>
              <a:gd name="connsiteY660" fmla="*/ 3483279 h 6858000"/>
              <a:gd name="connsiteX661" fmla="*/ 2435119 w 7467600"/>
              <a:gd name="connsiteY661" fmla="*/ 3080173 h 6858000"/>
              <a:gd name="connsiteX662" fmla="*/ 2410152 w 7467600"/>
              <a:gd name="connsiteY662" fmla="*/ 3063751 h 6858000"/>
              <a:gd name="connsiteX663" fmla="*/ 2408099 w 7467600"/>
              <a:gd name="connsiteY663" fmla="*/ 3064403 h 6858000"/>
              <a:gd name="connsiteX664" fmla="*/ 2407218 w 7467600"/>
              <a:gd name="connsiteY664" fmla="*/ 3070324 h 6858000"/>
              <a:gd name="connsiteX665" fmla="*/ 2380138 w 7467600"/>
              <a:gd name="connsiteY665" fmla="*/ 3099341 h 6858000"/>
              <a:gd name="connsiteX666" fmla="*/ 1765923 w 7467600"/>
              <a:gd name="connsiteY666" fmla="*/ 3581043 h 6858000"/>
              <a:gd name="connsiteX667" fmla="*/ 1702258 w 7467600"/>
              <a:gd name="connsiteY667" fmla="*/ 3612286 h 6858000"/>
              <a:gd name="connsiteX668" fmla="*/ 1538370 w 7467600"/>
              <a:gd name="connsiteY668" fmla="*/ 3811804 h 6858000"/>
              <a:gd name="connsiteX669" fmla="*/ 542867 w 7467600"/>
              <a:gd name="connsiteY669" fmla="*/ 4944092 h 6858000"/>
              <a:gd name="connsiteX670" fmla="*/ 515800 w 7467600"/>
              <a:gd name="connsiteY670" fmla="*/ 4862180 h 6858000"/>
              <a:gd name="connsiteX671" fmla="*/ 909145 w 7467600"/>
              <a:gd name="connsiteY671" fmla="*/ 4199225 h 6858000"/>
              <a:gd name="connsiteX672" fmla="*/ 1214067 w 7467600"/>
              <a:gd name="connsiteY672" fmla="*/ 3908561 h 6858000"/>
              <a:gd name="connsiteX673" fmla="*/ 640967 w 7467600"/>
              <a:gd name="connsiteY673" fmla="*/ 4105601 h 6858000"/>
              <a:gd name="connsiteX674" fmla="*/ 112563 w 7467600"/>
              <a:gd name="connsiteY674" fmla="*/ 4396952 h 6858000"/>
              <a:gd name="connsiteX675" fmla="*/ 0 w 7467600"/>
              <a:gd name="connsiteY675" fmla="*/ 4466006 h 6858000"/>
              <a:gd name="connsiteX676" fmla="*/ 0 w 7467600"/>
              <a:gd name="connsiteY676" fmla="*/ 4233763 h 6858000"/>
              <a:gd name="connsiteX677" fmla="*/ 36881 w 7467600"/>
              <a:gd name="connsiteY677" fmla="*/ 4200118 h 6858000"/>
              <a:gd name="connsiteX678" fmla="*/ 910534 w 7467600"/>
              <a:gd name="connsiteY678" fmla="*/ 3629753 h 6858000"/>
              <a:gd name="connsiteX679" fmla="*/ 1578717 w 7467600"/>
              <a:gd name="connsiteY679" fmla="*/ 3575982 h 6858000"/>
              <a:gd name="connsiteX680" fmla="*/ 2338780 w 7467600"/>
              <a:gd name="connsiteY680" fmla="*/ 3033725 h 6858000"/>
              <a:gd name="connsiteX681" fmla="*/ 1807991 w 7467600"/>
              <a:gd name="connsiteY681" fmla="*/ 2807184 h 6858000"/>
              <a:gd name="connsiteX682" fmla="*/ 1416358 w 7467600"/>
              <a:gd name="connsiteY682" fmla="*/ 3112571 h 6858000"/>
              <a:gd name="connsiteX683" fmla="*/ 939066 w 7467600"/>
              <a:gd name="connsiteY683" fmla="*/ 3378798 h 6858000"/>
              <a:gd name="connsiteX684" fmla="*/ 115099 w 7467600"/>
              <a:gd name="connsiteY684" fmla="*/ 3607650 h 6858000"/>
              <a:gd name="connsiteX685" fmla="*/ 97284 w 7467600"/>
              <a:gd name="connsiteY685" fmla="*/ 3520393 h 6858000"/>
              <a:gd name="connsiteX686" fmla="*/ 922050 w 7467600"/>
              <a:gd name="connsiteY686" fmla="*/ 3074867 h 6858000"/>
              <a:gd name="connsiteX687" fmla="*/ 1405265 w 7467600"/>
              <a:gd name="connsiteY687" fmla="*/ 3016319 h 6858000"/>
              <a:gd name="connsiteX688" fmla="*/ 1407512 w 7467600"/>
              <a:gd name="connsiteY688" fmla="*/ 3018001 h 6858000"/>
              <a:gd name="connsiteX689" fmla="*/ 1726266 w 7467600"/>
              <a:gd name="connsiteY689" fmla="*/ 2777274 h 6858000"/>
              <a:gd name="connsiteX690" fmla="*/ 625390 w 7467600"/>
              <a:gd name="connsiteY690" fmla="*/ 2514541 h 6858000"/>
              <a:gd name="connsiteX691" fmla="*/ 619799 w 7467600"/>
              <a:gd name="connsiteY691" fmla="*/ 2527180 h 6858000"/>
              <a:gd name="connsiteX692" fmla="*/ 310030 w 7467600"/>
              <a:gd name="connsiteY692" fmla="*/ 2771818 h 6858000"/>
              <a:gd name="connsiteX693" fmla="*/ 173877 w 7467600"/>
              <a:gd name="connsiteY693" fmla="*/ 2937056 h 6858000"/>
              <a:gd name="connsiteX694" fmla="*/ 77889 w 7467600"/>
              <a:gd name="connsiteY694" fmla="*/ 3138440 h 6858000"/>
              <a:gd name="connsiteX695" fmla="*/ 0 w 7467600"/>
              <a:gd name="connsiteY695" fmla="*/ 3271395 h 6858000"/>
              <a:gd name="connsiteX696" fmla="*/ 0 w 7467600"/>
              <a:gd name="connsiteY696" fmla="*/ 3153002 h 6858000"/>
              <a:gd name="connsiteX697" fmla="*/ 2386 w 7467600"/>
              <a:gd name="connsiteY697" fmla="*/ 3149203 h 6858000"/>
              <a:gd name="connsiteX698" fmla="*/ 89753 w 7467600"/>
              <a:gd name="connsiteY698" fmla="*/ 2987702 h 6858000"/>
              <a:gd name="connsiteX699" fmla="*/ 76869 w 7467600"/>
              <a:gd name="connsiteY699" fmla="*/ 3005404 h 6858000"/>
              <a:gd name="connsiteX700" fmla="*/ 32049 w 7467600"/>
              <a:gd name="connsiteY700" fmla="*/ 3065814 h 6858000"/>
              <a:gd name="connsiteX701" fmla="*/ 0 w 7467600"/>
              <a:gd name="connsiteY701" fmla="*/ 3108744 h 6858000"/>
              <a:gd name="connsiteX702" fmla="*/ 0 w 7467600"/>
              <a:gd name="connsiteY702" fmla="*/ 3058059 h 6858000"/>
              <a:gd name="connsiteX703" fmla="*/ 7610 w 7467600"/>
              <a:gd name="connsiteY703" fmla="*/ 3047889 h 6858000"/>
              <a:gd name="connsiteX704" fmla="*/ 52419 w 7467600"/>
              <a:gd name="connsiteY704" fmla="*/ 2987479 h 6858000"/>
              <a:gd name="connsiteX705" fmla="*/ 59142 w 7467600"/>
              <a:gd name="connsiteY705" fmla="*/ 2978488 h 6858000"/>
              <a:gd name="connsiteX706" fmla="*/ 0 w 7467600"/>
              <a:gd name="connsiteY706" fmla="*/ 3015334 h 6858000"/>
              <a:gd name="connsiteX707" fmla="*/ 0 w 7467600"/>
              <a:gd name="connsiteY707" fmla="*/ 2914286 h 6858000"/>
              <a:gd name="connsiteX708" fmla="*/ 36383 w 7467600"/>
              <a:gd name="connsiteY708" fmla="*/ 2901128 h 6858000"/>
              <a:gd name="connsiteX709" fmla="*/ 156329 w 7467600"/>
              <a:gd name="connsiteY709" fmla="*/ 2840533 h 6858000"/>
              <a:gd name="connsiteX710" fmla="*/ 358355 w 7467600"/>
              <a:gd name="connsiteY710" fmla="*/ 2620471 h 6858000"/>
              <a:gd name="connsiteX711" fmla="*/ 510577 w 7467600"/>
              <a:gd name="connsiteY711" fmla="*/ 2501244 h 6858000"/>
              <a:gd name="connsiteX712" fmla="*/ 211967 w 7467600"/>
              <a:gd name="connsiteY712" fmla="*/ 2479171 h 6858000"/>
              <a:gd name="connsiteX713" fmla="*/ 0 w 7467600"/>
              <a:gd name="connsiteY713" fmla="*/ 2476398 h 6858000"/>
              <a:gd name="connsiteX714" fmla="*/ 0 w 7467600"/>
              <a:gd name="connsiteY714" fmla="*/ 2389189 h 6858000"/>
              <a:gd name="connsiteX715" fmla="*/ 103062 w 7467600"/>
              <a:gd name="connsiteY715" fmla="*/ 2389518 h 6858000"/>
              <a:gd name="connsiteX716" fmla="*/ 510734 w 7467600"/>
              <a:gd name="connsiteY716" fmla="*/ 2416201 h 6858000"/>
              <a:gd name="connsiteX717" fmla="*/ 279257 w 7467600"/>
              <a:gd name="connsiteY717" fmla="*/ 2092102 h 6858000"/>
              <a:gd name="connsiteX718" fmla="*/ 65265 w 7467600"/>
              <a:gd name="connsiteY718" fmla="*/ 2006049 h 6858000"/>
              <a:gd name="connsiteX719" fmla="*/ 0 w 7467600"/>
              <a:gd name="connsiteY719" fmla="*/ 1982532 h 6858000"/>
              <a:gd name="connsiteX720" fmla="*/ 0 w 7467600"/>
              <a:gd name="connsiteY720" fmla="*/ 1912789 h 6858000"/>
              <a:gd name="connsiteX721" fmla="*/ 97460 w 7467600"/>
              <a:gd name="connsiteY721" fmla="*/ 1953725 h 6858000"/>
              <a:gd name="connsiteX722" fmla="*/ 221272 w 7467600"/>
              <a:gd name="connsiteY722" fmla="*/ 1980766 h 6858000"/>
              <a:gd name="connsiteX723" fmla="*/ 116765 w 7467600"/>
              <a:gd name="connsiteY723" fmla="*/ 1911033 h 6858000"/>
              <a:gd name="connsiteX724" fmla="*/ 16405 w 7467600"/>
              <a:gd name="connsiteY724" fmla="*/ 1803412 h 6858000"/>
              <a:gd name="connsiteX725" fmla="*/ 0 w 7467600"/>
              <a:gd name="connsiteY725" fmla="*/ 1784777 h 6858000"/>
              <a:gd name="connsiteX726" fmla="*/ 0 w 7467600"/>
              <a:gd name="connsiteY726" fmla="*/ 1740082 h 6858000"/>
              <a:gd name="connsiteX727" fmla="*/ 39394 w 7467600"/>
              <a:gd name="connsiteY727" fmla="*/ 1784856 h 6858000"/>
              <a:gd name="connsiteX728" fmla="*/ 135813 w 7467600"/>
              <a:gd name="connsiteY728" fmla="*/ 1888838 h 6858000"/>
              <a:gd name="connsiteX729" fmla="*/ 242575 w 7467600"/>
              <a:gd name="connsiteY729" fmla="*/ 1958841 h 6858000"/>
              <a:gd name="connsiteX730" fmla="*/ 82197 w 7467600"/>
              <a:gd name="connsiteY730" fmla="*/ 1754826 h 6858000"/>
              <a:gd name="connsiteX731" fmla="*/ 0 w 7467600"/>
              <a:gd name="connsiteY731" fmla="*/ 1679650 h 6858000"/>
              <a:gd name="connsiteX732" fmla="*/ 0 w 7467600"/>
              <a:gd name="connsiteY732" fmla="*/ 1602463 h 6858000"/>
              <a:gd name="connsiteX733" fmla="*/ 84689 w 7467600"/>
              <a:gd name="connsiteY733" fmla="*/ 1677442 h 6858000"/>
              <a:gd name="connsiteX734" fmla="*/ 298437 w 7467600"/>
              <a:gd name="connsiteY734" fmla="*/ 1968019 h 6858000"/>
              <a:gd name="connsiteX735" fmla="*/ 227269 w 7467600"/>
              <a:gd name="connsiteY735" fmla="*/ 1114064 h 6858000"/>
              <a:gd name="connsiteX736" fmla="*/ 248003 w 7467600"/>
              <a:gd name="connsiteY736" fmla="*/ 1089613 h 6858000"/>
              <a:gd name="connsiteX737" fmla="*/ 427020 w 7467600"/>
              <a:gd name="connsiteY737" fmla="*/ 1619803 h 6858000"/>
              <a:gd name="connsiteX738" fmla="*/ 340345 w 7467600"/>
              <a:gd name="connsiteY738" fmla="*/ 2027739 h 6858000"/>
              <a:gd name="connsiteX739" fmla="*/ 360865 w 7467600"/>
              <a:gd name="connsiteY739" fmla="*/ 2044827 h 6858000"/>
              <a:gd name="connsiteX740" fmla="*/ 560414 w 7467600"/>
              <a:gd name="connsiteY740" fmla="*/ 2421457 h 6858000"/>
              <a:gd name="connsiteX741" fmla="*/ 1359703 w 7467600"/>
              <a:gd name="connsiteY741" fmla="*/ 2578554 h 6858000"/>
              <a:gd name="connsiteX742" fmla="*/ 1359422 w 7467600"/>
              <a:gd name="connsiteY742" fmla="*/ 2577994 h 6858000"/>
              <a:gd name="connsiteX743" fmla="*/ 828701 w 7467600"/>
              <a:gd name="connsiteY743" fmla="*/ 1839520 h 6858000"/>
              <a:gd name="connsiteX744" fmla="*/ 494427 w 7467600"/>
              <a:gd name="connsiteY744" fmla="*/ 1092333 h 6858000"/>
              <a:gd name="connsiteX745" fmla="*/ 506322 w 7467600"/>
              <a:gd name="connsiteY745" fmla="*/ 1020997 h 6858000"/>
              <a:gd name="connsiteX746" fmla="*/ 4570198 w 7467600"/>
              <a:gd name="connsiteY746" fmla="*/ 978081 h 6858000"/>
              <a:gd name="connsiteX747" fmla="*/ 4523691 w 7467600"/>
              <a:gd name="connsiteY747" fmla="*/ 1127776 h 6858000"/>
              <a:gd name="connsiteX748" fmla="*/ 4509875 w 7467600"/>
              <a:gd name="connsiteY748" fmla="*/ 1167552 h 6858000"/>
              <a:gd name="connsiteX749" fmla="*/ 4478168 w 7467600"/>
              <a:gd name="connsiteY749" fmla="*/ 1260735 h 6858000"/>
              <a:gd name="connsiteX750" fmla="*/ 4409309 w 7467600"/>
              <a:gd name="connsiteY750" fmla="*/ 1666996 h 6858000"/>
              <a:gd name="connsiteX751" fmla="*/ 4370031 w 7467600"/>
              <a:gd name="connsiteY751" fmla="*/ 1955666 h 6858000"/>
              <a:gd name="connsiteX752" fmla="*/ 4570198 w 7467600"/>
              <a:gd name="connsiteY752" fmla="*/ 978081 h 6858000"/>
              <a:gd name="connsiteX753" fmla="*/ 4557898 w 7467600"/>
              <a:gd name="connsiteY753" fmla="*/ 900011 h 6858000"/>
              <a:gd name="connsiteX754" fmla="*/ 4344840 w 7467600"/>
              <a:gd name="connsiteY754" fmla="*/ 1922038 h 6858000"/>
              <a:gd name="connsiteX755" fmla="*/ 4378710 w 7467600"/>
              <a:gd name="connsiteY755" fmla="*/ 1665516 h 6858000"/>
              <a:gd name="connsiteX756" fmla="*/ 4448798 w 7467600"/>
              <a:gd name="connsiteY756" fmla="*/ 1253024 h 6858000"/>
              <a:gd name="connsiteX757" fmla="*/ 4480315 w 7467600"/>
              <a:gd name="connsiteY757" fmla="*/ 1158454 h 6858000"/>
              <a:gd name="connsiteX758" fmla="*/ 4494133 w 7467600"/>
              <a:gd name="connsiteY758" fmla="*/ 1118676 h 6858000"/>
              <a:gd name="connsiteX759" fmla="*/ 4557898 w 7467600"/>
              <a:gd name="connsiteY759" fmla="*/ 900011 h 6858000"/>
              <a:gd name="connsiteX760" fmla="*/ 5870151 w 7467600"/>
              <a:gd name="connsiteY760" fmla="*/ 898890 h 6858000"/>
              <a:gd name="connsiteX761" fmla="*/ 5861335 w 7467600"/>
              <a:gd name="connsiteY761" fmla="*/ 899177 h 6858000"/>
              <a:gd name="connsiteX762" fmla="*/ 5843702 w 7467600"/>
              <a:gd name="connsiteY762" fmla="*/ 899748 h 6858000"/>
              <a:gd name="connsiteX763" fmla="*/ 5651107 w 7467600"/>
              <a:gd name="connsiteY763" fmla="*/ 920306 h 6858000"/>
              <a:gd name="connsiteX764" fmla="*/ 5459407 w 7467600"/>
              <a:gd name="connsiteY764" fmla="*/ 940975 h 6858000"/>
              <a:gd name="connsiteX765" fmla="*/ 5374846 w 7467600"/>
              <a:gd name="connsiteY765" fmla="*/ 941988 h 6858000"/>
              <a:gd name="connsiteX766" fmla="*/ 5256105 w 7467600"/>
              <a:gd name="connsiteY766" fmla="*/ 945632 h 6858000"/>
              <a:gd name="connsiteX767" fmla="*/ 5107071 w 7467600"/>
              <a:gd name="connsiteY767" fmla="*/ 969720 h 6858000"/>
              <a:gd name="connsiteX768" fmla="*/ 4998681 w 7467600"/>
              <a:gd name="connsiteY768" fmla="*/ 988771 h 6858000"/>
              <a:gd name="connsiteX769" fmla="*/ 5870151 w 7467600"/>
              <a:gd name="connsiteY769" fmla="*/ 898890 h 6858000"/>
              <a:gd name="connsiteX770" fmla="*/ 5504425 w 7467600"/>
              <a:gd name="connsiteY770" fmla="*/ 848067 h 6858000"/>
              <a:gd name="connsiteX771" fmla="*/ 4968849 w 7467600"/>
              <a:gd name="connsiteY771" fmla="*/ 962318 h 6858000"/>
              <a:gd name="connsiteX772" fmla="*/ 5104039 w 7467600"/>
              <a:gd name="connsiteY772" fmla="*/ 940634 h 6858000"/>
              <a:gd name="connsiteX773" fmla="*/ 5256311 w 7467600"/>
              <a:gd name="connsiteY773" fmla="*/ 916490 h 6858000"/>
              <a:gd name="connsiteX774" fmla="*/ 5377381 w 7467600"/>
              <a:gd name="connsiteY774" fmla="*/ 912671 h 6858000"/>
              <a:gd name="connsiteX775" fmla="*/ 5460148 w 7467600"/>
              <a:gd name="connsiteY775" fmla="*/ 911442 h 6858000"/>
              <a:gd name="connsiteX776" fmla="*/ 5648971 w 7467600"/>
              <a:gd name="connsiteY776" fmla="*/ 891331 h 6858000"/>
              <a:gd name="connsiteX777" fmla="*/ 5844807 w 7467600"/>
              <a:gd name="connsiteY777" fmla="*/ 870718 h 6858000"/>
              <a:gd name="connsiteX778" fmla="*/ 5862975 w 7467600"/>
              <a:gd name="connsiteY778" fmla="*/ 869756 h 6858000"/>
              <a:gd name="connsiteX779" fmla="*/ 5920887 w 7467600"/>
              <a:gd name="connsiteY779" fmla="*/ 865929 h 6858000"/>
              <a:gd name="connsiteX780" fmla="*/ 5504425 w 7467600"/>
              <a:gd name="connsiteY780" fmla="*/ 848067 h 6858000"/>
              <a:gd name="connsiteX781" fmla="*/ 3607114 w 7467600"/>
              <a:gd name="connsiteY781" fmla="*/ 467441 h 6858000"/>
              <a:gd name="connsiteX782" fmla="*/ 3296242 w 7467600"/>
              <a:gd name="connsiteY782" fmla="*/ 807991 h 6858000"/>
              <a:gd name="connsiteX783" fmla="*/ 3174674 w 7467600"/>
              <a:gd name="connsiteY783" fmla="*/ 919759 h 6858000"/>
              <a:gd name="connsiteX784" fmla="*/ 3042978 w 7467600"/>
              <a:gd name="connsiteY784" fmla="*/ 1054894 h 6858000"/>
              <a:gd name="connsiteX785" fmla="*/ 2968914 w 7467600"/>
              <a:gd name="connsiteY785" fmla="*/ 1133756 h 6858000"/>
              <a:gd name="connsiteX786" fmla="*/ 3103823 w 7467600"/>
              <a:gd name="connsiteY786" fmla="*/ 1026814 h 6858000"/>
              <a:gd name="connsiteX787" fmla="*/ 3607114 w 7467600"/>
              <a:gd name="connsiteY787" fmla="*/ 467441 h 6858000"/>
              <a:gd name="connsiteX788" fmla="*/ 3744487 w 7467600"/>
              <a:gd name="connsiteY788" fmla="*/ 383136 h 6858000"/>
              <a:gd name="connsiteX789" fmla="*/ 3970213 w 7467600"/>
              <a:gd name="connsiteY789" fmla="*/ 995559 h 6858000"/>
              <a:gd name="connsiteX790" fmla="*/ 3744487 w 7467600"/>
              <a:gd name="connsiteY790" fmla="*/ 383136 h 6858000"/>
              <a:gd name="connsiteX791" fmla="*/ 3624562 w 7467600"/>
              <a:gd name="connsiteY791" fmla="*/ 367041 h 6858000"/>
              <a:gd name="connsiteX792" fmla="*/ 3489712 w 7467600"/>
              <a:gd name="connsiteY792" fmla="*/ 485386 h 6858000"/>
              <a:gd name="connsiteX793" fmla="*/ 3182994 w 7467600"/>
              <a:gd name="connsiteY793" fmla="*/ 828265 h 6858000"/>
              <a:gd name="connsiteX794" fmla="*/ 2892114 w 7467600"/>
              <a:gd name="connsiteY794" fmla="*/ 1172635 h 6858000"/>
              <a:gd name="connsiteX795" fmla="*/ 3021459 w 7467600"/>
              <a:gd name="connsiteY795" fmla="*/ 1035385 h 6858000"/>
              <a:gd name="connsiteX796" fmla="*/ 3153873 w 7467600"/>
              <a:gd name="connsiteY796" fmla="*/ 898971 h 6858000"/>
              <a:gd name="connsiteX797" fmla="*/ 3276511 w 7467600"/>
              <a:gd name="connsiteY797" fmla="*/ 786423 h 6858000"/>
              <a:gd name="connsiteX798" fmla="*/ 3584154 w 7467600"/>
              <a:gd name="connsiteY798" fmla="*/ 448218 h 6858000"/>
              <a:gd name="connsiteX799" fmla="*/ 3624562 w 7467600"/>
              <a:gd name="connsiteY799" fmla="*/ 367041 h 6858000"/>
              <a:gd name="connsiteX800" fmla="*/ 3766672 w 7467600"/>
              <a:gd name="connsiteY800" fmla="*/ 359429 h 6858000"/>
              <a:gd name="connsiteX801" fmla="*/ 3996338 w 7467600"/>
              <a:gd name="connsiteY801" fmla="*/ 968237 h 6858000"/>
              <a:gd name="connsiteX802" fmla="*/ 3766672 w 7467600"/>
              <a:gd name="connsiteY802" fmla="*/ 359429 h 6858000"/>
              <a:gd name="connsiteX803" fmla="*/ 5805386 w 7467600"/>
              <a:gd name="connsiteY803" fmla="*/ 239240 h 6858000"/>
              <a:gd name="connsiteX804" fmla="*/ 5736947 w 7467600"/>
              <a:gd name="connsiteY804" fmla="*/ 261367 h 6858000"/>
              <a:gd name="connsiteX805" fmla="*/ 5427012 w 7467600"/>
              <a:gd name="connsiteY805" fmla="*/ 311272 h 6858000"/>
              <a:gd name="connsiteX806" fmla="*/ 5147818 w 7467600"/>
              <a:gd name="connsiteY806" fmla="*/ 322112 h 6858000"/>
              <a:gd name="connsiteX807" fmla="*/ 5060854 w 7467600"/>
              <a:gd name="connsiteY807" fmla="*/ 311882 h 6858000"/>
              <a:gd name="connsiteX808" fmla="*/ 4945989 w 7467600"/>
              <a:gd name="connsiteY808" fmla="*/ 300516 h 6858000"/>
              <a:gd name="connsiteX809" fmla="*/ 5410479 w 7467600"/>
              <a:gd name="connsiteY809" fmla="*/ 348434 h 6858000"/>
              <a:gd name="connsiteX810" fmla="*/ 5805386 w 7467600"/>
              <a:gd name="connsiteY810" fmla="*/ 239240 h 6858000"/>
              <a:gd name="connsiteX811" fmla="*/ 5905192 w 7467600"/>
              <a:gd name="connsiteY811" fmla="*/ 163079 h 6858000"/>
              <a:gd name="connsiteX812" fmla="*/ 5865655 w 7467600"/>
              <a:gd name="connsiteY812" fmla="*/ 171901 h 6858000"/>
              <a:gd name="connsiteX813" fmla="*/ 5259740 w 7467600"/>
              <a:gd name="connsiteY813" fmla="*/ 257013 h 6858000"/>
              <a:gd name="connsiteX814" fmla="*/ 5208466 w 7467600"/>
              <a:gd name="connsiteY814" fmla="*/ 257550 h 6858000"/>
              <a:gd name="connsiteX815" fmla="*/ 4980204 w 7467600"/>
              <a:gd name="connsiteY815" fmla="*/ 271903 h 6858000"/>
              <a:gd name="connsiteX816" fmla="*/ 5068068 w 7467600"/>
              <a:gd name="connsiteY816" fmla="*/ 282244 h 6858000"/>
              <a:gd name="connsiteX817" fmla="*/ 5153231 w 7467600"/>
              <a:gd name="connsiteY817" fmla="*/ 292240 h 6858000"/>
              <a:gd name="connsiteX818" fmla="*/ 5426491 w 7467600"/>
              <a:gd name="connsiteY818" fmla="*/ 281128 h 6858000"/>
              <a:gd name="connsiteX819" fmla="*/ 5731212 w 7467600"/>
              <a:gd name="connsiteY819" fmla="*/ 231951 h 6858000"/>
              <a:gd name="connsiteX820" fmla="*/ 5905192 w 7467600"/>
              <a:gd name="connsiteY820" fmla="*/ 163079 h 6858000"/>
              <a:gd name="connsiteX821" fmla="*/ 5944437 w 7467600"/>
              <a:gd name="connsiteY821" fmla="*/ 113829 h 6858000"/>
              <a:gd name="connsiteX822" fmla="*/ 5825032 w 7467600"/>
              <a:gd name="connsiteY822" fmla="*/ 146405 h 6858000"/>
              <a:gd name="connsiteX823" fmla="*/ 4955599 w 7467600"/>
              <a:gd name="connsiteY823" fmla="*/ 247008 h 6858000"/>
              <a:gd name="connsiteX824" fmla="*/ 5210104 w 7467600"/>
              <a:gd name="connsiteY824" fmla="*/ 228123 h 6858000"/>
              <a:gd name="connsiteX825" fmla="*/ 5261015 w 7467600"/>
              <a:gd name="connsiteY825" fmla="*/ 227087 h 6858000"/>
              <a:gd name="connsiteX826" fmla="*/ 5861181 w 7467600"/>
              <a:gd name="connsiteY826" fmla="*/ 143093 h 6858000"/>
              <a:gd name="connsiteX827" fmla="*/ 5961252 w 7467600"/>
              <a:gd name="connsiteY827" fmla="*/ 114820 h 6858000"/>
              <a:gd name="connsiteX828" fmla="*/ 5944437 w 7467600"/>
              <a:gd name="connsiteY828" fmla="*/ 113829 h 6858000"/>
              <a:gd name="connsiteX829" fmla="*/ 3882765 w 7467600"/>
              <a:gd name="connsiteY829" fmla="*/ 0 h 6858000"/>
              <a:gd name="connsiteX830" fmla="*/ 3995099 w 7467600"/>
              <a:gd name="connsiteY830" fmla="*/ 0 h 6858000"/>
              <a:gd name="connsiteX831" fmla="*/ 4163818 w 7467600"/>
              <a:gd name="connsiteY831" fmla="*/ 234104 h 6858000"/>
              <a:gd name="connsiteX832" fmla="*/ 4172099 w 7467600"/>
              <a:gd name="connsiteY832" fmla="*/ 234207 h 6858000"/>
              <a:gd name="connsiteX833" fmla="*/ 4784282 w 7467600"/>
              <a:gd name="connsiteY833" fmla="*/ 276561 h 6858000"/>
              <a:gd name="connsiteX834" fmla="*/ 4801687 w 7467600"/>
              <a:gd name="connsiteY834" fmla="*/ 267764 h 6858000"/>
              <a:gd name="connsiteX835" fmla="*/ 6082788 w 7467600"/>
              <a:gd name="connsiteY835" fmla="*/ 64119 h 6858000"/>
              <a:gd name="connsiteX836" fmla="*/ 6099442 w 7467600"/>
              <a:gd name="connsiteY836" fmla="*/ 82568 h 6858000"/>
              <a:gd name="connsiteX837" fmla="*/ 4804137 w 7467600"/>
              <a:gd name="connsiteY837" fmla="*/ 320931 h 6858000"/>
              <a:gd name="connsiteX838" fmla="*/ 4227047 w 7467600"/>
              <a:gd name="connsiteY838" fmla="*/ 313415 h 6858000"/>
              <a:gd name="connsiteX839" fmla="*/ 4346041 w 7467600"/>
              <a:gd name="connsiteY839" fmla="*/ 456086 h 6858000"/>
              <a:gd name="connsiteX840" fmla="*/ 4870967 w 7467600"/>
              <a:gd name="connsiteY840" fmla="*/ 963061 h 6858000"/>
              <a:gd name="connsiteX841" fmla="*/ 4889647 w 7467600"/>
              <a:gd name="connsiteY841" fmla="*/ 957147 h 6858000"/>
              <a:gd name="connsiteX842" fmla="*/ 5422504 w 7467600"/>
              <a:gd name="connsiteY842" fmla="*/ 805191 h 6858000"/>
              <a:gd name="connsiteX843" fmla="*/ 6087656 w 7467600"/>
              <a:gd name="connsiteY843" fmla="*/ 826703 h 6858000"/>
              <a:gd name="connsiteX844" fmla="*/ 6058717 w 7467600"/>
              <a:gd name="connsiteY844" fmla="*/ 865992 h 6858000"/>
              <a:gd name="connsiteX845" fmla="*/ 4974153 w 7467600"/>
              <a:gd name="connsiteY845" fmla="*/ 1045456 h 6858000"/>
              <a:gd name="connsiteX846" fmla="*/ 5627835 w 7467600"/>
              <a:gd name="connsiteY846" fmla="*/ 1472077 h 6858000"/>
              <a:gd name="connsiteX847" fmla="*/ 5629817 w 7467600"/>
              <a:gd name="connsiteY847" fmla="*/ 1471412 h 6858000"/>
              <a:gd name="connsiteX848" fmla="*/ 5634124 w 7467600"/>
              <a:gd name="connsiteY848" fmla="*/ 1470572 h 6858000"/>
              <a:gd name="connsiteX849" fmla="*/ 5755832 w 7467600"/>
              <a:gd name="connsiteY849" fmla="*/ 1383886 h 6858000"/>
              <a:gd name="connsiteX850" fmla="*/ 6014186 w 7467600"/>
              <a:gd name="connsiteY850" fmla="*/ 1279799 h 6858000"/>
              <a:gd name="connsiteX851" fmla="*/ 6901619 w 7467600"/>
              <a:gd name="connsiteY851" fmla="*/ 1047874 h 6858000"/>
              <a:gd name="connsiteX852" fmla="*/ 6931566 w 7467600"/>
              <a:gd name="connsiteY852" fmla="*/ 1062034 h 6858000"/>
              <a:gd name="connsiteX853" fmla="*/ 5790982 w 7467600"/>
              <a:gd name="connsiteY853" fmla="*/ 1561380 h 6858000"/>
              <a:gd name="connsiteX854" fmla="*/ 6188971 w 7467600"/>
              <a:gd name="connsiteY854" fmla="*/ 1755168 h 6858000"/>
              <a:gd name="connsiteX855" fmla="*/ 6202446 w 7467600"/>
              <a:gd name="connsiteY855" fmla="*/ 1752268 h 6858000"/>
              <a:gd name="connsiteX856" fmla="*/ 7179560 w 7467600"/>
              <a:gd name="connsiteY856" fmla="*/ 1467551 h 6858000"/>
              <a:gd name="connsiteX857" fmla="*/ 7158730 w 7467600"/>
              <a:gd name="connsiteY857" fmla="*/ 1507835 h 6858000"/>
              <a:gd name="connsiteX858" fmla="*/ 6326959 w 7467600"/>
              <a:gd name="connsiteY858" fmla="*/ 1817686 h 6858000"/>
              <a:gd name="connsiteX859" fmla="*/ 6537433 w 7467600"/>
              <a:gd name="connsiteY859" fmla="*/ 1907790 h 6858000"/>
              <a:gd name="connsiteX860" fmla="*/ 6550221 w 7467600"/>
              <a:gd name="connsiteY860" fmla="*/ 1910729 h 6858000"/>
              <a:gd name="connsiteX861" fmla="*/ 6964438 w 7467600"/>
              <a:gd name="connsiteY861" fmla="*/ 2209505 h 6858000"/>
              <a:gd name="connsiteX862" fmla="*/ 7367862 w 7467600"/>
              <a:gd name="connsiteY862" fmla="*/ 2806833 h 6858000"/>
              <a:gd name="connsiteX863" fmla="*/ 7364329 w 7467600"/>
              <a:gd name="connsiteY863" fmla="*/ 2826907 h 6858000"/>
              <a:gd name="connsiteX864" fmla="*/ 7290545 w 7467600"/>
              <a:gd name="connsiteY864" fmla="*/ 2850663 h 6858000"/>
              <a:gd name="connsiteX865" fmla="*/ 6472036 w 7467600"/>
              <a:gd name="connsiteY865" fmla="*/ 1959003 h 6858000"/>
              <a:gd name="connsiteX866" fmla="*/ 5792897 w 7467600"/>
              <a:gd name="connsiteY866" fmla="*/ 1647747 h 6858000"/>
              <a:gd name="connsiteX867" fmla="*/ 5842751 w 7467600"/>
              <a:gd name="connsiteY867" fmla="*/ 1816112 h 6858000"/>
              <a:gd name="connsiteX868" fmla="*/ 5847424 w 7467600"/>
              <a:gd name="connsiteY868" fmla="*/ 1815776 h 6858000"/>
              <a:gd name="connsiteX869" fmla="*/ 6399821 w 7467600"/>
              <a:gd name="connsiteY869" fmla="*/ 2344799 h 6858000"/>
              <a:gd name="connsiteX870" fmla="*/ 6323232 w 7467600"/>
              <a:gd name="connsiteY870" fmla="*/ 2389634 h 6858000"/>
              <a:gd name="connsiteX871" fmla="*/ 5942958 w 7467600"/>
              <a:gd name="connsiteY871" fmla="*/ 2077708 h 6858000"/>
              <a:gd name="connsiteX872" fmla="*/ 5921559 w 7467600"/>
              <a:gd name="connsiteY872" fmla="*/ 2378596 h 6858000"/>
              <a:gd name="connsiteX873" fmla="*/ 5817651 w 7467600"/>
              <a:gd name="connsiteY873" fmla="*/ 3023919 h 6858000"/>
              <a:gd name="connsiteX874" fmla="*/ 5729634 w 7467600"/>
              <a:gd name="connsiteY874" fmla="*/ 3051849 h 6858000"/>
              <a:gd name="connsiteX875" fmla="*/ 5611018 w 7467600"/>
              <a:gd name="connsiteY875" fmla="*/ 2316769 h 6858000"/>
              <a:gd name="connsiteX876" fmla="*/ 5687608 w 7467600"/>
              <a:gd name="connsiteY876" fmla="*/ 2039972 h 6858000"/>
              <a:gd name="connsiteX877" fmla="*/ 5657554 w 7467600"/>
              <a:gd name="connsiteY877" fmla="*/ 1576445 h 6858000"/>
              <a:gd name="connsiteX878" fmla="*/ 5150475 w 7467600"/>
              <a:gd name="connsiteY878" fmla="*/ 1274012 h 6858000"/>
              <a:gd name="connsiteX879" fmla="*/ 5349142 w 7467600"/>
              <a:gd name="connsiteY879" fmla="*/ 2204405 h 6858000"/>
              <a:gd name="connsiteX880" fmla="*/ 5262214 w 7467600"/>
              <a:gd name="connsiteY880" fmla="*/ 2233836 h 6858000"/>
              <a:gd name="connsiteX881" fmla="*/ 4981539 w 7467600"/>
              <a:gd name="connsiteY881" fmla="*/ 1542201 h 6858000"/>
              <a:gd name="connsiteX882" fmla="*/ 4958461 w 7467600"/>
              <a:gd name="connsiteY882" fmla="*/ 1136957 h 6858000"/>
              <a:gd name="connsiteX883" fmla="*/ 4655015 w 7467600"/>
              <a:gd name="connsiteY883" fmla="*/ 891426 h 6858000"/>
              <a:gd name="connsiteX884" fmla="*/ 4348002 w 7467600"/>
              <a:gd name="connsiteY884" fmla="*/ 2205895 h 6858000"/>
              <a:gd name="connsiteX885" fmla="*/ 4262250 w 7467600"/>
              <a:gd name="connsiteY885" fmla="*/ 2219972 h 6858000"/>
              <a:gd name="connsiteX886" fmla="*/ 4550611 w 7467600"/>
              <a:gd name="connsiteY886" fmla="*/ 817540 h 6858000"/>
              <a:gd name="connsiteX887" fmla="*/ 4564418 w 7467600"/>
              <a:gd name="connsiteY887" fmla="*/ 808293 h 6858000"/>
              <a:gd name="connsiteX888" fmla="*/ 4266388 w 7467600"/>
              <a:gd name="connsiteY888" fmla="*/ 500083 h 6858000"/>
              <a:gd name="connsiteX889" fmla="*/ 4032842 w 7467600"/>
              <a:gd name="connsiteY889" fmla="*/ 211809 h 6858000"/>
              <a:gd name="connsiteX890" fmla="*/ 3882765 w 7467600"/>
              <a:gd name="connsiteY890" fmla="*/ 0 h 6858000"/>
              <a:gd name="connsiteX891" fmla="*/ 3721337 w 7467600"/>
              <a:gd name="connsiteY891" fmla="*/ 0 h 6858000"/>
              <a:gd name="connsiteX892" fmla="*/ 3797544 w 7467600"/>
              <a:gd name="connsiteY892" fmla="*/ 0 h 6858000"/>
              <a:gd name="connsiteX893" fmla="*/ 3775734 w 7467600"/>
              <a:gd name="connsiteY893" fmla="*/ 95131 h 6858000"/>
              <a:gd name="connsiteX894" fmla="*/ 3724807 w 7467600"/>
              <a:gd name="connsiteY894" fmla="*/ 272257 h 6858000"/>
              <a:gd name="connsiteX895" fmla="*/ 3726844 w 7467600"/>
              <a:gd name="connsiteY895" fmla="*/ 282988 h 6858000"/>
              <a:gd name="connsiteX896" fmla="*/ 3742664 w 7467600"/>
              <a:gd name="connsiteY896" fmla="*/ 279918 h 6858000"/>
              <a:gd name="connsiteX897" fmla="*/ 4103910 w 7467600"/>
              <a:gd name="connsiteY897" fmla="*/ 1161917 h 6858000"/>
              <a:gd name="connsiteX898" fmla="*/ 4020269 w 7467600"/>
              <a:gd name="connsiteY898" fmla="*/ 1200406 h 6858000"/>
              <a:gd name="connsiteX899" fmla="*/ 3674882 w 7467600"/>
              <a:gd name="connsiteY899" fmla="*/ 488524 h 6858000"/>
              <a:gd name="connsiteX900" fmla="*/ 3132682 w 7467600"/>
              <a:gd name="connsiteY900" fmla="*/ 1072284 h 6858000"/>
              <a:gd name="connsiteX901" fmla="*/ 2716346 w 7467600"/>
              <a:gd name="connsiteY901" fmla="*/ 1276376 h 6858000"/>
              <a:gd name="connsiteX902" fmla="*/ 2716772 w 7467600"/>
              <a:gd name="connsiteY902" fmla="*/ 1255462 h 6858000"/>
              <a:gd name="connsiteX903" fmla="*/ 3471096 w 7467600"/>
              <a:gd name="connsiteY903" fmla="*/ 437072 h 6858000"/>
              <a:gd name="connsiteX904" fmla="*/ 3639057 w 7467600"/>
              <a:gd name="connsiteY904" fmla="*/ 286334 h 6858000"/>
              <a:gd name="connsiteX905" fmla="*/ 3640309 w 7467600"/>
              <a:gd name="connsiteY905" fmla="*/ 284664 h 6858000"/>
              <a:gd name="connsiteX906" fmla="*/ 3646022 w 7467600"/>
              <a:gd name="connsiteY906" fmla="*/ 276711 h 6858000"/>
              <a:gd name="connsiteX907" fmla="*/ 3707943 w 7467600"/>
              <a:gd name="connsiteY907" fmla="*/ 65958 h 6858000"/>
              <a:gd name="connsiteX908" fmla="*/ 3721337 w 7467600"/>
              <a:gd name="connsiteY908" fmla="*/ 0 h 6858000"/>
              <a:gd name="connsiteX909" fmla="*/ 2867960 w 7467600"/>
              <a:gd name="connsiteY909" fmla="*/ 0 h 6858000"/>
              <a:gd name="connsiteX910" fmla="*/ 2926351 w 7467600"/>
              <a:gd name="connsiteY910" fmla="*/ 0 h 6858000"/>
              <a:gd name="connsiteX911" fmla="*/ 2902823 w 7467600"/>
              <a:gd name="connsiteY911" fmla="*/ 262929 h 6858000"/>
              <a:gd name="connsiteX912" fmla="*/ 2940663 w 7467600"/>
              <a:gd name="connsiteY912" fmla="*/ 140884 h 6858000"/>
              <a:gd name="connsiteX913" fmla="*/ 2947039 w 7467600"/>
              <a:gd name="connsiteY913" fmla="*/ 122524 h 6858000"/>
              <a:gd name="connsiteX914" fmla="*/ 2984316 w 7467600"/>
              <a:gd name="connsiteY914" fmla="*/ 0 h 6858000"/>
              <a:gd name="connsiteX915" fmla="*/ 3016114 w 7467600"/>
              <a:gd name="connsiteY915" fmla="*/ 0 h 6858000"/>
              <a:gd name="connsiteX916" fmla="*/ 2979949 w 7467600"/>
              <a:gd name="connsiteY916" fmla="*/ 119274 h 6858000"/>
              <a:gd name="connsiteX917" fmla="*/ 3023879 w 7467600"/>
              <a:gd name="connsiteY917" fmla="*/ 0 h 6858000"/>
              <a:gd name="connsiteX918" fmla="*/ 3105400 w 7467600"/>
              <a:gd name="connsiteY918" fmla="*/ 0 h 6858000"/>
              <a:gd name="connsiteX919" fmla="*/ 3094669 w 7467600"/>
              <a:gd name="connsiteY919" fmla="*/ 30308 h 6858000"/>
              <a:gd name="connsiteX920" fmla="*/ 2901945 w 7467600"/>
              <a:gd name="connsiteY920" fmla="*/ 466538 h 6858000"/>
              <a:gd name="connsiteX921" fmla="*/ 2815209 w 7467600"/>
              <a:gd name="connsiteY921" fmla="*/ 497361 h 6858000"/>
              <a:gd name="connsiteX922" fmla="*/ 2844845 w 7467600"/>
              <a:gd name="connsiteY922" fmla="*/ 127638 h 6858000"/>
              <a:gd name="connsiteX923" fmla="*/ 2867960 w 7467600"/>
              <a:gd name="connsiteY923" fmla="*/ 0 h 6858000"/>
              <a:gd name="connsiteX924" fmla="*/ 1057230 w 7467600"/>
              <a:gd name="connsiteY924" fmla="*/ 0 h 6858000"/>
              <a:gd name="connsiteX925" fmla="*/ 1111003 w 7467600"/>
              <a:gd name="connsiteY925" fmla="*/ 0 h 6858000"/>
              <a:gd name="connsiteX926" fmla="*/ 1125553 w 7467600"/>
              <a:gd name="connsiteY926" fmla="*/ 52588 h 6858000"/>
              <a:gd name="connsiteX927" fmla="*/ 1304276 w 7467600"/>
              <a:gd name="connsiteY927" fmla="*/ 476275 h 6858000"/>
              <a:gd name="connsiteX928" fmla="*/ 1492066 w 7467600"/>
              <a:gd name="connsiteY928" fmla="*/ 886333 h 6858000"/>
              <a:gd name="connsiteX929" fmla="*/ 1423698 w 7467600"/>
              <a:gd name="connsiteY929" fmla="*/ 710817 h 6858000"/>
              <a:gd name="connsiteX930" fmla="*/ 1357609 w 7467600"/>
              <a:gd name="connsiteY930" fmla="*/ 532892 h 6858000"/>
              <a:gd name="connsiteX931" fmla="*/ 1309550 w 7467600"/>
              <a:gd name="connsiteY931" fmla="*/ 374031 h 6858000"/>
              <a:gd name="connsiteX932" fmla="*/ 1193673 w 7467600"/>
              <a:gd name="connsiteY932" fmla="*/ 49533 h 6858000"/>
              <a:gd name="connsiteX933" fmla="*/ 1164391 w 7467600"/>
              <a:gd name="connsiteY933" fmla="*/ 0 h 6858000"/>
              <a:gd name="connsiteX934" fmla="*/ 1200666 w 7467600"/>
              <a:gd name="connsiteY934" fmla="*/ 0 h 6858000"/>
              <a:gd name="connsiteX935" fmla="*/ 1223408 w 7467600"/>
              <a:gd name="connsiteY935" fmla="*/ 38996 h 6858000"/>
              <a:gd name="connsiteX936" fmla="*/ 1339635 w 7467600"/>
              <a:gd name="connsiteY936" fmla="*/ 365517 h 6858000"/>
              <a:gd name="connsiteX937" fmla="*/ 1387469 w 7467600"/>
              <a:gd name="connsiteY937" fmla="*/ 523079 h 6858000"/>
              <a:gd name="connsiteX938" fmla="*/ 1452685 w 7467600"/>
              <a:gd name="connsiteY938" fmla="*/ 699806 h 6858000"/>
              <a:gd name="connsiteX939" fmla="*/ 1492092 w 7467600"/>
              <a:gd name="connsiteY939" fmla="*/ 800424 h 6858000"/>
              <a:gd name="connsiteX940" fmla="*/ 1455302 w 7467600"/>
              <a:gd name="connsiteY940" fmla="*/ 632913 h 6858000"/>
              <a:gd name="connsiteX941" fmla="*/ 1222336 w 7467600"/>
              <a:gd name="connsiteY941" fmla="*/ 9480 h 6858000"/>
              <a:gd name="connsiteX942" fmla="*/ 1214634 w 7467600"/>
              <a:gd name="connsiteY942" fmla="*/ 0 h 6858000"/>
              <a:gd name="connsiteX943" fmla="*/ 1289827 w 7467600"/>
              <a:gd name="connsiteY943" fmla="*/ 0 h 6858000"/>
              <a:gd name="connsiteX944" fmla="*/ 1321076 w 7467600"/>
              <a:gd name="connsiteY944" fmla="*/ 59722 h 6858000"/>
              <a:gd name="connsiteX945" fmla="*/ 1512579 w 7467600"/>
              <a:gd name="connsiteY945" fmla="*/ 626441 h 6858000"/>
              <a:gd name="connsiteX946" fmla="*/ 1506076 w 7467600"/>
              <a:gd name="connsiteY946" fmla="*/ 1089289 h 6858000"/>
              <a:gd name="connsiteX947" fmla="*/ 1486346 w 7467600"/>
              <a:gd name="connsiteY947" fmla="*/ 1079919 h 6858000"/>
              <a:gd name="connsiteX948" fmla="*/ 1070511 w 7467600"/>
              <a:gd name="connsiteY948" fmla="*/ 48609 h 6858000"/>
              <a:gd name="connsiteX949" fmla="*/ 1057230 w 7467600"/>
              <a:gd name="connsiteY949" fmla="*/ 0 h 6858000"/>
              <a:gd name="connsiteX950" fmla="*/ 43151 w 7467600"/>
              <a:gd name="connsiteY950" fmla="*/ 0 h 6858000"/>
              <a:gd name="connsiteX951" fmla="*/ 95283 w 7467600"/>
              <a:gd name="connsiteY951" fmla="*/ 0 h 6858000"/>
              <a:gd name="connsiteX952" fmla="*/ 300708 w 7467600"/>
              <a:gd name="connsiteY952" fmla="*/ 154571 h 6858000"/>
              <a:gd name="connsiteX953" fmla="*/ 530414 w 7467600"/>
              <a:gd name="connsiteY953" fmla="*/ 354673 h 6858000"/>
              <a:gd name="connsiteX954" fmla="*/ 333785 w 7467600"/>
              <a:gd name="connsiteY954" fmla="*/ 161564 h 6858000"/>
              <a:gd name="connsiteX955" fmla="*/ 147005 w 7467600"/>
              <a:gd name="connsiteY955" fmla="*/ 0 h 6858000"/>
              <a:gd name="connsiteX956" fmla="*/ 272509 w 7467600"/>
              <a:gd name="connsiteY956" fmla="*/ 0 h 6858000"/>
              <a:gd name="connsiteX957" fmla="*/ 326276 w 7467600"/>
              <a:gd name="connsiteY957" fmla="*/ 45847 h 6858000"/>
              <a:gd name="connsiteX958" fmla="*/ 823759 w 7467600"/>
              <a:gd name="connsiteY958" fmla="*/ 574145 h 6858000"/>
              <a:gd name="connsiteX959" fmla="*/ 811254 w 7467600"/>
              <a:gd name="connsiteY959" fmla="*/ 665546 h 6858000"/>
              <a:gd name="connsiteX960" fmla="*/ 154042 w 7467600"/>
              <a:gd name="connsiteY960" fmla="*/ 261522 h 6858000"/>
              <a:gd name="connsiteX961" fmla="*/ 13550 w 7467600"/>
              <a:gd name="connsiteY961" fmla="*/ 158423 h 6858000"/>
              <a:gd name="connsiteX962" fmla="*/ 0 w 7467600"/>
              <a:gd name="connsiteY962" fmla="*/ 146618 h 6858000"/>
              <a:gd name="connsiteX963" fmla="*/ 0 w 7467600"/>
              <a:gd name="connsiteY963" fmla="*/ 59161 h 6858000"/>
              <a:gd name="connsiteX964" fmla="*/ 45427 w 7467600"/>
              <a:gd name="connsiteY964" fmla="*/ 101078 h 6858000"/>
              <a:gd name="connsiteX965" fmla="*/ 630103 w 7467600"/>
              <a:gd name="connsiteY965" fmla="*/ 485885 h 6858000"/>
              <a:gd name="connsiteX966" fmla="*/ 532040 w 7467600"/>
              <a:gd name="connsiteY966" fmla="*/ 399359 h 6858000"/>
              <a:gd name="connsiteX967" fmla="*/ 517618 w 7467600"/>
              <a:gd name="connsiteY967" fmla="*/ 385726 h 6858000"/>
              <a:gd name="connsiteX968" fmla="*/ 285074 w 7467600"/>
              <a:gd name="connsiteY968" fmla="*/ 182755 h 6858000"/>
              <a:gd name="connsiteX969" fmla="*/ 43151 w 7467600"/>
              <a:gd name="connsiteY96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259646 w 7467600"/>
              <a:gd name="connsiteY78" fmla="*/ 5765985 h 6858000"/>
              <a:gd name="connsiteX79" fmla="*/ 7467600 w 7467600"/>
              <a:gd name="connsiteY79" fmla="*/ 6012219 h 6858000"/>
              <a:gd name="connsiteX80" fmla="*/ 7356878 w 7467600"/>
              <a:gd name="connsiteY80" fmla="*/ 5981332 h 6858000"/>
              <a:gd name="connsiteX81" fmla="*/ 7467600 w 7467600"/>
              <a:gd name="connsiteY81" fmla="*/ 6117703 h 6858000"/>
              <a:gd name="connsiteX82" fmla="*/ 7467600 w 7467600"/>
              <a:gd name="connsiteY82" fmla="*/ 6163634 h 6858000"/>
              <a:gd name="connsiteX83" fmla="*/ 7403637 w 7467600"/>
              <a:gd name="connsiteY83" fmla="*/ 6083957 h 6858000"/>
              <a:gd name="connsiteX84" fmla="*/ 7254615 w 7467600"/>
              <a:gd name="connsiteY84" fmla="*/ 5911918 h 6858000"/>
              <a:gd name="connsiteX85" fmla="*/ 7312589 w 7467600"/>
              <a:gd name="connsiteY85" fmla="*/ 5982309 h 6858000"/>
              <a:gd name="connsiteX86" fmla="*/ 7448321 w 7467600"/>
              <a:gd name="connsiteY86" fmla="*/ 6190991 h 6858000"/>
              <a:gd name="connsiteX87" fmla="*/ 7467600 w 7467600"/>
              <a:gd name="connsiteY87" fmla="*/ 6221686 h 6858000"/>
              <a:gd name="connsiteX88" fmla="*/ 7467600 w 7467600"/>
              <a:gd name="connsiteY88" fmla="*/ 6334256 h 6858000"/>
              <a:gd name="connsiteX89" fmla="*/ 7454976 w 7467600"/>
              <a:gd name="connsiteY89" fmla="*/ 6318297 h 6858000"/>
              <a:gd name="connsiteX90" fmla="*/ 1456157 w 7467600"/>
              <a:gd name="connsiteY90" fmla="*/ 5371404 h 6858000"/>
              <a:gd name="connsiteX91" fmla="*/ 1244432 w 7467600"/>
              <a:gd name="connsiteY91" fmla="*/ 5385601 h 6858000"/>
              <a:gd name="connsiteX92" fmla="*/ 973990 w 7467600"/>
              <a:gd name="connsiteY92" fmla="*/ 5424940 h 6858000"/>
              <a:gd name="connsiteX93" fmla="*/ 1103809 w 7467600"/>
              <a:gd name="connsiteY93" fmla="*/ 5433720 h 6858000"/>
              <a:gd name="connsiteX94" fmla="*/ 1123454 w 7467600"/>
              <a:gd name="connsiteY94" fmla="*/ 5435727 h 6858000"/>
              <a:gd name="connsiteX95" fmla="*/ 1737017 w 7467600"/>
              <a:gd name="connsiteY95" fmla="*/ 5452183 h 6858000"/>
              <a:gd name="connsiteX96" fmla="*/ 1824397 w 7467600"/>
              <a:gd name="connsiteY96" fmla="*/ 5447757 h 6858000"/>
              <a:gd name="connsiteX97" fmla="*/ 2070059 w 7467600"/>
              <a:gd name="connsiteY97" fmla="*/ 5441660 h 6858000"/>
              <a:gd name="connsiteX98" fmla="*/ 1456157 w 7467600"/>
              <a:gd name="connsiteY98" fmla="*/ 5371404 h 6858000"/>
              <a:gd name="connsiteX99" fmla="*/ 4988186 w 7467600"/>
              <a:gd name="connsiteY99" fmla="*/ 5216467 h 6858000"/>
              <a:gd name="connsiteX100" fmla="*/ 4777334 w 7467600"/>
              <a:gd name="connsiteY100" fmla="*/ 5406072 h 6858000"/>
              <a:gd name="connsiteX101" fmla="*/ 4718341 w 7467600"/>
              <a:gd name="connsiteY101" fmla="*/ 5468043 h 6858000"/>
              <a:gd name="connsiteX102" fmla="*/ 4604655 w 7467600"/>
              <a:gd name="connsiteY102" fmla="*/ 5583434 h 6858000"/>
              <a:gd name="connsiteX103" fmla="*/ 4565074 w 7467600"/>
              <a:gd name="connsiteY103" fmla="*/ 5618550 h 6858000"/>
              <a:gd name="connsiteX104" fmla="*/ 4988186 w 7467600"/>
              <a:gd name="connsiteY104" fmla="*/ 5216467 h 6858000"/>
              <a:gd name="connsiteX105" fmla="*/ 4978032 w 7467600"/>
              <a:gd name="connsiteY105" fmla="*/ 5183809 h 6858000"/>
              <a:gd name="connsiteX106" fmla="*/ 4463413 w 7467600"/>
              <a:gd name="connsiteY106" fmla="*/ 5615162 h 6858000"/>
              <a:gd name="connsiteX107" fmla="*/ 4358134 w 7467600"/>
              <a:gd name="connsiteY107" fmla="*/ 5742791 h 6858000"/>
              <a:gd name="connsiteX108" fmla="*/ 4376219 w 7467600"/>
              <a:gd name="connsiteY108" fmla="*/ 5729027 h 6858000"/>
              <a:gd name="connsiteX109" fmla="*/ 4582340 w 7467600"/>
              <a:gd name="connsiteY109" fmla="*/ 5561037 h 6858000"/>
              <a:gd name="connsiteX110" fmla="*/ 4694684 w 7467600"/>
              <a:gd name="connsiteY110" fmla="*/ 5447098 h 6858000"/>
              <a:gd name="connsiteX111" fmla="*/ 4754123 w 7467600"/>
              <a:gd name="connsiteY111" fmla="*/ 5384643 h 6858000"/>
              <a:gd name="connsiteX112" fmla="*/ 4978032 w 7467600"/>
              <a:gd name="connsiteY112" fmla="*/ 5183809 h 6858000"/>
              <a:gd name="connsiteX113" fmla="*/ 1903353 w 7467600"/>
              <a:gd name="connsiteY113" fmla="*/ 5044827 h 6858000"/>
              <a:gd name="connsiteX114" fmla="*/ 1936931 w 7467600"/>
              <a:gd name="connsiteY114" fmla="*/ 5093954 h 6858000"/>
              <a:gd name="connsiteX115" fmla="*/ 2195868 w 7467600"/>
              <a:gd name="connsiteY115" fmla="*/ 5396574 h 6858000"/>
              <a:gd name="connsiteX116" fmla="*/ 2088852 w 7467600"/>
              <a:gd name="connsiteY116" fmla="*/ 5166123 h 6858000"/>
              <a:gd name="connsiteX117" fmla="*/ 1958241 w 7467600"/>
              <a:gd name="connsiteY117" fmla="*/ 5067955 h 6858000"/>
              <a:gd name="connsiteX118" fmla="*/ 1903353 w 7467600"/>
              <a:gd name="connsiteY118" fmla="*/ 5044827 h 6858000"/>
              <a:gd name="connsiteX119" fmla="*/ 1979378 w 7467600"/>
              <a:gd name="connsiteY119" fmla="*/ 4769504 h 6858000"/>
              <a:gd name="connsiteX120" fmla="*/ 2882120 w 7467600"/>
              <a:gd name="connsiteY120" fmla="*/ 5064547 h 6858000"/>
              <a:gd name="connsiteX121" fmla="*/ 2793103 w 7467600"/>
              <a:gd name="connsiteY121" fmla="*/ 5039699 h 6858000"/>
              <a:gd name="connsiteX122" fmla="*/ 2770041 w 7467600"/>
              <a:gd name="connsiteY122" fmla="*/ 5033634 h 6858000"/>
              <a:gd name="connsiteX123" fmla="*/ 1979378 w 7467600"/>
              <a:gd name="connsiteY123" fmla="*/ 4769504 h 6858000"/>
              <a:gd name="connsiteX124" fmla="*/ 1927410 w 7467600"/>
              <a:gd name="connsiteY124" fmla="*/ 4716164 h 6858000"/>
              <a:gd name="connsiteX125" fmla="*/ 1959587 w 7467600"/>
              <a:gd name="connsiteY125" fmla="*/ 4728849 h 6858000"/>
              <a:gd name="connsiteX126" fmla="*/ 2777707 w 7467600"/>
              <a:gd name="connsiteY126" fmla="*/ 5003991 h 6858000"/>
              <a:gd name="connsiteX127" fmla="*/ 2800768 w 7467600"/>
              <a:gd name="connsiteY127" fmla="*/ 5010056 h 6858000"/>
              <a:gd name="connsiteX128" fmla="*/ 2879408 w 7467600"/>
              <a:gd name="connsiteY128" fmla="*/ 5031590 h 6858000"/>
              <a:gd name="connsiteX129" fmla="*/ 2862295 w 7467600"/>
              <a:gd name="connsiteY129" fmla="*/ 5022958 h 6858000"/>
              <a:gd name="connsiteX130" fmla="*/ 2813343 w 7467600"/>
              <a:gd name="connsiteY130" fmla="*/ 4998369 h 6858000"/>
              <a:gd name="connsiteX131" fmla="*/ 2646245 w 7467600"/>
              <a:gd name="connsiteY131" fmla="*/ 4930999 h 6858000"/>
              <a:gd name="connsiteX132" fmla="*/ 1999243 w 7467600"/>
              <a:gd name="connsiteY132" fmla="*/ 4730524 h 6858000"/>
              <a:gd name="connsiteX133" fmla="*/ 1979527 w 7467600"/>
              <a:gd name="connsiteY133" fmla="*/ 4726651 h 6858000"/>
              <a:gd name="connsiteX134" fmla="*/ 1927410 w 7467600"/>
              <a:gd name="connsiteY134" fmla="*/ 4716164 h 6858000"/>
              <a:gd name="connsiteX135" fmla="*/ 1997014 w 7467600"/>
              <a:gd name="connsiteY135" fmla="*/ 4698007 h 6858000"/>
              <a:gd name="connsiteX136" fmla="*/ 2005458 w 7467600"/>
              <a:gd name="connsiteY136" fmla="*/ 4699540 h 6858000"/>
              <a:gd name="connsiteX137" fmla="*/ 2657186 w 7467600"/>
              <a:gd name="connsiteY137" fmla="*/ 4901687 h 6858000"/>
              <a:gd name="connsiteX138" fmla="*/ 2826662 w 7467600"/>
              <a:gd name="connsiteY138" fmla="*/ 4970362 h 6858000"/>
              <a:gd name="connsiteX139" fmla="*/ 2876100 w 7467600"/>
              <a:gd name="connsiteY139" fmla="*/ 4995397 h 6858000"/>
              <a:gd name="connsiteX140" fmla="*/ 3042600 w 7467600"/>
              <a:gd name="connsiteY140" fmla="*/ 5059532 h 6858000"/>
              <a:gd name="connsiteX141" fmla="*/ 1997014 w 7467600"/>
              <a:gd name="connsiteY141" fmla="*/ 4698007 h 6858000"/>
              <a:gd name="connsiteX142" fmla="*/ 2305292 w 7467600"/>
              <a:gd name="connsiteY142" fmla="*/ 4219492 h 6858000"/>
              <a:gd name="connsiteX143" fmla="*/ 3360922 w 7467600"/>
              <a:gd name="connsiteY143" fmla="*/ 4529373 h 6858000"/>
              <a:gd name="connsiteX144" fmla="*/ 3492420 w 7467600"/>
              <a:gd name="connsiteY144" fmla="*/ 4510145 h 6858000"/>
              <a:gd name="connsiteX145" fmla="*/ 3364086 w 7467600"/>
              <a:gd name="connsiteY145" fmla="*/ 4480340 h 6858000"/>
              <a:gd name="connsiteX146" fmla="*/ 3225818 w 7467600"/>
              <a:gd name="connsiteY146" fmla="*/ 4411822 h 6858000"/>
              <a:gd name="connsiteX147" fmla="*/ 3129696 w 7467600"/>
              <a:gd name="connsiteY147" fmla="*/ 4360704 h 6858000"/>
              <a:gd name="connsiteX148" fmla="*/ 2814545 w 7467600"/>
              <a:gd name="connsiteY148" fmla="*/ 4282955 h 6858000"/>
              <a:gd name="connsiteX149" fmla="*/ 2305292 w 7467600"/>
              <a:gd name="connsiteY149" fmla="*/ 4219492 h 6858000"/>
              <a:gd name="connsiteX150" fmla="*/ 2626982 w 7467600"/>
              <a:gd name="connsiteY150" fmla="*/ 4206450 h 6858000"/>
              <a:gd name="connsiteX151" fmla="*/ 2490617 w 7467600"/>
              <a:gd name="connsiteY151" fmla="*/ 4206951 h 6858000"/>
              <a:gd name="connsiteX152" fmla="*/ 2819869 w 7467600"/>
              <a:gd name="connsiteY152" fmla="*/ 4252936 h 6858000"/>
              <a:gd name="connsiteX153" fmla="*/ 3143018 w 7467600"/>
              <a:gd name="connsiteY153" fmla="*/ 4332698 h 6858000"/>
              <a:gd name="connsiteX154" fmla="*/ 3241520 w 7467600"/>
              <a:gd name="connsiteY154" fmla="*/ 4385112 h 6858000"/>
              <a:gd name="connsiteX155" fmla="*/ 3374575 w 7467600"/>
              <a:gd name="connsiteY155" fmla="*/ 4451517 h 6858000"/>
              <a:gd name="connsiteX156" fmla="*/ 3505221 w 7467600"/>
              <a:gd name="connsiteY156" fmla="*/ 4480757 h 6858000"/>
              <a:gd name="connsiteX157" fmla="*/ 2626982 w 7467600"/>
              <a:gd name="connsiteY157" fmla="*/ 4206450 h 6858000"/>
              <a:gd name="connsiteX158" fmla="*/ 1310106 w 7467600"/>
              <a:gd name="connsiteY158" fmla="*/ 3943217 h 6858000"/>
              <a:gd name="connsiteX159" fmla="*/ 854994 w 7467600"/>
              <a:gd name="connsiteY159" fmla="*/ 4399136 h 6858000"/>
              <a:gd name="connsiteX160" fmla="*/ 742462 w 7467600"/>
              <a:gd name="connsiteY160" fmla="*/ 4594648 h 6858000"/>
              <a:gd name="connsiteX161" fmla="*/ 820602 w 7467600"/>
              <a:gd name="connsiteY161" fmla="*/ 4485915 h 6858000"/>
              <a:gd name="connsiteX162" fmla="*/ 878295 w 7467600"/>
              <a:gd name="connsiteY162" fmla="*/ 4403594 h 6858000"/>
              <a:gd name="connsiteX163" fmla="*/ 1240607 w 7467600"/>
              <a:gd name="connsiteY163" fmla="*/ 4010401 h 6858000"/>
              <a:gd name="connsiteX164" fmla="*/ 1310106 w 7467600"/>
              <a:gd name="connsiteY164" fmla="*/ 3943217 h 6858000"/>
              <a:gd name="connsiteX165" fmla="*/ 1423113 w 7467600"/>
              <a:gd name="connsiteY165" fmla="*/ 3874565 h 6858000"/>
              <a:gd name="connsiteX166" fmla="*/ 1260565 w 7467600"/>
              <a:gd name="connsiteY166" fmla="*/ 4031982 h 6858000"/>
              <a:gd name="connsiteX167" fmla="*/ 901900 w 7467600"/>
              <a:gd name="connsiteY167" fmla="*/ 4421236 h 6858000"/>
              <a:gd name="connsiteX168" fmla="*/ 845044 w 7467600"/>
              <a:gd name="connsiteY168" fmla="*/ 4502436 h 6858000"/>
              <a:gd name="connsiteX169" fmla="*/ 685926 w 7467600"/>
              <a:gd name="connsiteY169" fmla="*/ 4703069 h 6858000"/>
              <a:gd name="connsiteX170" fmla="*/ 684248 w 7467600"/>
              <a:gd name="connsiteY170" fmla="*/ 4706721 h 6858000"/>
              <a:gd name="connsiteX171" fmla="*/ 1423113 w 7467600"/>
              <a:gd name="connsiteY171" fmla="*/ 3874565 h 6858000"/>
              <a:gd name="connsiteX172" fmla="*/ 3316479 w 7467600"/>
              <a:gd name="connsiteY172" fmla="*/ 3872136 h 6858000"/>
              <a:gd name="connsiteX173" fmla="*/ 3546806 w 7467600"/>
              <a:gd name="connsiteY173" fmla="*/ 4356139 h 6858000"/>
              <a:gd name="connsiteX174" fmla="*/ 3364433 w 7467600"/>
              <a:gd name="connsiteY174" fmla="*/ 3953121 h 6858000"/>
              <a:gd name="connsiteX175" fmla="*/ 3316479 w 7467600"/>
              <a:gd name="connsiteY175" fmla="*/ 3872136 h 6858000"/>
              <a:gd name="connsiteX176" fmla="*/ 3291335 w 7467600"/>
              <a:gd name="connsiteY176" fmla="*/ 3767420 h 6858000"/>
              <a:gd name="connsiteX177" fmla="*/ 3390805 w 7467600"/>
              <a:gd name="connsiteY177" fmla="*/ 3937163 h 6858000"/>
              <a:gd name="connsiteX178" fmla="*/ 3579062 w 7467600"/>
              <a:gd name="connsiteY178" fmla="*/ 4359040 h 6858000"/>
              <a:gd name="connsiteX179" fmla="*/ 3467355 w 7467600"/>
              <a:gd name="connsiteY179" fmla="*/ 3988130 h 6858000"/>
              <a:gd name="connsiteX180" fmla="*/ 3310753 w 7467600"/>
              <a:gd name="connsiteY180" fmla="*/ 3787140 h 6858000"/>
              <a:gd name="connsiteX181" fmla="*/ 3291335 w 7467600"/>
              <a:gd name="connsiteY181" fmla="*/ 3767420 h 6858000"/>
              <a:gd name="connsiteX182" fmla="*/ 1635889 w 7467600"/>
              <a:gd name="connsiteY182" fmla="*/ 3709494 h 6858000"/>
              <a:gd name="connsiteX183" fmla="*/ 1634800 w 7467600"/>
              <a:gd name="connsiteY183" fmla="*/ 3731111 h 6858000"/>
              <a:gd name="connsiteX184" fmla="*/ 1635889 w 7467600"/>
              <a:gd name="connsiteY184" fmla="*/ 3709494 h 6858000"/>
              <a:gd name="connsiteX185" fmla="*/ 1510397 w 7467600"/>
              <a:gd name="connsiteY185" fmla="*/ 3684705 h 6858000"/>
              <a:gd name="connsiteX186" fmla="*/ 1146550 w 7467600"/>
              <a:gd name="connsiteY186" fmla="*/ 3802012 h 6858000"/>
              <a:gd name="connsiteX187" fmla="*/ 698834 w 7467600"/>
              <a:gd name="connsiteY187" fmla="*/ 3952272 h 6858000"/>
              <a:gd name="connsiteX188" fmla="*/ 34256 w 7467600"/>
              <a:gd name="connsiteY188" fmla="*/ 4347603 h 6858000"/>
              <a:gd name="connsiteX189" fmla="*/ 527241 w 7467600"/>
              <a:gd name="connsiteY189" fmla="*/ 4065078 h 6858000"/>
              <a:gd name="connsiteX190" fmla="*/ 1510397 w 7467600"/>
              <a:gd name="connsiteY190" fmla="*/ 3684705 h 6858000"/>
              <a:gd name="connsiteX191" fmla="*/ 1313114 w 7467600"/>
              <a:gd name="connsiteY191" fmla="*/ 3655216 h 6858000"/>
              <a:gd name="connsiteX192" fmla="*/ 1109304 w 7467600"/>
              <a:gd name="connsiteY192" fmla="*/ 3669030 h 6858000"/>
              <a:gd name="connsiteX193" fmla="*/ 8129 w 7467600"/>
              <a:gd name="connsiteY193" fmla="*/ 4330519 h 6858000"/>
              <a:gd name="connsiteX194" fmla="*/ 687572 w 7467600"/>
              <a:gd name="connsiteY194" fmla="*/ 3925629 h 6858000"/>
              <a:gd name="connsiteX195" fmla="*/ 1138365 w 7467600"/>
              <a:gd name="connsiteY195" fmla="*/ 3774515 h 6858000"/>
              <a:gd name="connsiteX196" fmla="*/ 1505579 w 7467600"/>
              <a:gd name="connsiteY196" fmla="*/ 3655526 h 6858000"/>
              <a:gd name="connsiteX197" fmla="*/ 1313114 w 7467600"/>
              <a:gd name="connsiteY197" fmla="*/ 3655216 h 6858000"/>
              <a:gd name="connsiteX198" fmla="*/ 3655073 w 7467600"/>
              <a:gd name="connsiteY198" fmla="*/ 3650884 h 6858000"/>
              <a:gd name="connsiteX199" fmla="*/ 3989938 w 7467600"/>
              <a:gd name="connsiteY199" fmla="*/ 3991685 h 6858000"/>
              <a:gd name="connsiteX200" fmla="*/ 4393907 w 7467600"/>
              <a:gd name="connsiteY200" fmla="*/ 4261258 h 6858000"/>
              <a:gd name="connsiteX201" fmla="*/ 4648051 w 7467600"/>
              <a:gd name="connsiteY201" fmla="*/ 4374051 h 6858000"/>
              <a:gd name="connsiteX202" fmla="*/ 4383389 w 7467600"/>
              <a:gd name="connsiteY202" fmla="*/ 4184369 h 6858000"/>
              <a:gd name="connsiteX203" fmla="*/ 4165508 w 7467600"/>
              <a:gd name="connsiteY203" fmla="*/ 4035196 h 6858000"/>
              <a:gd name="connsiteX204" fmla="*/ 4068162 w 7467600"/>
              <a:gd name="connsiteY204" fmla="*/ 3953394 h 6858000"/>
              <a:gd name="connsiteX205" fmla="*/ 3981416 w 7467600"/>
              <a:gd name="connsiteY205" fmla="*/ 3880482 h 6858000"/>
              <a:gd name="connsiteX206" fmla="*/ 3800147 w 7467600"/>
              <a:gd name="connsiteY206" fmla="*/ 3749872 h 6858000"/>
              <a:gd name="connsiteX207" fmla="*/ 3655073 w 7467600"/>
              <a:gd name="connsiteY207" fmla="*/ 3650884 h 6858000"/>
              <a:gd name="connsiteX208" fmla="*/ 3670252 w 7467600"/>
              <a:gd name="connsiteY208" fmla="*/ 3622798 h 6858000"/>
              <a:gd name="connsiteX209" fmla="*/ 3817258 w 7467600"/>
              <a:gd name="connsiteY209" fmla="*/ 3723577 h 6858000"/>
              <a:gd name="connsiteX210" fmla="*/ 4000461 w 7467600"/>
              <a:gd name="connsiteY210" fmla="*/ 3855966 h 6858000"/>
              <a:gd name="connsiteX211" fmla="*/ 4088180 w 7467600"/>
              <a:gd name="connsiteY211" fmla="*/ 3929774 h 6858000"/>
              <a:gd name="connsiteX212" fmla="*/ 4184555 w 7467600"/>
              <a:gd name="connsiteY212" fmla="*/ 4010683 h 6858000"/>
              <a:gd name="connsiteX213" fmla="*/ 4399563 w 7467600"/>
              <a:gd name="connsiteY213" fmla="*/ 4158106 h 6858000"/>
              <a:gd name="connsiteX214" fmla="*/ 4684469 w 7467600"/>
              <a:gd name="connsiteY214" fmla="*/ 4364680 h 6858000"/>
              <a:gd name="connsiteX215" fmla="*/ 4690271 w 7467600"/>
              <a:gd name="connsiteY215" fmla="*/ 4370034 h 6858000"/>
              <a:gd name="connsiteX216" fmla="*/ 4136093 w 7467600"/>
              <a:gd name="connsiteY216" fmla="*/ 3858466 h 6858000"/>
              <a:gd name="connsiteX217" fmla="*/ 3670252 w 7467600"/>
              <a:gd name="connsiteY217" fmla="*/ 3622798 h 6858000"/>
              <a:gd name="connsiteX218" fmla="*/ 4440129 w 7467600"/>
              <a:gd name="connsiteY218" fmla="*/ 3448571 h 6858000"/>
              <a:gd name="connsiteX219" fmla="*/ 4856525 w 7467600"/>
              <a:gd name="connsiteY219" fmla="*/ 3915351 h 6858000"/>
              <a:gd name="connsiteX220" fmla="*/ 5059055 w 7467600"/>
              <a:gd name="connsiteY220" fmla="*/ 4108918 h 6858000"/>
              <a:gd name="connsiteX221" fmla="*/ 5290070 w 7467600"/>
              <a:gd name="connsiteY221" fmla="*/ 4263619 h 6858000"/>
              <a:gd name="connsiteX222" fmla="*/ 4834991 w 7467600"/>
              <a:gd name="connsiteY222" fmla="*/ 3830985 h 6858000"/>
              <a:gd name="connsiteX223" fmla="*/ 4440129 w 7467600"/>
              <a:gd name="connsiteY223" fmla="*/ 3448571 h 6858000"/>
              <a:gd name="connsiteX224" fmla="*/ 4441737 w 7467600"/>
              <a:gd name="connsiteY224" fmla="*/ 3399734 h 6858000"/>
              <a:gd name="connsiteX225" fmla="*/ 4431236 w 7467600"/>
              <a:gd name="connsiteY225" fmla="*/ 3400954 h 6858000"/>
              <a:gd name="connsiteX226" fmla="*/ 4557150 w 7467600"/>
              <a:gd name="connsiteY226" fmla="*/ 3510023 h 6858000"/>
              <a:gd name="connsiteX227" fmla="*/ 4856936 w 7467600"/>
              <a:gd name="connsiteY227" fmla="*/ 3809146 h 6858000"/>
              <a:gd name="connsiteX228" fmla="*/ 5111996 w 7467600"/>
              <a:gd name="connsiteY228" fmla="*/ 4065759 h 6858000"/>
              <a:gd name="connsiteX229" fmla="*/ 5388878 w 7467600"/>
              <a:gd name="connsiteY229" fmla="*/ 4300185 h 6858000"/>
              <a:gd name="connsiteX230" fmla="*/ 5425556 w 7467600"/>
              <a:gd name="connsiteY230" fmla="*/ 4308967 h 6858000"/>
              <a:gd name="connsiteX231" fmla="*/ 4943646 w 7467600"/>
              <a:gd name="connsiteY231" fmla="*/ 3822916 h 6858000"/>
              <a:gd name="connsiteX232" fmla="*/ 4594837 w 7467600"/>
              <a:gd name="connsiteY232" fmla="*/ 3532274 h 6858000"/>
              <a:gd name="connsiteX233" fmla="*/ 4441737 w 7467600"/>
              <a:gd name="connsiteY233" fmla="*/ 3399734 h 6858000"/>
              <a:gd name="connsiteX234" fmla="*/ 5425834 w 7467600"/>
              <a:gd name="connsiteY234" fmla="*/ 3162785 h 6858000"/>
              <a:gd name="connsiteX235" fmla="*/ 5401644 w 7467600"/>
              <a:gd name="connsiteY235" fmla="*/ 3617847 h 6858000"/>
              <a:gd name="connsiteX236" fmla="*/ 5467256 w 7467600"/>
              <a:gd name="connsiteY236" fmla="*/ 4175494 h 6858000"/>
              <a:gd name="connsiteX237" fmla="*/ 5448069 w 7467600"/>
              <a:gd name="connsiteY237" fmla="*/ 3567554 h 6858000"/>
              <a:gd name="connsiteX238" fmla="*/ 5425834 w 7467600"/>
              <a:gd name="connsiteY238" fmla="*/ 3162785 h 6858000"/>
              <a:gd name="connsiteX239" fmla="*/ 1318687 w 7467600"/>
              <a:gd name="connsiteY239" fmla="*/ 3113840 h 6858000"/>
              <a:gd name="connsiteX240" fmla="*/ 1066793 w 7467600"/>
              <a:gd name="connsiteY240" fmla="*/ 3212171 h 6858000"/>
              <a:gd name="connsiteX241" fmla="*/ 993319 w 7467600"/>
              <a:gd name="connsiteY241" fmla="*/ 3247648 h 6858000"/>
              <a:gd name="connsiteX242" fmla="*/ 853081 w 7467600"/>
              <a:gd name="connsiteY242" fmla="*/ 3312410 h 6858000"/>
              <a:gd name="connsiteX243" fmla="*/ 805957 w 7467600"/>
              <a:gd name="connsiteY243" fmla="*/ 3330443 h 6858000"/>
              <a:gd name="connsiteX244" fmla="*/ 1318687 w 7467600"/>
              <a:gd name="connsiteY244" fmla="*/ 3113840 h 6858000"/>
              <a:gd name="connsiteX245" fmla="*/ 5453702 w 7467600"/>
              <a:gd name="connsiteY245" fmla="*/ 3090882 h 6858000"/>
              <a:gd name="connsiteX246" fmla="*/ 5480135 w 7467600"/>
              <a:gd name="connsiteY246" fmla="*/ 3565802 h 6858000"/>
              <a:gd name="connsiteX247" fmla="*/ 5499023 w 7467600"/>
              <a:gd name="connsiteY247" fmla="*/ 4166310 h 6858000"/>
              <a:gd name="connsiteX248" fmla="*/ 5547022 w 7467600"/>
              <a:gd name="connsiteY248" fmla="*/ 3607838 h 6858000"/>
              <a:gd name="connsiteX249" fmla="*/ 5515964 w 7467600"/>
              <a:gd name="connsiteY249" fmla="*/ 3378541 h 6858000"/>
              <a:gd name="connsiteX250" fmla="*/ 5453702 w 7467600"/>
              <a:gd name="connsiteY250" fmla="*/ 3090882 h 6858000"/>
              <a:gd name="connsiteX251" fmla="*/ 1238695 w 7467600"/>
              <a:gd name="connsiteY251" fmla="*/ 3076820 h 6858000"/>
              <a:gd name="connsiteX252" fmla="*/ 716371 w 7467600"/>
              <a:gd name="connsiteY252" fmla="*/ 3293249 h 6858000"/>
              <a:gd name="connsiteX253" fmla="*/ 579522 w 7467600"/>
              <a:gd name="connsiteY253" fmla="*/ 3371759 h 6858000"/>
              <a:gd name="connsiteX254" fmla="*/ 600288 w 7467600"/>
              <a:gd name="connsiteY254" fmla="*/ 3365555 h 6858000"/>
              <a:gd name="connsiteX255" fmla="*/ 840692 w 7467600"/>
              <a:gd name="connsiteY255" fmla="*/ 3284921 h 6858000"/>
              <a:gd name="connsiteX256" fmla="*/ 979248 w 7467600"/>
              <a:gd name="connsiteY256" fmla="*/ 3221003 h 6858000"/>
              <a:gd name="connsiteX257" fmla="*/ 1053282 w 7467600"/>
              <a:gd name="connsiteY257" fmla="*/ 3185247 h 6858000"/>
              <a:gd name="connsiteX258" fmla="*/ 1320603 w 7467600"/>
              <a:gd name="connsiteY258" fmla="*/ 3081281 h 6858000"/>
              <a:gd name="connsiteX259" fmla="*/ 1238695 w 7467600"/>
              <a:gd name="connsiteY259" fmla="*/ 3076820 h 6858000"/>
              <a:gd name="connsiteX260" fmla="*/ 5425627 w 7467600"/>
              <a:gd name="connsiteY260" fmla="*/ 2954192 h 6858000"/>
              <a:gd name="connsiteX261" fmla="*/ 5470770 w 7467600"/>
              <a:gd name="connsiteY261" fmla="*/ 3005435 h 6858000"/>
              <a:gd name="connsiteX262" fmla="*/ 5519779 w 7467600"/>
              <a:gd name="connsiteY262" fmla="*/ 4359223 h 6858000"/>
              <a:gd name="connsiteX263" fmla="*/ 5520293 w 7467600"/>
              <a:gd name="connsiteY263" fmla="*/ 4360602 h 6858000"/>
              <a:gd name="connsiteX264" fmla="*/ 5767221 w 7467600"/>
              <a:gd name="connsiteY264" fmla="*/ 4665564 h 6858000"/>
              <a:gd name="connsiteX265" fmla="*/ 6937169 w 7467600"/>
              <a:gd name="connsiteY265" fmla="*/ 4815941 h 6858000"/>
              <a:gd name="connsiteX266" fmla="*/ 6953922 w 7467600"/>
              <a:gd name="connsiteY266" fmla="*/ 4890068 h 6858000"/>
              <a:gd name="connsiteX267" fmla="*/ 6071359 w 7467600"/>
              <a:gd name="connsiteY267" fmla="*/ 4770770 h 6858000"/>
              <a:gd name="connsiteX268" fmla="*/ 6038839 w 7467600"/>
              <a:gd name="connsiteY268" fmla="*/ 4764474 h 6858000"/>
              <a:gd name="connsiteX269" fmla="*/ 6038706 w 7467600"/>
              <a:gd name="connsiteY269" fmla="*/ 4763847 h 6858000"/>
              <a:gd name="connsiteX270" fmla="*/ 6037784 w 7467600"/>
              <a:gd name="connsiteY270" fmla="*/ 4764270 h 6858000"/>
              <a:gd name="connsiteX271" fmla="*/ 6038839 w 7467600"/>
              <a:gd name="connsiteY271" fmla="*/ 4764474 h 6858000"/>
              <a:gd name="connsiteX272" fmla="*/ 6040338 w 7467600"/>
              <a:gd name="connsiteY272" fmla="*/ 4771418 h 6858000"/>
              <a:gd name="connsiteX273" fmla="*/ 6024488 w 7467600"/>
              <a:gd name="connsiteY273" fmla="*/ 4809903 h 6858000"/>
              <a:gd name="connsiteX274" fmla="*/ 5599771 w 7467600"/>
              <a:gd name="connsiteY274" fmla="*/ 5509652 h 6858000"/>
              <a:gd name="connsiteX275" fmla="*/ 5548843 w 7467600"/>
              <a:gd name="connsiteY275" fmla="*/ 5563845 h 6858000"/>
              <a:gd name="connsiteX276" fmla="*/ 5940952 w 7467600"/>
              <a:gd name="connsiteY276" fmla="*/ 6250028 h 6858000"/>
              <a:gd name="connsiteX277" fmla="*/ 6043441 w 7467600"/>
              <a:gd name="connsiteY277" fmla="*/ 6665847 h 6858000"/>
              <a:gd name="connsiteX278" fmla="*/ 6093432 w 7467600"/>
              <a:gd name="connsiteY278" fmla="*/ 6858000 h 6858000"/>
              <a:gd name="connsiteX279" fmla="*/ 6034344 w 7467600"/>
              <a:gd name="connsiteY279" fmla="*/ 6858000 h 6858000"/>
              <a:gd name="connsiteX280" fmla="*/ 6026679 w 7467600"/>
              <a:gd name="connsiteY280" fmla="*/ 6836959 h 6858000"/>
              <a:gd name="connsiteX281" fmla="*/ 5800441 w 7467600"/>
              <a:gd name="connsiteY281" fmla="*/ 6335286 h 6858000"/>
              <a:gd name="connsiteX282" fmla="*/ 5526562 w 7467600"/>
              <a:gd name="connsiteY282" fmla="*/ 5705388 h 6858000"/>
              <a:gd name="connsiteX283" fmla="*/ 5519640 w 7467600"/>
              <a:gd name="connsiteY283" fmla="*/ 5683774 h 6858000"/>
              <a:gd name="connsiteX284" fmla="*/ 5844559 w 7467600"/>
              <a:gd name="connsiteY284" fmla="*/ 6553349 h 6858000"/>
              <a:gd name="connsiteX285" fmla="*/ 5975994 w 7467600"/>
              <a:gd name="connsiteY285" fmla="*/ 6858000 h 6858000"/>
              <a:gd name="connsiteX286" fmla="*/ 5898547 w 7467600"/>
              <a:gd name="connsiteY286" fmla="*/ 6858000 h 6858000"/>
              <a:gd name="connsiteX287" fmla="*/ 5682041 w 7467600"/>
              <a:gd name="connsiteY287" fmla="*/ 6355860 h 6858000"/>
              <a:gd name="connsiteX288" fmla="*/ 5461758 w 7467600"/>
              <a:gd name="connsiteY288" fmla="*/ 5820220 h 6858000"/>
              <a:gd name="connsiteX289" fmla="*/ 5237282 w 7467600"/>
              <a:gd name="connsiteY289" fmla="*/ 6579086 h 6858000"/>
              <a:gd name="connsiteX290" fmla="*/ 5115009 w 7467600"/>
              <a:gd name="connsiteY290" fmla="*/ 6858000 h 6858000"/>
              <a:gd name="connsiteX291" fmla="*/ 5028074 w 7467600"/>
              <a:gd name="connsiteY291" fmla="*/ 6858000 h 6858000"/>
              <a:gd name="connsiteX292" fmla="*/ 5079508 w 7467600"/>
              <a:gd name="connsiteY292" fmla="*/ 6749074 h 6858000"/>
              <a:gd name="connsiteX293" fmla="*/ 5371846 w 7467600"/>
              <a:gd name="connsiteY293" fmla="*/ 5924413 h 6858000"/>
              <a:gd name="connsiteX294" fmla="*/ 5270512 w 7467600"/>
              <a:gd name="connsiteY294" fmla="*/ 6138975 h 6858000"/>
              <a:gd name="connsiteX295" fmla="*/ 5062409 w 7467600"/>
              <a:gd name="connsiteY295" fmla="*/ 6653544 h 6858000"/>
              <a:gd name="connsiteX296" fmla="*/ 5036628 w 7467600"/>
              <a:gd name="connsiteY296" fmla="*/ 6754247 h 6858000"/>
              <a:gd name="connsiteX297" fmla="*/ 5009112 w 7467600"/>
              <a:gd name="connsiteY297" fmla="*/ 6858000 h 6858000"/>
              <a:gd name="connsiteX298" fmla="*/ 4976679 w 7467600"/>
              <a:gd name="connsiteY298" fmla="*/ 6858000 h 6858000"/>
              <a:gd name="connsiteX299" fmla="*/ 5006537 w 7467600"/>
              <a:gd name="connsiteY299" fmla="*/ 6747068 h 6858000"/>
              <a:gd name="connsiteX300" fmla="*/ 5032723 w 7467600"/>
              <a:gd name="connsiteY300" fmla="*/ 6644957 h 6858000"/>
              <a:gd name="connsiteX301" fmla="*/ 5242949 w 7467600"/>
              <a:gd name="connsiteY301" fmla="*/ 6125175 h 6858000"/>
              <a:gd name="connsiteX302" fmla="*/ 5286321 w 7467600"/>
              <a:gd name="connsiteY302" fmla="*/ 6033555 h 6858000"/>
              <a:gd name="connsiteX303" fmla="*/ 5008210 w 7467600"/>
              <a:gd name="connsiteY303" fmla="*/ 6649194 h 6858000"/>
              <a:gd name="connsiteX304" fmla="*/ 4986321 w 7467600"/>
              <a:gd name="connsiteY304" fmla="*/ 6765687 h 6858000"/>
              <a:gd name="connsiteX305" fmla="*/ 4973474 w 7467600"/>
              <a:gd name="connsiteY305" fmla="*/ 6858000 h 6858000"/>
              <a:gd name="connsiteX306" fmla="*/ 4907178 w 7467600"/>
              <a:gd name="connsiteY306" fmla="*/ 6858000 h 6858000"/>
              <a:gd name="connsiteX307" fmla="*/ 4910810 w 7467600"/>
              <a:gd name="connsiteY307" fmla="*/ 6829660 h 6858000"/>
              <a:gd name="connsiteX308" fmla="*/ 4987461 w 7467600"/>
              <a:gd name="connsiteY308" fmla="*/ 6432994 h 6858000"/>
              <a:gd name="connsiteX309" fmla="*/ 5179262 w 7467600"/>
              <a:gd name="connsiteY309" fmla="*/ 6035044 h 6858000"/>
              <a:gd name="connsiteX310" fmla="*/ 4689678 w 7467600"/>
              <a:gd name="connsiteY310" fmla="*/ 6440241 h 6858000"/>
              <a:gd name="connsiteX311" fmla="*/ 4477543 w 7467600"/>
              <a:gd name="connsiteY311" fmla="*/ 6674836 h 6858000"/>
              <a:gd name="connsiteX312" fmla="*/ 4329957 w 7467600"/>
              <a:gd name="connsiteY312" fmla="*/ 6858000 h 6858000"/>
              <a:gd name="connsiteX313" fmla="*/ 4218595 w 7467600"/>
              <a:gd name="connsiteY313" fmla="*/ 6858000 h 6858000"/>
              <a:gd name="connsiteX314" fmla="*/ 4368888 w 7467600"/>
              <a:gd name="connsiteY314" fmla="*/ 6668412 h 6858000"/>
              <a:gd name="connsiteX315" fmla="*/ 4563091 w 7467600"/>
              <a:gd name="connsiteY315" fmla="*/ 6442508 h 6858000"/>
              <a:gd name="connsiteX316" fmla="*/ 5387324 w 7467600"/>
              <a:gd name="connsiteY316" fmla="*/ 5705830 h 6858000"/>
              <a:gd name="connsiteX317" fmla="*/ 5073620 w 7467600"/>
              <a:gd name="connsiteY317" fmla="*/ 5955437 h 6858000"/>
              <a:gd name="connsiteX318" fmla="*/ 4689789 w 7467600"/>
              <a:gd name="connsiteY318" fmla="*/ 6268382 h 6858000"/>
              <a:gd name="connsiteX319" fmla="*/ 4418722 w 7467600"/>
              <a:gd name="connsiteY319" fmla="*/ 6570886 h 6858000"/>
              <a:gd name="connsiteX320" fmla="*/ 4214944 w 7467600"/>
              <a:gd name="connsiteY320" fmla="*/ 6858000 h 6858000"/>
              <a:gd name="connsiteX321" fmla="*/ 4177898 w 7467600"/>
              <a:gd name="connsiteY321" fmla="*/ 6858000 h 6858000"/>
              <a:gd name="connsiteX322" fmla="*/ 4391597 w 7467600"/>
              <a:gd name="connsiteY322" fmla="*/ 6556370 h 6858000"/>
              <a:gd name="connsiteX323" fmla="*/ 4668889 w 7467600"/>
              <a:gd name="connsiteY323" fmla="*/ 6246399 h 6858000"/>
              <a:gd name="connsiteX324" fmla="*/ 5055427 w 7467600"/>
              <a:gd name="connsiteY324" fmla="*/ 5931476 h 6858000"/>
              <a:gd name="connsiteX325" fmla="*/ 5371814 w 7467600"/>
              <a:gd name="connsiteY325" fmla="*/ 5678975 h 6858000"/>
              <a:gd name="connsiteX326" fmla="*/ 4987918 w 7467600"/>
              <a:gd name="connsiteY326" fmla="*/ 5838701 h 6858000"/>
              <a:gd name="connsiteX327" fmla="*/ 4317146 w 7467600"/>
              <a:gd name="connsiteY327" fmla="*/ 6587716 h 6858000"/>
              <a:gd name="connsiteX328" fmla="*/ 4171627 w 7467600"/>
              <a:gd name="connsiteY328" fmla="*/ 6858000 h 6858000"/>
              <a:gd name="connsiteX329" fmla="*/ 4081585 w 7467600"/>
              <a:gd name="connsiteY329" fmla="*/ 6858000 h 6858000"/>
              <a:gd name="connsiteX330" fmla="*/ 4238603 w 7467600"/>
              <a:gd name="connsiteY330" fmla="*/ 6559341 h 6858000"/>
              <a:gd name="connsiteX331" fmla="*/ 4778333 w 7467600"/>
              <a:gd name="connsiteY331" fmla="*/ 5873626 h 6858000"/>
              <a:gd name="connsiteX332" fmla="*/ 5414185 w 7467600"/>
              <a:gd name="connsiteY332" fmla="*/ 5573882 h 6858000"/>
              <a:gd name="connsiteX333" fmla="*/ 5959648 w 7467600"/>
              <a:gd name="connsiteY333" fmla="*/ 4760797 h 6858000"/>
              <a:gd name="connsiteX334" fmla="*/ 5355019 w 7467600"/>
              <a:gd name="connsiteY334" fmla="*/ 4734672 h 6858000"/>
              <a:gd name="connsiteX335" fmla="*/ 5083565 w 7467600"/>
              <a:gd name="connsiteY335" fmla="*/ 5179121 h 6858000"/>
              <a:gd name="connsiteX336" fmla="*/ 4713577 w 7467600"/>
              <a:gd name="connsiteY336" fmla="*/ 5616803 h 6858000"/>
              <a:gd name="connsiteX337" fmla="*/ 3989559 w 7467600"/>
              <a:gd name="connsiteY337" fmla="*/ 6145945 h 6858000"/>
              <a:gd name="connsiteX338" fmla="*/ 3939824 w 7467600"/>
              <a:gd name="connsiteY338" fmla="*/ 6066900 h 6858000"/>
              <a:gd name="connsiteX339" fmla="*/ 4584537 w 7467600"/>
              <a:gd name="connsiteY339" fmla="*/ 5324826 h 6858000"/>
              <a:gd name="connsiteX340" fmla="*/ 5037105 w 7467600"/>
              <a:gd name="connsiteY340" fmla="*/ 5088765 h 6858000"/>
              <a:gd name="connsiteX341" fmla="*/ 5039930 w 7467600"/>
              <a:gd name="connsiteY341" fmla="*/ 5089585 h 6858000"/>
              <a:gd name="connsiteX342" fmla="*/ 5263764 w 7467600"/>
              <a:gd name="connsiteY342" fmla="*/ 4735525 h 6858000"/>
              <a:gd name="connsiteX343" fmla="*/ 4086300 w 7467600"/>
              <a:gd name="connsiteY343" fmla="*/ 4884599 h 6858000"/>
              <a:gd name="connsiteX344" fmla="*/ 4085485 w 7467600"/>
              <a:gd name="connsiteY344" fmla="*/ 4899070 h 6858000"/>
              <a:gd name="connsiteX345" fmla="*/ 3871915 w 7467600"/>
              <a:gd name="connsiteY345" fmla="*/ 5253645 h 6858000"/>
              <a:gd name="connsiteX346" fmla="*/ 3799374 w 7467600"/>
              <a:gd name="connsiteY346" fmla="*/ 5466127 h 6858000"/>
              <a:gd name="connsiteX347" fmla="*/ 3498850 w 7467600"/>
              <a:gd name="connsiteY347" fmla="*/ 6661888 h 6858000"/>
              <a:gd name="connsiteX348" fmla="*/ 3399216 w 7467600"/>
              <a:gd name="connsiteY348" fmla="*/ 6858000 h 6858000"/>
              <a:gd name="connsiteX349" fmla="*/ 3303688 w 7467600"/>
              <a:gd name="connsiteY349" fmla="*/ 6858000 h 6858000"/>
              <a:gd name="connsiteX350" fmla="*/ 3391774 w 7467600"/>
              <a:gd name="connsiteY350" fmla="*/ 6697181 h 6858000"/>
              <a:gd name="connsiteX351" fmla="*/ 3735540 w 7467600"/>
              <a:gd name="connsiteY351" fmla="*/ 5546923 h 6858000"/>
              <a:gd name="connsiteX352" fmla="*/ 3729438 w 7467600"/>
              <a:gd name="connsiteY352" fmla="*/ 5569058 h 6858000"/>
              <a:gd name="connsiteX353" fmla="*/ 3707782 w 7467600"/>
              <a:gd name="connsiteY353" fmla="*/ 5644908 h 6858000"/>
              <a:gd name="connsiteX354" fmla="*/ 3583827 w 7467600"/>
              <a:gd name="connsiteY354" fmla="*/ 6039215 h 6858000"/>
              <a:gd name="connsiteX355" fmla="*/ 3547861 w 7467600"/>
              <a:gd name="connsiteY355" fmla="*/ 6129609 h 6858000"/>
              <a:gd name="connsiteX356" fmla="*/ 3490905 w 7467600"/>
              <a:gd name="connsiteY356" fmla="*/ 6277660 h 6858000"/>
              <a:gd name="connsiteX357" fmla="*/ 3455859 w 7467600"/>
              <a:gd name="connsiteY357" fmla="*/ 6391301 h 6858000"/>
              <a:gd name="connsiteX358" fmla="*/ 3429112 w 7467600"/>
              <a:gd name="connsiteY358" fmla="*/ 6479469 h 6858000"/>
              <a:gd name="connsiteX359" fmla="*/ 3304862 w 7467600"/>
              <a:gd name="connsiteY359" fmla="*/ 6796476 h 6858000"/>
              <a:gd name="connsiteX360" fmla="*/ 3276071 w 7467600"/>
              <a:gd name="connsiteY360" fmla="*/ 6858000 h 6858000"/>
              <a:gd name="connsiteX361" fmla="*/ 3240805 w 7467600"/>
              <a:gd name="connsiteY361" fmla="*/ 6858000 h 6858000"/>
              <a:gd name="connsiteX362" fmla="*/ 3275917 w 7467600"/>
              <a:gd name="connsiteY362" fmla="*/ 6783192 h 6858000"/>
              <a:gd name="connsiteX363" fmla="*/ 3399358 w 7467600"/>
              <a:gd name="connsiteY363" fmla="*/ 6469011 h 6858000"/>
              <a:gd name="connsiteX364" fmla="*/ 3425650 w 7467600"/>
              <a:gd name="connsiteY364" fmla="*/ 6381333 h 6858000"/>
              <a:gd name="connsiteX365" fmla="*/ 3460661 w 7467600"/>
              <a:gd name="connsiteY365" fmla="*/ 6266763 h 6858000"/>
              <a:gd name="connsiteX366" fmla="*/ 3518021 w 7467600"/>
              <a:gd name="connsiteY366" fmla="*/ 6117298 h 6858000"/>
              <a:gd name="connsiteX367" fmla="*/ 3554035 w 7467600"/>
              <a:gd name="connsiteY367" fmla="*/ 6027832 h 6858000"/>
              <a:gd name="connsiteX368" fmla="*/ 3677174 w 7467600"/>
              <a:gd name="connsiteY368" fmla="*/ 5636351 h 6858000"/>
              <a:gd name="connsiteX369" fmla="*/ 3698819 w 7467600"/>
              <a:gd name="connsiteY369" fmla="*/ 5560503 h 6858000"/>
              <a:gd name="connsiteX370" fmla="*/ 3702094 w 7467600"/>
              <a:gd name="connsiteY370" fmla="*/ 5549194 h 6858000"/>
              <a:gd name="connsiteX371" fmla="*/ 3398355 w 7467600"/>
              <a:gd name="connsiteY371" fmla="*/ 6094603 h 6858000"/>
              <a:gd name="connsiteX372" fmla="*/ 3193941 w 7467600"/>
              <a:gd name="connsiteY372" fmla="*/ 6798775 h 6858000"/>
              <a:gd name="connsiteX373" fmla="*/ 3184140 w 7467600"/>
              <a:gd name="connsiteY373" fmla="*/ 6858000 h 6858000"/>
              <a:gd name="connsiteX374" fmla="*/ 3099978 w 7467600"/>
              <a:gd name="connsiteY374" fmla="*/ 6858000 h 6858000"/>
              <a:gd name="connsiteX375" fmla="*/ 3101556 w 7467600"/>
              <a:gd name="connsiteY375" fmla="*/ 6843337 h 6858000"/>
              <a:gd name="connsiteX376" fmla="*/ 3370162 w 7467600"/>
              <a:gd name="connsiteY376" fmla="*/ 5785550 h 6858000"/>
              <a:gd name="connsiteX377" fmla="*/ 3746477 w 7467600"/>
              <a:gd name="connsiteY377" fmla="*/ 5377889 h 6858000"/>
              <a:gd name="connsiteX378" fmla="*/ 3863399 w 7467600"/>
              <a:gd name="connsiteY378" fmla="*/ 5087257 h 6858000"/>
              <a:gd name="connsiteX379" fmla="*/ 3968712 w 7467600"/>
              <a:gd name="connsiteY379" fmla="*/ 4913989 h 6858000"/>
              <a:gd name="connsiteX380" fmla="*/ 2792390 w 7467600"/>
              <a:gd name="connsiteY380" fmla="*/ 5382974 h 6858000"/>
              <a:gd name="connsiteX381" fmla="*/ 2714982 w 7467600"/>
              <a:gd name="connsiteY381" fmla="*/ 5427051 h 6858000"/>
              <a:gd name="connsiteX382" fmla="*/ 2813361 w 7467600"/>
              <a:gd name="connsiteY382" fmla="*/ 6023912 h 6858000"/>
              <a:gd name="connsiteX383" fmla="*/ 2688430 w 7467600"/>
              <a:gd name="connsiteY383" fmla="*/ 6801564 h 6858000"/>
              <a:gd name="connsiteX384" fmla="*/ 2629626 w 7467600"/>
              <a:gd name="connsiteY384" fmla="*/ 6763394 h 6858000"/>
              <a:gd name="connsiteX385" fmla="*/ 2565328 w 7467600"/>
              <a:gd name="connsiteY385" fmla="*/ 5516399 h 6858000"/>
              <a:gd name="connsiteX386" fmla="*/ 1922999 w 7467600"/>
              <a:gd name="connsiteY386" fmla="*/ 5980343 h 6858000"/>
              <a:gd name="connsiteX387" fmla="*/ 1950261 w 7467600"/>
              <a:gd name="connsiteY387" fmla="*/ 6405858 h 6858000"/>
              <a:gd name="connsiteX388" fmla="*/ 2365554 w 7467600"/>
              <a:gd name="connsiteY388" fmla="*/ 6759107 h 6858000"/>
              <a:gd name="connsiteX389" fmla="*/ 2424142 w 7467600"/>
              <a:gd name="connsiteY389" fmla="*/ 6858000 h 6858000"/>
              <a:gd name="connsiteX390" fmla="*/ 2395994 w 7467600"/>
              <a:gd name="connsiteY390" fmla="*/ 6858000 h 6858000"/>
              <a:gd name="connsiteX391" fmla="*/ 2392863 w 7467600"/>
              <a:gd name="connsiteY391" fmla="*/ 6852964 h 6858000"/>
              <a:gd name="connsiteX392" fmla="*/ 2017589 w 7467600"/>
              <a:gd name="connsiteY392" fmla="*/ 6493982 h 6858000"/>
              <a:gd name="connsiteX393" fmla="*/ 2147336 w 7467600"/>
              <a:gd name="connsiteY393" fmla="*/ 6594052 h 6858000"/>
              <a:gd name="connsiteX394" fmla="*/ 2207047 w 7467600"/>
              <a:gd name="connsiteY394" fmla="*/ 6654540 h 6858000"/>
              <a:gd name="connsiteX395" fmla="*/ 2299106 w 7467600"/>
              <a:gd name="connsiteY395" fmla="*/ 6778931 h 6858000"/>
              <a:gd name="connsiteX396" fmla="*/ 2314430 w 7467600"/>
              <a:gd name="connsiteY396" fmla="*/ 6801144 h 6858000"/>
              <a:gd name="connsiteX397" fmla="*/ 2352406 w 7467600"/>
              <a:gd name="connsiteY397" fmla="*/ 6858000 h 6858000"/>
              <a:gd name="connsiteX398" fmla="*/ 2314492 w 7467600"/>
              <a:gd name="connsiteY398" fmla="*/ 6858000 h 6858000"/>
              <a:gd name="connsiteX399" fmla="*/ 2288095 w 7467600"/>
              <a:gd name="connsiteY399" fmla="*/ 6818030 h 6858000"/>
              <a:gd name="connsiteX400" fmla="*/ 2272768 w 7467600"/>
              <a:gd name="connsiteY400" fmla="*/ 6795822 h 6858000"/>
              <a:gd name="connsiteX401" fmla="*/ 2182715 w 7467600"/>
              <a:gd name="connsiteY401" fmla="*/ 6675071 h 6858000"/>
              <a:gd name="connsiteX402" fmla="*/ 2032061 w 7467600"/>
              <a:gd name="connsiteY402" fmla="*/ 6541380 h 6858000"/>
              <a:gd name="connsiteX403" fmla="*/ 2257220 w 7467600"/>
              <a:gd name="connsiteY403" fmla="*/ 6826257 h 6858000"/>
              <a:gd name="connsiteX404" fmla="*/ 2281324 w 7467600"/>
              <a:gd name="connsiteY404" fmla="*/ 6858000 h 6858000"/>
              <a:gd name="connsiteX405" fmla="*/ 2242860 w 7467600"/>
              <a:gd name="connsiteY405" fmla="*/ 6858000 h 6858000"/>
              <a:gd name="connsiteX406" fmla="*/ 2232818 w 7467600"/>
              <a:gd name="connsiteY406" fmla="*/ 6844926 h 6858000"/>
              <a:gd name="connsiteX407" fmla="*/ 1990172 w 7467600"/>
              <a:gd name="connsiteY407" fmla="*/ 6542121 h 6858000"/>
              <a:gd name="connsiteX408" fmla="*/ 2124090 w 7467600"/>
              <a:gd name="connsiteY408" fmla="*/ 6761017 h 6858000"/>
              <a:gd name="connsiteX409" fmla="*/ 2200380 w 7467600"/>
              <a:gd name="connsiteY409" fmla="*/ 6858000 h 6858000"/>
              <a:gd name="connsiteX410" fmla="*/ 2147507 w 7467600"/>
              <a:gd name="connsiteY410" fmla="*/ 6858000 h 6858000"/>
              <a:gd name="connsiteX411" fmla="*/ 2070668 w 7467600"/>
              <a:gd name="connsiteY411" fmla="*/ 6761520 h 6858000"/>
              <a:gd name="connsiteX412" fmla="*/ 1975142 w 7467600"/>
              <a:gd name="connsiteY412" fmla="*/ 6585570 h 6858000"/>
              <a:gd name="connsiteX413" fmla="*/ 2050035 w 7467600"/>
              <a:gd name="connsiteY413" fmla="*/ 6813345 h 6858000"/>
              <a:gd name="connsiteX414" fmla="*/ 2063025 w 7467600"/>
              <a:gd name="connsiteY414" fmla="*/ 6858000 h 6858000"/>
              <a:gd name="connsiteX415" fmla="*/ 2021675 w 7467600"/>
              <a:gd name="connsiteY415" fmla="*/ 6858000 h 6858000"/>
              <a:gd name="connsiteX416" fmla="*/ 2019308 w 7467600"/>
              <a:gd name="connsiteY416" fmla="*/ 6847118 h 6858000"/>
              <a:gd name="connsiteX417" fmla="*/ 1938835 w 7467600"/>
              <a:gd name="connsiteY417" fmla="*/ 6551160 h 6858000"/>
              <a:gd name="connsiteX418" fmla="*/ 1953230 w 7467600"/>
              <a:gd name="connsiteY418" fmla="*/ 6759699 h 6858000"/>
              <a:gd name="connsiteX419" fmla="*/ 1956763 w 7467600"/>
              <a:gd name="connsiteY419" fmla="*/ 6778191 h 6858000"/>
              <a:gd name="connsiteX420" fmla="*/ 1967925 w 7467600"/>
              <a:gd name="connsiteY420" fmla="*/ 6858000 h 6858000"/>
              <a:gd name="connsiteX421" fmla="*/ 1936622 w 7467600"/>
              <a:gd name="connsiteY421" fmla="*/ 6858000 h 6858000"/>
              <a:gd name="connsiteX422" fmla="*/ 1926261 w 7467600"/>
              <a:gd name="connsiteY422" fmla="*/ 6784064 h 6858000"/>
              <a:gd name="connsiteX423" fmla="*/ 1922724 w 7467600"/>
              <a:gd name="connsiteY423" fmla="*/ 6765577 h 6858000"/>
              <a:gd name="connsiteX424" fmla="*/ 1904650 w 7467600"/>
              <a:gd name="connsiteY424" fmla="*/ 6639616 h 6858000"/>
              <a:gd name="connsiteX425" fmla="*/ 1885273 w 7467600"/>
              <a:gd name="connsiteY425" fmla="*/ 6858000 h 6858000"/>
              <a:gd name="connsiteX426" fmla="*/ 1854363 w 7467600"/>
              <a:gd name="connsiteY426" fmla="*/ 6858000 h 6858000"/>
              <a:gd name="connsiteX427" fmla="*/ 1880391 w 7467600"/>
              <a:gd name="connsiteY427" fmla="*/ 6603796 h 6858000"/>
              <a:gd name="connsiteX428" fmla="*/ 1818273 w 7467600"/>
              <a:gd name="connsiteY428" fmla="*/ 6715729 h 6858000"/>
              <a:gd name="connsiteX429" fmla="*/ 1794691 w 7467600"/>
              <a:gd name="connsiteY429" fmla="*/ 6843239 h 6858000"/>
              <a:gd name="connsiteX430" fmla="*/ 1794914 w 7467600"/>
              <a:gd name="connsiteY430" fmla="*/ 6858000 h 6858000"/>
              <a:gd name="connsiteX431" fmla="*/ 1746128 w 7467600"/>
              <a:gd name="connsiteY431" fmla="*/ 6858000 h 6858000"/>
              <a:gd name="connsiteX432" fmla="*/ 1753934 w 7467600"/>
              <a:gd name="connsiteY432" fmla="*/ 6724796 h 6858000"/>
              <a:gd name="connsiteX433" fmla="*/ 1792053 w 7467600"/>
              <a:gd name="connsiteY433" fmla="*/ 6572396 h 6858000"/>
              <a:gd name="connsiteX434" fmla="*/ 1862248 w 7467600"/>
              <a:gd name="connsiteY434" fmla="*/ 6266397 h 6858000"/>
              <a:gd name="connsiteX435" fmla="*/ 1862250 w 7467600"/>
              <a:gd name="connsiteY435" fmla="*/ 6033531 h 6858000"/>
              <a:gd name="connsiteX436" fmla="*/ 1211999 w 7467600"/>
              <a:gd name="connsiteY436" fmla="*/ 6683610 h 6858000"/>
              <a:gd name="connsiteX437" fmla="*/ 1213266 w 7467600"/>
              <a:gd name="connsiteY437" fmla="*/ 6691947 h 6858000"/>
              <a:gd name="connsiteX438" fmla="*/ 1203370 w 7467600"/>
              <a:gd name="connsiteY438" fmla="*/ 6850676 h 6858000"/>
              <a:gd name="connsiteX439" fmla="*/ 1203671 w 7467600"/>
              <a:gd name="connsiteY439" fmla="*/ 6858000 h 6858000"/>
              <a:gd name="connsiteX440" fmla="*/ 1143180 w 7467600"/>
              <a:gd name="connsiteY440" fmla="*/ 6858000 h 6858000"/>
              <a:gd name="connsiteX441" fmla="*/ 1142176 w 7467600"/>
              <a:gd name="connsiteY441" fmla="*/ 6766045 h 6858000"/>
              <a:gd name="connsiteX442" fmla="*/ 1067484 w 7467600"/>
              <a:gd name="connsiteY442" fmla="*/ 6858000 h 6858000"/>
              <a:gd name="connsiteX443" fmla="*/ 953928 w 7467600"/>
              <a:gd name="connsiteY443" fmla="*/ 6858000 h 6858000"/>
              <a:gd name="connsiteX444" fmla="*/ 959715 w 7467600"/>
              <a:gd name="connsiteY444" fmla="*/ 6850185 h 6858000"/>
              <a:gd name="connsiteX445" fmla="*/ 1483788 w 7467600"/>
              <a:gd name="connsiteY445" fmla="*/ 6259174 h 6858000"/>
              <a:gd name="connsiteX446" fmla="*/ 1100671 w 7467600"/>
              <a:gd name="connsiteY446" fmla="*/ 6252137 h 6858000"/>
              <a:gd name="connsiteX447" fmla="*/ 1090144 w 7467600"/>
              <a:gd name="connsiteY447" fmla="*/ 6256748 h 6858000"/>
              <a:gd name="connsiteX448" fmla="*/ 1095872 w 7467600"/>
              <a:gd name="connsiteY448" fmla="*/ 6271892 h 6858000"/>
              <a:gd name="connsiteX449" fmla="*/ 262785 w 7467600"/>
              <a:gd name="connsiteY449" fmla="*/ 6845450 h 6858000"/>
              <a:gd name="connsiteX450" fmla="*/ 209968 w 7467600"/>
              <a:gd name="connsiteY450" fmla="*/ 6770713 h 6858000"/>
              <a:gd name="connsiteX451" fmla="*/ 873460 w 7467600"/>
              <a:gd name="connsiteY451" fmla="*/ 6253768 h 6858000"/>
              <a:gd name="connsiteX452" fmla="*/ 192686 w 7467600"/>
              <a:gd name="connsiteY452" fmla="*/ 5849257 h 6858000"/>
              <a:gd name="connsiteX453" fmla="*/ 4696 w 7467600"/>
              <a:gd name="connsiteY453" fmla="*/ 5697668 h 6858000"/>
              <a:gd name="connsiteX454" fmla="*/ 0 w 7467600"/>
              <a:gd name="connsiteY454" fmla="*/ 5689984 h 6858000"/>
              <a:gd name="connsiteX455" fmla="*/ 0 w 7467600"/>
              <a:gd name="connsiteY455" fmla="*/ 5513472 h 6858000"/>
              <a:gd name="connsiteX456" fmla="*/ 174101 w 7467600"/>
              <a:gd name="connsiteY456" fmla="*/ 5620277 h 6858000"/>
              <a:gd name="connsiteX457" fmla="*/ 891800 w 7467600"/>
              <a:gd name="connsiteY457" fmla="*/ 6036935 h 6858000"/>
              <a:gd name="connsiteX458" fmla="*/ 1072219 w 7467600"/>
              <a:gd name="connsiteY458" fmla="*/ 6169443 h 6858000"/>
              <a:gd name="connsiteX459" fmla="*/ 1074117 w 7467600"/>
              <a:gd name="connsiteY459" fmla="*/ 6170301 h 6858000"/>
              <a:gd name="connsiteX460" fmla="*/ 1083114 w 7467600"/>
              <a:gd name="connsiteY460" fmla="*/ 6174131 h 6858000"/>
              <a:gd name="connsiteX461" fmla="*/ 1543010 w 7467600"/>
              <a:gd name="connsiteY461" fmla="*/ 6191140 h 6858000"/>
              <a:gd name="connsiteX462" fmla="*/ 1551080 w 7467600"/>
              <a:gd name="connsiteY462" fmla="*/ 6195006 h 6858000"/>
              <a:gd name="connsiteX463" fmla="*/ 2345443 w 7467600"/>
              <a:gd name="connsiteY463" fmla="*/ 5549882 h 6858000"/>
              <a:gd name="connsiteX464" fmla="*/ 1721499 w 7467600"/>
              <a:gd name="connsiteY464" fmla="*/ 5599969 h 6858000"/>
              <a:gd name="connsiteX465" fmla="*/ 767716 w 7467600"/>
              <a:gd name="connsiteY465" fmla="*/ 5472768 h 6858000"/>
              <a:gd name="connsiteX466" fmla="*/ 722147 w 7467600"/>
              <a:gd name="connsiteY466" fmla="*/ 5393091 h 6858000"/>
              <a:gd name="connsiteX467" fmla="*/ 1485552 w 7467600"/>
              <a:gd name="connsiteY467" fmla="*/ 5313202 h 6858000"/>
              <a:gd name="connsiteX468" fmla="*/ 2143004 w 7467600"/>
              <a:gd name="connsiteY468" fmla="*/ 5402420 h 6858000"/>
              <a:gd name="connsiteX469" fmla="*/ 1933391 w 7467600"/>
              <a:gd name="connsiteY469" fmla="*/ 5156971 h 6858000"/>
              <a:gd name="connsiteX470" fmla="*/ 1827118 w 7467600"/>
              <a:gd name="connsiteY470" fmla="*/ 4968410 h 6858000"/>
              <a:gd name="connsiteX471" fmla="*/ 1837349 w 7467600"/>
              <a:gd name="connsiteY471" fmla="*/ 4956357 h 6858000"/>
              <a:gd name="connsiteX472" fmla="*/ 2162835 w 7467600"/>
              <a:gd name="connsiteY472" fmla="*/ 5187853 h 6858000"/>
              <a:gd name="connsiteX473" fmla="*/ 2257167 w 7467600"/>
              <a:gd name="connsiteY473" fmla="*/ 5462123 h 6858000"/>
              <a:gd name="connsiteX474" fmla="*/ 2261598 w 7467600"/>
              <a:gd name="connsiteY474" fmla="*/ 5467998 h 6858000"/>
              <a:gd name="connsiteX475" fmla="*/ 2437177 w 7467600"/>
              <a:gd name="connsiteY475" fmla="*/ 5479608 h 6858000"/>
              <a:gd name="connsiteX476" fmla="*/ 2445247 w 7467600"/>
              <a:gd name="connsiteY476" fmla="*/ 5483476 h 6858000"/>
              <a:gd name="connsiteX477" fmla="*/ 2743626 w 7467600"/>
              <a:gd name="connsiteY477" fmla="*/ 5304819 h 6858000"/>
              <a:gd name="connsiteX478" fmla="*/ 3048102 w 7467600"/>
              <a:gd name="connsiteY478" fmla="*/ 5150595 h 6858000"/>
              <a:gd name="connsiteX479" fmla="*/ 1799414 w 7467600"/>
              <a:gd name="connsiteY479" fmla="*/ 4694732 h 6858000"/>
              <a:gd name="connsiteX480" fmla="*/ 1771735 w 7467600"/>
              <a:gd name="connsiteY480" fmla="*/ 4619929 h 6858000"/>
              <a:gd name="connsiteX481" fmla="*/ 3104273 w 7467600"/>
              <a:gd name="connsiteY481" fmla="*/ 5076159 h 6858000"/>
              <a:gd name="connsiteX482" fmla="*/ 3113245 w 7467600"/>
              <a:gd name="connsiteY482" fmla="*/ 5090705 h 6858000"/>
              <a:gd name="connsiteX483" fmla="*/ 3126294 w 7467600"/>
              <a:gd name="connsiteY483" fmla="*/ 5114400 h 6858000"/>
              <a:gd name="connsiteX484" fmla="*/ 3937433 w 7467600"/>
              <a:gd name="connsiteY484" fmla="*/ 4830473 h 6858000"/>
              <a:gd name="connsiteX485" fmla="*/ 3590475 w 7467600"/>
              <a:gd name="connsiteY485" fmla="*/ 4597974 h 6858000"/>
              <a:gd name="connsiteX486" fmla="*/ 3100264 w 7467600"/>
              <a:gd name="connsiteY486" fmla="*/ 4579845 h 6858000"/>
              <a:gd name="connsiteX487" fmla="*/ 2183576 w 7467600"/>
              <a:gd name="connsiteY487" fmla="*/ 4227150 h 6858000"/>
              <a:gd name="connsiteX488" fmla="*/ 2151029 w 7467600"/>
              <a:gd name="connsiteY488" fmla="*/ 4146947 h 6858000"/>
              <a:gd name="connsiteX489" fmla="*/ 3563434 w 7467600"/>
              <a:gd name="connsiteY489" fmla="*/ 4469115 h 6858000"/>
              <a:gd name="connsiteX490" fmla="*/ 3177952 w 7467600"/>
              <a:gd name="connsiteY490" fmla="*/ 3657386 h 6858000"/>
              <a:gd name="connsiteX491" fmla="*/ 3189263 w 7467600"/>
              <a:gd name="connsiteY491" fmla="*/ 3625726 h 6858000"/>
              <a:gd name="connsiteX492" fmla="*/ 3560912 w 7467600"/>
              <a:gd name="connsiteY492" fmla="*/ 4079863 h 6858000"/>
              <a:gd name="connsiteX493" fmla="*/ 3626636 w 7467600"/>
              <a:gd name="connsiteY493" fmla="*/ 4512230 h 6858000"/>
              <a:gd name="connsiteX494" fmla="*/ 3653088 w 7467600"/>
              <a:gd name="connsiteY494" fmla="*/ 4521417 h 6858000"/>
              <a:gd name="connsiteX495" fmla="*/ 3988128 w 7467600"/>
              <a:gd name="connsiteY495" fmla="*/ 4817267 h 6858000"/>
              <a:gd name="connsiteX496" fmla="*/ 4830582 w 7467600"/>
              <a:gd name="connsiteY496" fmla="*/ 4676000 h 6858000"/>
              <a:gd name="connsiteX497" fmla="*/ 4830100 w 7467600"/>
              <a:gd name="connsiteY497" fmla="*/ 4675554 h 6858000"/>
              <a:gd name="connsiteX498" fmla="*/ 4036318 w 7467600"/>
              <a:gd name="connsiteY498" fmla="*/ 4147013 h 6858000"/>
              <a:gd name="connsiteX499" fmla="*/ 3432098 w 7467600"/>
              <a:gd name="connsiteY499" fmla="*/ 3537312 h 6858000"/>
              <a:gd name="connsiteX500" fmla="*/ 3446761 w 7467600"/>
              <a:gd name="connsiteY500" fmla="*/ 3461278 h 6858000"/>
              <a:gd name="connsiteX501" fmla="*/ 4419733 w 7467600"/>
              <a:gd name="connsiteY501" fmla="*/ 3963555 h 6858000"/>
              <a:gd name="connsiteX502" fmla="*/ 4781371 w 7467600"/>
              <a:gd name="connsiteY502" fmla="*/ 4458604 h 6858000"/>
              <a:gd name="connsiteX503" fmla="*/ 4780440 w 7467600"/>
              <a:gd name="connsiteY503" fmla="*/ 4470290 h 6858000"/>
              <a:gd name="connsiteX504" fmla="*/ 4898954 w 7467600"/>
              <a:gd name="connsiteY504" fmla="*/ 4662092 h 6858000"/>
              <a:gd name="connsiteX505" fmla="*/ 4900699 w 7467600"/>
              <a:gd name="connsiteY505" fmla="*/ 4670867 h 6858000"/>
              <a:gd name="connsiteX506" fmla="*/ 5714511 w 7467600"/>
              <a:gd name="connsiteY506" fmla="*/ 4663483 h 6858000"/>
              <a:gd name="connsiteX507" fmla="*/ 5464793 w 7467600"/>
              <a:gd name="connsiteY507" fmla="*/ 4393556 h 6858000"/>
              <a:gd name="connsiteX508" fmla="*/ 5461897 w 7467600"/>
              <a:gd name="connsiteY508" fmla="*/ 4390879 h 6858000"/>
              <a:gd name="connsiteX509" fmla="*/ 4294126 w 7467600"/>
              <a:gd name="connsiteY509" fmla="*/ 3303048 h 6858000"/>
              <a:gd name="connsiteX510" fmla="*/ 4305321 w 7467600"/>
              <a:gd name="connsiteY510" fmla="*/ 3256953 h 6858000"/>
              <a:gd name="connsiteX511" fmla="*/ 4949299 w 7467600"/>
              <a:gd name="connsiteY511" fmla="*/ 3766336 h 6858000"/>
              <a:gd name="connsiteX512" fmla="*/ 5291452 w 7467600"/>
              <a:gd name="connsiteY512" fmla="*/ 4076801 h 6858000"/>
              <a:gd name="connsiteX513" fmla="*/ 5434998 w 7467600"/>
              <a:gd name="connsiteY513" fmla="*/ 4254100 h 6858000"/>
              <a:gd name="connsiteX514" fmla="*/ 5351015 w 7467600"/>
              <a:gd name="connsiteY514" fmla="*/ 3760989 h 6858000"/>
              <a:gd name="connsiteX515" fmla="*/ 5413780 w 7467600"/>
              <a:gd name="connsiteY515" fmla="*/ 2966265 h 6858000"/>
              <a:gd name="connsiteX516" fmla="*/ 5425627 w 7467600"/>
              <a:gd name="connsiteY516" fmla="*/ 2954192 h 6858000"/>
              <a:gd name="connsiteX517" fmla="*/ 6604735 w 7467600"/>
              <a:gd name="connsiteY517" fmla="*/ 2041381 h 6858000"/>
              <a:gd name="connsiteX518" fmla="*/ 7204487 w 7467600"/>
              <a:gd name="connsiteY518" fmla="*/ 2742112 h 6858000"/>
              <a:gd name="connsiteX519" fmla="*/ 7131592 w 7467600"/>
              <a:gd name="connsiteY519" fmla="*/ 2672096 h 6858000"/>
              <a:gd name="connsiteX520" fmla="*/ 6996344 w 7467600"/>
              <a:gd name="connsiteY520" fmla="*/ 2518310 h 6858000"/>
              <a:gd name="connsiteX521" fmla="*/ 6735495 w 7467600"/>
              <a:gd name="connsiteY521" fmla="*/ 2196890 h 6858000"/>
              <a:gd name="connsiteX522" fmla="*/ 6721901 w 7467600"/>
              <a:gd name="connsiteY522" fmla="*/ 2179274 h 6858000"/>
              <a:gd name="connsiteX523" fmla="*/ 6604735 w 7467600"/>
              <a:gd name="connsiteY523" fmla="*/ 2041381 h 6858000"/>
              <a:gd name="connsiteX524" fmla="*/ 6591670 w 7467600"/>
              <a:gd name="connsiteY524" fmla="*/ 1988277 h 6858000"/>
              <a:gd name="connsiteX525" fmla="*/ 6747349 w 7467600"/>
              <a:gd name="connsiteY525" fmla="*/ 2160069 h 6858000"/>
              <a:gd name="connsiteX526" fmla="*/ 6760943 w 7467600"/>
              <a:gd name="connsiteY526" fmla="*/ 2177686 h 6858000"/>
              <a:gd name="connsiteX527" fmla="*/ 7021065 w 7467600"/>
              <a:gd name="connsiteY527" fmla="*/ 2498102 h 6858000"/>
              <a:gd name="connsiteX528" fmla="*/ 7155223 w 7467600"/>
              <a:gd name="connsiteY528" fmla="*/ 2650386 h 6858000"/>
              <a:gd name="connsiteX529" fmla="*/ 7203167 w 7467600"/>
              <a:gd name="connsiteY529" fmla="*/ 2697288 h 6858000"/>
              <a:gd name="connsiteX530" fmla="*/ 6937703 w 7467600"/>
              <a:gd name="connsiteY530" fmla="*/ 2321981 h 6858000"/>
              <a:gd name="connsiteX531" fmla="*/ 6591670 w 7467600"/>
              <a:gd name="connsiteY531" fmla="*/ 1988277 h 6858000"/>
              <a:gd name="connsiteX532" fmla="*/ 5798671 w 7467600"/>
              <a:gd name="connsiteY532" fmla="*/ 1981601 h 6858000"/>
              <a:gd name="connsiteX533" fmla="*/ 5754709 w 7467600"/>
              <a:gd name="connsiteY533" fmla="*/ 2071454 h 6858000"/>
              <a:gd name="connsiteX534" fmla="*/ 5763044 w 7467600"/>
              <a:gd name="connsiteY534" fmla="*/ 2842206 h 6858000"/>
              <a:gd name="connsiteX535" fmla="*/ 5764974 w 7467600"/>
              <a:gd name="connsiteY535" fmla="*/ 2799609 h 6858000"/>
              <a:gd name="connsiteX536" fmla="*/ 5767665 w 7467600"/>
              <a:gd name="connsiteY536" fmla="*/ 2666409 h 6858000"/>
              <a:gd name="connsiteX537" fmla="*/ 5763055 w 7467600"/>
              <a:gd name="connsiteY537" fmla="*/ 2579705 h 6858000"/>
              <a:gd name="connsiteX538" fmla="*/ 5758079 w 7467600"/>
              <a:gd name="connsiteY538" fmla="*/ 2492508 h 6858000"/>
              <a:gd name="connsiteX539" fmla="*/ 5779325 w 7467600"/>
              <a:gd name="connsiteY539" fmla="*/ 2197069 h 6858000"/>
              <a:gd name="connsiteX540" fmla="*/ 5798671 w 7467600"/>
              <a:gd name="connsiteY540" fmla="*/ 1981601 h 6858000"/>
              <a:gd name="connsiteX541" fmla="*/ 5829202 w 7467600"/>
              <a:gd name="connsiteY541" fmla="*/ 1971679 h 6858000"/>
              <a:gd name="connsiteX542" fmla="*/ 5809558 w 7467600"/>
              <a:gd name="connsiteY542" fmla="*/ 2198043 h 6858000"/>
              <a:gd name="connsiteX543" fmla="*/ 5788653 w 7467600"/>
              <a:gd name="connsiteY543" fmla="*/ 2489430 h 6858000"/>
              <a:gd name="connsiteX544" fmla="*/ 5793439 w 7467600"/>
              <a:gd name="connsiteY544" fmla="*/ 2575235 h 6858000"/>
              <a:gd name="connsiteX545" fmla="*/ 5796837 w 7467600"/>
              <a:gd name="connsiteY545" fmla="*/ 2637633 h 6858000"/>
              <a:gd name="connsiteX546" fmla="*/ 5818614 w 7467600"/>
              <a:gd name="connsiteY546" fmla="*/ 2473055 h 6858000"/>
              <a:gd name="connsiteX547" fmla="*/ 5829202 w 7467600"/>
              <a:gd name="connsiteY547" fmla="*/ 1971679 h 6858000"/>
              <a:gd name="connsiteX548" fmla="*/ 5911389 w 7467600"/>
              <a:gd name="connsiteY548" fmla="*/ 1898371 h 6858000"/>
              <a:gd name="connsiteX549" fmla="*/ 6237627 w 7467600"/>
              <a:gd name="connsiteY549" fmla="*/ 2231921 h 6858000"/>
              <a:gd name="connsiteX550" fmla="*/ 5911389 w 7467600"/>
              <a:gd name="connsiteY550" fmla="*/ 1898371 h 6858000"/>
              <a:gd name="connsiteX551" fmla="*/ 6944437 w 7467600"/>
              <a:gd name="connsiteY551" fmla="*/ 1575402 h 6858000"/>
              <a:gd name="connsiteX552" fmla="*/ 6304730 w 7467600"/>
              <a:gd name="connsiteY552" fmla="*/ 1766654 h 6858000"/>
              <a:gd name="connsiteX553" fmla="*/ 6944437 w 7467600"/>
              <a:gd name="connsiteY553" fmla="*/ 1575402 h 6858000"/>
              <a:gd name="connsiteX554" fmla="*/ 7019523 w 7467600"/>
              <a:gd name="connsiteY554" fmla="*/ 1519450 h 6858000"/>
              <a:gd name="connsiteX555" fmla="*/ 6298091 w 7467600"/>
              <a:gd name="connsiteY555" fmla="*/ 1737122 h 6858000"/>
              <a:gd name="connsiteX556" fmla="*/ 7019523 w 7467600"/>
              <a:gd name="connsiteY556" fmla="*/ 1519450 h 6858000"/>
              <a:gd name="connsiteX557" fmla="*/ 2399523 w 7467600"/>
              <a:gd name="connsiteY557" fmla="*/ 1428234 h 6858000"/>
              <a:gd name="connsiteX558" fmla="*/ 2224982 w 7467600"/>
              <a:gd name="connsiteY558" fmla="*/ 1826201 h 6858000"/>
              <a:gd name="connsiteX559" fmla="*/ 2096099 w 7467600"/>
              <a:gd name="connsiteY559" fmla="*/ 2345900 h 6858000"/>
              <a:gd name="connsiteX560" fmla="*/ 2283317 w 7467600"/>
              <a:gd name="connsiteY560" fmla="*/ 1796925 h 6858000"/>
              <a:gd name="connsiteX561" fmla="*/ 2399523 w 7467600"/>
              <a:gd name="connsiteY561" fmla="*/ 1428234 h 6858000"/>
              <a:gd name="connsiteX562" fmla="*/ 2448558 w 7467600"/>
              <a:gd name="connsiteY562" fmla="*/ 1373435 h 6858000"/>
              <a:gd name="connsiteX563" fmla="*/ 2312521 w 7467600"/>
              <a:gd name="connsiteY563" fmla="*/ 1806140 h 6858000"/>
              <a:gd name="connsiteX564" fmla="*/ 2127533 w 7467600"/>
              <a:gd name="connsiteY564" fmla="*/ 2348380 h 6858000"/>
              <a:gd name="connsiteX565" fmla="*/ 2358080 w 7467600"/>
              <a:gd name="connsiteY565" fmla="*/ 1866134 h 6858000"/>
              <a:gd name="connsiteX566" fmla="*/ 2407436 w 7467600"/>
              <a:gd name="connsiteY566" fmla="*/ 1651070 h 6858000"/>
              <a:gd name="connsiteX567" fmla="*/ 2448558 w 7467600"/>
              <a:gd name="connsiteY567" fmla="*/ 1373435 h 6858000"/>
              <a:gd name="connsiteX568" fmla="*/ 278707 w 7467600"/>
              <a:gd name="connsiteY568" fmla="*/ 1352270 h 6858000"/>
              <a:gd name="connsiteX569" fmla="*/ 321570 w 7467600"/>
              <a:gd name="connsiteY569" fmla="*/ 1861610 h 6858000"/>
              <a:gd name="connsiteX570" fmla="*/ 294281 w 7467600"/>
              <a:gd name="connsiteY570" fmla="*/ 1440658 h 6858000"/>
              <a:gd name="connsiteX571" fmla="*/ 278707 w 7467600"/>
              <a:gd name="connsiteY571" fmla="*/ 1352270 h 6858000"/>
              <a:gd name="connsiteX572" fmla="*/ 1423821 w 7467600"/>
              <a:gd name="connsiteY572" fmla="*/ 1351958 h 6858000"/>
              <a:gd name="connsiteX573" fmla="*/ 1638521 w 7467600"/>
              <a:gd name="connsiteY573" fmla="*/ 1908470 h 6858000"/>
              <a:gd name="connsiteX574" fmla="*/ 1754199 w 7467600"/>
              <a:gd name="connsiteY574" fmla="*/ 2149284 h 6858000"/>
              <a:gd name="connsiteX575" fmla="*/ 1908359 w 7467600"/>
              <a:gd name="connsiteY575" fmla="*/ 2364988 h 6858000"/>
              <a:gd name="connsiteX576" fmla="*/ 1647661 w 7467600"/>
              <a:gd name="connsiteY576" fmla="*/ 1825945 h 6858000"/>
              <a:gd name="connsiteX577" fmla="*/ 1423821 w 7467600"/>
              <a:gd name="connsiteY577" fmla="*/ 1351958 h 6858000"/>
              <a:gd name="connsiteX578" fmla="*/ 1431890 w 7467600"/>
              <a:gd name="connsiteY578" fmla="*/ 1306475 h 6858000"/>
              <a:gd name="connsiteX579" fmla="*/ 1507597 w 7467600"/>
              <a:gd name="connsiteY579" fmla="*/ 1446132 h 6858000"/>
              <a:gd name="connsiteX580" fmla="*/ 1674586 w 7467600"/>
              <a:gd name="connsiteY580" fmla="*/ 1813832 h 6858000"/>
              <a:gd name="connsiteX581" fmla="*/ 1815950 w 7467600"/>
              <a:gd name="connsiteY581" fmla="*/ 2128564 h 6858000"/>
              <a:gd name="connsiteX582" fmla="*/ 1984242 w 7467600"/>
              <a:gd name="connsiteY582" fmla="*/ 2430829 h 6858000"/>
              <a:gd name="connsiteX583" fmla="*/ 2014023 w 7467600"/>
              <a:gd name="connsiteY583" fmla="*/ 2450995 h 6858000"/>
              <a:gd name="connsiteX584" fmla="*/ 1747337 w 7467600"/>
              <a:gd name="connsiteY584" fmla="*/ 1855264 h 6858000"/>
              <a:gd name="connsiteX585" fmla="*/ 1533749 w 7467600"/>
              <a:gd name="connsiteY585" fmla="*/ 1478656 h 6858000"/>
              <a:gd name="connsiteX586" fmla="*/ 1431890 w 7467600"/>
              <a:gd name="connsiteY586" fmla="*/ 1306475 h 6858000"/>
              <a:gd name="connsiteX587" fmla="*/ 5052692 w 7467600"/>
              <a:gd name="connsiteY587" fmla="*/ 1292994 h 6858000"/>
              <a:gd name="connsiteX588" fmla="*/ 5200661 w 7467600"/>
              <a:gd name="connsiteY588" fmla="*/ 1635186 h 6858000"/>
              <a:gd name="connsiteX589" fmla="*/ 5297138 w 7467600"/>
              <a:gd name="connsiteY589" fmla="*/ 1906351 h 6858000"/>
              <a:gd name="connsiteX590" fmla="*/ 5052692 w 7467600"/>
              <a:gd name="connsiteY590" fmla="*/ 1292994 h 6858000"/>
              <a:gd name="connsiteX591" fmla="*/ 5009948 w 7467600"/>
              <a:gd name="connsiteY591" fmla="*/ 1273619 h 6858000"/>
              <a:gd name="connsiteX592" fmla="*/ 5121777 w 7467600"/>
              <a:gd name="connsiteY592" fmla="*/ 1654213 h 6858000"/>
              <a:gd name="connsiteX593" fmla="*/ 5293545 w 7467600"/>
              <a:gd name="connsiteY593" fmla="*/ 2072247 h 6858000"/>
              <a:gd name="connsiteX594" fmla="*/ 5294042 w 7467600"/>
              <a:gd name="connsiteY594" fmla="*/ 2065019 h 6858000"/>
              <a:gd name="connsiteX595" fmla="*/ 5171936 w 7467600"/>
              <a:gd name="connsiteY595" fmla="*/ 1647613 h 6858000"/>
              <a:gd name="connsiteX596" fmla="*/ 5009948 w 7467600"/>
              <a:gd name="connsiteY596" fmla="*/ 1273619 h 6858000"/>
              <a:gd name="connsiteX597" fmla="*/ 655236 w 7467600"/>
              <a:gd name="connsiteY597" fmla="*/ 1268632 h 6858000"/>
              <a:gd name="connsiteX598" fmla="*/ 839521 w 7467600"/>
              <a:gd name="connsiteY598" fmla="*/ 1685315 h 6858000"/>
              <a:gd name="connsiteX599" fmla="*/ 1109416 w 7467600"/>
              <a:gd name="connsiteY599" fmla="*/ 2061663 h 6858000"/>
              <a:gd name="connsiteX600" fmla="*/ 1298300 w 7467600"/>
              <a:gd name="connsiteY600" fmla="*/ 2247742 h 6858000"/>
              <a:gd name="connsiteX601" fmla="*/ 1125871 w 7467600"/>
              <a:gd name="connsiteY601" fmla="*/ 1989513 h 6858000"/>
              <a:gd name="connsiteX602" fmla="*/ 981574 w 7467600"/>
              <a:gd name="connsiteY602" fmla="*/ 1783157 h 6858000"/>
              <a:gd name="connsiteX603" fmla="*/ 922198 w 7467600"/>
              <a:gd name="connsiteY603" fmla="*/ 1677437 h 6858000"/>
              <a:gd name="connsiteX604" fmla="*/ 869293 w 7467600"/>
              <a:gd name="connsiteY604" fmla="*/ 1583214 h 6858000"/>
              <a:gd name="connsiteX605" fmla="*/ 751431 w 7467600"/>
              <a:gd name="connsiteY605" fmla="*/ 1405731 h 6858000"/>
              <a:gd name="connsiteX606" fmla="*/ 655236 w 7467600"/>
              <a:gd name="connsiteY606" fmla="*/ 1268632 h 6858000"/>
              <a:gd name="connsiteX607" fmla="*/ 6516292 w 7467600"/>
              <a:gd name="connsiteY607" fmla="*/ 1263064 h 6858000"/>
              <a:gd name="connsiteX608" fmla="*/ 5736320 w 7467600"/>
              <a:gd name="connsiteY608" fmla="*/ 1501803 h 6858000"/>
              <a:gd name="connsiteX609" fmla="*/ 6516292 w 7467600"/>
              <a:gd name="connsiteY609" fmla="*/ 1263064 h 6858000"/>
              <a:gd name="connsiteX610" fmla="*/ 291466 w 7467600"/>
              <a:gd name="connsiteY610" fmla="*/ 1250369 h 6858000"/>
              <a:gd name="connsiteX611" fmla="*/ 323180 w 7467600"/>
              <a:gd name="connsiteY611" fmla="*/ 1435283 h 6858000"/>
              <a:gd name="connsiteX612" fmla="*/ 349381 w 7467600"/>
              <a:gd name="connsiteY612" fmla="*/ 1875041 h 6858000"/>
              <a:gd name="connsiteX613" fmla="*/ 374363 w 7467600"/>
              <a:gd name="connsiteY613" fmla="*/ 1506494 h 6858000"/>
              <a:gd name="connsiteX614" fmla="*/ 302168 w 7467600"/>
              <a:gd name="connsiteY614" fmla="*/ 1274495 h 6858000"/>
              <a:gd name="connsiteX615" fmla="*/ 291466 w 7467600"/>
              <a:gd name="connsiteY615" fmla="*/ 1250369 h 6858000"/>
              <a:gd name="connsiteX616" fmla="*/ 678222 w 7467600"/>
              <a:gd name="connsiteY616" fmla="*/ 1248670 h 6858000"/>
              <a:gd name="connsiteX617" fmla="*/ 775536 w 7467600"/>
              <a:gd name="connsiteY617" fmla="*/ 1388015 h 6858000"/>
              <a:gd name="connsiteX618" fmla="*/ 894529 w 7467600"/>
              <a:gd name="connsiteY618" fmla="*/ 1567739 h 6858000"/>
              <a:gd name="connsiteX619" fmla="*/ 948000 w 7467600"/>
              <a:gd name="connsiteY619" fmla="*/ 1663088 h 6858000"/>
              <a:gd name="connsiteX620" fmla="*/ 1006812 w 7467600"/>
              <a:gd name="connsiteY620" fmla="*/ 1767683 h 6858000"/>
              <a:gd name="connsiteX621" fmla="*/ 1149133 w 7467600"/>
              <a:gd name="connsiteY621" fmla="*/ 1971513 h 6858000"/>
              <a:gd name="connsiteX622" fmla="*/ 1333952 w 7467600"/>
              <a:gd name="connsiteY622" fmla="*/ 2251620 h 6858000"/>
              <a:gd name="connsiteX623" fmla="*/ 1337329 w 7467600"/>
              <a:gd name="connsiteY623" fmla="*/ 2258350 h 6858000"/>
              <a:gd name="connsiteX624" fmla="*/ 1014726 w 7467600"/>
              <a:gd name="connsiteY624" fmla="*/ 1615556 h 6858000"/>
              <a:gd name="connsiteX625" fmla="*/ 678222 w 7467600"/>
              <a:gd name="connsiteY625" fmla="*/ 1248670 h 6858000"/>
              <a:gd name="connsiteX626" fmla="*/ 6691602 w 7467600"/>
              <a:gd name="connsiteY626" fmla="*/ 1140573 h 6858000"/>
              <a:gd name="connsiteX627" fmla="*/ 6571100 w 7467600"/>
              <a:gd name="connsiteY627" fmla="*/ 1183662 h 6858000"/>
              <a:gd name="connsiteX628" fmla="*/ 6241687 w 7467600"/>
              <a:gd name="connsiteY628" fmla="*/ 1257600 h 6858000"/>
              <a:gd name="connsiteX629" fmla="*/ 5693009 w 7467600"/>
              <a:gd name="connsiteY629" fmla="*/ 1478256 h 6858000"/>
              <a:gd name="connsiteX630" fmla="*/ 6548420 w 7467600"/>
              <a:gd name="connsiteY630" fmla="*/ 1214599 h 6858000"/>
              <a:gd name="connsiteX631" fmla="*/ 6605473 w 7467600"/>
              <a:gd name="connsiteY631" fmla="*/ 1184686 h 6858000"/>
              <a:gd name="connsiteX632" fmla="*/ 6691602 w 7467600"/>
              <a:gd name="connsiteY632" fmla="*/ 1140573 h 6858000"/>
              <a:gd name="connsiteX633" fmla="*/ 4002475 w 7467600"/>
              <a:gd name="connsiteY633" fmla="*/ 1037802 h 6858000"/>
              <a:gd name="connsiteX634" fmla="*/ 4000324 w 7467600"/>
              <a:gd name="connsiteY634" fmla="*/ 1039362 h 6858000"/>
              <a:gd name="connsiteX635" fmla="*/ 4002862 w 7467600"/>
              <a:gd name="connsiteY635" fmla="*/ 1042866 h 6858000"/>
              <a:gd name="connsiteX636" fmla="*/ 4002475 w 7467600"/>
              <a:gd name="connsiteY636" fmla="*/ 1037802 h 6858000"/>
              <a:gd name="connsiteX637" fmla="*/ 506322 w 7467600"/>
              <a:gd name="connsiteY637" fmla="*/ 1020997 h 6858000"/>
              <a:gd name="connsiteX638" fmla="*/ 533068 w 7467600"/>
              <a:gd name="connsiteY638" fmla="*/ 1029409 h 6858000"/>
              <a:gd name="connsiteX639" fmla="*/ 1232525 w 7467600"/>
              <a:gd name="connsiteY639" fmla="*/ 1804675 h 6858000"/>
              <a:gd name="connsiteX640" fmla="*/ 1388858 w 7467600"/>
              <a:gd name="connsiteY640" fmla="*/ 2368011 h 6858000"/>
              <a:gd name="connsiteX641" fmla="*/ 1384098 w 7467600"/>
              <a:gd name="connsiteY641" fmla="*/ 2378125 h 6858000"/>
              <a:gd name="connsiteX642" fmla="*/ 1425393 w 7467600"/>
              <a:gd name="connsiteY642" fmla="*/ 2589124 h 6858000"/>
              <a:gd name="connsiteX643" fmla="*/ 1424001 w 7467600"/>
              <a:gd name="connsiteY643" fmla="*/ 2597541 h 6858000"/>
              <a:gd name="connsiteX644" fmla="*/ 2152729 w 7467600"/>
              <a:gd name="connsiteY644" fmla="*/ 2864487 h 6858000"/>
              <a:gd name="connsiteX645" fmla="*/ 2020609 w 7467600"/>
              <a:gd name="connsiteY645" fmla="*/ 2539671 h 6858000"/>
              <a:gd name="connsiteX646" fmla="*/ 2018920 w 7467600"/>
              <a:gd name="connsiteY646" fmla="*/ 2536309 h 6858000"/>
              <a:gd name="connsiteX647" fmla="*/ 1342441 w 7467600"/>
              <a:gd name="connsiteY647" fmla="*/ 1173017 h 6858000"/>
              <a:gd name="connsiteX648" fmla="*/ 1367925 w 7467600"/>
              <a:gd name="connsiteY648" fmla="*/ 1135648 h 6858000"/>
              <a:gd name="connsiteX649" fmla="*/ 1771401 w 7467600"/>
              <a:gd name="connsiteY649" fmla="*/ 1806673 h 6858000"/>
              <a:gd name="connsiteX650" fmla="*/ 1972385 w 7467600"/>
              <a:gd name="connsiteY650" fmla="*/ 2198735 h 6858000"/>
              <a:gd name="connsiteX651" fmla="*/ 2040892 w 7467600"/>
              <a:gd name="connsiteY651" fmla="*/ 2405205 h 6858000"/>
              <a:gd name="connsiteX652" fmla="*/ 2131689 w 7467600"/>
              <a:gd name="connsiteY652" fmla="*/ 1936926 h 6858000"/>
              <a:gd name="connsiteX653" fmla="*/ 2454820 w 7467600"/>
              <a:gd name="connsiteY653" fmla="*/ 1248808 h 6858000"/>
              <a:gd name="connsiteX654" fmla="*/ 2492512 w 7467600"/>
              <a:gd name="connsiteY654" fmla="*/ 1302920 h 6858000"/>
              <a:gd name="connsiteX655" fmla="*/ 2081216 w 7467600"/>
              <a:gd name="connsiteY655" fmla="*/ 2527513 h 6858000"/>
              <a:gd name="connsiteX656" fmla="*/ 2081211 w 7467600"/>
              <a:gd name="connsiteY656" fmla="*/ 2528916 h 6858000"/>
              <a:gd name="connsiteX657" fmla="*/ 2199067 w 7467600"/>
              <a:gd name="connsiteY657" fmla="*/ 2884061 h 6858000"/>
              <a:gd name="connsiteX658" fmla="*/ 3192586 w 7467600"/>
              <a:gd name="connsiteY658" fmla="*/ 3411496 h 6858000"/>
              <a:gd name="connsiteX659" fmla="*/ 3182620 w 7467600"/>
              <a:gd name="connsiteY659" fmla="*/ 3483279 h 6858000"/>
              <a:gd name="connsiteX660" fmla="*/ 2435119 w 7467600"/>
              <a:gd name="connsiteY660" fmla="*/ 3080173 h 6858000"/>
              <a:gd name="connsiteX661" fmla="*/ 2410152 w 7467600"/>
              <a:gd name="connsiteY661" fmla="*/ 3063751 h 6858000"/>
              <a:gd name="connsiteX662" fmla="*/ 2408099 w 7467600"/>
              <a:gd name="connsiteY662" fmla="*/ 3064403 h 6858000"/>
              <a:gd name="connsiteX663" fmla="*/ 2407218 w 7467600"/>
              <a:gd name="connsiteY663" fmla="*/ 3070324 h 6858000"/>
              <a:gd name="connsiteX664" fmla="*/ 2380138 w 7467600"/>
              <a:gd name="connsiteY664" fmla="*/ 3099341 h 6858000"/>
              <a:gd name="connsiteX665" fmla="*/ 1765923 w 7467600"/>
              <a:gd name="connsiteY665" fmla="*/ 3581043 h 6858000"/>
              <a:gd name="connsiteX666" fmla="*/ 1702258 w 7467600"/>
              <a:gd name="connsiteY666" fmla="*/ 3612286 h 6858000"/>
              <a:gd name="connsiteX667" fmla="*/ 1538370 w 7467600"/>
              <a:gd name="connsiteY667" fmla="*/ 3811804 h 6858000"/>
              <a:gd name="connsiteX668" fmla="*/ 542867 w 7467600"/>
              <a:gd name="connsiteY668" fmla="*/ 4944092 h 6858000"/>
              <a:gd name="connsiteX669" fmla="*/ 515800 w 7467600"/>
              <a:gd name="connsiteY669" fmla="*/ 4862180 h 6858000"/>
              <a:gd name="connsiteX670" fmla="*/ 909145 w 7467600"/>
              <a:gd name="connsiteY670" fmla="*/ 4199225 h 6858000"/>
              <a:gd name="connsiteX671" fmla="*/ 1214067 w 7467600"/>
              <a:gd name="connsiteY671" fmla="*/ 3908561 h 6858000"/>
              <a:gd name="connsiteX672" fmla="*/ 640967 w 7467600"/>
              <a:gd name="connsiteY672" fmla="*/ 4105601 h 6858000"/>
              <a:gd name="connsiteX673" fmla="*/ 112563 w 7467600"/>
              <a:gd name="connsiteY673" fmla="*/ 4396952 h 6858000"/>
              <a:gd name="connsiteX674" fmla="*/ 0 w 7467600"/>
              <a:gd name="connsiteY674" fmla="*/ 4466006 h 6858000"/>
              <a:gd name="connsiteX675" fmla="*/ 0 w 7467600"/>
              <a:gd name="connsiteY675" fmla="*/ 4233763 h 6858000"/>
              <a:gd name="connsiteX676" fmla="*/ 36881 w 7467600"/>
              <a:gd name="connsiteY676" fmla="*/ 4200118 h 6858000"/>
              <a:gd name="connsiteX677" fmla="*/ 910534 w 7467600"/>
              <a:gd name="connsiteY677" fmla="*/ 3629753 h 6858000"/>
              <a:gd name="connsiteX678" fmla="*/ 1578717 w 7467600"/>
              <a:gd name="connsiteY678" fmla="*/ 3575982 h 6858000"/>
              <a:gd name="connsiteX679" fmla="*/ 2338780 w 7467600"/>
              <a:gd name="connsiteY679" fmla="*/ 3033725 h 6858000"/>
              <a:gd name="connsiteX680" fmla="*/ 1807991 w 7467600"/>
              <a:gd name="connsiteY680" fmla="*/ 2807184 h 6858000"/>
              <a:gd name="connsiteX681" fmla="*/ 1416358 w 7467600"/>
              <a:gd name="connsiteY681" fmla="*/ 3112571 h 6858000"/>
              <a:gd name="connsiteX682" fmla="*/ 939066 w 7467600"/>
              <a:gd name="connsiteY682" fmla="*/ 3378798 h 6858000"/>
              <a:gd name="connsiteX683" fmla="*/ 115099 w 7467600"/>
              <a:gd name="connsiteY683" fmla="*/ 3607650 h 6858000"/>
              <a:gd name="connsiteX684" fmla="*/ 97284 w 7467600"/>
              <a:gd name="connsiteY684" fmla="*/ 3520393 h 6858000"/>
              <a:gd name="connsiteX685" fmla="*/ 922050 w 7467600"/>
              <a:gd name="connsiteY685" fmla="*/ 3074867 h 6858000"/>
              <a:gd name="connsiteX686" fmla="*/ 1405265 w 7467600"/>
              <a:gd name="connsiteY686" fmla="*/ 3016319 h 6858000"/>
              <a:gd name="connsiteX687" fmla="*/ 1407512 w 7467600"/>
              <a:gd name="connsiteY687" fmla="*/ 3018001 h 6858000"/>
              <a:gd name="connsiteX688" fmla="*/ 1726266 w 7467600"/>
              <a:gd name="connsiteY688" fmla="*/ 2777274 h 6858000"/>
              <a:gd name="connsiteX689" fmla="*/ 625390 w 7467600"/>
              <a:gd name="connsiteY689" fmla="*/ 2514541 h 6858000"/>
              <a:gd name="connsiteX690" fmla="*/ 619799 w 7467600"/>
              <a:gd name="connsiteY690" fmla="*/ 2527180 h 6858000"/>
              <a:gd name="connsiteX691" fmla="*/ 310030 w 7467600"/>
              <a:gd name="connsiteY691" fmla="*/ 2771818 h 6858000"/>
              <a:gd name="connsiteX692" fmla="*/ 173877 w 7467600"/>
              <a:gd name="connsiteY692" fmla="*/ 2937056 h 6858000"/>
              <a:gd name="connsiteX693" fmla="*/ 77889 w 7467600"/>
              <a:gd name="connsiteY693" fmla="*/ 3138440 h 6858000"/>
              <a:gd name="connsiteX694" fmla="*/ 0 w 7467600"/>
              <a:gd name="connsiteY694" fmla="*/ 3271395 h 6858000"/>
              <a:gd name="connsiteX695" fmla="*/ 0 w 7467600"/>
              <a:gd name="connsiteY695" fmla="*/ 3153002 h 6858000"/>
              <a:gd name="connsiteX696" fmla="*/ 2386 w 7467600"/>
              <a:gd name="connsiteY696" fmla="*/ 3149203 h 6858000"/>
              <a:gd name="connsiteX697" fmla="*/ 89753 w 7467600"/>
              <a:gd name="connsiteY697" fmla="*/ 2987702 h 6858000"/>
              <a:gd name="connsiteX698" fmla="*/ 76869 w 7467600"/>
              <a:gd name="connsiteY698" fmla="*/ 3005404 h 6858000"/>
              <a:gd name="connsiteX699" fmla="*/ 32049 w 7467600"/>
              <a:gd name="connsiteY699" fmla="*/ 3065814 h 6858000"/>
              <a:gd name="connsiteX700" fmla="*/ 0 w 7467600"/>
              <a:gd name="connsiteY700" fmla="*/ 3108744 h 6858000"/>
              <a:gd name="connsiteX701" fmla="*/ 0 w 7467600"/>
              <a:gd name="connsiteY701" fmla="*/ 3058059 h 6858000"/>
              <a:gd name="connsiteX702" fmla="*/ 7610 w 7467600"/>
              <a:gd name="connsiteY702" fmla="*/ 3047889 h 6858000"/>
              <a:gd name="connsiteX703" fmla="*/ 52419 w 7467600"/>
              <a:gd name="connsiteY703" fmla="*/ 2987479 h 6858000"/>
              <a:gd name="connsiteX704" fmla="*/ 59142 w 7467600"/>
              <a:gd name="connsiteY704" fmla="*/ 2978488 h 6858000"/>
              <a:gd name="connsiteX705" fmla="*/ 0 w 7467600"/>
              <a:gd name="connsiteY705" fmla="*/ 3015334 h 6858000"/>
              <a:gd name="connsiteX706" fmla="*/ 0 w 7467600"/>
              <a:gd name="connsiteY706" fmla="*/ 2914286 h 6858000"/>
              <a:gd name="connsiteX707" fmla="*/ 36383 w 7467600"/>
              <a:gd name="connsiteY707" fmla="*/ 2901128 h 6858000"/>
              <a:gd name="connsiteX708" fmla="*/ 156329 w 7467600"/>
              <a:gd name="connsiteY708" fmla="*/ 2840533 h 6858000"/>
              <a:gd name="connsiteX709" fmla="*/ 358355 w 7467600"/>
              <a:gd name="connsiteY709" fmla="*/ 2620471 h 6858000"/>
              <a:gd name="connsiteX710" fmla="*/ 510577 w 7467600"/>
              <a:gd name="connsiteY710" fmla="*/ 2501244 h 6858000"/>
              <a:gd name="connsiteX711" fmla="*/ 211967 w 7467600"/>
              <a:gd name="connsiteY711" fmla="*/ 2479171 h 6858000"/>
              <a:gd name="connsiteX712" fmla="*/ 0 w 7467600"/>
              <a:gd name="connsiteY712" fmla="*/ 2476398 h 6858000"/>
              <a:gd name="connsiteX713" fmla="*/ 0 w 7467600"/>
              <a:gd name="connsiteY713" fmla="*/ 2389189 h 6858000"/>
              <a:gd name="connsiteX714" fmla="*/ 103062 w 7467600"/>
              <a:gd name="connsiteY714" fmla="*/ 2389518 h 6858000"/>
              <a:gd name="connsiteX715" fmla="*/ 510734 w 7467600"/>
              <a:gd name="connsiteY715" fmla="*/ 2416201 h 6858000"/>
              <a:gd name="connsiteX716" fmla="*/ 279257 w 7467600"/>
              <a:gd name="connsiteY716" fmla="*/ 2092102 h 6858000"/>
              <a:gd name="connsiteX717" fmla="*/ 65265 w 7467600"/>
              <a:gd name="connsiteY717" fmla="*/ 2006049 h 6858000"/>
              <a:gd name="connsiteX718" fmla="*/ 0 w 7467600"/>
              <a:gd name="connsiteY718" fmla="*/ 1982532 h 6858000"/>
              <a:gd name="connsiteX719" fmla="*/ 0 w 7467600"/>
              <a:gd name="connsiteY719" fmla="*/ 1912789 h 6858000"/>
              <a:gd name="connsiteX720" fmla="*/ 97460 w 7467600"/>
              <a:gd name="connsiteY720" fmla="*/ 1953725 h 6858000"/>
              <a:gd name="connsiteX721" fmla="*/ 221272 w 7467600"/>
              <a:gd name="connsiteY721" fmla="*/ 1980766 h 6858000"/>
              <a:gd name="connsiteX722" fmla="*/ 116765 w 7467600"/>
              <a:gd name="connsiteY722" fmla="*/ 1911033 h 6858000"/>
              <a:gd name="connsiteX723" fmla="*/ 16405 w 7467600"/>
              <a:gd name="connsiteY723" fmla="*/ 1803412 h 6858000"/>
              <a:gd name="connsiteX724" fmla="*/ 0 w 7467600"/>
              <a:gd name="connsiteY724" fmla="*/ 1784777 h 6858000"/>
              <a:gd name="connsiteX725" fmla="*/ 0 w 7467600"/>
              <a:gd name="connsiteY725" fmla="*/ 1740082 h 6858000"/>
              <a:gd name="connsiteX726" fmla="*/ 39394 w 7467600"/>
              <a:gd name="connsiteY726" fmla="*/ 1784856 h 6858000"/>
              <a:gd name="connsiteX727" fmla="*/ 135813 w 7467600"/>
              <a:gd name="connsiteY727" fmla="*/ 1888838 h 6858000"/>
              <a:gd name="connsiteX728" fmla="*/ 242575 w 7467600"/>
              <a:gd name="connsiteY728" fmla="*/ 1958841 h 6858000"/>
              <a:gd name="connsiteX729" fmla="*/ 82197 w 7467600"/>
              <a:gd name="connsiteY729" fmla="*/ 1754826 h 6858000"/>
              <a:gd name="connsiteX730" fmla="*/ 0 w 7467600"/>
              <a:gd name="connsiteY730" fmla="*/ 1679650 h 6858000"/>
              <a:gd name="connsiteX731" fmla="*/ 0 w 7467600"/>
              <a:gd name="connsiteY731" fmla="*/ 1602463 h 6858000"/>
              <a:gd name="connsiteX732" fmla="*/ 84689 w 7467600"/>
              <a:gd name="connsiteY732" fmla="*/ 1677442 h 6858000"/>
              <a:gd name="connsiteX733" fmla="*/ 298437 w 7467600"/>
              <a:gd name="connsiteY733" fmla="*/ 1968019 h 6858000"/>
              <a:gd name="connsiteX734" fmla="*/ 227269 w 7467600"/>
              <a:gd name="connsiteY734" fmla="*/ 1114064 h 6858000"/>
              <a:gd name="connsiteX735" fmla="*/ 248003 w 7467600"/>
              <a:gd name="connsiteY735" fmla="*/ 1089613 h 6858000"/>
              <a:gd name="connsiteX736" fmla="*/ 427020 w 7467600"/>
              <a:gd name="connsiteY736" fmla="*/ 1619803 h 6858000"/>
              <a:gd name="connsiteX737" fmla="*/ 340345 w 7467600"/>
              <a:gd name="connsiteY737" fmla="*/ 2027739 h 6858000"/>
              <a:gd name="connsiteX738" fmla="*/ 360865 w 7467600"/>
              <a:gd name="connsiteY738" fmla="*/ 2044827 h 6858000"/>
              <a:gd name="connsiteX739" fmla="*/ 560414 w 7467600"/>
              <a:gd name="connsiteY739" fmla="*/ 2421457 h 6858000"/>
              <a:gd name="connsiteX740" fmla="*/ 1359703 w 7467600"/>
              <a:gd name="connsiteY740" fmla="*/ 2578554 h 6858000"/>
              <a:gd name="connsiteX741" fmla="*/ 1359422 w 7467600"/>
              <a:gd name="connsiteY741" fmla="*/ 2577994 h 6858000"/>
              <a:gd name="connsiteX742" fmla="*/ 828701 w 7467600"/>
              <a:gd name="connsiteY742" fmla="*/ 1839520 h 6858000"/>
              <a:gd name="connsiteX743" fmla="*/ 494427 w 7467600"/>
              <a:gd name="connsiteY743" fmla="*/ 1092333 h 6858000"/>
              <a:gd name="connsiteX744" fmla="*/ 506322 w 7467600"/>
              <a:gd name="connsiteY744" fmla="*/ 1020997 h 6858000"/>
              <a:gd name="connsiteX745" fmla="*/ 4570198 w 7467600"/>
              <a:gd name="connsiteY745" fmla="*/ 978081 h 6858000"/>
              <a:gd name="connsiteX746" fmla="*/ 4523691 w 7467600"/>
              <a:gd name="connsiteY746" fmla="*/ 1127776 h 6858000"/>
              <a:gd name="connsiteX747" fmla="*/ 4509875 w 7467600"/>
              <a:gd name="connsiteY747" fmla="*/ 1167552 h 6858000"/>
              <a:gd name="connsiteX748" fmla="*/ 4478168 w 7467600"/>
              <a:gd name="connsiteY748" fmla="*/ 1260735 h 6858000"/>
              <a:gd name="connsiteX749" fmla="*/ 4409309 w 7467600"/>
              <a:gd name="connsiteY749" fmla="*/ 1666996 h 6858000"/>
              <a:gd name="connsiteX750" fmla="*/ 4370031 w 7467600"/>
              <a:gd name="connsiteY750" fmla="*/ 1955666 h 6858000"/>
              <a:gd name="connsiteX751" fmla="*/ 4570198 w 7467600"/>
              <a:gd name="connsiteY751" fmla="*/ 978081 h 6858000"/>
              <a:gd name="connsiteX752" fmla="*/ 4557898 w 7467600"/>
              <a:gd name="connsiteY752" fmla="*/ 900011 h 6858000"/>
              <a:gd name="connsiteX753" fmla="*/ 4344840 w 7467600"/>
              <a:gd name="connsiteY753" fmla="*/ 1922038 h 6858000"/>
              <a:gd name="connsiteX754" fmla="*/ 4378710 w 7467600"/>
              <a:gd name="connsiteY754" fmla="*/ 1665516 h 6858000"/>
              <a:gd name="connsiteX755" fmla="*/ 4448798 w 7467600"/>
              <a:gd name="connsiteY755" fmla="*/ 1253024 h 6858000"/>
              <a:gd name="connsiteX756" fmla="*/ 4480315 w 7467600"/>
              <a:gd name="connsiteY756" fmla="*/ 1158454 h 6858000"/>
              <a:gd name="connsiteX757" fmla="*/ 4494133 w 7467600"/>
              <a:gd name="connsiteY757" fmla="*/ 1118676 h 6858000"/>
              <a:gd name="connsiteX758" fmla="*/ 4557898 w 7467600"/>
              <a:gd name="connsiteY758" fmla="*/ 900011 h 6858000"/>
              <a:gd name="connsiteX759" fmla="*/ 5870151 w 7467600"/>
              <a:gd name="connsiteY759" fmla="*/ 898890 h 6858000"/>
              <a:gd name="connsiteX760" fmla="*/ 5861335 w 7467600"/>
              <a:gd name="connsiteY760" fmla="*/ 899177 h 6858000"/>
              <a:gd name="connsiteX761" fmla="*/ 5843702 w 7467600"/>
              <a:gd name="connsiteY761" fmla="*/ 899748 h 6858000"/>
              <a:gd name="connsiteX762" fmla="*/ 5651107 w 7467600"/>
              <a:gd name="connsiteY762" fmla="*/ 920306 h 6858000"/>
              <a:gd name="connsiteX763" fmla="*/ 5459407 w 7467600"/>
              <a:gd name="connsiteY763" fmla="*/ 940975 h 6858000"/>
              <a:gd name="connsiteX764" fmla="*/ 5374846 w 7467600"/>
              <a:gd name="connsiteY764" fmla="*/ 941988 h 6858000"/>
              <a:gd name="connsiteX765" fmla="*/ 5256105 w 7467600"/>
              <a:gd name="connsiteY765" fmla="*/ 945632 h 6858000"/>
              <a:gd name="connsiteX766" fmla="*/ 5107071 w 7467600"/>
              <a:gd name="connsiteY766" fmla="*/ 969720 h 6858000"/>
              <a:gd name="connsiteX767" fmla="*/ 4998681 w 7467600"/>
              <a:gd name="connsiteY767" fmla="*/ 988771 h 6858000"/>
              <a:gd name="connsiteX768" fmla="*/ 5870151 w 7467600"/>
              <a:gd name="connsiteY768" fmla="*/ 898890 h 6858000"/>
              <a:gd name="connsiteX769" fmla="*/ 5504425 w 7467600"/>
              <a:gd name="connsiteY769" fmla="*/ 848067 h 6858000"/>
              <a:gd name="connsiteX770" fmla="*/ 4968849 w 7467600"/>
              <a:gd name="connsiteY770" fmla="*/ 962318 h 6858000"/>
              <a:gd name="connsiteX771" fmla="*/ 5104039 w 7467600"/>
              <a:gd name="connsiteY771" fmla="*/ 940634 h 6858000"/>
              <a:gd name="connsiteX772" fmla="*/ 5256311 w 7467600"/>
              <a:gd name="connsiteY772" fmla="*/ 916490 h 6858000"/>
              <a:gd name="connsiteX773" fmla="*/ 5377381 w 7467600"/>
              <a:gd name="connsiteY773" fmla="*/ 912671 h 6858000"/>
              <a:gd name="connsiteX774" fmla="*/ 5460148 w 7467600"/>
              <a:gd name="connsiteY774" fmla="*/ 911442 h 6858000"/>
              <a:gd name="connsiteX775" fmla="*/ 5648971 w 7467600"/>
              <a:gd name="connsiteY775" fmla="*/ 891331 h 6858000"/>
              <a:gd name="connsiteX776" fmla="*/ 5844807 w 7467600"/>
              <a:gd name="connsiteY776" fmla="*/ 870718 h 6858000"/>
              <a:gd name="connsiteX777" fmla="*/ 5862975 w 7467600"/>
              <a:gd name="connsiteY777" fmla="*/ 869756 h 6858000"/>
              <a:gd name="connsiteX778" fmla="*/ 5920887 w 7467600"/>
              <a:gd name="connsiteY778" fmla="*/ 865929 h 6858000"/>
              <a:gd name="connsiteX779" fmla="*/ 5504425 w 7467600"/>
              <a:gd name="connsiteY779" fmla="*/ 848067 h 6858000"/>
              <a:gd name="connsiteX780" fmla="*/ 3607114 w 7467600"/>
              <a:gd name="connsiteY780" fmla="*/ 467441 h 6858000"/>
              <a:gd name="connsiteX781" fmla="*/ 3296242 w 7467600"/>
              <a:gd name="connsiteY781" fmla="*/ 807991 h 6858000"/>
              <a:gd name="connsiteX782" fmla="*/ 3174674 w 7467600"/>
              <a:gd name="connsiteY782" fmla="*/ 919759 h 6858000"/>
              <a:gd name="connsiteX783" fmla="*/ 3042978 w 7467600"/>
              <a:gd name="connsiteY783" fmla="*/ 1054894 h 6858000"/>
              <a:gd name="connsiteX784" fmla="*/ 2968914 w 7467600"/>
              <a:gd name="connsiteY784" fmla="*/ 1133756 h 6858000"/>
              <a:gd name="connsiteX785" fmla="*/ 3103823 w 7467600"/>
              <a:gd name="connsiteY785" fmla="*/ 1026814 h 6858000"/>
              <a:gd name="connsiteX786" fmla="*/ 3607114 w 7467600"/>
              <a:gd name="connsiteY786" fmla="*/ 467441 h 6858000"/>
              <a:gd name="connsiteX787" fmla="*/ 3744487 w 7467600"/>
              <a:gd name="connsiteY787" fmla="*/ 383136 h 6858000"/>
              <a:gd name="connsiteX788" fmla="*/ 3970213 w 7467600"/>
              <a:gd name="connsiteY788" fmla="*/ 995559 h 6858000"/>
              <a:gd name="connsiteX789" fmla="*/ 3744487 w 7467600"/>
              <a:gd name="connsiteY789" fmla="*/ 383136 h 6858000"/>
              <a:gd name="connsiteX790" fmla="*/ 3624562 w 7467600"/>
              <a:gd name="connsiteY790" fmla="*/ 367041 h 6858000"/>
              <a:gd name="connsiteX791" fmla="*/ 3489712 w 7467600"/>
              <a:gd name="connsiteY791" fmla="*/ 485386 h 6858000"/>
              <a:gd name="connsiteX792" fmla="*/ 3182994 w 7467600"/>
              <a:gd name="connsiteY792" fmla="*/ 828265 h 6858000"/>
              <a:gd name="connsiteX793" fmla="*/ 2892114 w 7467600"/>
              <a:gd name="connsiteY793" fmla="*/ 1172635 h 6858000"/>
              <a:gd name="connsiteX794" fmla="*/ 3021459 w 7467600"/>
              <a:gd name="connsiteY794" fmla="*/ 1035385 h 6858000"/>
              <a:gd name="connsiteX795" fmla="*/ 3153873 w 7467600"/>
              <a:gd name="connsiteY795" fmla="*/ 898971 h 6858000"/>
              <a:gd name="connsiteX796" fmla="*/ 3276511 w 7467600"/>
              <a:gd name="connsiteY796" fmla="*/ 786423 h 6858000"/>
              <a:gd name="connsiteX797" fmla="*/ 3584154 w 7467600"/>
              <a:gd name="connsiteY797" fmla="*/ 448218 h 6858000"/>
              <a:gd name="connsiteX798" fmla="*/ 3624562 w 7467600"/>
              <a:gd name="connsiteY798" fmla="*/ 367041 h 6858000"/>
              <a:gd name="connsiteX799" fmla="*/ 3766672 w 7467600"/>
              <a:gd name="connsiteY799" fmla="*/ 359429 h 6858000"/>
              <a:gd name="connsiteX800" fmla="*/ 3996338 w 7467600"/>
              <a:gd name="connsiteY800" fmla="*/ 968237 h 6858000"/>
              <a:gd name="connsiteX801" fmla="*/ 3766672 w 7467600"/>
              <a:gd name="connsiteY801" fmla="*/ 359429 h 6858000"/>
              <a:gd name="connsiteX802" fmla="*/ 5805386 w 7467600"/>
              <a:gd name="connsiteY802" fmla="*/ 239240 h 6858000"/>
              <a:gd name="connsiteX803" fmla="*/ 5736947 w 7467600"/>
              <a:gd name="connsiteY803" fmla="*/ 261367 h 6858000"/>
              <a:gd name="connsiteX804" fmla="*/ 5427012 w 7467600"/>
              <a:gd name="connsiteY804" fmla="*/ 311272 h 6858000"/>
              <a:gd name="connsiteX805" fmla="*/ 5147818 w 7467600"/>
              <a:gd name="connsiteY805" fmla="*/ 322112 h 6858000"/>
              <a:gd name="connsiteX806" fmla="*/ 5060854 w 7467600"/>
              <a:gd name="connsiteY806" fmla="*/ 311882 h 6858000"/>
              <a:gd name="connsiteX807" fmla="*/ 4945989 w 7467600"/>
              <a:gd name="connsiteY807" fmla="*/ 300516 h 6858000"/>
              <a:gd name="connsiteX808" fmla="*/ 5410479 w 7467600"/>
              <a:gd name="connsiteY808" fmla="*/ 348434 h 6858000"/>
              <a:gd name="connsiteX809" fmla="*/ 5805386 w 7467600"/>
              <a:gd name="connsiteY809" fmla="*/ 239240 h 6858000"/>
              <a:gd name="connsiteX810" fmla="*/ 5905192 w 7467600"/>
              <a:gd name="connsiteY810" fmla="*/ 163079 h 6858000"/>
              <a:gd name="connsiteX811" fmla="*/ 5865655 w 7467600"/>
              <a:gd name="connsiteY811" fmla="*/ 171901 h 6858000"/>
              <a:gd name="connsiteX812" fmla="*/ 5259740 w 7467600"/>
              <a:gd name="connsiteY812" fmla="*/ 257013 h 6858000"/>
              <a:gd name="connsiteX813" fmla="*/ 5208466 w 7467600"/>
              <a:gd name="connsiteY813" fmla="*/ 257550 h 6858000"/>
              <a:gd name="connsiteX814" fmla="*/ 4980204 w 7467600"/>
              <a:gd name="connsiteY814" fmla="*/ 271903 h 6858000"/>
              <a:gd name="connsiteX815" fmla="*/ 5068068 w 7467600"/>
              <a:gd name="connsiteY815" fmla="*/ 282244 h 6858000"/>
              <a:gd name="connsiteX816" fmla="*/ 5153231 w 7467600"/>
              <a:gd name="connsiteY816" fmla="*/ 292240 h 6858000"/>
              <a:gd name="connsiteX817" fmla="*/ 5426491 w 7467600"/>
              <a:gd name="connsiteY817" fmla="*/ 281128 h 6858000"/>
              <a:gd name="connsiteX818" fmla="*/ 5731212 w 7467600"/>
              <a:gd name="connsiteY818" fmla="*/ 231951 h 6858000"/>
              <a:gd name="connsiteX819" fmla="*/ 5905192 w 7467600"/>
              <a:gd name="connsiteY819" fmla="*/ 163079 h 6858000"/>
              <a:gd name="connsiteX820" fmla="*/ 5944437 w 7467600"/>
              <a:gd name="connsiteY820" fmla="*/ 113829 h 6858000"/>
              <a:gd name="connsiteX821" fmla="*/ 5825032 w 7467600"/>
              <a:gd name="connsiteY821" fmla="*/ 146405 h 6858000"/>
              <a:gd name="connsiteX822" fmla="*/ 4955599 w 7467600"/>
              <a:gd name="connsiteY822" fmla="*/ 247008 h 6858000"/>
              <a:gd name="connsiteX823" fmla="*/ 5210104 w 7467600"/>
              <a:gd name="connsiteY823" fmla="*/ 228123 h 6858000"/>
              <a:gd name="connsiteX824" fmla="*/ 5261015 w 7467600"/>
              <a:gd name="connsiteY824" fmla="*/ 227087 h 6858000"/>
              <a:gd name="connsiteX825" fmla="*/ 5861181 w 7467600"/>
              <a:gd name="connsiteY825" fmla="*/ 143093 h 6858000"/>
              <a:gd name="connsiteX826" fmla="*/ 5961252 w 7467600"/>
              <a:gd name="connsiteY826" fmla="*/ 114820 h 6858000"/>
              <a:gd name="connsiteX827" fmla="*/ 5944437 w 7467600"/>
              <a:gd name="connsiteY827" fmla="*/ 113829 h 6858000"/>
              <a:gd name="connsiteX828" fmla="*/ 3882765 w 7467600"/>
              <a:gd name="connsiteY828" fmla="*/ 0 h 6858000"/>
              <a:gd name="connsiteX829" fmla="*/ 3995099 w 7467600"/>
              <a:gd name="connsiteY829" fmla="*/ 0 h 6858000"/>
              <a:gd name="connsiteX830" fmla="*/ 4163818 w 7467600"/>
              <a:gd name="connsiteY830" fmla="*/ 234104 h 6858000"/>
              <a:gd name="connsiteX831" fmla="*/ 4172099 w 7467600"/>
              <a:gd name="connsiteY831" fmla="*/ 234207 h 6858000"/>
              <a:gd name="connsiteX832" fmla="*/ 4784282 w 7467600"/>
              <a:gd name="connsiteY832" fmla="*/ 276561 h 6858000"/>
              <a:gd name="connsiteX833" fmla="*/ 4801687 w 7467600"/>
              <a:gd name="connsiteY833" fmla="*/ 267764 h 6858000"/>
              <a:gd name="connsiteX834" fmla="*/ 6082788 w 7467600"/>
              <a:gd name="connsiteY834" fmla="*/ 64119 h 6858000"/>
              <a:gd name="connsiteX835" fmla="*/ 6099442 w 7467600"/>
              <a:gd name="connsiteY835" fmla="*/ 82568 h 6858000"/>
              <a:gd name="connsiteX836" fmla="*/ 4804137 w 7467600"/>
              <a:gd name="connsiteY836" fmla="*/ 320931 h 6858000"/>
              <a:gd name="connsiteX837" fmla="*/ 4227047 w 7467600"/>
              <a:gd name="connsiteY837" fmla="*/ 313415 h 6858000"/>
              <a:gd name="connsiteX838" fmla="*/ 4346041 w 7467600"/>
              <a:gd name="connsiteY838" fmla="*/ 456086 h 6858000"/>
              <a:gd name="connsiteX839" fmla="*/ 4870967 w 7467600"/>
              <a:gd name="connsiteY839" fmla="*/ 963061 h 6858000"/>
              <a:gd name="connsiteX840" fmla="*/ 4889647 w 7467600"/>
              <a:gd name="connsiteY840" fmla="*/ 957147 h 6858000"/>
              <a:gd name="connsiteX841" fmla="*/ 5422504 w 7467600"/>
              <a:gd name="connsiteY841" fmla="*/ 805191 h 6858000"/>
              <a:gd name="connsiteX842" fmla="*/ 6087656 w 7467600"/>
              <a:gd name="connsiteY842" fmla="*/ 826703 h 6858000"/>
              <a:gd name="connsiteX843" fmla="*/ 6058717 w 7467600"/>
              <a:gd name="connsiteY843" fmla="*/ 865992 h 6858000"/>
              <a:gd name="connsiteX844" fmla="*/ 4974153 w 7467600"/>
              <a:gd name="connsiteY844" fmla="*/ 1045456 h 6858000"/>
              <a:gd name="connsiteX845" fmla="*/ 5627835 w 7467600"/>
              <a:gd name="connsiteY845" fmla="*/ 1472077 h 6858000"/>
              <a:gd name="connsiteX846" fmla="*/ 5629817 w 7467600"/>
              <a:gd name="connsiteY846" fmla="*/ 1471412 h 6858000"/>
              <a:gd name="connsiteX847" fmla="*/ 5634124 w 7467600"/>
              <a:gd name="connsiteY847" fmla="*/ 1470572 h 6858000"/>
              <a:gd name="connsiteX848" fmla="*/ 5755832 w 7467600"/>
              <a:gd name="connsiteY848" fmla="*/ 1383886 h 6858000"/>
              <a:gd name="connsiteX849" fmla="*/ 6014186 w 7467600"/>
              <a:gd name="connsiteY849" fmla="*/ 1279799 h 6858000"/>
              <a:gd name="connsiteX850" fmla="*/ 6901619 w 7467600"/>
              <a:gd name="connsiteY850" fmla="*/ 1047874 h 6858000"/>
              <a:gd name="connsiteX851" fmla="*/ 6931566 w 7467600"/>
              <a:gd name="connsiteY851" fmla="*/ 1062034 h 6858000"/>
              <a:gd name="connsiteX852" fmla="*/ 5790982 w 7467600"/>
              <a:gd name="connsiteY852" fmla="*/ 1561380 h 6858000"/>
              <a:gd name="connsiteX853" fmla="*/ 6188971 w 7467600"/>
              <a:gd name="connsiteY853" fmla="*/ 1755168 h 6858000"/>
              <a:gd name="connsiteX854" fmla="*/ 6202446 w 7467600"/>
              <a:gd name="connsiteY854" fmla="*/ 1752268 h 6858000"/>
              <a:gd name="connsiteX855" fmla="*/ 7179560 w 7467600"/>
              <a:gd name="connsiteY855" fmla="*/ 1467551 h 6858000"/>
              <a:gd name="connsiteX856" fmla="*/ 7158730 w 7467600"/>
              <a:gd name="connsiteY856" fmla="*/ 1507835 h 6858000"/>
              <a:gd name="connsiteX857" fmla="*/ 6326959 w 7467600"/>
              <a:gd name="connsiteY857" fmla="*/ 1817686 h 6858000"/>
              <a:gd name="connsiteX858" fmla="*/ 6537433 w 7467600"/>
              <a:gd name="connsiteY858" fmla="*/ 1907790 h 6858000"/>
              <a:gd name="connsiteX859" fmla="*/ 6550221 w 7467600"/>
              <a:gd name="connsiteY859" fmla="*/ 1910729 h 6858000"/>
              <a:gd name="connsiteX860" fmla="*/ 6964438 w 7467600"/>
              <a:gd name="connsiteY860" fmla="*/ 2209505 h 6858000"/>
              <a:gd name="connsiteX861" fmla="*/ 7367862 w 7467600"/>
              <a:gd name="connsiteY861" fmla="*/ 2806833 h 6858000"/>
              <a:gd name="connsiteX862" fmla="*/ 7364329 w 7467600"/>
              <a:gd name="connsiteY862" fmla="*/ 2826907 h 6858000"/>
              <a:gd name="connsiteX863" fmla="*/ 7290545 w 7467600"/>
              <a:gd name="connsiteY863" fmla="*/ 2850663 h 6858000"/>
              <a:gd name="connsiteX864" fmla="*/ 6472036 w 7467600"/>
              <a:gd name="connsiteY864" fmla="*/ 1959003 h 6858000"/>
              <a:gd name="connsiteX865" fmla="*/ 5792897 w 7467600"/>
              <a:gd name="connsiteY865" fmla="*/ 1647747 h 6858000"/>
              <a:gd name="connsiteX866" fmla="*/ 5842751 w 7467600"/>
              <a:gd name="connsiteY866" fmla="*/ 1816112 h 6858000"/>
              <a:gd name="connsiteX867" fmla="*/ 5847424 w 7467600"/>
              <a:gd name="connsiteY867" fmla="*/ 1815776 h 6858000"/>
              <a:gd name="connsiteX868" fmla="*/ 6399821 w 7467600"/>
              <a:gd name="connsiteY868" fmla="*/ 2344799 h 6858000"/>
              <a:gd name="connsiteX869" fmla="*/ 6323232 w 7467600"/>
              <a:gd name="connsiteY869" fmla="*/ 2389634 h 6858000"/>
              <a:gd name="connsiteX870" fmla="*/ 5942958 w 7467600"/>
              <a:gd name="connsiteY870" fmla="*/ 2077708 h 6858000"/>
              <a:gd name="connsiteX871" fmla="*/ 5921559 w 7467600"/>
              <a:gd name="connsiteY871" fmla="*/ 2378596 h 6858000"/>
              <a:gd name="connsiteX872" fmla="*/ 5817651 w 7467600"/>
              <a:gd name="connsiteY872" fmla="*/ 3023919 h 6858000"/>
              <a:gd name="connsiteX873" fmla="*/ 5729634 w 7467600"/>
              <a:gd name="connsiteY873" fmla="*/ 3051849 h 6858000"/>
              <a:gd name="connsiteX874" fmla="*/ 5611018 w 7467600"/>
              <a:gd name="connsiteY874" fmla="*/ 2316769 h 6858000"/>
              <a:gd name="connsiteX875" fmla="*/ 5687608 w 7467600"/>
              <a:gd name="connsiteY875" fmla="*/ 2039972 h 6858000"/>
              <a:gd name="connsiteX876" fmla="*/ 5657554 w 7467600"/>
              <a:gd name="connsiteY876" fmla="*/ 1576445 h 6858000"/>
              <a:gd name="connsiteX877" fmla="*/ 5150475 w 7467600"/>
              <a:gd name="connsiteY877" fmla="*/ 1274012 h 6858000"/>
              <a:gd name="connsiteX878" fmla="*/ 5349142 w 7467600"/>
              <a:gd name="connsiteY878" fmla="*/ 2204405 h 6858000"/>
              <a:gd name="connsiteX879" fmla="*/ 5262214 w 7467600"/>
              <a:gd name="connsiteY879" fmla="*/ 2233836 h 6858000"/>
              <a:gd name="connsiteX880" fmla="*/ 4981539 w 7467600"/>
              <a:gd name="connsiteY880" fmla="*/ 1542201 h 6858000"/>
              <a:gd name="connsiteX881" fmla="*/ 4958461 w 7467600"/>
              <a:gd name="connsiteY881" fmla="*/ 1136957 h 6858000"/>
              <a:gd name="connsiteX882" fmla="*/ 4655015 w 7467600"/>
              <a:gd name="connsiteY882" fmla="*/ 891426 h 6858000"/>
              <a:gd name="connsiteX883" fmla="*/ 4348002 w 7467600"/>
              <a:gd name="connsiteY883" fmla="*/ 2205895 h 6858000"/>
              <a:gd name="connsiteX884" fmla="*/ 4262250 w 7467600"/>
              <a:gd name="connsiteY884" fmla="*/ 2219972 h 6858000"/>
              <a:gd name="connsiteX885" fmla="*/ 4550611 w 7467600"/>
              <a:gd name="connsiteY885" fmla="*/ 817540 h 6858000"/>
              <a:gd name="connsiteX886" fmla="*/ 4564418 w 7467600"/>
              <a:gd name="connsiteY886" fmla="*/ 808293 h 6858000"/>
              <a:gd name="connsiteX887" fmla="*/ 4266388 w 7467600"/>
              <a:gd name="connsiteY887" fmla="*/ 500083 h 6858000"/>
              <a:gd name="connsiteX888" fmla="*/ 4032842 w 7467600"/>
              <a:gd name="connsiteY888" fmla="*/ 211809 h 6858000"/>
              <a:gd name="connsiteX889" fmla="*/ 3882765 w 7467600"/>
              <a:gd name="connsiteY889" fmla="*/ 0 h 6858000"/>
              <a:gd name="connsiteX890" fmla="*/ 3721337 w 7467600"/>
              <a:gd name="connsiteY890" fmla="*/ 0 h 6858000"/>
              <a:gd name="connsiteX891" fmla="*/ 3797544 w 7467600"/>
              <a:gd name="connsiteY891" fmla="*/ 0 h 6858000"/>
              <a:gd name="connsiteX892" fmla="*/ 3775734 w 7467600"/>
              <a:gd name="connsiteY892" fmla="*/ 95131 h 6858000"/>
              <a:gd name="connsiteX893" fmla="*/ 3724807 w 7467600"/>
              <a:gd name="connsiteY893" fmla="*/ 272257 h 6858000"/>
              <a:gd name="connsiteX894" fmla="*/ 3726844 w 7467600"/>
              <a:gd name="connsiteY894" fmla="*/ 282988 h 6858000"/>
              <a:gd name="connsiteX895" fmla="*/ 3742664 w 7467600"/>
              <a:gd name="connsiteY895" fmla="*/ 279918 h 6858000"/>
              <a:gd name="connsiteX896" fmla="*/ 4103910 w 7467600"/>
              <a:gd name="connsiteY896" fmla="*/ 1161917 h 6858000"/>
              <a:gd name="connsiteX897" fmla="*/ 4020269 w 7467600"/>
              <a:gd name="connsiteY897" fmla="*/ 1200406 h 6858000"/>
              <a:gd name="connsiteX898" fmla="*/ 3674882 w 7467600"/>
              <a:gd name="connsiteY898" fmla="*/ 488524 h 6858000"/>
              <a:gd name="connsiteX899" fmla="*/ 3132682 w 7467600"/>
              <a:gd name="connsiteY899" fmla="*/ 1072284 h 6858000"/>
              <a:gd name="connsiteX900" fmla="*/ 2716346 w 7467600"/>
              <a:gd name="connsiteY900" fmla="*/ 1276376 h 6858000"/>
              <a:gd name="connsiteX901" fmla="*/ 2716772 w 7467600"/>
              <a:gd name="connsiteY901" fmla="*/ 1255462 h 6858000"/>
              <a:gd name="connsiteX902" fmla="*/ 3471096 w 7467600"/>
              <a:gd name="connsiteY902" fmla="*/ 437072 h 6858000"/>
              <a:gd name="connsiteX903" fmla="*/ 3639057 w 7467600"/>
              <a:gd name="connsiteY903" fmla="*/ 286334 h 6858000"/>
              <a:gd name="connsiteX904" fmla="*/ 3640309 w 7467600"/>
              <a:gd name="connsiteY904" fmla="*/ 284664 h 6858000"/>
              <a:gd name="connsiteX905" fmla="*/ 3646022 w 7467600"/>
              <a:gd name="connsiteY905" fmla="*/ 276711 h 6858000"/>
              <a:gd name="connsiteX906" fmla="*/ 3707943 w 7467600"/>
              <a:gd name="connsiteY906" fmla="*/ 65958 h 6858000"/>
              <a:gd name="connsiteX907" fmla="*/ 3721337 w 7467600"/>
              <a:gd name="connsiteY907" fmla="*/ 0 h 6858000"/>
              <a:gd name="connsiteX908" fmla="*/ 2867960 w 7467600"/>
              <a:gd name="connsiteY908" fmla="*/ 0 h 6858000"/>
              <a:gd name="connsiteX909" fmla="*/ 2926351 w 7467600"/>
              <a:gd name="connsiteY909" fmla="*/ 0 h 6858000"/>
              <a:gd name="connsiteX910" fmla="*/ 2902823 w 7467600"/>
              <a:gd name="connsiteY910" fmla="*/ 262929 h 6858000"/>
              <a:gd name="connsiteX911" fmla="*/ 2940663 w 7467600"/>
              <a:gd name="connsiteY911" fmla="*/ 140884 h 6858000"/>
              <a:gd name="connsiteX912" fmla="*/ 2947039 w 7467600"/>
              <a:gd name="connsiteY912" fmla="*/ 122524 h 6858000"/>
              <a:gd name="connsiteX913" fmla="*/ 2984316 w 7467600"/>
              <a:gd name="connsiteY913" fmla="*/ 0 h 6858000"/>
              <a:gd name="connsiteX914" fmla="*/ 3016114 w 7467600"/>
              <a:gd name="connsiteY914" fmla="*/ 0 h 6858000"/>
              <a:gd name="connsiteX915" fmla="*/ 2979949 w 7467600"/>
              <a:gd name="connsiteY915" fmla="*/ 119274 h 6858000"/>
              <a:gd name="connsiteX916" fmla="*/ 3023879 w 7467600"/>
              <a:gd name="connsiteY916" fmla="*/ 0 h 6858000"/>
              <a:gd name="connsiteX917" fmla="*/ 3105400 w 7467600"/>
              <a:gd name="connsiteY917" fmla="*/ 0 h 6858000"/>
              <a:gd name="connsiteX918" fmla="*/ 3094669 w 7467600"/>
              <a:gd name="connsiteY918" fmla="*/ 30308 h 6858000"/>
              <a:gd name="connsiteX919" fmla="*/ 2901945 w 7467600"/>
              <a:gd name="connsiteY919" fmla="*/ 466538 h 6858000"/>
              <a:gd name="connsiteX920" fmla="*/ 2815209 w 7467600"/>
              <a:gd name="connsiteY920" fmla="*/ 497361 h 6858000"/>
              <a:gd name="connsiteX921" fmla="*/ 2844845 w 7467600"/>
              <a:gd name="connsiteY921" fmla="*/ 127638 h 6858000"/>
              <a:gd name="connsiteX922" fmla="*/ 2867960 w 7467600"/>
              <a:gd name="connsiteY922" fmla="*/ 0 h 6858000"/>
              <a:gd name="connsiteX923" fmla="*/ 1057230 w 7467600"/>
              <a:gd name="connsiteY923" fmla="*/ 0 h 6858000"/>
              <a:gd name="connsiteX924" fmla="*/ 1111003 w 7467600"/>
              <a:gd name="connsiteY924" fmla="*/ 0 h 6858000"/>
              <a:gd name="connsiteX925" fmla="*/ 1125553 w 7467600"/>
              <a:gd name="connsiteY925" fmla="*/ 52588 h 6858000"/>
              <a:gd name="connsiteX926" fmla="*/ 1304276 w 7467600"/>
              <a:gd name="connsiteY926" fmla="*/ 476275 h 6858000"/>
              <a:gd name="connsiteX927" fmla="*/ 1492066 w 7467600"/>
              <a:gd name="connsiteY927" fmla="*/ 886333 h 6858000"/>
              <a:gd name="connsiteX928" fmla="*/ 1423698 w 7467600"/>
              <a:gd name="connsiteY928" fmla="*/ 710817 h 6858000"/>
              <a:gd name="connsiteX929" fmla="*/ 1357609 w 7467600"/>
              <a:gd name="connsiteY929" fmla="*/ 532892 h 6858000"/>
              <a:gd name="connsiteX930" fmla="*/ 1309550 w 7467600"/>
              <a:gd name="connsiteY930" fmla="*/ 374031 h 6858000"/>
              <a:gd name="connsiteX931" fmla="*/ 1193673 w 7467600"/>
              <a:gd name="connsiteY931" fmla="*/ 49533 h 6858000"/>
              <a:gd name="connsiteX932" fmla="*/ 1164391 w 7467600"/>
              <a:gd name="connsiteY932" fmla="*/ 0 h 6858000"/>
              <a:gd name="connsiteX933" fmla="*/ 1200666 w 7467600"/>
              <a:gd name="connsiteY933" fmla="*/ 0 h 6858000"/>
              <a:gd name="connsiteX934" fmla="*/ 1223408 w 7467600"/>
              <a:gd name="connsiteY934" fmla="*/ 38996 h 6858000"/>
              <a:gd name="connsiteX935" fmla="*/ 1339635 w 7467600"/>
              <a:gd name="connsiteY935" fmla="*/ 365517 h 6858000"/>
              <a:gd name="connsiteX936" fmla="*/ 1387469 w 7467600"/>
              <a:gd name="connsiteY936" fmla="*/ 523079 h 6858000"/>
              <a:gd name="connsiteX937" fmla="*/ 1452685 w 7467600"/>
              <a:gd name="connsiteY937" fmla="*/ 699806 h 6858000"/>
              <a:gd name="connsiteX938" fmla="*/ 1492092 w 7467600"/>
              <a:gd name="connsiteY938" fmla="*/ 800424 h 6858000"/>
              <a:gd name="connsiteX939" fmla="*/ 1455302 w 7467600"/>
              <a:gd name="connsiteY939" fmla="*/ 632913 h 6858000"/>
              <a:gd name="connsiteX940" fmla="*/ 1222336 w 7467600"/>
              <a:gd name="connsiteY940" fmla="*/ 9480 h 6858000"/>
              <a:gd name="connsiteX941" fmla="*/ 1214634 w 7467600"/>
              <a:gd name="connsiteY941" fmla="*/ 0 h 6858000"/>
              <a:gd name="connsiteX942" fmla="*/ 1289827 w 7467600"/>
              <a:gd name="connsiteY942" fmla="*/ 0 h 6858000"/>
              <a:gd name="connsiteX943" fmla="*/ 1321076 w 7467600"/>
              <a:gd name="connsiteY943" fmla="*/ 59722 h 6858000"/>
              <a:gd name="connsiteX944" fmla="*/ 1512579 w 7467600"/>
              <a:gd name="connsiteY944" fmla="*/ 626441 h 6858000"/>
              <a:gd name="connsiteX945" fmla="*/ 1506076 w 7467600"/>
              <a:gd name="connsiteY945" fmla="*/ 1089289 h 6858000"/>
              <a:gd name="connsiteX946" fmla="*/ 1486346 w 7467600"/>
              <a:gd name="connsiteY946" fmla="*/ 1079919 h 6858000"/>
              <a:gd name="connsiteX947" fmla="*/ 1070511 w 7467600"/>
              <a:gd name="connsiteY947" fmla="*/ 48609 h 6858000"/>
              <a:gd name="connsiteX948" fmla="*/ 1057230 w 7467600"/>
              <a:gd name="connsiteY948" fmla="*/ 0 h 6858000"/>
              <a:gd name="connsiteX949" fmla="*/ 43151 w 7467600"/>
              <a:gd name="connsiteY949" fmla="*/ 0 h 6858000"/>
              <a:gd name="connsiteX950" fmla="*/ 95283 w 7467600"/>
              <a:gd name="connsiteY950" fmla="*/ 0 h 6858000"/>
              <a:gd name="connsiteX951" fmla="*/ 300708 w 7467600"/>
              <a:gd name="connsiteY951" fmla="*/ 154571 h 6858000"/>
              <a:gd name="connsiteX952" fmla="*/ 530414 w 7467600"/>
              <a:gd name="connsiteY952" fmla="*/ 354673 h 6858000"/>
              <a:gd name="connsiteX953" fmla="*/ 333785 w 7467600"/>
              <a:gd name="connsiteY953" fmla="*/ 161564 h 6858000"/>
              <a:gd name="connsiteX954" fmla="*/ 147005 w 7467600"/>
              <a:gd name="connsiteY954" fmla="*/ 0 h 6858000"/>
              <a:gd name="connsiteX955" fmla="*/ 272509 w 7467600"/>
              <a:gd name="connsiteY955" fmla="*/ 0 h 6858000"/>
              <a:gd name="connsiteX956" fmla="*/ 326276 w 7467600"/>
              <a:gd name="connsiteY956" fmla="*/ 45847 h 6858000"/>
              <a:gd name="connsiteX957" fmla="*/ 823759 w 7467600"/>
              <a:gd name="connsiteY957" fmla="*/ 574145 h 6858000"/>
              <a:gd name="connsiteX958" fmla="*/ 811254 w 7467600"/>
              <a:gd name="connsiteY958" fmla="*/ 665546 h 6858000"/>
              <a:gd name="connsiteX959" fmla="*/ 154042 w 7467600"/>
              <a:gd name="connsiteY959" fmla="*/ 261522 h 6858000"/>
              <a:gd name="connsiteX960" fmla="*/ 13550 w 7467600"/>
              <a:gd name="connsiteY960" fmla="*/ 158423 h 6858000"/>
              <a:gd name="connsiteX961" fmla="*/ 0 w 7467600"/>
              <a:gd name="connsiteY961" fmla="*/ 146618 h 6858000"/>
              <a:gd name="connsiteX962" fmla="*/ 0 w 7467600"/>
              <a:gd name="connsiteY962" fmla="*/ 59161 h 6858000"/>
              <a:gd name="connsiteX963" fmla="*/ 45427 w 7467600"/>
              <a:gd name="connsiteY963" fmla="*/ 101078 h 6858000"/>
              <a:gd name="connsiteX964" fmla="*/ 630103 w 7467600"/>
              <a:gd name="connsiteY964" fmla="*/ 485885 h 6858000"/>
              <a:gd name="connsiteX965" fmla="*/ 532040 w 7467600"/>
              <a:gd name="connsiteY965" fmla="*/ 399359 h 6858000"/>
              <a:gd name="connsiteX966" fmla="*/ 517618 w 7467600"/>
              <a:gd name="connsiteY966" fmla="*/ 385726 h 6858000"/>
              <a:gd name="connsiteX967" fmla="*/ 285074 w 7467600"/>
              <a:gd name="connsiteY967" fmla="*/ 182755 h 6858000"/>
              <a:gd name="connsiteX968" fmla="*/ 43151 w 7467600"/>
              <a:gd name="connsiteY96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271900 w 7467600"/>
              <a:gd name="connsiteY77" fmla="*/ 5734551 h 6858000"/>
              <a:gd name="connsiteX78" fmla="*/ 7467600 w 7467600"/>
              <a:gd name="connsiteY78" fmla="*/ 6012219 h 6858000"/>
              <a:gd name="connsiteX79" fmla="*/ 7356878 w 7467600"/>
              <a:gd name="connsiteY79" fmla="*/ 5981332 h 6858000"/>
              <a:gd name="connsiteX80" fmla="*/ 7467600 w 7467600"/>
              <a:gd name="connsiteY80" fmla="*/ 6117703 h 6858000"/>
              <a:gd name="connsiteX81" fmla="*/ 7467600 w 7467600"/>
              <a:gd name="connsiteY81" fmla="*/ 6163634 h 6858000"/>
              <a:gd name="connsiteX82" fmla="*/ 7403637 w 7467600"/>
              <a:gd name="connsiteY82" fmla="*/ 6083957 h 6858000"/>
              <a:gd name="connsiteX83" fmla="*/ 7254615 w 7467600"/>
              <a:gd name="connsiteY83" fmla="*/ 5911918 h 6858000"/>
              <a:gd name="connsiteX84" fmla="*/ 7312589 w 7467600"/>
              <a:gd name="connsiteY84" fmla="*/ 5982309 h 6858000"/>
              <a:gd name="connsiteX85" fmla="*/ 7448321 w 7467600"/>
              <a:gd name="connsiteY85" fmla="*/ 6190991 h 6858000"/>
              <a:gd name="connsiteX86" fmla="*/ 7467600 w 7467600"/>
              <a:gd name="connsiteY86" fmla="*/ 6221686 h 6858000"/>
              <a:gd name="connsiteX87" fmla="*/ 7467600 w 7467600"/>
              <a:gd name="connsiteY87" fmla="*/ 6334256 h 6858000"/>
              <a:gd name="connsiteX88" fmla="*/ 7454976 w 7467600"/>
              <a:gd name="connsiteY88" fmla="*/ 6318297 h 6858000"/>
              <a:gd name="connsiteX89" fmla="*/ 1456157 w 7467600"/>
              <a:gd name="connsiteY89" fmla="*/ 5371404 h 6858000"/>
              <a:gd name="connsiteX90" fmla="*/ 1244432 w 7467600"/>
              <a:gd name="connsiteY90" fmla="*/ 5385601 h 6858000"/>
              <a:gd name="connsiteX91" fmla="*/ 973990 w 7467600"/>
              <a:gd name="connsiteY91" fmla="*/ 5424940 h 6858000"/>
              <a:gd name="connsiteX92" fmla="*/ 1103809 w 7467600"/>
              <a:gd name="connsiteY92" fmla="*/ 5433720 h 6858000"/>
              <a:gd name="connsiteX93" fmla="*/ 1123454 w 7467600"/>
              <a:gd name="connsiteY93" fmla="*/ 5435727 h 6858000"/>
              <a:gd name="connsiteX94" fmla="*/ 1737017 w 7467600"/>
              <a:gd name="connsiteY94" fmla="*/ 5452183 h 6858000"/>
              <a:gd name="connsiteX95" fmla="*/ 1824397 w 7467600"/>
              <a:gd name="connsiteY95" fmla="*/ 5447757 h 6858000"/>
              <a:gd name="connsiteX96" fmla="*/ 2070059 w 7467600"/>
              <a:gd name="connsiteY96" fmla="*/ 5441660 h 6858000"/>
              <a:gd name="connsiteX97" fmla="*/ 1456157 w 7467600"/>
              <a:gd name="connsiteY97" fmla="*/ 5371404 h 6858000"/>
              <a:gd name="connsiteX98" fmla="*/ 4988186 w 7467600"/>
              <a:gd name="connsiteY98" fmla="*/ 5216467 h 6858000"/>
              <a:gd name="connsiteX99" fmla="*/ 4777334 w 7467600"/>
              <a:gd name="connsiteY99" fmla="*/ 5406072 h 6858000"/>
              <a:gd name="connsiteX100" fmla="*/ 4718341 w 7467600"/>
              <a:gd name="connsiteY100" fmla="*/ 5468043 h 6858000"/>
              <a:gd name="connsiteX101" fmla="*/ 4604655 w 7467600"/>
              <a:gd name="connsiteY101" fmla="*/ 5583434 h 6858000"/>
              <a:gd name="connsiteX102" fmla="*/ 4565074 w 7467600"/>
              <a:gd name="connsiteY102" fmla="*/ 5618550 h 6858000"/>
              <a:gd name="connsiteX103" fmla="*/ 4988186 w 7467600"/>
              <a:gd name="connsiteY103" fmla="*/ 5216467 h 6858000"/>
              <a:gd name="connsiteX104" fmla="*/ 4978032 w 7467600"/>
              <a:gd name="connsiteY104" fmla="*/ 5183809 h 6858000"/>
              <a:gd name="connsiteX105" fmla="*/ 4463413 w 7467600"/>
              <a:gd name="connsiteY105" fmla="*/ 5615162 h 6858000"/>
              <a:gd name="connsiteX106" fmla="*/ 4358134 w 7467600"/>
              <a:gd name="connsiteY106" fmla="*/ 5742791 h 6858000"/>
              <a:gd name="connsiteX107" fmla="*/ 4376219 w 7467600"/>
              <a:gd name="connsiteY107" fmla="*/ 5729027 h 6858000"/>
              <a:gd name="connsiteX108" fmla="*/ 4582340 w 7467600"/>
              <a:gd name="connsiteY108" fmla="*/ 5561037 h 6858000"/>
              <a:gd name="connsiteX109" fmla="*/ 4694684 w 7467600"/>
              <a:gd name="connsiteY109" fmla="*/ 5447098 h 6858000"/>
              <a:gd name="connsiteX110" fmla="*/ 4754123 w 7467600"/>
              <a:gd name="connsiteY110" fmla="*/ 5384643 h 6858000"/>
              <a:gd name="connsiteX111" fmla="*/ 4978032 w 7467600"/>
              <a:gd name="connsiteY111" fmla="*/ 5183809 h 6858000"/>
              <a:gd name="connsiteX112" fmla="*/ 1903353 w 7467600"/>
              <a:gd name="connsiteY112" fmla="*/ 5044827 h 6858000"/>
              <a:gd name="connsiteX113" fmla="*/ 1936931 w 7467600"/>
              <a:gd name="connsiteY113" fmla="*/ 5093954 h 6858000"/>
              <a:gd name="connsiteX114" fmla="*/ 2195868 w 7467600"/>
              <a:gd name="connsiteY114" fmla="*/ 5396574 h 6858000"/>
              <a:gd name="connsiteX115" fmla="*/ 2088852 w 7467600"/>
              <a:gd name="connsiteY115" fmla="*/ 5166123 h 6858000"/>
              <a:gd name="connsiteX116" fmla="*/ 1958241 w 7467600"/>
              <a:gd name="connsiteY116" fmla="*/ 5067955 h 6858000"/>
              <a:gd name="connsiteX117" fmla="*/ 1903353 w 7467600"/>
              <a:gd name="connsiteY117" fmla="*/ 5044827 h 6858000"/>
              <a:gd name="connsiteX118" fmla="*/ 1979378 w 7467600"/>
              <a:gd name="connsiteY118" fmla="*/ 4769504 h 6858000"/>
              <a:gd name="connsiteX119" fmla="*/ 2882120 w 7467600"/>
              <a:gd name="connsiteY119" fmla="*/ 5064547 h 6858000"/>
              <a:gd name="connsiteX120" fmla="*/ 2793103 w 7467600"/>
              <a:gd name="connsiteY120" fmla="*/ 5039699 h 6858000"/>
              <a:gd name="connsiteX121" fmla="*/ 2770041 w 7467600"/>
              <a:gd name="connsiteY121" fmla="*/ 5033634 h 6858000"/>
              <a:gd name="connsiteX122" fmla="*/ 1979378 w 7467600"/>
              <a:gd name="connsiteY122" fmla="*/ 4769504 h 6858000"/>
              <a:gd name="connsiteX123" fmla="*/ 1927410 w 7467600"/>
              <a:gd name="connsiteY123" fmla="*/ 4716164 h 6858000"/>
              <a:gd name="connsiteX124" fmla="*/ 1959587 w 7467600"/>
              <a:gd name="connsiteY124" fmla="*/ 4728849 h 6858000"/>
              <a:gd name="connsiteX125" fmla="*/ 2777707 w 7467600"/>
              <a:gd name="connsiteY125" fmla="*/ 5003991 h 6858000"/>
              <a:gd name="connsiteX126" fmla="*/ 2800768 w 7467600"/>
              <a:gd name="connsiteY126" fmla="*/ 5010056 h 6858000"/>
              <a:gd name="connsiteX127" fmla="*/ 2879408 w 7467600"/>
              <a:gd name="connsiteY127" fmla="*/ 5031590 h 6858000"/>
              <a:gd name="connsiteX128" fmla="*/ 2862295 w 7467600"/>
              <a:gd name="connsiteY128" fmla="*/ 5022958 h 6858000"/>
              <a:gd name="connsiteX129" fmla="*/ 2813343 w 7467600"/>
              <a:gd name="connsiteY129" fmla="*/ 4998369 h 6858000"/>
              <a:gd name="connsiteX130" fmla="*/ 2646245 w 7467600"/>
              <a:gd name="connsiteY130" fmla="*/ 4930999 h 6858000"/>
              <a:gd name="connsiteX131" fmla="*/ 1999243 w 7467600"/>
              <a:gd name="connsiteY131" fmla="*/ 4730524 h 6858000"/>
              <a:gd name="connsiteX132" fmla="*/ 1979527 w 7467600"/>
              <a:gd name="connsiteY132" fmla="*/ 4726651 h 6858000"/>
              <a:gd name="connsiteX133" fmla="*/ 1927410 w 7467600"/>
              <a:gd name="connsiteY133" fmla="*/ 4716164 h 6858000"/>
              <a:gd name="connsiteX134" fmla="*/ 1997014 w 7467600"/>
              <a:gd name="connsiteY134" fmla="*/ 4698007 h 6858000"/>
              <a:gd name="connsiteX135" fmla="*/ 2005458 w 7467600"/>
              <a:gd name="connsiteY135" fmla="*/ 4699540 h 6858000"/>
              <a:gd name="connsiteX136" fmla="*/ 2657186 w 7467600"/>
              <a:gd name="connsiteY136" fmla="*/ 4901687 h 6858000"/>
              <a:gd name="connsiteX137" fmla="*/ 2826662 w 7467600"/>
              <a:gd name="connsiteY137" fmla="*/ 4970362 h 6858000"/>
              <a:gd name="connsiteX138" fmla="*/ 2876100 w 7467600"/>
              <a:gd name="connsiteY138" fmla="*/ 4995397 h 6858000"/>
              <a:gd name="connsiteX139" fmla="*/ 3042600 w 7467600"/>
              <a:gd name="connsiteY139" fmla="*/ 5059532 h 6858000"/>
              <a:gd name="connsiteX140" fmla="*/ 1997014 w 7467600"/>
              <a:gd name="connsiteY140" fmla="*/ 4698007 h 6858000"/>
              <a:gd name="connsiteX141" fmla="*/ 2305292 w 7467600"/>
              <a:gd name="connsiteY141" fmla="*/ 4219492 h 6858000"/>
              <a:gd name="connsiteX142" fmla="*/ 3360922 w 7467600"/>
              <a:gd name="connsiteY142" fmla="*/ 4529373 h 6858000"/>
              <a:gd name="connsiteX143" fmla="*/ 3492420 w 7467600"/>
              <a:gd name="connsiteY143" fmla="*/ 4510145 h 6858000"/>
              <a:gd name="connsiteX144" fmla="*/ 3364086 w 7467600"/>
              <a:gd name="connsiteY144" fmla="*/ 4480340 h 6858000"/>
              <a:gd name="connsiteX145" fmla="*/ 3225818 w 7467600"/>
              <a:gd name="connsiteY145" fmla="*/ 4411822 h 6858000"/>
              <a:gd name="connsiteX146" fmla="*/ 3129696 w 7467600"/>
              <a:gd name="connsiteY146" fmla="*/ 4360704 h 6858000"/>
              <a:gd name="connsiteX147" fmla="*/ 2814545 w 7467600"/>
              <a:gd name="connsiteY147" fmla="*/ 4282955 h 6858000"/>
              <a:gd name="connsiteX148" fmla="*/ 2305292 w 7467600"/>
              <a:gd name="connsiteY148" fmla="*/ 4219492 h 6858000"/>
              <a:gd name="connsiteX149" fmla="*/ 2626982 w 7467600"/>
              <a:gd name="connsiteY149" fmla="*/ 4206450 h 6858000"/>
              <a:gd name="connsiteX150" fmla="*/ 2490617 w 7467600"/>
              <a:gd name="connsiteY150" fmla="*/ 4206951 h 6858000"/>
              <a:gd name="connsiteX151" fmla="*/ 2819869 w 7467600"/>
              <a:gd name="connsiteY151" fmla="*/ 4252936 h 6858000"/>
              <a:gd name="connsiteX152" fmla="*/ 3143018 w 7467600"/>
              <a:gd name="connsiteY152" fmla="*/ 4332698 h 6858000"/>
              <a:gd name="connsiteX153" fmla="*/ 3241520 w 7467600"/>
              <a:gd name="connsiteY153" fmla="*/ 4385112 h 6858000"/>
              <a:gd name="connsiteX154" fmla="*/ 3374575 w 7467600"/>
              <a:gd name="connsiteY154" fmla="*/ 4451517 h 6858000"/>
              <a:gd name="connsiteX155" fmla="*/ 3505221 w 7467600"/>
              <a:gd name="connsiteY155" fmla="*/ 4480757 h 6858000"/>
              <a:gd name="connsiteX156" fmla="*/ 2626982 w 7467600"/>
              <a:gd name="connsiteY156" fmla="*/ 4206450 h 6858000"/>
              <a:gd name="connsiteX157" fmla="*/ 1310106 w 7467600"/>
              <a:gd name="connsiteY157" fmla="*/ 3943217 h 6858000"/>
              <a:gd name="connsiteX158" fmla="*/ 854994 w 7467600"/>
              <a:gd name="connsiteY158" fmla="*/ 4399136 h 6858000"/>
              <a:gd name="connsiteX159" fmla="*/ 742462 w 7467600"/>
              <a:gd name="connsiteY159" fmla="*/ 4594648 h 6858000"/>
              <a:gd name="connsiteX160" fmla="*/ 820602 w 7467600"/>
              <a:gd name="connsiteY160" fmla="*/ 4485915 h 6858000"/>
              <a:gd name="connsiteX161" fmla="*/ 878295 w 7467600"/>
              <a:gd name="connsiteY161" fmla="*/ 4403594 h 6858000"/>
              <a:gd name="connsiteX162" fmla="*/ 1240607 w 7467600"/>
              <a:gd name="connsiteY162" fmla="*/ 4010401 h 6858000"/>
              <a:gd name="connsiteX163" fmla="*/ 1310106 w 7467600"/>
              <a:gd name="connsiteY163" fmla="*/ 3943217 h 6858000"/>
              <a:gd name="connsiteX164" fmla="*/ 1423113 w 7467600"/>
              <a:gd name="connsiteY164" fmla="*/ 3874565 h 6858000"/>
              <a:gd name="connsiteX165" fmla="*/ 1260565 w 7467600"/>
              <a:gd name="connsiteY165" fmla="*/ 4031982 h 6858000"/>
              <a:gd name="connsiteX166" fmla="*/ 901900 w 7467600"/>
              <a:gd name="connsiteY166" fmla="*/ 4421236 h 6858000"/>
              <a:gd name="connsiteX167" fmla="*/ 845044 w 7467600"/>
              <a:gd name="connsiteY167" fmla="*/ 4502436 h 6858000"/>
              <a:gd name="connsiteX168" fmla="*/ 685926 w 7467600"/>
              <a:gd name="connsiteY168" fmla="*/ 4703069 h 6858000"/>
              <a:gd name="connsiteX169" fmla="*/ 684248 w 7467600"/>
              <a:gd name="connsiteY169" fmla="*/ 4706721 h 6858000"/>
              <a:gd name="connsiteX170" fmla="*/ 1423113 w 7467600"/>
              <a:gd name="connsiteY170" fmla="*/ 3874565 h 6858000"/>
              <a:gd name="connsiteX171" fmla="*/ 3316479 w 7467600"/>
              <a:gd name="connsiteY171" fmla="*/ 3872136 h 6858000"/>
              <a:gd name="connsiteX172" fmla="*/ 3546806 w 7467600"/>
              <a:gd name="connsiteY172" fmla="*/ 4356139 h 6858000"/>
              <a:gd name="connsiteX173" fmla="*/ 3364433 w 7467600"/>
              <a:gd name="connsiteY173" fmla="*/ 3953121 h 6858000"/>
              <a:gd name="connsiteX174" fmla="*/ 3316479 w 7467600"/>
              <a:gd name="connsiteY174" fmla="*/ 3872136 h 6858000"/>
              <a:gd name="connsiteX175" fmla="*/ 3291335 w 7467600"/>
              <a:gd name="connsiteY175" fmla="*/ 3767420 h 6858000"/>
              <a:gd name="connsiteX176" fmla="*/ 3390805 w 7467600"/>
              <a:gd name="connsiteY176" fmla="*/ 3937163 h 6858000"/>
              <a:gd name="connsiteX177" fmla="*/ 3579062 w 7467600"/>
              <a:gd name="connsiteY177" fmla="*/ 4359040 h 6858000"/>
              <a:gd name="connsiteX178" fmla="*/ 3467355 w 7467600"/>
              <a:gd name="connsiteY178" fmla="*/ 3988130 h 6858000"/>
              <a:gd name="connsiteX179" fmla="*/ 3310753 w 7467600"/>
              <a:gd name="connsiteY179" fmla="*/ 3787140 h 6858000"/>
              <a:gd name="connsiteX180" fmla="*/ 3291335 w 7467600"/>
              <a:gd name="connsiteY180" fmla="*/ 3767420 h 6858000"/>
              <a:gd name="connsiteX181" fmla="*/ 1635889 w 7467600"/>
              <a:gd name="connsiteY181" fmla="*/ 3709494 h 6858000"/>
              <a:gd name="connsiteX182" fmla="*/ 1634800 w 7467600"/>
              <a:gd name="connsiteY182" fmla="*/ 3731111 h 6858000"/>
              <a:gd name="connsiteX183" fmla="*/ 1635889 w 7467600"/>
              <a:gd name="connsiteY183" fmla="*/ 3709494 h 6858000"/>
              <a:gd name="connsiteX184" fmla="*/ 1510397 w 7467600"/>
              <a:gd name="connsiteY184" fmla="*/ 3684705 h 6858000"/>
              <a:gd name="connsiteX185" fmla="*/ 1146550 w 7467600"/>
              <a:gd name="connsiteY185" fmla="*/ 3802012 h 6858000"/>
              <a:gd name="connsiteX186" fmla="*/ 698834 w 7467600"/>
              <a:gd name="connsiteY186" fmla="*/ 3952272 h 6858000"/>
              <a:gd name="connsiteX187" fmla="*/ 34256 w 7467600"/>
              <a:gd name="connsiteY187" fmla="*/ 4347603 h 6858000"/>
              <a:gd name="connsiteX188" fmla="*/ 527241 w 7467600"/>
              <a:gd name="connsiteY188" fmla="*/ 4065078 h 6858000"/>
              <a:gd name="connsiteX189" fmla="*/ 1510397 w 7467600"/>
              <a:gd name="connsiteY189" fmla="*/ 3684705 h 6858000"/>
              <a:gd name="connsiteX190" fmla="*/ 1313114 w 7467600"/>
              <a:gd name="connsiteY190" fmla="*/ 3655216 h 6858000"/>
              <a:gd name="connsiteX191" fmla="*/ 1109304 w 7467600"/>
              <a:gd name="connsiteY191" fmla="*/ 3669030 h 6858000"/>
              <a:gd name="connsiteX192" fmla="*/ 8129 w 7467600"/>
              <a:gd name="connsiteY192" fmla="*/ 4330519 h 6858000"/>
              <a:gd name="connsiteX193" fmla="*/ 687572 w 7467600"/>
              <a:gd name="connsiteY193" fmla="*/ 3925629 h 6858000"/>
              <a:gd name="connsiteX194" fmla="*/ 1138365 w 7467600"/>
              <a:gd name="connsiteY194" fmla="*/ 3774515 h 6858000"/>
              <a:gd name="connsiteX195" fmla="*/ 1505579 w 7467600"/>
              <a:gd name="connsiteY195" fmla="*/ 3655526 h 6858000"/>
              <a:gd name="connsiteX196" fmla="*/ 1313114 w 7467600"/>
              <a:gd name="connsiteY196" fmla="*/ 3655216 h 6858000"/>
              <a:gd name="connsiteX197" fmla="*/ 3655073 w 7467600"/>
              <a:gd name="connsiteY197" fmla="*/ 3650884 h 6858000"/>
              <a:gd name="connsiteX198" fmla="*/ 3989938 w 7467600"/>
              <a:gd name="connsiteY198" fmla="*/ 3991685 h 6858000"/>
              <a:gd name="connsiteX199" fmla="*/ 4393907 w 7467600"/>
              <a:gd name="connsiteY199" fmla="*/ 4261258 h 6858000"/>
              <a:gd name="connsiteX200" fmla="*/ 4648051 w 7467600"/>
              <a:gd name="connsiteY200" fmla="*/ 4374051 h 6858000"/>
              <a:gd name="connsiteX201" fmla="*/ 4383389 w 7467600"/>
              <a:gd name="connsiteY201" fmla="*/ 4184369 h 6858000"/>
              <a:gd name="connsiteX202" fmla="*/ 4165508 w 7467600"/>
              <a:gd name="connsiteY202" fmla="*/ 4035196 h 6858000"/>
              <a:gd name="connsiteX203" fmla="*/ 4068162 w 7467600"/>
              <a:gd name="connsiteY203" fmla="*/ 3953394 h 6858000"/>
              <a:gd name="connsiteX204" fmla="*/ 3981416 w 7467600"/>
              <a:gd name="connsiteY204" fmla="*/ 3880482 h 6858000"/>
              <a:gd name="connsiteX205" fmla="*/ 3800147 w 7467600"/>
              <a:gd name="connsiteY205" fmla="*/ 3749872 h 6858000"/>
              <a:gd name="connsiteX206" fmla="*/ 3655073 w 7467600"/>
              <a:gd name="connsiteY206" fmla="*/ 3650884 h 6858000"/>
              <a:gd name="connsiteX207" fmla="*/ 3670252 w 7467600"/>
              <a:gd name="connsiteY207" fmla="*/ 3622798 h 6858000"/>
              <a:gd name="connsiteX208" fmla="*/ 3817258 w 7467600"/>
              <a:gd name="connsiteY208" fmla="*/ 3723577 h 6858000"/>
              <a:gd name="connsiteX209" fmla="*/ 4000461 w 7467600"/>
              <a:gd name="connsiteY209" fmla="*/ 3855966 h 6858000"/>
              <a:gd name="connsiteX210" fmla="*/ 4088180 w 7467600"/>
              <a:gd name="connsiteY210" fmla="*/ 3929774 h 6858000"/>
              <a:gd name="connsiteX211" fmla="*/ 4184555 w 7467600"/>
              <a:gd name="connsiteY211" fmla="*/ 4010683 h 6858000"/>
              <a:gd name="connsiteX212" fmla="*/ 4399563 w 7467600"/>
              <a:gd name="connsiteY212" fmla="*/ 4158106 h 6858000"/>
              <a:gd name="connsiteX213" fmla="*/ 4684469 w 7467600"/>
              <a:gd name="connsiteY213" fmla="*/ 4364680 h 6858000"/>
              <a:gd name="connsiteX214" fmla="*/ 4690271 w 7467600"/>
              <a:gd name="connsiteY214" fmla="*/ 4370034 h 6858000"/>
              <a:gd name="connsiteX215" fmla="*/ 4136093 w 7467600"/>
              <a:gd name="connsiteY215" fmla="*/ 3858466 h 6858000"/>
              <a:gd name="connsiteX216" fmla="*/ 3670252 w 7467600"/>
              <a:gd name="connsiteY216" fmla="*/ 3622798 h 6858000"/>
              <a:gd name="connsiteX217" fmla="*/ 4440129 w 7467600"/>
              <a:gd name="connsiteY217" fmla="*/ 3448571 h 6858000"/>
              <a:gd name="connsiteX218" fmla="*/ 4856525 w 7467600"/>
              <a:gd name="connsiteY218" fmla="*/ 3915351 h 6858000"/>
              <a:gd name="connsiteX219" fmla="*/ 5059055 w 7467600"/>
              <a:gd name="connsiteY219" fmla="*/ 4108918 h 6858000"/>
              <a:gd name="connsiteX220" fmla="*/ 5290070 w 7467600"/>
              <a:gd name="connsiteY220" fmla="*/ 4263619 h 6858000"/>
              <a:gd name="connsiteX221" fmla="*/ 4834991 w 7467600"/>
              <a:gd name="connsiteY221" fmla="*/ 3830985 h 6858000"/>
              <a:gd name="connsiteX222" fmla="*/ 4440129 w 7467600"/>
              <a:gd name="connsiteY222" fmla="*/ 3448571 h 6858000"/>
              <a:gd name="connsiteX223" fmla="*/ 4441737 w 7467600"/>
              <a:gd name="connsiteY223" fmla="*/ 3399734 h 6858000"/>
              <a:gd name="connsiteX224" fmla="*/ 4431236 w 7467600"/>
              <a:gd name="connsiteY224" fmla="*/ 3400954 h 6858000"/>
              <a:gd name="connsiteX225" fmla="*/ 4557150 w 7467600"/>
              <a:gd name="connsiteY225" fmla="*/ 3510023 h 6858000"/>
              <a:gd name="connsiteX226" fmla="*/ 4856936 w 7467600"/>
              <a:gd name="connsiteY226" fmla="*/ 3809146 h 6858000"/>
              <a:gd name="connsiteX227" fmla="*/ 5111996 w 7467600"/>
              <a:gd name="connsiteY227" fmla="*/ 4065759 h 6858000"/>
              <a:gd name="connsiteX228" fmla="*/ 5388878 w 7467600"/>
              <a:gd name="connsiteY228" fmla="*/ 4300185 h 6858000"/>
              <a:gd name="connsiteX229" fmla="*/ 5425556 w 7467600"/>
              <a:gd name="connsiteY229" fmla="*/ 4308967 h 6858000"/>
              <a:gd name="connsiteX230" fmla="*/ 4943646 w 7467600"/>
              <a:gd name="connsiteY230" fmla="*/ 3822916 h 6858000"/>
              <a:gd name="connsiteX231" fmla="*/ 4594837 w 7467600"/>
              <a:gd name="connsiteY231" fmla="*/ 3532274 h 6858000"/>
              <a:gd name="connsiteX232" fmla="*/ 4441737 w 7467600"/>
              <a:gd name="connsiteY232" fmla="*/ 3399734 h 6858000"/>
              <a:gd name="connsiteX233" fmla="*/ 5425834 w 7467600"/>
              <a:gd name="connsiteY233" fmla="*/ 3162785 h 6858000"/>
              <a:gd name="connsiteX234" fmla="*/ 5401644 w 7467600"/>
              <a:gd name="connsiteY234" fmla="*/ 3617847 h 6858000"/>
              <a:gd name="connsiteX235" fmla="*/ 5467256 w 7467600"/>
              <a:gd name="connsiteY235" fmla="*/ 4175494 h 6858000"/>
              <a:gd name="connsiteX236" fmla="*/ 5448069 w 7467600"/>
              <a:gd name="connsiteY236" fmla="*/ 3567554 h 6858000"/>
              <a:gd name="connsiteX237" fmla="*/ 5425834 w 7467600"/>
              <a:gd name="connsiteY237" fmla="*/ 3162785 h 6858000"/>
              <a:gd name="connsiteX238" fmla="*/ 1318687 w 7467600"/>
              <a:gd name="connsiteY238" fmla="*/ 3113840 h 6858000"/>
              <a:gd name="connsiteX239" fmla="*/ 1066793 w 7467600"/>
              <a:gd name="connsiteY239" fmla="*/ 3212171 h 6858000"/>
              <a:gd name="connsiteX240" fmla="*/ 993319 w 7467600"/>
              <a:gd name="connsiteY240" fmla="*/ 3247648 h 6858000"/>
              <a:gd name="connsiteX241" fmla="*/ 853081 w 7467600"/>
              <a:gd name="connsiteY241" fmla="*/ 3312410 h 6858000"/>
              <a:gd name="connsiteX242" fmla="*/ 805957 w 7467600"/>
              <a:gd name="connsiteY242" fmla="*/ 3330443 h 6858000"/>
              <a:gd name="connsiteX243" fmla="*/ 1318687 w 7467600"/>
              <a:gd name="connsiteY243" fmla="*/ 3113840 h 6858000"/>
              <a:gd name="connsiteX244" fmla="*/ 5453702 w 7467600"/>
              <a:gd name="connsiteY244" fmla="*/ 3090882 h 6858000"/>
              <a:gd name="connsiteX245" fmla="*/ 5480135 w 7467600"/>
              <a:gd name="connsiteY245" fmla="*/ 3565802 h 6858000"/>
              <a:gd name="connsiteX246" fmla="*/ 5499023 w 7467600"/>
              <a:gd name="connsiteY246" fmla="*/ 4166310 h 6858000"/>
              <a:gd name="connsiteX247" fmla="*/ 5547022 w 7467600"/>
              <a:gd name="connsiteY247" fmla="*/ 3607838 h 6858000"/>
              <a:gd name="connsiteX248" fmla="*/ 5515964 w 7467600"/>
              <a:gd name="connsiteY248" fmla="*/ 3378541 h 6858000"/>
              <a:gd name="connsiteX249" fmla="*/ 5453702 w 7467600"/>
              <a:gd name="connsiteY249" fmla="*/ 3090882 h 6858000"/>
              <a:gd name="connsiteX250" fmla="*/ 1238695 w 7467600"/>
              <a:gd name="connsiteY250" fmla="*/ 3076820 h 6858000"/>
              <a:gd name="connsiteX251" fmla="*/ 716371 w 7467600"/>
              <a:gd name="connsiteY251" fmla="*/ 3293249 h 6858000"/>
              <a:gd name="connsiteX252" fmla="*/ 579522 w 7467600"/>
              <a:gd name="connsiteY252" fmla="*/ 3371759 h 6858000"/>
              <a:gd name="connsiteX253" fmla="*/ 600288 w 7467600"/>
              <a:gd name="connsiteY253" fmla="*/ 3365555 h 6858000"/>
              <a:gd name="connsiteX254" fmla="*/ 840692 w 7467600"/>
              <a:gd name="connsiteY254" fmla="*/ 3284921 h 6858000"/>
              <a:gd name="connsiteX255" fmla="*/ 979248 w 7467600"/>
              <a:gd name="connsiteY255" fmla="*/ 3221003 h 6858000"/>
              <a:gd name="connsiteX256" fmla="*/ 1053282 w 7467600"/>
              <a:gd name="connsiteY256" fmla="*/ 3185247 h 6858000"/>
              <a:gd name="connsiteX257" fmla="*/ 1320603 w 7467600"/>
              <a:gd name="connsiteY257" fmla="*/ 3081281 h 6858000"/>
              <a:gd name="connsiteX258" fmla="*/ 1238695 w 7467600"/>
              <a:gd name="connsiteY258" fmla="*/ 3076820 h 6858000"/>
              <a:gd name="connsiteX259" fmla="*/ 5425627 w 7467600"/>
              <a:gd name="connsiteY259" fmla="*/ 2954192 h 6858000"/>
              <a:gd name="connsiteX260" fmla="*/ 5470770 w 7467600"/>
              <a:gd name="connsiteY260" fmla="*/ 3005435 h 6858000"/>
              <a:gd name="connsiteX261" fmla="*/ 5519779 w 7467600"/>
              <a:gd name="connsiteY261" fmla="*/ 4359223 h 6858000"/>
              <a:gd name="connsiteX262" fmla="*/ 5520293 w 7467600"/>
              <a:gd name="connsiteY262" fmla="*/ 4360602 h 6858000"/>
              <a:gd name="connsiteX263" fmla="*/ 5767221 w 7467600"/>
              <a:gd name="connsiteY263" fmla="*/ 4665564 h 6858000"/>
              <a:gd name="connsiteX264" fmla="*/ 6937169 w 7467600"/>
              <a:gd name="connsiteY264" fmla="*/ 4815941 h 6858000"/>
              <a:gd name="connsiteX265" fmla="*/ 6953922 w 7467600"/>
              <a:gd name="connsiteY265" fmla="*/ 4890068 h 6858000"/>
              <a:gd name="connsiteX266" fmla="*/ 6071359 w 7467600"/>
              <a:gd name="connsiteY266" fmla="*/ 4770770 h 6858000"/>
              <a:gd name="connsiteX267" fmla="*/ 6038839 w 7467600"/>
              <a:gd name="connsiteY267" fmla="*/ 4764474 h 6858000"/>
              <a:gd name="connsiteX268" fmla="*/ 6038706 w 7467600"/>
              <a:gd name="connsiteY268" fmla="*/ 4763847 h 6858000"/>
              <a:gd name="connsiteX269" fmla="*/ 6037784 w 7467600"/>
              <a:gd name="connsiteY269" fmla="*/ 4764270 h 6858000"/>
              <a:gd name="connsiteX270" fmla="*/ 6038839 w 7467600"/>
              <a:gd name="connsiteY270" fmla="*/ 4764474 h 6858000"/>
              <a:gd name="connsiteX271" fmla="*/ 6040338 w 7467600"/>
              <a:gd name="connsiteY271" fmla="*/ 4771418 h 6858000"/>
              <a:gd name="connsiteX272" fmla="*/ 6024488 w 7467600"/>
              <a:gd name="connsiteY272" fmla="*/ 4809903 h 6858000"/>
              <a:gd name="connsiteX273" fmla="*/ 5599771 w 7467600"/>
              <a:gd name="connsiteY273" fmla="*/ 5509652 h 6858000"/>
              <a:gd name="connsiteX274" fmla="*/ 5548843 w 7467600"/>
              <a:gd name="connsiteY274" fmla="*/ 5563845 h 6858000"/>
              <a:gd name="connsiteX275" fmla="*/ 5940952 w 7467600"/>
              <a:gd name="connsiteY275" fmla="*/ 6250028 h 6858000"/>
              <a:gd name="connsiteX276" fmla="*/ 6043441 w 7467600"/>
              <a:gd name="connsiteY276" fmla="*/ 6665847 h 6858000"/>
              <a:gd name="connsiteX277" fmla="*/ 6093432 w 7467600"/>
              <a:gd name="connsiteY277" fmla="*/ 6858000 h 6858000"/>
              <a:gd name="connsiteX278" fmla="*/ 6034344 w 7467600"/>
              <a:gd name="connsiteY278" fmla="*/ 6858000 h 6858000"/>
              <a:gd name="connsiteX279" fmla="*/ 6026679 w 7467600"/>
              <a:gd name="connsiteY279" fmla="*/ 6836959 h 6858000"/>
              <a:gd name="connsiteX280" fmla="*/ 5800441 w 7467600"/>
              <a:gd name="connsiteY280" fmla="*/ 6335286 h 6858000"/>
              <a:gd name="connsiteX281" fmla="*/ 5526562 w 7467600"/>
              <a:gd name="connsiteY281" fmla="*/ 5705388 h 6858000"/>
              <a:gd name="connsiteX282" fmla="*/ 5519640 w 7467600"/>
              <a:gd name="connsiteY282" fmla="*/ 5683774 h 6858000"/>
              <a:gd name="connsiteX283" fmla="*/ 5844559 w 7467600"/>
              <a:gd name="connsiteY283" fmla="*/ 6553349 h 6858000"/>
              <a:gd name="connsiteX284" fmla="*/ 5975994 w 7467600"/>
              <a:gd name="connsiteY284" fmla="*/ 6858000 h 6858000"/>
              <a:gd name="connsiteX285" fmla="*/ 5898547 w 7467600"/>
              <a:gd name="connsiteY285" fmla="*/ 6858000 h 6858000"/>
              <a:gd name="connsiteX286" fmla="*/ 5682041 w 7467600"/>
              <a:gd name="connsiteY286" fmla="*/ 6355860 h 6858000"/>
              <a:gd name="connsiteX287" fmla="*/ 5461758 w 7467600"/>
              <a:gd name="connsiteY287" fmla="*/ 5820220 h 6858000"/>
              <a:gd name="connsiteX288" fmla="*/ 5237282 w 7467600"/>
              <a:gd name="connsiteY288" fmla="*/ 6579086 h 6858000"/>
              <a:gd name="connsiteX289" fmla="*/ 5115009 w 7467600"/>
              <a:gd name="connsiteY289" fmla="*/ 6858000 h 6858000"/>
              <a:gd name="connsiteX290" fmla="*/ 5028074 w 7467600"/>
              <a:gd name="connsiteY290" fmla="*/ 6858000 h 6858000"/>
              <a:gd name="connsiteX291" fmla="*/ 5079508 w 7467600"/>
              <a:gd name="connsiteY291" fmla="*/ 6749074 h 6858000"/>
              <a:gd name="connsiteX292" fmla="*/ 5371846 w 7467600"/>
              <a:gd name="connsiteY292" fmla="*/ 5924413 h 6858000"/>
              <a:gd name="connsiteX293" fmla="*/ 5270512 w 7467600"/>
              <a:gd name="connsiteY293" fmla="*/ 6138975 h 6858000"/>
              <a:gd name="connsiteX294" fmla="*/ 5062409 w 7467600"/>
              <a:gd name="connsiteY294" fmla="*/ 6653544 h 6858000"/>
              <a:gd name="connsiteX295" fmla="*/ 5036628 w 7467600"/>
              <a:gd name="connsiteY295" fmla="*/ 6754247 h 6858000"/>
              <a:gd name="connsiteX296" fmla="*/ 5009112 w 7467600"/>
              <a:gd name="connsiteY296" fmla="*/ 6858000 h 6858000"/>
              <a:gd name="connsiteX297" fmla="*/ 4976679 w 7467600"/>
              <a:gd name="connsiteY297" fmla="*/ 6858000 h 6858000"/>
              <a:gd name="connsiteX298" fmla="*/ 5006537 w 7467600"/>
              <a:gd name="connsiteY298" fmla="*/ 6747068 h 6858000"/>
              <a:gd name="connsiteX299" fmla="*/ 5032723 w 7467600"/>
              <a:gd name="connsiteY299" fmla="*/ 6644957 h 6858000"/>
              <a:gd name="connsiteX300" fmla="*/ 5242949 w 7467600"/>
              <a:gd name="connsiteY300" fmla="*/ 6125175 h 6858000"/>
              <a:gd name="connsiteX301" fmla="*/ 5286321 w 7467600"/>
              <a:gd name="connsiteY301" fmla="*/ 6033555 h 6858000"/>
              <a:gd name="connsiteX302" fmla="*/ 5008210 w 7467600"/>
              <a:gd name="connsiteY302" fmla="*/ 6649194 h 6858000"/>
              <a:gd name="connsiteX303" fmla="*/ 4986321 w 7467600"/>
              <a:gd name="connsiteY303" fmla="*/ 6765687 h 6858000"/>
              <a:gd name="connsiteX304" fmla="*/ 4973474 w 7467600"/>
              <a:gd name="connsiteY304" fmla="*/ 6858000 h 6858000"/>
              <a:gd name="connsiteX305" fmla="*/ 4907178 w 7467600"/>
              <a:gd name="connsiteY305" fmla="*/ 6858000 h 6858000"/>
              <a:gd name="connsiteX306" fmla="*/ 4910810 w 7467600"/>
              <a:gd name="connsiteY306" fmla="*/ 6829660 h 6858000"/>
              <a:gd name="connsiteX307" fmla="*/ 4987461 w 7467600"/>
              <a:gd name="connsiteY307" fmla="*/ 6432994 h 6858000"/>
              <a:gd name="connsiteX308" fmla="*/ 5179262 w 7467600"/>
              <a:gd name="connsiteY308" fmla="*/ 6035044 h 6858000"/>
              <a:gd name="connsiteX309" fmla="*/ 4689678 w 7467600"/>
              <a:gd name="connsiteY309" fmla="*/ 6440241 h 6858000"/>
              <a:gd name="connsiteX310" fmla="*/ 4477543 w 7467600"/>
              <a:gd name="connsiteY310" fmla="*/ 6674836 h 6858000"/>
              <a:gd name="connsiteX311" fmla="*/ 4329957 w 7467600"/>
              <a:gd name="connsiteY311" fmla="*/ 6858000 h 6858000"/>
              <a:gd name="connsiteX312" fmla="*/ 4218595 w 7467600"/>
              <a:gd name="connsiteY312" fmla="*/ 6858000 h 6858000"/>
              <a:gd name="connsiteX313" fmla="*/ 4368888 w 7467600"/>
              <a:gd name="connsiteY313" fmla="*/ 6668412 h 6858000"/>
              <a:gd name="connsiteX314" fmla="*/ 4563091 w 7467600"/>
              <a:gd name="connsiteY314" fmla="*/ 6442508 h 6858000"/>
              <a:gd name="connsiteX315" fmla="*/ 5387324 w 7467600"/>
              <a:gd name="connsiteY315" fmla="*/ 5705830 h 6858000"/>
              <a:gd name="connsiteX316" fmla="*/ 5073620 w 7467600"/>
              <a:gd name="connsiteY316" fmla="*/ 5955437 h 6858000"/>
              <a:gd name="connsiteX317" fmla="*/ 4689789 w 7467600"/>
              <a:gd name="connsiteY317" fmla="*/ 6268382 h 6858000"/>
              <a:gd name="connsiteX318" fmla="*/ 4418722 w 7467600"/>
              <a:gd name="connsiteY318" fmla="*/ 6570886 h 6858000"/>
              <a:gd name="connsiteX319" fmla="*/ 4214944 w 7467600"/>
              <a:gd name="connsiteY319" fmla="*/ 6858000 h 6858000"/>
              <a:gd name="connsiteX320" fmla="*/ 4177898 w 7467600"/>
              <a:gd name="connsiteY320" fmla="*/ 6858000 h 6858000"/>
              <a:gd name="connsiteX321" fmla="*/ 4391597 w 7467600"/>
              <a:gd name="connsiteY321" fmla="*/ 6556370 h 6858000"/>
              <a:gd name="connsiteX322" fmla="*/ 4668889 w 7467600"/>
              <a:gd name="connsiteY322" fmla="*/ 6246399 h 6858000"/>
              <a:gd name="connsiteX323" fmla="*/ 5055427 w 7467600"/>
              <a:gd name="connsiteY323" fmla="*/ 5931476 h 6858000"/>
              <a:gd name="connsiteX324" fmla="*/ 5371814 w 7467600"/>
              <a:gd name="connsiteY324" fmla="*/ 5678975 h 6858000"/>
              <a:gd name="connsiteX325" fmla="*/ 4987918 w 7467600"/>
              <a:gd name="connsiteY325" fmla="*/ 5838701 h 6858000"/>
              <a:gd name="connsiteX326" fmla="*/ 4317146 w 7467600"/>
              <a:gd name="connsiteY326" fmla="*/ 6587716 h 6858000"/>
              <a:gd name="connsiteX327" fmla="*/ 4171627 w 7467600"/>
              <a:gd name="connsiteY327" fmla="*/ 6858000 h 6858000"/>
              <a:gd name="connsiteX328" fmla="*/ 4081585 w 7467600"/>
              <a:gd name="connsiteY328" fmla="*/ 6858000 h 6858000"/>
              <a:gd name="connsiteX329" fmla="*/ 4238603 w 7467600"/>
              <a:gd name="connsiteY329" fmla="*/ 6559341 h 6858000"/>
              <a:gd name="connsiteX330" fmla="*/ 4778333 w 7467600"/>
              <a:gd name="connsiteY330" fmla="*/ 5873626 h 6858000"/>
              <a:gd name="connsiteX331" fmla="*/ 5414185 w 7467600"/>
              <a:gd name="connsiteY331" fmla="*/ 5573882 h 6858000"/>
              <a:gd name="connsiteX332" fmla="*/ 5959648 w 7467600"/>
              <a:gd name="connsiteY332" fmla="*/ 4760797 h 6858000"/>
              <a:gd name="connsiteX333" fmla="*/ 5355019 w 7467600"/>
              <a:gd name="connsiteY333" fmla="*/ 4734672 h 6858000"/>
              <a:gd name="connsiteX334" fmla="*/ 5083565 w 7467600"/>
              <a:gd name="connsiteY334" fmla="*/ 5179121 h 6858000"/>
              <a:gd name="connsiteX335" fmla="*/ 4713577 w 7467600"/>
              <a:gd name="connsiteY335" fmla="*/ 5616803 h 6858000"/>
              <a:gd name="connsiteX336" fmla="*/ 3989559 w 7467600"/>
              <a:gd name="connsiteY336" fmla="*/ 6145945 h 6858000"/>
              <a:gd name="connsiteX337" fmla="*/ 3939824 w 7467600"/>
              <a:gd name="connsiteY337" fmla="*/ 6066900 h 6858000"/>
              <a:gd name="connsiteX338" fmla="*/ 4584537 w 7467600"/>
              <a:gd name="connsiteY338" fmla="*/ 5324826 h 6858000"/>
              <a:gd name="connsiteX339" fmla="*/ 5037105 w 7467600"/>
              <a:gd name="connsiteY339" fmla="*/ 5088765 h 6858000"/>
              <a:gd name="connsiteX340" fmla="*/ 5039930 w 7467600"/>
              <a:gd name="connsiteY340" fmla="*/ 5089585 h 6858000"/>
              <a:gd name="connsiteX341" fmla="*/ 5263764 w 7467600"/>
              <a:gd name="connsiteY341" fmla="*/ 4735525 h 6858000"/>
              <a:gd name="connsiteX342" fmla="*/ 4086300 w 7467600"/>
              <a:gd name="connsiteY342" fmla="*/ 4884599 h 6858000"/>
              <a:gd name="connsiteX343" fmla="*/ 4085485 w 7467600"/>
              <a:gd name="connsiteY343" fmla="*/ 4899070 h 6858000"/>
              <a:gd name="connsiteX344" fmla="*/ 3871915 w 7467600"/>
              <a:gd name="connsiteY344" fmla="*/ 5253645 h 6858000"/>
              <a:gd name="connsiteX345" fmla="*/ 3799374 w 7467600"/>
              <a:gd name="connsiteY345" fmla="*/ 5466127 h 6858000"/>
              <a:gd name="connsiteX346" fmla="*/ 3498850 w 7467600"/>
              <a:gd name="connsiteY346" fmla="*/ 6661888 h 6858000"/>
              <a:gd name="connsiteX347" fmla="*/ 3399216 w 7467600"/>
              <a:gd name="connsiteY347" fmla="*/ 6858000 h 6858000"/>
              <a:gd name="connsiteX348" fmla="*/ 3303688 w 7467600"/>
              <a:gd name="connsiteY348" fmla="*/ 6858000 h 6858000"/>
              <a:gd name="connsiteX349" fmla="*/ 3391774 w 7467600"/>
              <a:gd name="connsiteY349" fmla="*/ 6697181 h 6858000"/>
              <a:gd name="connsiteX350" fmla="*/ 3735540 w 7467600"/>
              <a:gd name="connsiteY350" fmla="*/ 5546923 h 6858000"/>
              <a:gd name="connsiteX351" fmla="*/ 3729438 w 7467600"/>
              <a:gd name="connsiteY351" fmla="*/ 5569058 h 6858000"/>
              <a:gd name="connsiteX352" fmla="*/ 3707782 w 7467600"/>
              <a:gd name="connsiteY352" fmla="*/ 5644908 h 6858000"/>
              <a:gd name="connsiteX353" fmla="*/ 3583827 w 7467600"/>
              <a:gd name="connsiteY353" fmla="*/ 6039215 h 6858000"/>
              <a:gd name="connsiteX354" fmla="*/ 3547861 w 7467600"/>
              <a:gd name="connsiteY354" fmla="*/ 6129609 h 6858000"/>
              <a:gd name="connsiteX355" fmla="*/ 3490905 w 7467600"/>
              <a:gd name="connsiteY355" fmla="*/ 6277660 h 6858000"/>
              <a:gd name="connsiteX356" fmla="*/ 3455859 w 7467600"/>
              <a:gd name="connsiteY356" fmla="*/ 6391301 h 6858000"/>
              <a:gd name="connsiteX357" fmla="*/ 3429112 w 7467600"/>
              <a:gd name="connsiteY357" fmla="*/ 6479469 h 6858000"/>
              <a:gd name="connsiteX358" fmla="*/ 3304862 w 7467600"/>
              <a:gd name="connsiteY358" fmla="*/ 6796476 h 6858000"/>
              <a:gd name="connsiteX359" fmla="*/ 3276071 w 7467600"/>
              <a:gd name="connsiteY359" fmla="*/ 6858000 h 6858000"/>
              <a:gd name="connsiteX360" fmla="*/ 3240805 w 7467600"/>
              <a:gd name="connsiteY360" fmla="*/ 6858000 h 6858000"/>
              <a:gd name="connsiteX361" fmla="*/ 3275917 w 7467600"/>
              <a:gd name="connsiteY361" fmla="*/ 6783192 h 6858000"/>
              <a:gd name="connsiteX362" fmla="*/ 3399358 w 7467600"/>
              <a:gd name="connsiteY362" fmla="*/ 6469011 h 6858000"/>
              <a:gd name="connsiteX363" fmla="*/ 3425650 w 7467600"/>
              <a:gd name="connsiteY363" fmla="*/ 6381333 h 6858000"/>
              <a:gd name="connsiteX364" fmla="*/ 3460661 w 7467600"/>
              <a:gd name="connsiteY364" fmla="*/ 6266763 h 6858000"/>
              <a:gd name="connsiteX365" fmla="*/ 3518021 w 7467600"/>
              <a:gd name="connsiteY365" fmla="*/ 6117298 h 6858000"/>
              <a:gd name="connsiteX366" fmla="*/ 3554035 w 7467600"/>
              <a:gd name="connsiteY366" fmla="*/ 6027832 h 6858000"/>
              <a:gd name="connsiteX367" fmla="*/ 3677174 w 7467600"/>
              <a:gd name="connsiteY367" fmla="*/ 5636351 h 6858000"/>
              <a:gd name="connsiteX368" fmla="*/ 3698819 w 7467600"/>
              <a:gd name="connsiteY368" fmla="*/ 5560503 h 6858000"/>
              <a:gd name="connsiteX369" fmla="*/ 3702094 w 7467600"/>
              <a:gd name="connsiteY369" fmla="*/ 5549194 h 6858000"/>
              <a:gd name="connsiteX370" fmla="*/ 3398355 w 7467600"/>
              <a:gd name="connsiteY370" fmla="*/ 6094603 h 6858000"/>
              <a:gd name="connsiteX371" fmla="*/ 3193941 w 7467600"/>
              <a:gd name="connsiteY371" fmla="*/ 6798775 h 6858000"/>
              <a:gd name="connsiteX372" fmla="*/ 3184140 w 7467600"/>
              <a:gd name="connsiteY372" fmla="*/ 6858000 h 6858000"/>
              <a:gd name="connsiteX373" fmla="*/ 3099978 w 7467600"/>
              <a:gd name="connsiteY373" fmla="*/ 6858000 h 6858000"/>
              <a:gd name="connsiteX374" fmla="*/ 3101556 w 7467600"/>
              <a:gd name="connsiteY374" fmla="*/ 6843337 h 6858000"/>
              <a:gd name="connsiteX375" fmla="*/ 3370162 w 7467600"/>
              <a:gd name="connsiteY375" fmla="*/ 5785550 h 6858000"/>
              <a:gd name="connsiteX376" fmla="*/ 3746477 w 7467600"/>
              <a:gd name="connsiteY376" fmla="*/ 5377889 h 6858000"/>
              <a:gd name="connsiteX377" fmla="*/ 3863399 w 7467600"/>
              <a:gd name="connsiteY377" fmla="*/ 5087257 h 6858000"/>
              <a:gd name="connsiteX378" fmla="*/ 3968712 w 7467600"/>
              <a:gd name="connsiteY378" fmla="*/ 4913989 h 6858000"/>
              <a:gd name="connsiteX379" fmla="*/ 2792390 w 7467600"/>
              <a:gd name="connsiteY379" fmla="*/ 5382974 h 6858000"/>
              <a:gd name="connsiteX380" fmla="*/ 2714982 w 7467600"/>
              <a:gd name="connsiteY380" fmla="*/ 5427051 h 6858000"/>
              <a:gd name="connsiteX381" fmla="*/ 2813361 w 7467600"/>
              <a:gd name="connsiteY381" fmla="*/ 6023912 h 6858000"/>
              <a:gd name="connsiteX382" fmla="*/ 2688430 w 7467600"/>
              <a:gd name="connsiteY382" fmla="*/ 6801564 h 6858000"/>
              <a:gd name="connsiteX383" fmla="*/ 2629626 w 7467600"/>
              <a:gd name="connsiteY383" fmla="*/ 6763394 h 6858000"/>
              <a:gd name="connsiteX384" fmla="*/ 2565328 w 7467600"/>
              <a:gd name="connsiteY384" fmla="*/ 5516399 h 6858000"/>
              <a:gd name="connsiteX385" fmla="*/ 1922999 w 7467600"/>
              <a:gd name="connsiteY385" fmla="*/ 5980343 h 6858000"/>
              <a:gd name="connsiteX386" fmla="*/ 1950261 w 7467600"/>
              <a:gd name="connsiteY386" fmla="*/ 6405858 h 6858000"/>
              <a:gd name="connsiteX387" fmla="*/ 2365554 w 7467600"/>
              <a:gd name="connsiteY387" fmla="*/ 6759107 h 6858000"/>
              <a:gd name="connsiteX388" fmla="*/ 2424142 w 7467600"/>
              <a:gd name="connsiteY388" fmla="*/ 6858000 h 6858000"/>
              <a:gd name="connsiteX389" fmla="*/ 2395994 w 7467600"/>
              <a:gd name="connsiteY389" fmla="*/ 6858000 h 6858000"/>
              <a:gd name="connsiteX390" fmla="*/ 2392863 w 7467600"/>
              <a:gd name="connsiteY390" fmla="*/ 6852964 h 6858000"/>
              <a:gd name="connsiteX391" fmla="*/ 2017589 w 7467600"/>
              <a:gd name="connsiteY391" fmla="*/ 6493982 h 6858000"/>
              <a:gd name="connsiteX392" fmla="*/ 2147336 w 7467600"/>
              <a:gd name="connsiteY392" fmla="*/ 6594052 h 6858000"/>
              <a:gd name="connsiteX393" fmla="*/ 2207047 w 7467600"/>
              <a:gd name="connsiteY393" fmla="*/ 6654540 h 6858000"/>
              <a:gd name="connsiteX394" fmla="*/ 2299106 w 7467600"/>
              <a:gd name="connsiteY394" fmla="*/ 6778931 h 6858000"/>
              <a:gd name="connsiteX395" fmla="*/ 2314430 w 7467600"/>
              <a:gd name="connsiteY395" fmla="*/ 6801144 h 6858000"/>
              <a:gd name="connsiteX396" fmla="*/ 2352406 w 7467600"/>
              <a:gd name="connsiteY396" fmla="*/ 6858000 h 6858000"/>
              <a:gd name="connsiteX397" fmla="*/ 2314492 w 7467600"/>
              <a:gd name="connsiteY397" fmla="*/ 6858000 h 6858000"/>
              <a:gd name="connsiteX398" fmla="*/ 2288095 w 7467600"/>
              <a:gd name="connsiteY398" fmla="*/ 6818030 h 6858000"/>
              <a:gd name="connsiteX399" fmla="*/ 2272768 w 7467600"/>
              <a:gd name="connsiteY399" fmla="*/ 6795822 h 6858000"/>
              <a:gd name="connsiteX400" fmla="*/ 2182715 w 7467600"/>
              <a:gd name="connsiteY400" fmla="*/ 6675071 h 6858000"/>
              <a:gd name="connsiteX401" fmla="*/ 2032061 w 7467600"/>
              <a:gd name="connsiteY401" fmla="*/ 6541380 h 6858000"/>
              <a:gd name="connsiteX402" fmla="*/ 2257220 w 7467600"/>
              <a:gd name="connsiteY402" fmla="*/ 6826257 h 6858000"/>
              <a:gd name="connsiteX403" fmla="*/ 2281324 w 7467600"/>
              <a:gd name="connsiteY403" fmla="*/ 6858000 h 6858000"/>
              <a:gd name="connsiteX404" fmla="*/ 2242860 w 7467600"/>
              <a:gd name="connsiteY404" fmla="*/ 6858000 h 6858000"/>
              <a:gd name="connsiteX405" fmla="*/ 2232818 w 7467600"/>
              <a:gd name="connsiteY405" fmla="*/ 6844926 h 6858000"/>
              <a:gd name="connsiteX406" fmla="*/ 1990172 w 7467600"/>
              <a:gd name="connsiteY406" fmla="*/ 6542121 h 6858000"/>
              <a:gd name="connsiteX407" fmla="*/ 2124090 w 7467600"/>
              <a:gd name="connsiteY407" fmla="*/ 6761017 h 6858000"/>
              <a:gd name="connsiteX408" fmla="*/ 2200380 w 7467600"/>
              <a:gd name="connsiteY408" fmla="*/ 6858000 h 6858000"/>
              <a:gd name="connsiteX409" fmla="*/ 2147507 w 7467600"/>
              <a:gd name="connsiteY409" fmla="*/ 6858000 h 6858000"/>
              <a:gd name="connsiteX410" fmla="*/ 2070668 w 7467600"/>
              <a:gd name="connsiteY410" fmla="*/ 6761520 h 6858000"/>
              <a:gd name="connsiteX411" fmla="*/ 1975142 w 7467600"/>
              <a:gd name="connsiteY411" fmla="*/ 6585570 h 6858000"/>
              <a:gd name="connsiteX412" fmla="*/ 2050035 w 7467600"/>
              <a:gd name="connsiteY412" fmla="*/ 6813345 h 6858000"/>
              <a:gd name="connsiteX413" fmla="*/ 2063025 w 7467600"/>
              <a:gd name="connsiteY413" fmla="*/ 6858000 h 6858000"/>
              <a:gd name="connsiteX414" fmla="*/ 2021675 w 7467600"/>
              <a:gd name="connsiteY414" fmla="*/ 6858000 h 6858000"/>
              <a:gd name="connsiteX415" fmla="*/ 2019308 w 7467600"/>
              <a:gd name="connsiteY415" fmla="*/ 6847118 h 6858000"/>
              <a:gd name="connsiteX416" fmla="*/ 1938835 w 7467600"/>
              <a:gd name="connsiteY416" fmla="*/ 6551160 h 6858000"/>
              <a:gd name="connsiteX417" fmla="*/ 1953230 w 7467600"/>
              <a:gd name="connsiteY417" fmla="*/ 6759699 h 6858000"/>
              <a:gd name="connsiteX418" fmla="*/ 1956763 w 7467600"/>
              <a:gd name="connsiteY418" fmla="*/ 6778191 h 6858000"/>
              <a:gd name="connsiteX419" fmla="*/ 1967925 w 7467600"/>
              <a:gd name="connsiteY419" fmla="*/ 6858000 h 6858000"/>
              <a:gd name="connsiteX420" fmla="*/ 1936622 w 7467600"/>
              <a:gd name="connsiteY420" fmla="*/ 6858000 h 6858000"/>
              <a:gd name="connsiteX421" fmla="*/ 1926261 w 7467600"/>
              <a:gd name="connsiteY421" fmla="*/ 6784064 h 6858000"/>
              <a:gd name="connsiteX422" fmla="*/ 1922724 w 7467600"/>
              <a:gd name="connsiteY422" fmla="*/ 6765577 h 6858000"/>
              <a:gd name="connsiteX423" fmla="*/ 1904650 w 7467600"/>
              <a:gd name="connsiteY423" fmla="*/ 6639616 h 6858000"/>
              <a:gd name="connsiteX424" fmla="*/ 1885273 w 7467600"/>
              <a:gd name="connsiteY424" fmla="*/ 6858000 h 6858000"/>
              <a:gd name="connsiteX425" fmla="*/ 1854363 w 7467600"/>
              <a:gd name="connsiteY425" fmla="*/ 6858000 h 6858000"/>
              <a:gd name="connsiteX426" fmla="*/ 1880391 w 7467600"/>
              <a:gd name="connsiteY426" fmla="*/ 6603796 h 6858000"/>
              <a:gd name="connsiteX427" fmla="*/ 1818273 w 7467600"/>
              <a:gd name="connsiteY427" fmla="*/ 6715729 h 6858000"/>
              <a:gd name="connsiteX428" fmla="*/ 1794691 w 7467600"/>
              <a:gd name="connsiteY428" fmla="*/ 6843239 h 6858000"/>
              <a:gd name="connsiteX429" fmla="*/ 1794914 w 7467600"/>
              <a:gd name="connsiteY429" fmla="*/ 6858000 h 6858000"/>
              <a:gd name="connsiteX430" fmla="*/ 1746128 w 7467600"/>
              <a:gd name="connsiteY430" fmla="*/ 6858000 h 6858000"/>
              <a:gd name="connsiteX431" fmla="*/ 1753934 w 7467600"/>
              <a:gd name="connsiteY431" fmla="*/ 6724796 h 6858000"/>
              <a:gd name="connsiteX432" fmla="*/ 1792053 w 7467600"/>
              <a:gd name="connsiteY432" fmla="*/ 6572396 h 6858000"/>
              <a:gd name="connsiteX433" fmla="*/ 1862248 w 7467600"/>
              <a:gd name="connsiteY433" fmla="*/ 6266397 h 6858000"/>
              <a:gd name="connsiteX434" fmla="*/ 1862250 w 7467600"/>
              <a:gd name="connsiteY434" fmla="*/ 6033531 h 6858000"/>
              <a:gd name="connsiteX435" fmla="*/ 1211999 w 7467600"/>
              <a:gd name="connsiteY435" fmla="*/ 6683610 h 6858000"/>
              <a:gd name="connsiteX436" fmla="*/ 1213266 w 7467600"/>
              <a:gd name="connsiteY436" fmla="*/ 6691947 h 6858000"/>
              <a:gd name="connsiteX437" fmla="*/ 1203370 w 7467600"/>
              <a:gd name="connsiteY437" fmla="*/ 6850676 h 6858000"/>
              <a:gd name="connsiteX438" fmla="*/ 1203671 w 7467600"/>
              <a:gd name="connsiteY438" fmla="*/ 6858000 h 6858000"/>
              <a:gd name="connsiteX439" fmla="*/ 1143180 w 7467600"/>
              <a:gd name="connsiteY439" fmla="*/ 6858000 h 6858000"/>
              <a:gd name="connsiteX440" fmla="*/ 1142176 w 7467600"/>
              <a:gd name="connsiteY440" fmla="*/ 6766045 h 6858000"/>
              <a:gd name="connsiteX441" fmla="*/ 1067484 w 7467600"/>
              <a:gd name="connsiteY441" fmla="*/ 6858000 h 6858000"/>
              <a:gd name="connsiteX442" fmla="*/ 953928 w 7467600"/>
              <a:gd name="connsiteY442" fmla="*/ 6858000 h 6858000"/>
              <a:gd name="connsiteX443" fmla="*/ 959715 w 7467600"/>
              <a:gd name="connsiteY443" fmla="*/ 6850185 h 6858000"/>
              <a:gd name="connsiteX444" fmla="*/ 1483788 w 7467600"/>
              <a:gd name="connsiteY444" fmla="*/ 6259174 h 6858000"/>
              <a:gd name="connsiteX445" fmla="*/ 1100671 w 7467600"/>
              <a:gd name="connsiteY445" fmla="*/ 6252137 h 6858000"/>
              <a:gd name="connsiteX446" fmla="*/ 1090144 w 7467600"/>
              <a:gd name="connsiteY446" fmla="*/ 6256748 h 6858000"/>
              <a:gd name="connsiteX447" fmla="*/ 1095872 w 7467600"/>
              <a:gd name="connsiteY447" fmla="*/ 6271892 h 6858000"/>
              <a:gd name="connsiteX448" fmla="*/ 262785 w 7467600"/>
              <a:gd name="connsiteY448" fmla="*/ 6845450 h 6858000"/>
              <a:gd name="connsiteX449" fmla="*/ 209968 w 7467600"/>
              <a:gd name="connsiteY449" fmla="*/ 6770713 h 6858000"/>
              <a:gd name="connsiteX450" fmla="*/ 873460 w 7467600"/>
              <a:gd name="connsiteY450" fmla="*/ 6253768 h 6858000"/>
              <a:gd name="connsiteX451" fmla="*/ 192686 w 7467600"/>
              <a:gd name="connsiteY451" fmla="*/ 5849257 h 6858000"/>
              <a:gd name="connsiteX452" fmla="*/ 4696 w 7467600"/>
              <a:gd name="connsiteY452" fmla="*/ 5697668 h 6858000"/>
              <a:gd name="connsiteX453" fmla="*/ 0 w 7467600"/>
              <a:gd name="connsiteY453" fmla="*/ 5689984 h 6858000"/>
              <a:gd name="connsiteX454" fmla="*/ 0 w 7467600"/>
              <a:gd name="connsiteY454" fmla="*/ 5513472 h 6858000"/>
              <a:gd name="connsiteX455" fmla="*/ 174101 w 7467600"/>
              <a:gd name="connsiteY455" fmla="*/ 5620277 h 6858000"/>
              <a:gd name="connsiteX456" fmla="*/ 891800 w 7467600"/>
              <a:gd name="connsiteY456" fmla="*/ 6036935 h 6858000"/>
              <a:gd name="connsiteX457" fmla="*/ 1072219 w 7467600"/>
              <a:gd name="connsiteY457" fmla="*/ 6169443 h 6858000"/>
              <a:gd name="connsiteX458" fmla="*/ 1074117 w 7467600"/>
              <a:gd name="connsiteY458" fmla="*/ 6170301 h 6858000"/>
              <a:gd name="connsiteX459" fmla="*/ 1083114 w 7467600"/>
              <a:gd name="connsiteY459" fmla="*/ 6174131 h 6858000"/>
              <a:gd name="connsiteX460" fmla="*/ 1543010 w 7467600"/>
              <a:gd name="connsiteY460" fmla="*/ 6191140 h 6858000"/>
              <a:gd name="connsiteX461" fmla="*/ 1551080 w 7467600"/>
              <a:gd name="connsiteY461" fmla="*/ 6195006 h 6858000"/>
              <a:gd name="connsiteX462" fmla="*/ 2345443 w 7467600"/>
              <a:gd name="connsiteY462" fmla="*/ 5549882 h 6858000"/>
              <a:gd name="connsiteX463" fmla="*/ 1721499 w 7467600"/>
              <a:gd name="connsiteY463" fmla="*/ 5599969 h 6858000"/>
              <a:gd name="connsiteX464" fmla="*/ 767716 w 7467600"/>
              <a:gd name="connsiteY464" fmla="*/ 5472768 h 6858000"/>
              <a:gd name="connsiteX465" fmla="*/ 722147 w 7467600"/>
              <a:gd name="connsiteY465" fmla="*/ 5393091 h 6858000"/>
              <a:gd name="connsiteX466" fmla="*/ 1485552 w 7467600"/>
              <a:gd name="connsiteY466" fmla="*/ 5313202 h 6858000"/>
              <a:gd name="connsiteX467" fmla="*/ 2143004 w 7467600"/>
              <a:gd name="connsiteY467" fmla="*/ 5402420 h 6858000"/>
              <a:gd name="connsiteX468" fmla="*/ 1933391 w 7467600"/>
              <a:gd name="connsiteY468" fmla="*/ 5156971 h 6858000"/>
              <a:gd name="connsiteX469" fmla="*/ 1827118 w 7467600"/>
              <a:gd name="connsiteY469" fmla="*/ 4968410 h 6858000"/>
              <a:gd name="connsiteX470" fmla="*/ 1837349 w 7467600"/>
              <a:gd name="connsiteY470" fmla="*/ 4956357 h 6858000"/>
              <a:gd name="connsiteX471" fmla="*/ 2162835 w 7467600"/>
              <a:gd name="connsiteY471" fmla="*/ 5187853 h 6858000"/>
              <a:gd name="connsiteX472" fmla="*/ 2257167 w 7467600"/>
              <a:gd name="connsiteY472" fmla="*/ 5462123 h 6858000"/>
              <a:gd name="connsiteX473" fmla="*/ 2261598 w 7467600"/>
              <a:gd name="connsiteY473" fmla="*/ 5467998 h 6858000"/>
              <a:gd name="connsiteX474" fmla="*/ 2437177 w 7467600"/>
              <a:gd name="connsiteY474" fmla="*/ 5479608 h 6858000"/>
              <a:gd name="connsiteX475" fmla="*/ 2445247 w 7467600"/>
              <a:gd name="connsiteY475" fmla="*/ 5483476 h 6858000"/>
              <a:gd name="connsiteX476" fmla="*/ 2743626 w 7467600"/>
              <a:gd name="connsiteY476" fmla="*/ 5304819 h 6858000"/>
              <a:gd name="connsiteX477" fmla="*/ 3048102 w 7467600"/>
              <a:gd name="connsiteY477" fmla="*/ 5150595 h 6858000"/>
              <a:gd name="connsiteX478" fmla="*/ 1799414 w 7467600"/>
              <a:gd name="connsiteY478" fmla="*/ 4694732 h 6858000"/>
              <a:gd name="connsiteX479" fmla="*/ 1771735 w 7467600"/>
              <a:gd name="connsiteY479" fmla="*/ 4619929 h 6858000"/>
              <a:gd name="connsiteX480" fmla="*/ 3104273 w 7467600"/>
              <a:gd name="connsiteY480" fmla="*/ 5076159 h 6858000"/>
              <a:gd name="connsiteX481" fmla="*/ 3113245 w 7467600"/>
              <a:gd name="connsiteY481" fmla="*/ 5090705 h 6858000"/>
              <a:gd name="connsiteX482" fmla="*/ 3126294 w 7467600"/>
              <a:gd name="connsiteY482" fmla="*/ 5114400 h 6858000"/>
              <a:gd name="connsiteX483" fmla="*/ 3937433 w 7467600"/>
              <a:gd name="connsiteY483" fmla="*/ 4830473 h 6858000"/>
              <a:gd name="connsiteX484" fmla="*/ 3590475 w 7467600"/>
              <a:gd name="connsiteY484" fmla="*/ 4597974 h 6858000"/>
              <a:gd name="connsiteX485" fmla="*/ 3100264 w 7467600"/>
              <a:gd name="connsiteY485" fmla="*/ 4579845 h 6858000"/>
              <a:gd name="connsiteX486" fmla="*/ 2183576 w 7467600"/>
              <a:gd name="connsiteY486" fmla="*/ 4227150 h 6858000"/>
              <a:gd name="connsiteX487" fmla="*/ 2151029 w 7467600"/>
              <a:gd name="connsiteY487" fmla="*/ 4146947 h 6858000"/>
              <a:gd name="connsiteX488" fmla="*/ 3563434 w 7467600"/>
              <a:gd name="connsiteY488" fmla="*/ 4469115 h 6858000"/>
              <a:gd name="connsiteX489" fmla="*/ 3177952 w 7467600"/>
              <a:gd name="connsiteY489" fmla="*/ 3657386 h 6858000"/>
              <a:gd name="connsiteX490" fmla="*/ 3189263 w 7467600"/>
              <a:gd name="connsiteY490" fmla="*/ 3625726 h 6858000"/>
              <a:gd name="connsiteX491" fmla="*/ 3560912 w 7467600"/>
              <a:gd name="connsiteY491" fmla="*/ 4079863 h 6858000"/>
              <a:gd name="connsiteX492" fmla="*/ 3626636 w 7467600"/>
              <a:gd name="connsiteY492" fmla="*/ 4512230 h 6858000"/>
              <a:gd name="connsiteX493" fmla="*/ 3653088 w 7467600"/>
              <a:gd name="connsiteY493" fmla="*/ 4521417 h 6858000"/>
              <a:gd name="connsiteX494" fmla="*/ 3988128 w 7467600"/>
              <a:gd name="connsiteY494" fmla="*/ 4817267 h 6858000"/>
              <a:gd name="connsiteX495" fmla="*/ 4830582 w 7467600"/>
              <a:gd name="connsiteY495" fmla="*/ 4676000 h 6858000"/>
              <a:gd name="connsiteX496" fmla="*/ 4830100 w 7467600"/>
              <a:gd name="connsiteY496" fmla="*/ 4675554 h 6858000"/>
              <a:gd name="connsiteX497" fmla="*/ 4036318 w 7467600"/>
              <a:gd name="connsiteY497" fmla="*/ 4147013 h 6858000"/>
              <a:gd name="connsiteX498" fmla="*/ 3432098 w 7467600"/>
              <a:gd name="connsiteY498" fmla="*/ 3537312 h 6858000"/>
              <a:gd name="connsiteX499" fmla="*/ 3446761 w 7467600"/>
              <a:gd name="connsiteY499" fmla="*/ 3461278 h 6858000"/>
              <a:gd name="connsiteX500" fmla="*/ 4419733 w 7467600"/>
              <a:gd name="connsiteY500" fmla="*/ 3963555 h 6858000"/>
              <a:gd name="connsiteX501" fmla="*/ 4781371 w 7467600"/>
              <a:gd name="connsiteY501" fmla="*/ 4458604 h 6858000"/>
              <a:gd name="connsiteX502" fmla="*/ 4780440 w 7467600"/>
              <a:gd name="connsiteY502" fmla="*/ 4470290 h 6858000"/>
              <a:gd name="connsiteX503" fmla="*/ 4898954 w 7467600"/>
              <a:gd name="connsiteY503" fmla="*/ 4662092 h 6858000"/>
              <a:gd name="connsiteX504" fmla="*/ 4900699 w 7467600"/>
              <a:gd name="connsiteY504" fmla="*/ 4670867 h 6858000"/>
              <a:gd name="connsiteX505" fmla="*/ 5714511 w 7467600"/>
              <a:gd name="connsiteY505" fmla="*/ 4663483 h 6858000"/>
              <a:gd name="connsiteX506" fmla="*/ 5464793 w 7467600"/>
              <a:gd name="connsiteY506" fmla="*/ 4393556 h 6858000"/>
              <a:gd name="connsiteX507" fmla="*/ 5461897 w 7467600"/>
              <a:gd name="connsiteY507" fmla="*/ 4390879 h 6858000"/>
              <a:gd name="connsiteX508" fmla="*/ 4294126 w 7467600"/>
              <a:gd name="connsiteY508" fmla="*/ 3303048 h 6858000"/>
              <a:gd name="connsiteX509" fmla="*/ 4305321 w 7467600"/>
              <a:gd name="connsiteY509" fmla="*/ 3256953 h 6858000"/>
              <a:gd name="connsiteX510" fmla="*/ 4949299 w 7467600"/>
              <a:gd name="connsiteY510" fmla="*/ 3766336 h 6858000"/>
              <a:gd name="connsiteX511" fmla="*/ 5291452 w 7467600"/>
              <a:gd name="connsiteY511" fmla="*/ 4076801 h 6858000"/>
              <a:gd name="connsiteX512" fmla="*/ 5434998 w 7467600"/>
              <a:gd name="connsiteY512" fmla="*/ 4254100 h 6858000"/>
              <a:gd name="connsiteX513" fmla="*/ 5351015 w 7467600"/>
              <a:gd name="connsiteY513" fmla="*/ 3760989 h 6858000"/>
              <a:gd name="connsiteX514" fmla="*/ 5413780 w 7467600"/>
              <a:gd name="connsiteY514" fmla="*/ 2966265 h 6858000"/>
              <a:gd name="connsiteX515" fmla="*/ 5425627 w 7467600"/>
              <a:gd name="connsiteY515" fmla="*/ 2954192 h 6858000"/>
              <a:gd name="connsiteX516" fmla="*/ 6604735 w 7467600"/>
              <a:gd name="connsiteY516" fmla="*/ 2041381 h 6858000"/>
              <a:gd name="connsiteX517" fmla="*/ 7204487 w 7467600"/>
              <a:gd name="connsiteY517" fmla="*/ 2742112 h 6858000"/>
              <a:gd name="connsiteX518" fmla="*/ 7131592 w 7467600"/>
              <a:gd name="connsiteY518" fmla="*/ 2672096 h 6858000"/>
              <a:gd name="connsiteX519" fmla="*/ 6996344 w 7467600"/>
              <a:gd name="connsiteY519" fmla="*/ 2518310 h 6858000"/>
              <a:gd name="connsiteX520" fmla="*/ 6735495 w 7467600"/>
              <a:gd name="connsiteY520" fmla="*/ 2196890 h 6858000"/>
              <a:gd name="connsiteX521" fmla="*/ 6721901 w 7467600"/>
              <a:gd name="connsiteY521" fmla="*/ 2179274 h 6858000"/>
              <a:gd name="connsiteX522" fmla="*/ 6604735 w 7467600"/>
              <a:gd name="connsiteY522" fmla="*/ 2041381 h 6858000"/>
              <a:gd name="connsiteX523" fmla="*/ 6591670 w 7467600"/>
              <a:gd name="connsiteY523" fmla="*/ 1988277 h 6858000"/>
              <a:gd name="connsiteX524" fmla="*/ 6747349 w 7467600"/>
              <a:gd name="connsiteY524" fmla="*/ 2160069 h 6858000"/>
              <a:gd name="connsiteX525" fmla="*/ 6760943 w 7467600"/>
              <a:gd name="connsiteY525" fmla="*/ 2177686 h 6858000"/>
              <a:gd name="connsiteX526" fmla="*/ 7021065 w 7467600"/>
              <a:gd name="connsiteY526" fmla="*/ 2498102 h 6858000"/>
              <a:gd name="connsiteX527" fmla="*/ 7155223 w 7467600"/>
              <a:gd name="connsiteY527" fmla="*/ 2650386 h 6858000"/>
              <a:gd name="connsiteX528" fmla="*/ 7203167 w 7467600"/>
              <a:gd name="connsiteY528" fmla="*/ 2697288 h 6858000"/>
              <a:gd name="connsiteX529" fmla="*/ 6937703 w 7467600"/>
              <a:gd name="connsiteY529" fmla="*/ 2321981 h 6858000"/>
              <a:gd name="connsiteX530" fmla="*/ 6591670 w 7467600"/>
              <a:gd name="connsiteY530" fmla="*/ 1988277 h 6858000"/>
              <a:gd name="connsiteX531" fmla="*/ 5798671 w 7467600"/>
              <a:gd name="connsiteY531" fmla="*/ 1981601 h 6858000"/>
              <a:gd name="connsiteX532" fmla="*/ 5754709 w 7467600"/>
              <a:gd name="connsiteY532" fmla="*/ 2071454 h 6858000"/>
              <a:gd name="connsiteX533" fmla="*/ 5763044 w 7467600"/>
              <a:gd name="connsiteY533" fmla="*/ 2842206 h 6858000"/>
              <a:gd name="connsiteX534" fmla="*/ 5764974 w 7467600"/>
              <a:gd name="connsiteY534" fmla="*/ 2799609 h 6858000"/>
              <a:gd name="connsiteX535" fmla="*/ 5767665 w 7467600"/>
              <a:gd name="connsiteY535" fmla="*/ 2666409 h 6858000"/>
              <a:gd name="connsiteX536" fmla="*/ 5763055 w 7467600"/>
              <a:gd name="connsiteY536" fmla="*/ 2579705 h 6858000"/>
              <a:gd name="connsiteX537" fmla="*/ 5758079 w 7467600"/>
              <a:gd name="connsiteY537" fmla="*/ 2492508 h 6858000"/>
              <a:gd name="connsiteX538" fmla="*/ 5779325 w 7467600"/>
              <a:gd name="connsiteY538" fmla="*/ 2197069 h 6858000"/>
              <a:gd name="connsiteX539" fmla="*/ 5798671 w 7467600"/>
              <a:gd name="connsiteY539" fmla="*/ 1981601 h 6858000"/>
              <a:gd name="connsiteX540" fmla="*/ 5829202 w 7467600"/>
              <a:gd name="connsiteY540" fmla="*/ 1971679 h 6858000"/>
              <a:gd name="connsiteX541" fmla="*/ 5809558 w 7467600"/>
              <a:gd name="connsiteY541" fmla="*/ 2198043 h 6858000"/>
              <a:gd name="connsiteX542" fmla="*/ 5788653 w 7467600"/>
              <a:gd name="connsiteY542" fmla="*/ 2489430 h 6858000"/>
              <a:gd name="connsiteX543" fmla="*/ 5793439 w 7467600"/>
              <a:gd name="connsiteY543" fmla="*/ 2575235 h 6858000"/>
              <a:gd name="connsiteX544" fmla="*/ 5796837 w 7467600"/>
              <a:gd name="connsiteY544" fmla="*/ 2637633 h 6858000"/>
              <a:gd name="connsiteX545" fmla="*/ 5818614 w 7467600"/>
              <a:gd name="connsiteY545" fmla="*/ 2473055 h 6858000"/>
              <a:gd name="connsiteX546" fmla="*/ 5829202 w 7467600"/>
              <a:gd name="connsiteY546" fmla="*/ 1971679 h 6858000"/>
              <a:gd name="connsiteX547" fmla="*/ 5911389 w 7467600"/>
              <a:gd name="connsiteY547" fmla="*/ 1898371 h 6858000"/>
              <a:gd name="connsiteX548" fmla="*/ 6237627 w 7467600"/>
              <a:gd name="connsiteY548" fmla="*/ 2231921 h 6858000"/>
              <a:gd name="connsiteX549" fmla="*/ 5911389 w 7467600"/>
              <a:gd name="connsiteY549" fmla="*/ 1898371 h 6858000"/>
              <a:gd name="connsiteX550" fmla="*/ 6944437 w 7467600"/>
              <a:gd name="connsiteY550" fmla="*/ 1575402 h 6858000"/>
              <a:gd name="connsiteX551" fmla="*/ 6304730 w 7467600"/>
              <a:gd name="connsiteY551" fmla="*/ 1766654 h 6858000"/>
              <a:gd name="connsiteX552" fmla="*/ 6944437 w 7467600"/>
              <a:gd name="connsiteY552" fmla="*/ 1575402 h 6858000"/>
              <a:gd name="connsiteX553" fmla="*/ 7019523 w 7467600"/>
              <a:gd name="connsiteY553" fmla="*/ 1519450 h 6858000"/>
              <a:gd name="connsiteX554" fmla="*/ 6298091 w 7467600"/>
              <a:gd name="connsiteY554" fmla="*/ 1737122 h 6858000"/>
              <a:gd name="connsiteX555" fmla="*/ 7019523 w 7467600"/>
              <a:gd name="connsiteY555" fmla="*/ 1519450 h 6858000"/>
              <a:gd name="connsiteX556" fmla="*/ 2399523 w 7467600"/>
              <a:gd name="connsiteY556" fmla="*/ 1428234 h 6858000"/>
              <a:gd name="connsiteX557" fmla="*/ 2224982 w 7467600"/>
              <a:gd name="connsiteY557" fmla="*/ 1826201 h 6858000"/>
              <a:gd name="connsiteX558" fmla="*/ 2096099 w 7467600"/>
              <a:gd name="connsiteY558" fmla="*/ 2345900 h 6858000"/>
              <a:gd name="connsiteX559" fmla="*/ 2283317 w 7467600"/>
              <a:gd name="connsiteY559" fmla="*/ 1796925 h 6858000"/>
              <a:gd name="connsiteX560" fmla="*/ 2399523 w 7467600"/>
              <a:gd name="connsiteY560" fmla="*/ 1428234 h 6858000"/>
              <a:gd name="connsiteX561" fmla="*/ 2448558 w 7467600"/>
              <a:gd name="connsiteY561" fmla="*/ 1373435 h 6858000"/>
              <a:gd name="connsiteX562" fmla="*/ 2312521 w 7467600"/>
              <a:gd name="connsiteY562" fmla="*/ 1806140 h 6858000"/>
              <a:gd name="connsiteX563" fmla="*/ 2127533 w 7467600"/>
              <a:gd name="connsiteY563" fmla="*/ 2348380 h 6858000"/>
              <a:gd name="connsiteX564" fmla="*/ 2358080 w 7467600"/>
              <a:gd name="connsiteY564" fmla="*/ 1866134 h 6858000"/>
              <a:gd name="connsiteX565" fmla="*/ 2407436 w 7467600"/>
              <a:gd name="connsiteY565" fmla="*/ 1651070 h 6858000"/>
              <a:gd name="connsiteX566" fmla="*/ 2448558 w 7467600"/>
              <a:gd name="connsiteY566" fmla="*/ 1373435 h 6858000"/>
              <a:gd name="connsiteX567" fmla="*/ 278707 w 7467600"/>
              <a:gd name="connsiteY567" fmla="*/ 1352270 h 6858000"/>
              <a:gd name="connsiteX568" fmla="*/ 321570 w 7467600"/>
              <a:gd name="connsiteY568" fmla="*/ 1861610 h 6858000"/>
              <a:gd name="connsiteX569" fmla="*/ 294281 w 7467600"/>
              <a:gd name="connsiteY569" fmla="*/ 1440658 h 6858000"/>
              <a:gd name="connsiteX570" fmla="*/ 278707 w 7467600"/>
              <a:gd name="connsiteY570" fmla="*/ 1352270 h 6858000"/>
              <a:gd name="connsiteX571" fmla="*/ 1423821 w 7467600"/>
              <a:gd name="connsiteY571" fmla="*/ 1351958 h 6858000"/>
              <a:gd name="connsiteX572" fmla="*/ 1638521 w 7467600"/>
              <a:gd name="connsiteY572" fmla="*/ 1908470 h 6858000"/>
              <a:gd name="connsiteX573" fmla="*/ 1754199 w 7467600"/>
              <a:gd name="connsiteY573" fmla="*/ 2149284 h 6858000"/>
              <a:gd name="connsiteX574" fmla="*/ 1908359 w 7467600"/>
              <a:gd name="connsiteY574" fmla="*/ 2364988 h 6858000"/>
              <a:gd name="connsiteX575" fmla="*/ 1647661 w 7467600"/>
              <a:gd name="connsiteY575" fmla="*/ 1825945 h 6858000"/>
              <a:gd name="connsiteX576" fmla="*/ 1423821 w 7467600"/>
              <a:gd name="connsiteY576" fmla="*/ 1351958 h 6858000"/>
              <a:gd name="connsiteX577" fmla="*/ 1431890 w 7467600"/>
              <a:gd name="connsiteY577" fmla="*/ 1306475 h 6858000"/>
              <a:gd name="connsiteX578" fmla="*/ 1507597 w 7467600"/>
              <a:gd name="connsiteY578" fmla="*/ 1446132 h 6858000"/>
              <a:gd name="connsiteX579" fmla="*/ 1674586 w 7467600"/>
              <a:gd name="connsiteY579" fmla="*/ 1813832 h 6858000"/>
              <a:gd name="connsiteX580" fmla="*/ 1815950 w 7467600"/>
              <a:gd name="connsiteY580" fmla="*/ 2128564 h 6858000"/>
              <a:gd name="connsiteX581" fmla="*/ 1984242 w 7467600"/>
              <a:gd name="connsiteY581" fmla="*/ 2430829 h 6858000"/>
              <a:gd name="connsiteX582" fmla="*/ 2014023 w 7467600"/>
              <a:gd name="connsiteY582" fmla="*/ 2450995 h 6858000"/>
              <a:gd name="connsiteX583" fmla="*/ 1747337 w 7467600"/>
              <a:gd name="connsiteY583" fmla="*/ 1855264 h 6858000"/>
              <a:gd name="connsiteX584" fmla="*/ 1533749 w 7467600"/>
              <a:gd name="connsiteY584" fmla="*/ 1478656 h 6858000"/>
              <a:gd name="connsiteX585" fmla="*/ 1431890 w 7467600"/>
              <a:gd name="connsiteY585" fmla="*/ 1306475 h 6858000"/>
              <a:gd name="connsiteX586" fmla="*/ 5052692 w 7467600"/>
              <a:gd name="connsiteY586" fmla="*/ 1292994 h 6858000"/>
              <a:gd name="connsiteX587" fmla="*/ 5200661 w 7467600"/>
              <a:gd name="connsiteY587" fmla="*/ 1635186 h 6858000"/>
              <a:gd name="connsiteX588" fmla="*/ 5297138 w 7467600"/>
              <a:gd name="connsiteY588" fmla="*/ 1906351 h 6858000"/>
              <a:gd name="connsiteX589" fmla="*/ 5052692 w 7467600"/>
              <a:gd name="connsiteY589" fmla="*/ 1292994 h 6858000"/>
              <a:gd name="connsiteX590" fmla="*/ 5009948 w 7467600"/>
              <a:gd name="connsiteY590" fmla="*/ 1273619 h 6858000"/>
              <a:gd name="connsiteX591" fmla="*/ 5121777 w 7467600"/>
              <a:gd name="connsiteY591" fmla="*/ 1654213 h 6858000"/>
              <a:gd name="connsiteX592" fmla="*/ 5293545 w 7467600"/>
              <a:gd name="connsiteY592" fmla="*/ 2072247 h 6858000"/>
              <a:gd name="connsiteX593" fmla="*/ 5294042 w 7467600"/>
              <a:gd name="connsiteY593" fmla="*/ 2065019 h 6858000"/>
              <a:gd name="connsiteX594" fmla="*/ 5171936 w 7467600"/>
              <a:gd name="connsiteY594" fmla="*/ 1647613 h 6858000"/>
              <a:gd name="connsiteX595" fmla="*/ 5009948 w 7467600"/>
              <a:gd name="connsiteY595" fmla="*/ 1273619 h 6858000"/>
              <a:gd name="connsiteX596" fmla="*/ 655236 w 7467600"/>
              <a:gd name="connsiteY596" fmla="*/ 1268632 h 6858000"/>
              <a:gd name="connsiteX597" fmla="*/ 839521 w 7467600"/>
              <a:gd name="connsiteY597" fmla="*/ 1685315 h 6858000"/>
              <a:gd name="connsiteX598" fmla="*/ 1109416 w 7467600"/>
              <a:gd name="connsiteY598" fmla="*/ 2061663 h 6858000"/>
              <a:gd name="connsiteX599" fmla="*/ 1298300 w 7467600"/>
              <a:gd name="connsiteY599" fmla="*/ 2247742 h 6858000"/>
              <a:gd name="connsiteX600" fmla="*/ 1125871 w 7467600"/>
              <a:gd name="connsiteY600" fmla="*/ 1989513 h 6858000"/>
              <a:gd name="connsiteX601" fmla="*/ 981574 w 7467600"/>
              <a:gd name="connsiteY601" fmla="*/ 1783157 h 6858000"/>
              <a:gd name="connsiteX602" fmla="*/ 922198 w 7467600"/>
              <a:gd name="connsiteY602" fmla="*/ 1677437 h 6858000"/>
              <a:gd name="connsiteX603" fmla="*/ 869293 w 7467600"/>
              <a:gd name="connsiteY603" fmla="*/ 1583214 h 6858000"/>
              <a:gd name="connsiteX604" fmla="*/ 751431 w 7467600"/>
              <a:gd name="connsiteY604" fmla="*/ 1405731 h 6858000"/>
              <a:gd name="connsiteX605" fmla="*/ 655236 w 7467600"/>
              <a:gd name="connsiteY605" fmla="*/ 1268632 h 6858000"/>
              <a:gd name="connsiteX606" fmla="*/ 6516292 w 7467600"/>
              <a:gd name="connsiteY606" fmla="*/ 1263064 h 6858000"/>
              <a:gd name="connsiteX607" fmla="*/ 5736320 w 7467600"/>
              <a:gd name="connsiteY607" fmla="*/ 1501803 h 6858000"/>
              <a:gd name="connsiteX608" fmla="*/ 6516292 w 7467600"/>
              <a:gd name="connsiteY608" fmla="*/ 1263064 h 6858000"/>
              <a:gd name="connsiteX609" fmla="*/ 291466 w 7467600"/>
              <a:gd name="connsiteY609" fmla="*/ 1250369 h 6858000"/>
              <a:gd name="connsiteX610" fmla="*/ 323180 w 7467600"/>
              <a:gd name="connsiteY610" fmla="*/ 1435283 h 6858000"/>
              <a:gd name="connsiteX611" fmla="*/ 349381 w 7467600"/>
              <a:gd name="connsiteY611" fmla="*/ 1875041 h 6858000"/>
              <a:gd name="connsiteX612" fmla="*/ 374363 w 7467600"/>
              <a:gd name="connsiteY612" fmla="*/ 1506494 h 6858000"/>
              <a:gd name="connsiteX613" fmla="*/ 302168 w 7467600"/>
              <a:gd name="connsiteY613" fmla="*/ 1274495 h 6858000"/>
              <a:gd name="connsiteX614" fmla="*/ 291466 w 7467600"/>
              <a:gd name="connsiteY614" fmla="*/ 1250369 h 6858000"/>
              <a:gd name="connsiteX615" fmla="*/ 678222 w 7467600"/>
              <a:gd name="connsiteY615" fmla="*/ 1248670 h 6858000"/>
              <a:gd name="connsiteX616" fmla="*/ 775536 w 7467600"/>
              <a:gd name="connsiteY616" fmla="*/ 1388015 h 6858000"/>
              <a:gd name="connsiteX617" fmla="*/ 894529 w 7467600"/>
              <a:gd name="connsiteY617" fmla="*/ 1567739 h 6858000"/>
              <a:gd name="connsiteX618" fmla="*/ 948000 w 7467600"/>
              <a:gd name="connsiteY618" fmla="*/ 1663088 h 6858000"/>
              <a:gd name="connsiteX619" fmla="*/ 1006812 w 7467600"/>
              <a:gd name="connsiteY619" fmla="*/ 1767683 h 6858000"/>
              <a:gd name="connsiteX620" fmla="*/ 1149133 w 7467600"/>
              <a:gd name="connsiteY620" fmla="*/ 1971513 h 6858000"/>
              <a:gd name="connsiteX621" fmla="*/ 1333952 w 7467600"/>
              <a:gd name="connsiteY621" fmla="*/ 2251620 h 6858000"/>
              <a:gd name="connsiteX622" fmla="*/ 1337329 w 7467600"/>
              <a:gd name="connsiteY622" fmla="*/ 2258350 h 6858000"/>
              <a:gd name="connsiteX623" fmla="*/ 1014726 w 7467600"/>
              <a:gd name="connsiteY623" fmla="*/ 1615556 h 6858000"/>
              <a:gd name="connsiteX624" fmla="*/ 678222 w 7467600"/>
              <a:gd name="connsiteY624" fmla="*/ 1248670 h 6858000"/>
              <a:gd name="connsiteX625" fmla="*/ 6691602 w 7467600"/>
              <a:gd name="connsiteY625" fmla="*/ 1140573 h 6858000"/>
              <a:gd name="connsiteX626" fmla="*/ 6571100 w 7467600"/>
              <a:gd name="connsiteY626" fmla="*/ 1183662 h 6858000"/>
              <a:gd name="connsiteX627" fmla="*/ 6241687 w 7467600"/>
              <a:gd name="connsiteY627" fmla="*/ 1257600 h 6858000"/>
              <a:gd name="connsiteX628" fmla="*/ 5693009 w 7467600"/>
              <a:gd name="connsiteY628" fmla="*/ 1478256 h 6858000"/>
              <a:gd name="connsiteX629" fmla="*/ 6548420 w 7467600"/>
              <a:gd name="connsiteY629" fmla="*/ 1214599 h 6858000"/>
              <a:gd name="connsiteX630" fmla="*/ 6605473 w 7467600"/>
              <a:gd name="connsiteY630" fmla="*/ 1184686 h 6858000"/>
              <a:gd name="connsiteX631" fmla="*/ 6691602 w 7467600"/>
              <a:gd name="connsiteY631" fmla="*/ 1140573 h 6858000"/>
              <a:gd name="connsiteX632" fmla="*/ 4002475 w 7467600"/>
              <a:gd name="connsiteY632" fmla="*/ 1037802 h 6858000"/>
              <a:gd name="connsiteX633" fmla="*/ 4000324 w 7467600"/>
              <a:gd name="connsiteY633" fmla="*/ 1039362 h 6858000"/>
              <a:gd name="connsiteX634" fmla="*/ 4002862 w 7467600"/>
              <a:gd name="connsiteY634" fmla="*/ 1042866 h 6858000"/>
              <a:gd name="connsiteX635" fmla="*/ 4002475 w 7467600"/>
              <a:gd name="connsiteY635" fmla="*/ 1037802 h 6858000"/>
              <a:gd name="connsiteX636" fmla="*/ 506322 w 7467600"/>
              <a:gd name="connsiteY636" fmla="*/ 1020997 h 6858000"/>
              <a:gd name="connsiteX637" fmla="*/ 533068 w 7467600"/>
              <a:gd name="connsiteY637" fmla="*/ 1029409 h 6858000"/>
              <a:gd name="connsiteX638" fmla="*/ 1232525 w 7467600"/>
              <a:gd name="connsiteY638" fmla="*/ 1804675 h 6858000"/>
              <a:gd name="connsiteX639" fmla="*/ 1388858 w 7467600"/>
              <a:gd name="connsiteY639" fmla="*/ 2368011 h 6858000"/>
              <a:gd name="connsiteX640" fmla="*/ 1384098 w 7467600"/>
              <a:gd name="connsiteY640" fmla="*/ 2378125 h 6858000"/>
              <a:gd name="connsiteX641" fmla="*/ 1425393 w 7467600"/>
              <a:gd name="connsiteY641" fmla="*/ 2589124 h 6858000"/>
              <a:gd name="connsiteX642" fmla="*/ 1424001 w 7467600"/>
              <a:gd name="connsiteY642" fmla="*/ 2597541 h 6858000"/>
              <a:gd name="connsiteX643" fmla="*/ 2152729 w 7467600"/>
              <a:gd name="connsiteY643" fmla="*/ 2864487 h 6858000"/>
              <a:gd name="connsiteX644" fmla="*/ 2020609 w 7467600"/>
              <a:gd name="connsiteY644" fmla="*/ 2539671 h 6858000"/>
              <a:gd name="connsiteX645" fmla="*/ 2018920 w 7467600"/>
              <a:gd name="connsiteY645" fmla="*/ 2536309 h 6858000"/>
              <a:gd name="connsiteX646" fmla="*/ 1342441 w 7467600"/>
              <a:gd name="connsiteY646" fmla="*/ 1173017 h 6858000"/>
              <a:gd name="connsiteX647" fmla="*/ 1367925 w 7467600"/>
              <a:gd name="connsiteY647" fmla="*/ 1135648 h 6858000"/>
              <a:gd name="connsiteX648" fmla="*/ 1771401 w 7467600"/>
              <a:gd name="connsiteY648" fmla="*/ 1806673 h 6858000"/>
              <a:gd name="connsiteX649" fmla="*/ 1972385 w 7467600"/>
              <a:gd name="connsiteY649" fmla="*/ 2198735 h 6858000"/>
              <a:gd name="connsiteX650" fmla="*/ 2040892 w 7467600"/>
              <a:gd name="connsiteY650" fmla="*/ 2405205 h 6858000"/>
              <a:gd name="connsiteX651" fmla="*/ 2131689 w 7467600"/>
              <a:gd name="connsiteY651" fmla="*/ 1936926 h 6858000"/>
              <a:gd name="connsiteX652" fmla="*/ 2454820 w 7467600"/>
              <a:gd name="connsiteY652" fmla="*/ 1248808 h 6858000"/>
              <a:gd name="connsiteX653" fmla="*/ 2492512 w 7467600"/>
              <a:gd name="connsiteY653" fmla="*/ 1302920 h 6858000"/>
              <a:gd name="connsiteX654" fmla="*/ 2081216 w 7467600"/>
              <a:gd name="connsiteY654" fmla="*/ 2527513 h 6858000"/>
              <a:gd name="connsiteX655" fmla="*/ 2081211 w 7467600"/>
              <a:gd name="connsiteY655" fmla="*/ 2528916 h 6858000"/>
              <a:gd name="connsiteX656" fmla="*/ 2199067 w 7467600"/>
              <a:gd name="connsiteY656" fmla="*/ 2884061 h 6858000"/>
              <a:gd name="connsiteX657" fmla="*/ 3192586 w 7467600"/>
              <a:gd name="connsiteY657" fmla="*/ 3411496 h 6858000"/>
              <a:gd name="connsiteX658" fmla="*/ 3182620 w 7467600"/>
              <a:gd name="connsiteY658" fmla="*/ 3483279 h 6858000"/>
              <a:gd name="connsiteX659" fmla="*/ 2435119 w 7467600"/>
              <a:gd name="connsiteY659" fmla="*/ 3080173 h 6858000"/>
              <a:gd name="connsiteX660" fmla="*/ 2410152 w 7467600"/>
              <a:gd name="connsiteY660" fmla="*/ 3063751 h 6858000"/>
              <a:gd name="connsiteX661" fmla="*/ 2408099 w 7467600"/>
              <a:gd name="connsiteY661" fmla="*/ 3064403 h 6858000"/>
              <a:gd name="connsiteX662" fmla="*/ 2407218 w 7467600"/>
              <a:gd name="connsiteY662" fmla="*/ 3070324 h 6858000"/>
              <a:gd name="connsiteX663" fmla="*/ 2380138 w 7467600"/>
              <a:gd name="connsiteY663" fmla="*/ 3099341 h 6858000"/>
              <a:gd name="connsiteX664" fmla="*/ 1765923 w 7467600"/>
              <a:gd name="connsiteY664" fmla="*/ 3581043 h 6858000"/>
              <a:gd name="connsiteX665" fmla="*/ 1702258 w 7467600"/>
              <a:gd name="connsiteY665" fmla="*/ 3612286 h 6858000"/>
              <a:gd name="connsiteX666" fmla="*/ 1538370 w 7467600"/>
              <a:gd name="connsiteY666" fmla="*/ 3811804 h 6858000"/>
              <a:gd name="connsiteX667" fmla="*/ 542867 w 7467600"/>
              <a:gd name="connsiteY667" fmla="*/ 4944092 h 6858000"/>
              <a:gd name="connsiteX668" fmla="*/ 515800 w 7467600"/>
              <a:gd name="connsiteY668" fmla="*/ 4862180 h 6858000"/>
              <a:gd name="connsiteX669" fmla="*/ 909145 w 7467600"/>
              <a:gd name="connsiteY669" fmla="*/ 4199225 h 6858000"/>
              <a:gd name="connsiteX670" fmla="*/ 1214067 w 7467600"/>
              <a:gd name="connsiteY670" fmla="*/ 3908561 h 6858000"/>
              <a:gd name="connsiteX671" fmla="*/ 640967 w 7467600"/>
              <a:gd name="connsiteY671" fmla="*/ 4105601 h 6858000"/>
              <a:gd name="connsiteX672" fmla="*/ 112563 w 7467600"/>
              <a:gd name="connsiteY672" fmla="*/ 4396952 h 6858000"/>
              <a:gd name="connsiteX673" fmla="*/ 0 w 7467600"/>
              <a:gd name="connsiteY673" fmla="*/ 4466006 h 6858000"/>
              <a:gd name="connsiteX674" fmla="*/ 0 w 7467600"/>
              <a:gd name="connsiteY674" fmla="*/ 4233763 h 6858000"/>
              <a:gd name="connsiteX675" fmla="*/ 36881 w 7467600"/>
              <a:gd name="connsiteY675" fmla="*/ 4200118 h 6858000"/>
              <a:gd name="connsiteX676" fmla="*/ 910534 w 7467600"/>
              <a:gd name="connsiteY676" fmla="*/ 3629753 h 6858000"/>
              <a:gd name="connsiteX677" fmla="*/ 1578717 w 7467600"/>
              <a:gd name="connsiteY677" fmla="*/ 3575982 h 6858000"/>
              <a:gd name="connsiteX678" fmla="*/ 2338780 w 7467600"/>
              <a:gd name="connsiteY678" fmla="*/ 3033725 h 6858000"/>
              <a:gd name="connsiteX679" fmla="*/ 1807991 w 7467600"/>
              <a:gd name="connsiteY679" fmla="*/ 2807184 h 6858000"/>
              <a:gd name="connsiteX680" fmla="*/ 1416358 w 7467600"/>
              <a:gd name="connsiteY680" fmla="*/ 3112571 h 6858000"/>
              <a:gd name="connsiteX681" fmla="*/ 939066 w 7467600"/>
              <a:gd name="connsiteY681" fmla="*/ 3378798 h 6858000"/>
              <a:gd name="connsiteX682" fmla="*/ 115099 w 7467600"/>
              <a:gd name="connsiteY682" fmla="*/ 3607650 h 6858000"/>
              <a:gd name="connsiteX683" fmla="*/ 97284 w 7467600"/>
              <a:gd name="connsiteY683" fmla="*/ 3520393 h 6858000"/>
              <a:gd name="connsiteX684" fmla="*/ 922050 w 7467600"/>
              <a:gd name="connsiteY684" fmla="*/ 3074867 h 6858000"/>
              <a:gd name="connsiteX685" fmla="*/ 1405265 w 7467600"/>
              <a:gd name="connsiteY685" fmla="*/ 3016319 h 6858000"/>
              <a:gd name="connsiteX686" fmla="*/ 1407512 w 7467600"/>
              <a:gd name="connsiteY686" fmla="*/ 3018001 h 6858000"/>
              <a:gd name="connsiteX687" fmla="*/ 1726266 w 7467600"/>
              <a:gd name="connsiteY687" fmla="*/ 2777274 h 6858000"/>
              <a:gd name="connsiteX688" fmla="*/ 625390 w 7467600"/>
              <a:gd name="connsiteY688" fmla="*/ 2514541 h 6858000"/>
              <a:gd name="connsiteX689" fmla="*/ 619799 w 7467600"/>
              <a:gd name="connsiteY689" fmla="*/ 2527180 h 6858000"/>
              <a:gd name="connsiteX690" fmla="*/ 310030 w 7467600"/>
              <a:gd name="connsiteY690" fmla="*/ 2771818 h 6858000"/>
              <a:gd name="connsiteX691" fmla="*/ 173877 w 7467600"/>
              <a:gd name="connsiteY691" fmla="*/ 2937056 h 6858000"/>
              <a:gd name="connsiteX692" fmla="*/ 77889 w 7467600"/>
              <a:gd name="connsiteY692" fmla="*/ 3138440 h 6858000"/>
              <a:gd name="connsiteX693" fmla="*/ 0 w 7467600"/>
              <a:gd name="connsiteY693" fmla="*/ 3271395 h 6858000"/>
              <a:gd name="connsiteX694" fmla="*/ 0 w 7467600"/>
              <a:gd name="connsiteY694" fmla="*/ 3153002 h 6858000"/>
              <a:gd name="connsiteX695" fmla="*/ 2386 w 7467600"/>
              <a:gd name="connsiteY695" fmla="*/ 3149203 h 6858000"/>
              <a:gd name="connsiteX696" fmla="*/ 89753 w 7467600"/>
              <a:gd name="connsiteY696" fmla="*/ 2987702 h 6858000"/>
              <a:gd name="connsiteX697" fmla="*/ 76869 w 7467600"/>
              <a:gd name="connsiteY697" fmla="*/ 3005404 h 6858000"/>
              <a:gd name="connsiteX698" fmla="*/ 32049 w 7467600"/>
              <a:gd name="connsiteY698" fmla="*/ 3065814 h 6858000"/>
              <a:gd name="connsiteX699" fmla="*/ 0 w 7467600"/>
              <a:gd name="connsiteY699" fmla="*/ 3108744 h 6858000"/>
              <a:gd name="connsiteX700" fmla="*/ 0 w 7467600"/>
              <a:gd name="connsiteY700" fmla="*/ 3058059 h 6858000"/>
              <a:gd name="connsiteX701" fmla="*/ 7610 w 7467600"/>
              <a:gd name="connsiteY701" fmla="*/ 3047889 h 6858000"/>
              <a:gd name="connsiteX702" fmla="*/ 52419 w 7467600"/>
              <a:gd name="connsiteY702" fmla="*/ 2987479 h 6858000"/>
              <a:gd name="connsiteX703" fmla="*/ 59142 w 7467600"/>
              <a:gd name="connsiteY703" fmla="*/ 2978488 h 6858000"/>
              <a:gd name="connsiteX704" fmla="*/ 0 w 7467600"/>
              <a:gd name="connsiteY704" fmla="*/ 3015334 h 6858000"/>
              <a:gd name="connsiteX705" fmla="*/ 0 w 7467600"/>
              <a:gd name="connsiteY705" fmla="*/ 2914286 h 6858000"/>
              <a:gd name="connsiteX706" fmla="*/ 36383 w 7467600"/>
              <a:gd name="connsiteY706" fmla="*/ 2901128 h 6858000"/>
              <a:gd name="connsiteX707" fmla="*/ 156329 w 7467600"/>
              <a:gd name="connsiteY707" fmla="*/ 2840533 h 6858000"/>
              <a:gd name="connsiteX708" fmla="*/ 358355 w 7467600"/>
              <a:gd name="connsiteY708" fmla="*/ 2620471 h 6858000"/>
              <a:gd name="connsiteX709" fmla="*/ 510577 w 7467600"/>
              <a:gd name="connsiteY709" fmla="*/ 2501244 h 6858000"/>
              <a:gd name="connsiteX710" fmla="*/ 211967 w 7467600"/>
              <a:gd name="connsiteY710" fmla="*/ 2479171 h 6858000"/>
              <a:gd name="connsiteX711" fmla="*/ 0 w 7467600"/>
              <a:gd name="connsiteY711" fmla="*/ 2476398 h 6858000"/>
              <a:gd name="connsiteX712" fmla="*/ 0 w 7467600"/>
              <a:gd name="connsiteY712" fmla="*/ 2389189 h 6858000"/>
              <a:gd name="connsiteX713" fmla="*/ 103062 w 7467600"/>
              <a:gd name="connsiteY713" fmla="*/ 2389518 h 6858000"/>
              <a:gd name="connsiteX714" fmla="*/ 510734 w 7467600"/>
              <a:gd name="connsiteY714" fmla="*/ 2416201 h 6858000"/>
              <a:gd name="connsiteX715" fmla="*/ 279257 w 7467600"/>
              <a:gd name="connsiteY715" fmla="*/ 2092102 h 6858000"/>
              <a:gd name="connsiteX716" fmla="*/ 65265 w 7467600"/>
              <a:gd name="connsiteY716" fmla="*/ 2006049 h 6858000"/>
              <a:gd name="connsiteX717" fmla="*/ 0 w 7467600"/>
              <a:gd name="connsiteY717" fmla="*/ 1982532 h 6858000"/>
              <a:gd name="connsiteX718" fmla="*/ 0 w 7467600"/>
              <a:gd name="connsiteY718" fmla="*/ 1912789 h 6858000"/>
              <a:gd name="connsiteX719" fmla="*/ 97460 w 7467600"/>
              <a:gd name="connsiteY719" fmla="*/ 1953725 h 6858000"/>
              <a:gd name="connsiteX720" fmla="*/ 221272 w 7467600"/>
              <a:gd name="connsiteY720" fmla="*/ 1980766 h 6858000"/>
              <a:gd name="connsiteX721" fmla="*/ 116765 w 7467600"/>
              <a:gd name="connsiteY721" fmla="*/ 1911033 h 6858000"/>
              <a:gd name="connsiteX722" fmla="*/ 16405 w 7467600"/>
              <a:gd name="connsiteY722" fmla="*/ 1803412 h 6858000"/>
              <a:gd name="connsiteX723" fmla="*/ 0 w 7467600"/>
              <a:gd name="connsiteY723" fmla="*/ 1784777 h 6858000"/>
              <a:gd name="connsiteX724" fmla="*/ 0 w 7467600"/>
              <a:gd name="connsiteY724" fmla="*/ 1740082 h 6858000"/>
              <a:gd name="connsiteX725" fmla="*/ 39394 w 7467600"/>
              <a:gd name="connsiteY725" fmla="*/ 1784856 h 6858000"/>
              <a:gd name="connsiteX726" fmla="*/ 135813 w 7467600"/>
              <a:gd name="connsiteY726" fmla="*/ 1888838 h 6858000"/>
              <a:gd name="connsiteX727" fmla="*/ 242575 w 7467600"/>
              <a:gd name="connsiteY727" fmla="*/ 1958841 h 6858000"/>
              <a:gd name="connsiteX728" fmla="*/ 82197 w 7467600"/>
              <a:gd name="connsiteY728" fmla="*/ 1754826 h 6858000"/>
              <a:gd name="connsiteX729" fmla="*/ 0 w 7467600"/>
              <a:gd name="connsiteY729" fmla="*/ 1679650 h 6858000"/>
              <a:gd name="connsiteX730" fmla="*/ 0 w 7467600"/>
              <a:gd name="connsiteY730" fmla="*/ 1602463 h 6858000"/>
              <a:gd name="connsiteX731" fmla="*/ 84689 w 7467600"/>
              <a:gd name="connsiteY731" fmla="*/ 1677442 h 6858000"/>
              <a:gd name="connsiteX732" fmla="*/ 298437 w 7467600"/>
              <a:gd name="connsiteY732" fmla="*/ 1968019 h 6858000"/>
              <a:gd name="connsiteX733" fmla="*/ 227269 w 7467600"/>
              <a:gd name="connsiteY733" fmla="*/ 1114064 h 6858000"/>
              <a:gd name="connsiteX734" fmla="*/ 248003 w 7467600"/>
              <a:gd name="connsiteY734" fmla="*/ 1089613 h 6858000"/>
              <a:gd name="connsiteX735" fmla="*/ 427020 w 7467600"/>
              <a:gd name="connsiteY735" fmla="*/ 1619803 h 6858000"/>
              <a:gd name="connsiteX736" fmla="*/ 340345 w 7467600"/>
              <a:gd name="connsiteY736" fmla="*/ 2027739 h 6858000"/>
              <a:gd name="connsiteX737" fmla="*/ 360865 w 7467600"/>
              <a:gd name="connsiteY737" fmla="*/ 2044827 h 6858000"/>
              <a:gd name="connsiteX738" fmla="*/ 560414 w 7467600"/>
              <a:gd name="connsiteY738" fmla="*/ 2421457 h 6858000"/>
              <a:gd name="connsiteX739" fmla="*/ 1359703 w 7467600"/>
              <a:gd name="connsiteY739" fmla="*/ 2578554 h 6858000"/>
              <a:gd name="connsiteX740" fmla="*/ 1359422 w 7467600"/>
              <a:gd name="connsiteY740" fmla="*/ 2577994 h 6858000"/>
              <a:gd name="connsiteX741" fmla="*/ 828701 w 7467600"/>
              <a:gd name="connsiteY741" fmla="*/ 1839520 h 6858000"/>
              <a:gd name="connsiteX742" fmla="*/ 494427 w 7467600"/>
              <a:gd name="connsiteY742" fmla="*/ 1092333 h 6858000"/>
              <a:gd name="connsiteX743" fmla="*/ 506322 w 7467600"/>
              <a:gd name="connsiteY743" fmla="*/ 1020997 h 6858000"/>
              <a:gd name="connsiteX744" fmla="*/ 4570198 w 7467600"/>
              <a:gd name="connsiteY744" fmla="*/ 978081 h 6858000"/>
              <a:gd name="connsiteX745" fmla="*/ 4523691 w 7467600"/>
              <a:gd name="connsiteY745" fmla="*/ 1127776 h 6858000"/>
              <a:gd name="connsiteX746" fmla="*/ 4509875 w 7467600"/>
              <a:gd name="connsiteY746" fmla="*/ 1167552 h 6858000"/>
              <a:gd name="connsiteX747" fmla="*/ 4478168 w 7467600"/>
              <a:gd name="connsiteY747" fmla="*/ 1260735 h 6858000"/>
              <a:gd name="connsiteX748" fmla="*/ 4409309 w 7467600"/>
              <a:gd name="connsiteY748" fmla="*/ 1666996 h 6858000"/>
              <a:gd name="connsiteX749" fmla="*/ 4370031 w 7467600"/>
              <a:gd name="connsiteY749" fmla="*/ 1955666 h 6858000"/>
              <a:gd name="connsiteX750" fmla="*/ 4570198 w 7467600"/>
              <a:gd name="connsiteY750" fmla="*/ 978081 h 6858000"/>
              <a:gd name="connsiteX751" fmla="*/ 4557898 w 7467600"/>
              <a:gd name="connsiteY751" fmla="*/ 900011 h 6858000"/>
              <a:gd name="connsiteX752" fmla="*/ 4344840 w 7467600"/>
              <a:gd name="connsiteY752" fmla="*/ 1922038 h 6858000"/>
              <a:gd name="connsiteX753" fmla="*/ 4378710 w 7467600"/>
              <a:gd name="connsiteY753" fmla="*/ 1665516 h 6858000"/>
              <a:gd name="connsiteX754" fmla="*/ 4448798 w 7467600"/>
              <a:gd name="connsiteY754" fmla="*/ 1253024 h 6858000"/>
              <a:gd name="connsiteX755" fmla="*/ 4480315 w 7467600"/>
              <a:gd name="connsiteY755" fmla="*/ 1158454 h 6858000"/>
              <a:gd name="connsiteX756" fmla="*/ 4494133 w 7467600"/>
              <a:gd name="connsiteY756" fmla="*/ 1118676 h 6858000"/>
              <a:gd name="connsiteX757" fmla="*/ 4557898 w 7467600"/>
              <a:gd name="connsiteY757" fmla="*/ 900011 h 6858000"/>
              <a:gd name="connsiteX758" fmla="*/ 5870151 w 7467600"/>
              <a:gd name="connsiteY758" fmla="*/ 898890 h 6858000"/>
              <a:gd name="connsiteX759" fmla="*/ 5861335 w 7467600"/>
              <a:gd name="connsiteY759" fmla="*/ 899177 h 6858000"/>
              <a:gd name="connsiteX760" fmla="*/ 5843702 w 7467600"/>
              <a:gd name="connsiteY760" fmla="*/ 899748 h 6858000"/>
              <a:gd name="connsiteX761" fmla="*/ 5651107 w 7467600"/>
              <a:gd name="connsiteY761" fmla="*/ 920306 h 6858000"/>
              <a:gd name="connsiteX762" fmla="*/ 5459407 w 7467600"/>
              <a:gd name="connsiteY762" fmla="*/ 940975 h 6858000"/>
              <a:gd name="connsiteX763" fmla="*/ 5374846 w 7467600"/>
              <a:gd name="connsiteY763" fmla="*/ 941988 h 6858000"/>
              <a:gd name="connsiteX764" fmla="*/ 5256105 w 7467600"/>
              <a:gd name="connsiteY764" fmla="*/ 945632 h 6858000"/>
              <a:gd name="connsiteX765" fmla="*/ 5107071 w 7467600"/>
              <a:gd name="connsiteY765" fmla="*/ 969720 h 6858000"/>
              <a:gd name="connsiteX766" fmla="*/ 4998681 w 7467600"/>
              <a:gd name="connsiteY766" fmla="*/ 988771 h 6858000"/>
              <a:gd name="connsiteX767" fmla="*/ 5870151 w 7467600"/>
              <a:gd name="connsiteY767" fmla="*/ 898890 h 6858000"/>
              <a:gd name="connsiteX768" fmla="*/ 5504425 w 7467600"/>
              <a:gd name="connsiteY768" fmla="*/ 848067 h 6858000"/>
              <a:gd name="connsiteX769" fmla="*/ 4968849 w 7467600"/>
              <a:gd name="connsiteY769" fmla="*/ 962318 h 6858000"/>
              <a:gd name="connsiteX770" fmla="*/ 5104039 w 7467600"/>
              <a:gd name="connsiteY770" fmla="*/ 940634 h 6858000"/>
              <a:gd name="connsiteX771" fmla="*/ 5256311 w 7467600"/>
              <a:gd name="connsiteY771" fmla="*/ 916490 h 6858000"/>
              <a:gd name="connsiteX772" fmla="*/ 5377381 w 7467600"/>
              <a:gd name="connsiteY772" fmla="*/ 912671 h 6858000"/>
              <a:gd name="connsiteX773" fmla="*/ 5460148 w 7467600"/>
              <a:gd name="connsiteY773" fmla="*/ 911442 h 6858000"/>
              <a:gd name="connsiteX774" fmla="*/ 5648971 w 7467600"/>
              <a:gd name="connsiteY774" fmla="*/ 891331 h 6858000"/>
              <a:gd name="connsiteX775" fmla="*/ 5844807 w 7467600"/>
              <a:gd name="connsiteY775" fmla="*/ 870718 h 6858000"/>
              <a:gd name="connsiteX776" fmla="*/ 5862975 w 7467600"/>
              <a:gd name="connsiteY776" fmla="*/ 869756 h 6858000"/>
              <a:gd name="connsiteX777" fmla="*/ 5920887 w 7467600"/>
              <a:gd name="connsiteY777" fmla="*/ 865929 h 6858000"/>
              <a:gd name="connsiteX778" fmla="*/ 5504425 w 7467600"/>
              <a:gd name="connsiteY778" fmla="*/ 848067 h 6858000"/>
              <a:gd name="connsiteX779" fmla="*/ 3607114 w 7467600"/>
              <a:gd name="connsiteY779" fmla="*/ 467441 h 6858000"/>
              <a:gd name="connsiteX780" fmla="*/ 3296242 w 7467600"/>
              <a:gd name="connsiteY780" fmla="*/ 807991 h 6858000"/>
              <a:gd name="connsiteX781" fmla="*/ 3174674 w 7467600"/>
              <a:gd name="connsiteY781" fmla="*/ 919759 h 6858000"/>
              <a:gd name="connsiteX782" fmla="*/ 3042978 w 7467600"/>
              <a:gd name="connsiteY782" fmla="*/ 1054894 h 6858000"/>
              <a:gd name="connsiteX783" fmla="*/ 2968914 w 7467600"/>
              <a:gd name="connsiteY783" fmla="*/ 1133756 h 6858000"/>
              <a:gd name="connsiteX784" fmla="*/ 3103823 w 7467600"/>
              <a:gd name="connsiteY784" fmla="*/ 1026814 h 6858000"/>
              <a:gd name="connsiteX785" fmla="*/ 3607114 w 7467600"/>
              <a:gd name="connsiteY785" fmla="*/ 467441 h 6858000"/>
              <a:gd name="connsiteX786" fmla="*/ 3744487 w 7467600"/>
              <a:gd name="connsiteY786" fmla="*/ 383136 h 6858000"/>
              <a:gd name="connsiteX787" fmla="*/ 3970213 w 7467600"/>
              <a:gd name="connsiteY787" fmla="*/ 995559 h 6858000"/>
              <a:gd name="connsiteX788" fmla="*/ 3744487 w 7467600"/>
              <a:gd name="connsiteY788" fmla="*/ 383136 h 6858000"/>
              <a:gd name="connsiteX789" fmla="*/ 3624562 w 7467600"/>
              <a:gd name="connsiteY789" fmla="*/ 367041 h 6858000"/>
              <a:gd name="connsiteX790" fmla="*/ 3489712 w 7467600"/>
              <a:gd name="connsiteY790" fmla="*/ 485386 h 6858000"/>
              <a:gd name="connsiteX791" fmla="*/ 3182994 w 7467600"/>
              <a:gd name="connsiteY791" fmla="*/ 828265 h 6858000"/>
              <a:gd name="connsiteX792" fmla="*/ 2892114 w 7467600"/>
              <a:gd name="connsiteY792" fmla="*/ 1172635 h 6858000"/>
              <a:gd name="connsiteX793" fmla="*/ 3021459 w 7467600"/>
              <a:gd name="connsiteY793" fmla="*/ 1035385 h 6858000"/>
              <a:gd name="connsiteX794" fmla="*/ 3153873 w 7467600"/>
              <a:gd name="connsiteY794" fmla="*/ 898971 h 6858000"/>
              <a:gd name="connsiteX795" fmla="*/ 3276511 w 7467600"/>
              <a:gd name="connsiteY795" fmla="*/ 786423 h 6858000"/>
              <a:gd name="connsiteX796" fmla="*/ 3584154 w 7467600"/>
              <a:gd name="connsiteY796" fmla="*/ 448218 h 6858000"/>
              <a:gd name="connsiteX797" fmla="*/ 3624562 w 7467600"/>
              <a:gd name="connsiteY797" fmla="*/ 367041 h 6858000"/>
              <a:gd name="connsiteX798" fmla="*/ 3766672 w 7467600"/>
              <a:gd name="connsiteY798" fmla="*/ 359429 h 6858000"/>
              <a:gd name="connsiteX799" fmla="*/ 3996338 w 7467600"/>
              <a:gd name="connsiteY799" fmla="*/ 968237 h 6858000"/>
              <a:gd name="connsiteX800" fmla="*/ 3766672 w 7467600"/>
              <a:gd name="connsiteY800" fmla="*/ 359429 h 6858000"/>
              <a:gd name="connsiteX801" fmla="*/ 5805386 w 7467600"/>
              <a:gd name="connsiteY801" fmla="*/ 239240 h 6858000"/>
              <a:gd name="connsiteX802" fmla="*/ 5736947 w 7467600"/>
              <a:gd name="connsiteY802" fmla="*/ 261367 h 6858000"/>
              <a:gd name="connsiteX803" fmla="*/ 5427012 w 7467600"/>
              <a:gd name="connsiteY803" fmla="*/ 311272 h 6858000"/>
              <a:gd name="connsiteX804" fmla="*/ 5147818 w 7467600"/>
              <a:gd name="connsiteY804" fmla="*/ 322112 h 6858000"/>
              <a:gd name="connsiteX805" fmla="*/ 5060854 w 7467600"/>
              <a:gd name="connsiteY805" fmla="*/ 311882 h 6858000"/>
              <a:gd name="connsiteX806" fmla="*/ 4945989 w 7467600"/>
              <a:gd name="connsiteY806" fmla="*/ 300516 h 6858000"/>
              <a:gd name="connsiteX807" fmla="*/ 5410479 w 7467600"/>
              <a:gd name="connsiteY807" fmla="*/ 348434 h 6858000"/>
              <a:gd name="connsiteX808" fmla="*/ 5805386 w 7467600"/>
              <a:gd name="connsiteY808" fmla="*/ 239240 h 6858000"/>
              <a:gd name="connsiteX809" fmla="*/ 5905192 w 7467600"/>
              <a:gd name="connsiteY809" fmla="*/ 163079 h 6858000"/>
              <a:gd name="connsiteX810" fmla="*/ 5865655 w 7467600"/>
              <a:gd name="connsiteY810" fmla="*/ 171901 h 6858000"/>
              <a:gd name="connsiteX811" fmla="*/ 5259740 w 7467600"/>
              <a:gd name="connsiteY811" fmla="*/ 257013 h 6858000"/>
              <a:gd name="connsiteX812" fmla="*/ 5208466 w 7467600"/>
              <a:gd name="connsiteY812" fmla="*/ 257550 h 6858000"/>
              <a:gd name="connsiteX813" fmla="*/ 4980204 w 7467600"/>
              <a:gd name="connsiteY813" fmla="*/ 271903 h 6858000"/>
              <a:gd name="connsiteX814" fmla="*/ 5068068 w 7467600"/>
              <a:gd name="connsiteY814" fmla="*/ 282244 h 6858000"/>
              <a:gd name="connsiteX815" fmla="*/ 5153231 w 7467600"/>
              <a:gd name="connsiteY815" fmla="*/ 292240 h 6858000"/>
              <a:gd name="connsiteX816" fmla="*/ 5426491 w 7467600"/>
              <a:gd name="connsiteY816" fmla="*/ 281128 h 6858000"/>
              <a:gd name="connsiteX817" fmla="*/ 5731212 w 7467600"/>
              <a:gd name="connsiteY817" fmla="*/ 231951 h 6858000"/>
              <a:gd name="connsiteX818" fmla="*/ 5905192 w 7467600"/>
              <a:gd name="connsiteY818" fmla="*/ 163079 h 6858000"/>
              <a:gd name="connsiteX819" fmla="*/ 5944437 w 7467600"/>
              <a:gd name="connsiteY819" fmla="*/ 113829 h 6858000"/>
              <a:gd name="connsiteX820" fmla="*/ 5825032 w 7467600"/>
              <a:gd name="connsiteY820" fmla="*/ 146405 h 6858000"/>
              <a:gd name="connsiteX821" fmla="*/ 4955599 w 7467600"/>
              <a:gd name="connsiteY821" fmla="*/ 247008 h 6858000"/>
              <a:gd name="connsiteX822" fmla="*/ 5210104 w 7467600"/>
              <a:gd name="connsiteY822" fmla="*/ 228123 h 6858000"/>
              <a:gd name="connsiteX823" fmla="*/ 5261015 w 7467600"/>
              <a:gd name="connsiteY823" fmla="*/ 227087 h 6858000"/>
              <a:gd name="connsiteX824" fmla="*/ 5861181 w 7467600"/>
              <a:gd name="connsiteY824" fmla="*/ 143093 h 6858000"/>
              <a:gd name="connsiteX825" fmla="*/ 5961252 w 7467600"/>
              <a:gd name="connsiteY825" fmla="*/ 114820 h 6858000"/>
              <a:gd name="connsiteX826" fmla="*/ 5944437 w 7467600"/>
              <a:gd name="connsiteY826" fmla="*/ 113829 h 6858000"/>
              <a:gd name="connsiteX827" fmla="*/ 3882765 w 7467600"/>
              <a:gd name="connsiteY827" fmla="*/ 0 h 6858000"/>
              <a:gd name="connsiteX828" fmla="*/ 3995099 w 7467600"/>
              <a:gd name="connsiteY828" fmla="*/ 0 h 6858000"/>
              <a:gd name="connsiteX829" fmla="*/ 4163818 w 7467600"/>
              <a:gd name="connsiteY829" fmla="*/ 234104 h 6858000"/>
              <a:gd name="connsiteX830" fmla="*/ 4172099 w 7467600"/>
              <a:gd name="connsiteY830" fmla="*/ 234207 h 6858000"/>
              <a:gd name="connsiteX831" fmla="*/ 4784282 w 7467600"/>
              <a:gd name="connsiteY831" fmla="*/ 276561 h 6858000"/>
              <a:gd name="connsiteX832" fmla="*/ 4801687 w 7467600"/>
              <a:gd name="connsiteY832" fmla="*/ 267764 h 6858000"/>
              <a:gd name="connsiteX833" fmla="*/ 6082788 w 7467600"/>
              <a:gd name="connsiteY833" fmla="*/ 64119 h 6858000"/>
              <a:gd name="connsiteX834" fmla="*/ 6099442 w 7467600"/>
              <a:gd name="connsiteY834" fmla="*/ 82568 h 6858000"/>
              <a:gd name="connsiteX835" fmla="*/ 4804137 w 7467600"/>
              <a:gd name="connsiteY835" fmla="*/ 320931 h 6858000"/>
              <a:gd name="connsiteX836" fmla="*/ 4227047 w 7467600"/>
              <a:gd name="connsiteY836" fmla="*/ 313415 h 6858000"/>
              <a:gd name="connsiteX837" fmla="*/ 4346041 w 7467600"/>
              <a:gd name="connsiteY837" fmla="*/ 456086 h 6858000"/>
              <a:gd name="connsiteX838" fmla="*/ 4870967 w 7467600"/>
              <a:gd name="connsiteY838" fmla="*/ 963061 h 6858000"/>
              <a:gd name="connsiteX839" fmla="*/ 4889647 w 7467600"/>
              <a:gd name="connsiteY839" fmla="*/ 957147 h 6858000"/>
              <a:gd name="connsiteX840" fmla="*/ 5422504 w 7467600"/>
              <a:gd name="connsiteY840" fmla="*/ 805191 h 6858000"/>
              <a:gd name="connsiteX841" fmla="*/ 6087656 w 7467600"/>
              <a:gd name="connsiteY841" fmla="*/ 826703 h 6858000"/>
              <a:gd name="connsiteX842" fmla="*/ 6058717 w 7467600"/>
              <a:gd name="connsiteY842" fmla="*/ 865992 h 6858000"/>
              <a:gd name="connsiteX843" fmla="*/ 4974153 w 7467600"/>
              <a:gd name="connsiteY843" fmla="*/ 1045456 h 6858000"/>
              <a:gd name="connsiteX844" fmla="*/ 5627835 w 7467600"/>
              <a:gd name="connsiteY844" fmla="*/ 1472077 h 6858000"/>
              <a:gd name="connsiteX845" fmla="*/ 5629817 w 7467600"/>
              <a:gd name="connsiteY845" fmla="*/ 1471412 h 6858000"/>
              <a:gd name="connsiteX846" fmla="*/ 5634124 w 7467600"/>
              <a:gd name="connsiteY846" fmla="*/ 1470572 h 6858000"/>
              <a:gd name="connsiteX847" fmla="*/ 5755832 w 7467600"/>
              <a:gd name="connsiteY847" fmla="*/ 1383886 h 6858000"/>
              <a:gd name="connsiteX848" fmla="*/ 6014186 w 7467600"/>
              <a:gd name="connsiteY848" fmla="*/ 1279799 h 6858000"/>
              <a:gd name="connsiteX849" fmla="*/ 6901619 w 7467600"/>
              <a:gd name="connsiteY849" fmla="*/ 1047874 h 6858000"/>
              <a:gd name="connsiteX850" fmla="*/ 6931566 w 7467600"/>
              <a:gd name="connsiteY850" fmla="*/ 1062034 h 6858000"/>
              <a:gd name="connsiteX851" fmla="*/ 5790982 w 7467600"/>
              <a:gd name="connsiteY851" fmla="*/ 1561380 h 6858000"/>
              <a:gd name="connsiteX852" fmla="*/ 6188971 w 7467600"/>
              <a:gd name="connsiteY852" fmla="*/ 1755168 h 6858000"/>
              <a:gd name="connsiteX853" fmla="*/ 6202446 w 7467600"/>
              <a:gd name="connsiteY853" fmla="*/ 1752268 h 6858000"/>
              <a:gd name="connsiteX854" fmla="*/ 7179560 w 7467600"/>
              <a:gd name="connsiteY854" fmla="*/ 1467551 h 6858000"/>
              <a:gd name="connsiteX855" fmla="*/ 7158730 w 7467600"/>
              <a:gd name="connsiteY855" fmla="*/ 1507835 h 6858000"/>
              <a:gd name="connsiteX856" fmla="*/ 6326959 w 7467600"/>
              <a:gd name="connsiteY856" fmla="*/ 1817686 h 6858000"/>
              <a:gd name="connsiteX857" fmla="*/ 6537433 w 7467600"/>
              <a:gd name="connsiteY857" fmla="*/ 1907790 h 6858000"/>
              <a:gd name="connsiteX858" fmla="*/ 6550221 w 7467600"/>
              <a:gd name="connsiteY858" fmla="*/ 1910729 h 6858000"/>
              <a:gd name="connsiteX859" fmla="*/ 6964438 w 7467600"/>
              <a:gd name="connsiteY859" fmla="*/ 2209505 h 6858000"/>
              <a:gd name="connsiteX860" fmla="*/ 7367862 w 7467600"/>
              <a:gd name="connsiteY860" fmla="*/ 2806833 h 6858000"/>
              <a:gd name="connsiteX861" fmla="*/ 7364329 w 7467600"/>
              <a:gd name="connsiteY861" fmla="*/ 2826907 h 6858000"/>
              <a:gd name="connsiteX862" fmla="*/ 7290545 w 7467600"/>
              <a:gd name="connsiteY862" fmla="*/ 2850663 h 6858000"/>
              <a:gd name="connsiteX863" fmla="*/ 6472036 w 7467600"/>
              <a:gd name="connsiteY863" fmla="*/ 1959003 h 6858000"/>
              <a:gd name="connsiteX864" fmla="*/ 5792897 w 7467600"/>
              <a:gd name="connsiteY864" fmla="*/ 1647747 h 6858000"/>
              <a:gd name="connsiteX865" fmla="*/ 5842751 w 7467600"/>
              <a:gd name="connsiteY865" fmla="*/ 1816112 h 6858000"/>
              <a:gd name="connsiteX866" fmla="*/ 5847424 w 7467600"/>
              <a:gd name="connsiteY866" fmla="*/ 1815776 h 6858000"/>
              <a:gd name="connsiteX867" fmla="*/ 6399821 w 7467600"/>
              <a:gd name="connsiteY867" fmla="*/ 2344799 h 6858000"/>
              <a:gd name="connsiteX868" fmla="*/ 6323232 w 7467600"/>
              <a:gd name="connsiteY868" fmla="*/ 2389634 h 6858000"/>
              <a:gd name="connsiteX869" fmla="*/ 5942958 w 7467600"/>
              <a:gd name="connsiteY869" fmla="*/ 2077708 h 6858000"/>
              <a:gd name="connsiteX870" fmla="*/ 5921559 w 7467600"/>
              <a:gd name="connsiteY870" fmla="*/ 2378596 h 6858000"/>
              <a:gd name="connsiteX871" fmla="*/ 5817651 w 7467600"/>
              <a:gd name="connsiteY871" fmla="*/ 3023919 h 6858000"/>
              <a:gd name="connsiteX872" fmla="*/ 5729634 w 7467600"/>
              <a:gd name="connsiteY872" fmla="*/ 3051849 h 6858000"/>
              <a:gd name="connsiteX873" fmla="*/ 5611018 w 7467600"/>
              <a:gd name="connsiteY873" fmla="*/ 2316769 h 6858000"/>
              <a:gd name="connsiteX874" fmla="*/ 5687608 w 7467600"/>
              <a:gd name="connsiteY874" fmla="*/ 2039972 h 6858000"/>
              <a:gd name="connsiteX875" fmla="*/ 5657554 w 7467600"/>
              <a:gd name="connsiteY875" fmla="*/ 1576445 h 6858000"/>
              <a:gd name="connsiteX876" fmla="*/ 5150475 w 7467600"/>
              <a:gd name="connsiteY876" fmla="*/ 1274012 h 6858000"/>
              <a:gd name="connsiteX877" fmla="*/ 5349142 w 7467600"/>
              <a:gd name="connsiteY877" fmla="*/ 2204405 h 6858000"/>
              <a:gd name="connsiteX878" fmla="*/ 5262214 w 7467600"/>
              <a:gd name="connsiteY878" fmla="*/ 2233836 h 6858000"/>
              <a:gd name="connsiteX879" fmla="*/ 4981539 w 7467600"/>
              <a:gd name="connsiteY879" fmla="*/ 1542201 h 6858000"/>
              <a:gd name="connsiteX880" fmla="*/ 4958461 w 7467600"/>
              <a:gd name="connsiteY880" fmla="*/ 1136957 h 6858000"/>
              <a:gd name="connsiteX881" fmla="*/ 4655015 w 7467600"/>
              <a:gd name="connsiteY881" fmla="*/ 891426 h 6858000"/>
              <a:gd name="connsiteX882" fmla="*/ 4348002 w 7467600"/>
              <a:gd name="connsiteY882" fmla="*/ 2205895 h 6858000"/>
              <a:gd name="connsiteX883" fmla="*/ 4262250 w 7467600"/>
              <a:gd name="connsiteY883" fmla="*/ 2219972 h 6858000"/>
              <a:gd name="connsiteX884" fmla="*/ 4550611 w 7467600"/>
              <a:gd name="connsiteY884" fmla="*/ 817540 h 6858000"/>
              <a:gd name="connsiteX885" fmla="*/ 4564418 w 7467600"/>
              <a:gd name="connsiteY885" fmla="*/ 808293 h 6858000"/>
              <a:gd name="connsiteX886" fmla="*/ 4266388 w 7467600"/>
              <a:gd name="connsiteY886" fmla="*/ 500083 h 6858000"/>
              <a:gd name="connsiteX887" fmla="*/ 4032842 w 7467600"/>
              <a:gd name="connsiteY887" fmla="*/ 211809 h 6858000"/>
              <a:gd name="connsiteX888" fmla="*/ 3882765 w 7467600"/>
              <a:gd name="connsiteY888" fmla="*/ 0 h 6858000"/>
              <a:gd name="connsiteX889" fmla="*/ 3721337 w 7467600"/>
              <a:gd name="connsiteY889" fmla="*/ 0 h 6858000"/>
              <a:gd name="connsiteX890" fmla="*/ 3797544 w 7467600"/>
              <a:gd name="connsiteY890" fmla="*/ 0 h 6858000"/>
              <a:gd name="connsiteX891" fmla="*/ 3775734 w 7467600"/>
              <a:gd name="connsiteY891" fmla="*/ 95131 h 6858000"/>
              <a:gd name="connsiteX892" fmla="*/ 3724807 w 7467600"/>
              <a:gd name="connsiteY892" fmla="*/ 272257 h 6858000"/>
              <a:gd name="connsiteX893" fmla="*/ 3726844 w 7467600"/>
              <a:gd name="connsiteY893" fmla="*/ 282988 h 6858000"/>
              <a:gd name="connsiteX894" fmla="*/ 3742664 w 7467600"/>
              <a:gd name="connsiteY894" fmla="*/ 279918 h 6858000"/>
              <a:gd name="connsiteX895" fmla="*/ 4103910 w 7467600"/>
              <a:gd name="connsiteY895" fmla="*/ 1161917 h 6858000"/>
              <a:gd name="connsiteX896" fmla="*/ 4020269 w 7467600"/>
              <a:gd name="connsiteY896" fmla="*/ 1200406 h 6858000"/>
              <a:gd name="connsiteX897" fmla="*/ 3674882 w 7467600"/>
              <a:gd name="connsiteY897" fmla="*/ 488524 h 6858000"/>
              <a:gd name="connsiteX898" fmla="*/ 3132682 w 7467600"/>
              <a:gd name="connsiteY898" fmla="*/ 1072284 h 6858000"/>
              <a:gd name="connsiteX899" fmla="*/ 2716346 w 7467600"/>
              <a:gd name="connsiteY899" fmla="*/ 1276376 h 6858000"/>
              <a:gd name="connsiteX900" fmla="*/ 2716772 w 7467600"/>
              <a:gd name="connsiteY900" fmla="*/ 1255462 h 6858000"/>
              <a:gd name="connsiteX901" fmla="*/ 3471096 w 7467600"/>
              <a:gd name="connsiteY901" fmla="*/ 437072 h 6858000"/>
              <a:gd name="connsiteX902" fmla="*/ 3639057 w 7467600"/>
              <a:gd name="connsiteY902" fmla="*/ 286334 h 6858000"/>
              <a:gd name="connsiteX903" fmla="*/ 3640309 w 7467600"/>
              <a:gd name="connsiteY903" fmla="*/ 284664 h 6858000"/>
              <a:gd name="connsiteX904" fmla="*/ 3646022 w 7467600"/>
              <a:gd name="connsiteY904" fmla="*/ 276711 h 6858000"/>
              <a:gd name="connsiteX905" fmla="*/ 3707943 w 7467600"/>
              <a:gd name="connsiteY905" fmla="*/ 65958 h 6858000"/>
              <a:gd name="connsiteX906" fmla="*/ 3721337 w 7467600"/>
              <a:gd name="connsiteY906" fmla="*/ 0 h 6858000"/>
              <a:gd name="connsiteX907" fmla="*/ 2867960 w 7467600"/>
              <a:gd name="connsiteY907" fmla="*/ 0 h 6858000"/>
              <a:gd name="connsiteX908" fmla="*/ 2926351 w 7467600"/>
              <a:gd name="connsiteY908" fmla="*/ 0 h 6858000"/>
              <a:gd name="connsiteX909" fmla="*/ 2902823 w 7467600"/>
              <a:gd name="connsiteY909" fmla="*/ 262929 h 6858000"/>
              <a:gd name="connsiteX910" fmla="*/ 2940663 w 7467600"/>
              <a:gd name="connsiteY910" fmla="*/ 140884 h 6858000"/>
              <a:gd name="connsiteX911" fmla="*/ 2947039 w 7467600"/>
              <a:gd name="connsiteY911" fmla="*/ 122524 h 6858000"/>
              <a:gd name="connsiteX912" fmla="*/ 2984316 w 7467600"/>
              <a:gd name="connsiteY912" fmla="*/ 0 h 6858000"/>
              <a:gd name="connsiteX913" fmla="*/ 3016114 w 7467600"/>
              <a:gd name="connsiteY913" fmla="*/ 0 h 6858000"/>
              <a:gd name="connsiteX914" fmla="*/ 2979949 w 7467600"/>
              <a:gd name="connsiteY914" fmla="*/ 119274 h 6858000"/>
              <a:gd name="connsiteX915" fmla="*/ 3023879 w 7467600"/>
              <a:gd name="connsiteY915" fmla="*/ 0 h 6858000"/>
              <a:gd name="connsiteX916" fmla="*/ 3105400 w 7467600"/>
              <a:gd name="connsiteY916" fmla="*/ 0 h 6858000"/>
              <a:gd name="connsiteX917" fmla="*/ 3094669 w 7467600"/>
              <a:gd name="connsiteY917" fmla="*/ 30308 h 6858000"/>
              <a:gd name="connsiteX918" fmla="*/ 2901945 w 7467600"/>
              <a:gd name="connsiteY918" fmla="*/ 466538 h 6858000"/>
              <a:gd name="connsiteX919" fmla="*/ 2815209 w 7467600"/>
              <a:gd name="connsiteY919" fmla="*/ 497361 h 6858000"/>
              <a:gd name="connsiteX920" fmla="*/ 2844845 w 7467600"/>
              <a:gd name="connsiteY920" fmla="*/ 127638 h 6858000"/>
              <a:gd name="connsiteX921" fmla="*/ 2867960 w 7467600"/>
              <a:gd name="connsiteY921" fmla="*/ 0 h 6858000"/>
              <a:gd name="connsiteX922" fmla="*/ 1057230 w 7467600"/>
              <a:gd name="connsiteY922" fmla="*/ 0 h 6858000"/>
              <a:gd name="connsiteX923" fmla="*/ 1111003 w 7467600"/>
              <a:gd name="connsiteY923" fmla="*/ 0 h 6858000"/>
              <a:gd name="connsiteX924" fmla="*/ 1125553 w 7467600"/>
              <a:gd name="connsiteY924" fmla="*/ 52588 h 6858000"/>
              <a:gd name="connsiteX925" fmla="*/ 1304276 w 7467600"/>
              <a:gd name="connsiteY925" fmla="*/ 476275 h 6858000"/>
              <a:gd name="connsiteX926" fmla="*/ 1492066 w 7467600"/>
              <a:gd name="connsiteY926" fmla="*/ 886333 h 6858000"/>
              <a:gd name="connsiteX927" fmla="*/ 1423698 w 7467600"/>
              <a:gd name="connsiteY927" fmla="*/ 710817 h 6858000"/>
              <a:gd name="connsiteX928" fmla="*/ 1357609 w 7467600"/>
              <a:gd name="connsiteY928" fmla="*/ 532892 h 6858000"/>
              <a:gd name="connsiteX929" fmla="*/ 1309550 w 7467600"/>
              <a:gd name="connsiteY929" fmla="*/ 374031 h 6858000"/>
              <a:gd name="connsiteX930" fmla="*/ 1193673 w 7467600"/>
              <a:gd name="connsiteY930" fmla="*/ 49533 h 6858000"/>
              <a:gd name="connsiteX931" fmla="*/ 1164391 w 7467600"/>
              <a:gd name="connsiteY931" fmla="*/ 0 h 6858000"/>
              <a:gd name="connsiteX932" fmla="*/ 1200666 w 7467600"/>
              <a:gd name="connsiteY932" fmla="*/ 0 h 6858000"/>
              <a:gd name="connsiteX933" fmla="*/ 1223408 w 7467600"/>
              <a:gd name="connsiteY933" fmla="*/ 38996 h 6858000"/>
              <a:gd name="connsiteX934" fmla="*/ 1339635 w 7467600"/>
              <a:gd name="connsiteY934" fmla="*/ 365517 h 6858000"/>
              <a:gd name="connsiteX935" fmla="*/ 1387469 w 7467600"/>
              <a:gd name="connsiteY935" fmla="*/ 523079 h 6858000"/>
              <a:gd name="connsiteX936" fmla="*/ 1452685 w 7467600"/>
              <a:gd name="connsiteY936" fmla="*/ 699806 h 6858000"/>
              <a:gd name="connsiteX937" fmla="*/ 1492092 w 7467600"/>
              <a:gd name="connsiteY937" fmla="*/ 800424 h 6858000"/>
              <a:gd name="connsiteX938" fmla="*/ 1455302 w 7467600"/>
              <a:gd name="connsiteY938" fmla="*/ 632913 h 6858000"/>
              <a:gd name="connsiteX939" fmla="*/ 1222336 w 7467600"/>
              <a:gd name="connsiteY939" fmla="*/ 9480 h 6858000"/>
              <a:gd name="connsiteX940" fmla="*/ 1214634 w 7467600"/>
              <a:gd name="connsiteY940" fmla="*/ 0 h 6858000"/>
              <a:gd name="connsiteX941" fmla="*/ 1289827 w 7467600"/>
              <a:gd name="connsiteY941" fmla="*/ 0 h 6858000"/>
              <a:gd name="connsiteX942" fmla="*/ 1321076 w 7467600"/>
              <a:gd name="connsiteY942" fmla="*/ 59722 h 6858000"/>
              <a:gd name="connsiteX943" fmla="*/ 1512579 w 7467600"/>
              <a:gd name="connsiteY943" fmla="*/ 626441 h 6858000"/>
              <a:gd name="connsiteX944" fmla="*/ 1506076 w 7467600"/>
              <a:gd name="connsiteY944" fmla="*/ 1089289 h 6858000"/>
              <a:gd name="connsiteX945" fmla="*/ 1486346 w 7467600"/>
              <a:gd name="connsiteY945" fmla="*/ 1079919 h 6858000"/>
              <a:gd name="connsiteX946" fmla="*/ 1070511 w 7467600"/>
              <a:gd name="connsiteY946" fmla="*/ 48609 h 6858000"/>
              <a:gd name="connsiteX947" fmla="*/ 1057230 w 7467600"/>
              <a:gd name="connsiteY947" fmla="*/ 0 h 6858000"/>
              <a:gd name="connsiteX948" fmla="*/ 43151 w 7467600"/>
              <a:gd name="connsiteY948" fmla="*/ 0 h 6858000"/>
              <a:gd name="connsiteX949" fmla="*/ 95283 w 7467600"/>
              <a:gd name="connsiteY949" fmla="*/ 0 h 6858000"/>
              <a:gd name="connsiteX950" fmla="*/ 300708 w 7467600"/>
              <a:gd name="connsiteY950" fmla="*/ 154571 h 6858000"/>
              <a:gd name="connsiteX951" fmla="*/ 530414 w 7467600"/>
              <a:gd name="connsiteY951" fmla="*/ 354673 h 6858000"/>
              <a:gd name="connsiteX952" fmla="*/ 333785 w 7467600"/>
              <a:gd name="connsiteY952" fmla="*/ 161564 h 6858000"/>
              <a:gd name="connsiteX953" fmla="*/ 147005 w 7467600"/>
              <a:gd name="connsiteY953" fmla="*/ 0 h 6858000"/>
              <a:gd name="connsiteX954" fmla="*/ 272509 w 7467600"/>
              <a:gd name="connsiteY954" fmla="*/ 0 h 6858000"/>
              <a:gd name="connsiteX955" fmla="*/ 326276 w 7467600"/>
              <a:gd name="connsiteY955" fmla="*/ 45847 h 6858000"/>
              <a:gd name="connsiteX956" fmla="*/ 823759 w 7467600"/>
              <a:gd name="connsiteY956" fmla="*/ 574145 h 6858000"/>
              <a:gd name="connsiteX957" fmla="*/ 811254 w 7467600"/>
              <a:gd name="connsiteY957" fmla="*/ 665546 h 6858000"/>
              <a:gd name="connsiteX958" fmla="*/ 154042 w 7467600"/>
              <a:gd name="connsiteY958" fmla="*/ 261522 h 6858000"/>
              <a:gd name="connsiteX959" fmla="*/ 13550 w 7467600"/>
              <a:gd name="connsiteY959" fmla="*/ 158423 h 6858000"/>
              <a:gd name="connsiteX960" fmla="*/ 0 w 7467600"/>
              <a:gd name="connsiteY960" fmla="*/ 146618 h 6858000"/>
              <a:gd name="connsiteX961" fmla="*/ 0 w 7467600"/>
              <a:gd name="connsiteY961" fmla="*/ 59161 h 6858000"/>
              <a:gd name="connsiteX962" fmla="*/ 45427 w 7467600"/>
              <a:gd name="connsiteY962" fmla="*/ 101078 h 6858000"/>
              <a:gd name="connsiteX963" fmla="*/ 630103 w 7467600"/>
              <a:gd name="connsiteY963" fmla="*/ 485885 h 6858000"/>
              <a:gd name="connsiteX964" fmla="*/ 532040 w 7467600"/>
              <a:gd name="connsiteY964" fmla="*/ 399359 h 6858000"/>
              <a:gd name="connsiteX965" fmla="*/ 517618 w 7467600"/>
              <a:gd name="connsiteY965" fmla="*/ 385726 h 6858000"/>
              <a:gd name="connsiteX966" fmla="*/ 285074 w 7467600"/>
              <a:gd name="connsiteY966" fmla="*/ 182755 h 6858000"/>
              <a:gd name="connsiteX967" fmla="*/ 43151 w 7467600"/>
              <a:gd name="connsiteY96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5845526 h 6858000"/>
              <a:gd name="connsiteX77" fmla="*/ 7467600 w 7467600"/>
              <a:gd name="connsiteY77" fmla="*/ 6012219 h 6858000"/>
              <a:gd name="connsiteX78" fmla="*/ 7356878 w 7467600"/>
              <a:gd name="connsiteY78" fmla="*/ 5981332 h 6858000"/>
              <a:gd name="connsiteX79" fmla="*/ 7467600 w 7467600"/>
              <a:gd name="connsiteY79" fmla="*/ 6117703 h 6858000"/>
              <a:gd name="connsiteX80" fmla="*/ 7467600 w 7467600"/>
              <a:gd name="connsiteY80" fmla="*/ 6163634 h 6858000"/>
              <a:gd name="connsiteX81" fmla="*/ 7403637 w 7467600"/>
              <a:gd name="connsiteY81" fmla="*/ 6083957 h 6858000"/>
              <a:gd name="connsiteX82" fmla="*/ 7254615 w 7467600"/>
              <a:gd name="connsiteY82" fmla="*/ 5911918 h 6858000"/>
              <a:gd name="connsiteX83" fmla="*/ 7312589 w 7467600"/>
              <a:gd name="connsiteY83" fmla="*/ 5982309 h 6858000"/>
              <a:gd name="connsiteX84" fmla="*/ 7448321 w 7467600"/>
              <a:gd name="connsiteY84" fmla="*/ 6190991 h 6858000"/>
              <a:gd name="connsiteX85" fmla="*/ 7467600 w 7467600"/>
              <a:gd name="connsiteY85" fmla="*/ 6221686 h 6858000"/>
              <a:gd name="connsiteX86" fmla="*/ 7467600 w 7467600"/>
              <a:gd name="connsiteY86" fmla="*/ 6334256 h 6858000"/>
              <a:gd name="connsiteX87" fmla="*/ 7454976 w 7467600"/>
              <a:gd name="connsiteY87" fmla="*/ 6318297 h 6858000"/>
              <a:gd name="connsiteX88" fmla="*/ 1456157 w 7467600"/>
              <a:gd name="connsiteY88" fmla="*/ 5371404 h 6858000"/>
              <a:gd name="connsiteX89" fmla="*/ 1244432 w 7467600"/>
              <a:gd name="connsiteY89" fmla="*/ 5385601 h 6858000"/>
              <a:gd name="connsiteX90" fmla="*/ 973990 w 7467600"/>
              <a:gd name="connsiteY90" fmla="*/ 5424940 h 6858000"/>
              <a:gd name="connsiteX91" fmla="*/ 1103809 w 7467600"/>
              <a:gd name="connsiteY91" fmla="*/ 5433720 h 6858000"/>
              <a:gd name="connsiteX92" fmla="*/ 1123454 w 7467600"/>
              <a:gd name="connsiteY92" fmla="*/ 5435727 h 6858000"/>
              <a:gd name="connsiteX93" fmla="*/ 1737017 w 7467600"/>
              <a:gd name="connsiteY93" fmla="*/ 5452183 h 6858000"/>
              <a:gd name="connsiteX94" fmla="*/ 1824397 w 7467600"/>
              <a:gd name="connsiteY94" fmla="*/ 5447757 h 6858000"/>
              <a:gd name="connsiteX95" fmla="*/ 2070059 w 7467600"/>
              <a:gd name="connsiteY95" fmla="*/ 5441660 h 6858000"/>
              <a:gd name="connsiteX96" fmla="*/ 1456157 w 7467600"/>
              <a:gd name="connsiteY96" fmla="*/ 5371404 h 6858000"/>
              <a:gd name="connsiteX97" fmla="*/ 4988186 w 7467600"/>
              <a:gd name="connsiteY97" fmla="*/ 5216467 h 6858000"/>
              <a:gd name="connsiteX98" fmla="*/ 4777334 w 7467600"/>
              <a:gd name="connsiteY98" fmla="*/ 5406072 h 6858000"/>
              <a:gd name="connsiteX99" fmla="*/ 4718341 w 7467600"/>
              <a:gd name="connsiteY99" fmla="*/ 5468043 h 6858000"/>
              <a:gd name="connsiteX100" fmla="*/ 4604655 w 7467600"/>
              <a:gd name="connsiteY100" fmla="*/ 5583434 h 6858000"/>
              <a:gd name="connsiteX101" fmla="*/ 4565074 w 7467600"/>
              <a:gd name="connsiteY101" fmla="*/ 5618550 h 6858000"/>
              <a:gd name="connsiteX102" fmla="*/ 4988186 w 7467600"/>
              <a:gd name="connsiteY102" fmla="*/ 5216467 h 6858000"/>
              <a:gd name="connsiteX103" fmla="*/ 4978032 w 7467600"/>
              <a:gd name="connsiteY103" fmla="*/ 5183809 h 6858000"/>
              <a:gd name="connsiteX104" fmla="*/ 4463413 w 7467600"/>
              <a:gd name="connsiteY104" fmla="*/ 5615162 h 6858000"/>
              <a:gd name="connsiteX105" fmla="*/ 4358134 w 7467600"/>
              <a:gd name="connsiteY105" fmla="*/ 5742791 h 6858000"/>
              <a:gd name="connsiteX106" fmla="*/ 4376219 w 7467600"/>
              <a:gd name="connsiteY106" fmla="*/ 5729027 h 6858000"/>
              <a:gd name="connsiteX107" fmla="*/ 4582340 w 7467600"/>
              <a:gd name="connsiteY107" fmla="*/ 5561037 h 6858000"/>
              <a:gd name="connsiteX108" fmla="*/ 4694684 w 7467600"/>
              <a:gd name="connsiteY108" fmla="*/ 5447098 h 6858000"/>
              <a:gd name="connsiteX109" fmla="*/ 4754123 w 7467600"/>
              <a:gd name="connsiteY109" fmla="*/ 5384643 h 6858000"/>
              <a:gd name="connsiteX110" fmla="*/ 4978032 w 7467600"/>
              <a:gd name="connsiteY110" fmla="*/ 5183809 h 6858000"/>
              <a:gd name="connsiteX111" fmla="*/ 1903353 w 7467600"/>
              <a:gd name="connsiteY111" fmla="*/ 5044827 h 6858000"/>
              <a:gd name="connsiteX112" fmla="*/ 1936931 w 7467600"/>
              <a:gd name="connsiteY112" fmla="*/ 5093954 h 6858000"/>
              <a:gd name="connsiteX113" fmla="*/ 2195868 w 7467600"/>
              <a:gd name="connsiteY113" fmla="*/ 5396574 h 6858000"/>
              <a:gd name="connsiteX114" fmla="*/ 2088852 w 7467600"/>
              <a:gd name="connsiteY114" fmla="*/ 5166123 h 6858000"/>
              <a:gd name="connsiteX115" fmla="*/ 1958241 w 7467600"/>
              <a:gd name="connsiteY115" fmla="*/ 5067955 h 6858000"/>
              <a:gd name="connsiteX116" fmla="*/ 1903353 w 7467600"/>
              <a:gd name="connsiteY116" fmla="*/ 5044827 h 6858000"/>
              <a:gd name="connsiteX117" fmla="*/ 1979378 w 7467600"/>
              <a:gd name="connsiteY117" fmla="*/ 4769504 h 6858000"/>
              <a:gd name="connsiteX118" fmla="*/ 2882120 w 7467600"/>
              <a:gd name="connsiteY118" fmla="*/ 5064547 h 6858000"/>
              <a:gd name="connsiteX119" fmla="*/ 2793103 w 7467600"/>
              <a:gd name="connsiteY119" fmla="*/ 5039699 h 6858000"/>
              <a:gd name="connsiteX120" fmla="*/ 2770041 w 7467600"/>
              <a:gd name="connsiteY120" fmla="*/ 5033634 h 6858000"/>
              <a:gd name="connsiteX121" fmla="*/ 1979378 w 7467600"/>
              <a:gd name="connsiteY121" fmla="*/ 4769504 h 6858000"/>
              <a:gd name="connsiteX122" fmla="*/ 1927410 w 7467600"/>
              <a:gd name="connsiteY122" fmla="*/ 4716164 h 6858000"/>
              <a:gd name="connsiteX123" fmla="*/ 1959587 w 7467600"/>
              <a:gd name="connsiteY123" fmla="*/ 4728849 h 6858000"/>
              <a:gd name="connsiteX124" fmla="*/ 2777707 w 7467600"/>
              <a:gd name="connsiteY124" fmla="*/ 5003991 h 6858000"/>
              <a:gd name="connsiteX125" fmla="*/ 2800768 w 7467600"/>
              <a:gd name="connsiteY125" fmla="*/ 5010056 h 6858000"/>
              <a:gd name="connsiteX126" fmla="*/ 2879408 w 7467600"/>
              <a:gd name="connsiteY126" fmla="*/ 5031590 h 6858000"/>
              <a:gd name="connsiteX127" fmla="*/ 2862295 w 7467600"/>
              <a:gd name="connsiteY127" fmla="*/ 5022958 h 6858000"/>
              <a:gd name="connsiteX128" fmla="*/ 2813343 w 7467600"/>
              <a:gd name="connsiteY128" fmla="*/ 4998369 h 6858000"/>
              <a:gd name="connsiteX129" fmla="*/ 2646245 w 7467600"/>
              <a:gd name="connsiteY129" fmla="*/ 4930999 h 6858000"/>
              <a:gd name="connsiteX130" fmla="*/ 1999243 w 7467600"/>
              <a:gd name="connsiteY130" fmla="*/ 4730524 h 6858000"/>
              <a:gd name="connsiteX131" fmla="*/ 1979527 w 7467600"/>
              <a:gd name="connsiteY131" fmla="*/ 4726651 h 6858000"/>
              <a:gd name="connsiteX132" fmla="*/ 1927410 w 7467600"/>
              <a:gd name="connsiteY132" fmla="*/ 4716164 h 6858000"/>
              <a:gd name="connsiteX133" fmla="*/ 1997014 w 7467600"/>
              <a:gd name="connsiteY133" fmla="*/ 4698007 h 6858000"/>
              <a:gd name="connsiteX134" fmla="*/ 2005458 w 7467600"/>
              <a:gd name="connsiteY134" fmla="*/ 4699540 h 6858000"/>
              <a:gd name="connsiteX135" fmla="*/ 2657186 w 7467600"/>
              <a:gd name="connsiteY135" fmla="*/ 4901687 h 6858000"/>
              <a:gd name="connsiteX136" fmla="*/ 2826662 w 7467600"/>
              <a:gd name="connsiteY136" fmla="*/ 4970362 h 6858000"/>
              <a:gd name="connsiteX137" fmla="*/ 2876100 w 7467600"/>
              <a:gd name="connsiteY137" fmla="*/ 4995397 h 6858000"/>
              <a:gd name="connsiteX138" fmla="*/ 3042600 w 7467600"/>
              <a:gd name="connsiteY138" fmla="*/ 5059532 h 6858000"/>
              <a:gd name="connsiteX139" fmla="*/ 1997014 w 7467600"/>
              <a:gd name="connsiteY139" fmla="*/ 4698007 h 6858000"/>
              <a:gd name="connsiteX140" fmla="*/ 2305292 w 7467600"/>
              <a:gd name="connsiteY140" fmla="*/ 4219492 h 6858000"/>
              <a:gd name="connsiteX141" fmla="*/ 3360922 w 7467600"/>
              <a:gd name="connsiteY141" fmla="*/ 4529373 h 6858000"/>
              <a:gd name="connsiteX142" fmla="*/ 3492420 w 7467600"/>
              <a:gd name="connsiteY142" fmla="*/ 4510145 h 6858000"/>
              <a:gd name="connsiteX143" fmla="*/ 3364086 w 7467600"/>
              <a:gd name="connsiteY143" fmla="*/ 4480340 h 6858000"/>
              <a:gd name="connsiteX144" fmla="*/ 3225818 w 7467600"/>
              <a:gd name="connsiteY144" fmla="*/ 4411822 h 6858000"/>
              <a:gd name="connsiteX145" fmla="*/ 3129696 w 7467600"/>
              <a:gd name="connsiteY145" fmla="*/ 4360704 h 6858000"/>
              <a:gd name="connsiteX146" fmla="*/ 2814545 w 7467600"/>
              <a:gd name="connsiteY146" fmla="*/ 4282955 h 6858000"/>
              <a:gd name="connsiteX147" fmla="*/ 2305292 w 7467600"/>
              <a:gd name="connsiteY147" fmla="*/ 4219492 h 6858000"/>
              <a:gd name="connsiteX148" fmla="*/ 2626982 w 7467600"/>
              <a:gd name="connsiteY148" fmla="*/ 4206450 h 6858000"/>
              <a:gd name="connsiteX149" fmla="*/ 2490617 w 7467600"/>
              <a:gd name="connsiteY149" fmla="*/ 4206951 h 6858000"/>
              <a:gd name="connsiteX150" fmla="*/ 2819869 w 7467600"/>
              <a:gd name="connsiteY150" fmla="*/ 4252936 h 6858000"/>
              <a:gd name="connsiteX151" fmla="*/ 3143018 w 7467600"/>
              <a:gd name="connsiteY151" fmla="*/ 4332698 h 6858000"/>
              <a:gd name="connsiteX152" fmla="*/ 3241520 w 7467600"/>
              <a:gd name="connsiteY152" fmla="*/ 4385112 h 6858000"/>
              <a:gd name="connsiteX153" fmla="*/ 3374575 w 7467600"/>
              <a:gd name="connsiteY153" fmla="*/ 4451517 h 6858000"/>
              <a:gd name="connsiteX154" fmla="*/ 3505221 w 7467600"/>
              <a:gd name="connsiteY154" fmla="*/ 4480757 h 6858000"/>
              <a:gd name="connsiteX155" fmla="*/ 2626982 w 7467600"/>
              <a:gd name="connsiteY155" fmla="*/ 4206450 h 6858000"/>
              <a:gd name="connsiteX156" fmla="*/ 1310106 w 7467600"/>
              <a:gd name="connsiteY156" fmla="*/ 3943217 h 6858000"/>
              <a:gd name="connsiteX157" fmla="*/ 854994 w 7467600"/>
              <a:gd name="connsiteY157" fmla="*/ 4399136 h 6858000"/>
              <a:gd name="connsiteX158" fmla="*/ 742462 w 7467600"/>
              <a:gd name="connsiteY158" fmla="*/ 4594648 h 6858000"/>
              <a:gd name="connsiteX159" fmla="*/ 820602 w 7467600"/>
              <a:gd name="connsiteY159" fmla="*/ 4485915 h 6858000"/>
              <a:gd name="connsiteX160" fmla="*/ 878295 w 7467600"/>
              <a:gd name="connsiteY160" fmla="*/ 4403594 h 6858000"/>
              <a:gd name="connsiteX161" fmla="*/ 1240607 w 7467600"/>
              <a:gd name="connsiteY161" fmla="*/ 4010401 h 6858000"/>
              <a:gd name="connsiteX162" fmla="*/ 1310106 w 7467600"/>
              <a:gd name="connsiteY162" fmla="*/ 3943217 h 6858000"/>
              <a:gd name="connsiteX163" fmla="*/ 1423113 w 7467600"/>
              <a:gd name="connsiteY163" fmla="*/ 3874565 h 6858000"/>
              <a:gd name="connsiteX164" fmla="*/ 1260565 w 7467600"/>
              <a:gd name="connsiteY164" fmla="*/ 4031982 h 6858000"/>
              <a:gd name="connsiteX165" fmla="*/ 901900 w 7467600"/>
              <a:gd name="connsiteY165" fmla="*/ 4421236 h 6858000"/>
              <a:gd name="connsiteX166" fmla="*/ 845044 w 7467600"/>
              <a:gd name="connsiteY166" fmla="*/ 4502436 h 6858000"/>
              <a:gd name="connsiteX167" fmla="*/ 685926 w 7467600"/>
              <a:gd name="connsiteY167" fmla="*/ 4703069 h 6858000"/>
              <a:gd name="connsiteX168" fmla="*/ 684248 w 7467600"/>
              <a:gd name="connsiteY168" fmla="*/ 4706721 h 6858000"/>
              <a:gd name="connsiteX169" fmla="*/ 1423113 w 7467600"/>
              <a:gd name="connsiteY169" fmla="*/ 3874565 h 6858000"/>
              <a:gd name="connsiteX170" fmla="*/ 3316479 w 7467600"/>
              <a:gd name="connsiteY170" fmla="*/ 3872136 h 6858000"/>
              <a:gd name="connsiteX171" fmla="*/ 3546806 w 7467600"/>
              <a:gd name="connsiteY171" fmla="*/ 4356139 h 6858000"/>
              <a:gd name="connsiteX172" fmla="*/ 3364433 w 7467600"/>
              <a:gd name="connsiteY172" fmla="*/ 3953121 h 6858000"/>
              <a:gd name="connsiteX173" fmla="*/ 3316479 w 7467600"/>
              <a:gd name="connsiteY173" fmla="*/ 3872136 h 6858000"/>
              <a:gd name="connsiteX174" fmla="*/ 3291335 w 7467600"/>
              <a:gd name="connsiteY174" fmla="*/ 3767420 h 6858000"/>
              <a:gd name="connsiteX175" fmla="*/ 3390805 w 7467600"/>
              <a:gd name="connsiteY175" fmla="*/ 3937163 h 6858000"/>
              <a:gd name="connsiteX176" fmla="*/ 3579062 w 7467600"/>
              <a:gd name="connsiteY176" fmla="*/ 4359040 h 6858000"/>
              <a:gd name="connsiteX177" fmla="*/ 3467355 w 7467600"/>
              <a:gd name="connsiteY177" fmla="*/ 3988130 h 6858000"/>
              <a:gd name="connsiteX178" fmla="*/ 3310753 w 7467600"/>
              <a:gd name="connsiteY178" fmla="*/ 3787140 h 6858000"/>
              <a:gd name="connsiteX179" fmla="*/ 3291335 w 7467600"/>
              <a:gd name="connsiteY179" fmla="*/ 3767420 h 6858000"/>
              <a:gd name="connsiteX180" fmla="*/ 1635889 w 7467600"/>
              <a:gd name="connsiteY180" fmla="*/ 3709494 h 6858000"/>
              <a:gd name="connsiteX181" fmla="*/ 1634800 w 7467600"/>
              <a:gd name="connsiteY181" fmla="*/ 3731111 h 6858000"/>
              <a:gd name="connsiteX182" fmla="*/ 1635889 w 7467600"/>
              <a:gd name="connsiteY182" fmla="*/ 3709494 h 6858000"/>
              <a:gd name="connsiteX183" fmla="*/ 1510397 w 7467600"/>
              <a:gd name="connsiteY183" fmla="*/ 3684705 h 6858000"/>
              <a:gd name="connsiteX184" fmla="*/ 1146550 w 7467600"/>
              <a:gd name="connsiteY184" fmla="*/ 3802012 h 6858000"/>
              <a:gd name="connsiteX185" fmla="*/ 698834 w 7467600"/>
              <a:gd name="connsiteY185" fmla="*/ 3952272 h 6858000"/>
              <a:gd name="connsiteX186" fmla="*/ 34256 w 7467600"/>
              <a:gd name="connsiteY186" fmla="*/ 4347603 h 6858000"/>
              <a:gd name="connsiteX187" fmla="*/ 527241 w 7467600"/>
              <a:gd name="connsiteY187" fmla="*/ 4065078 h 6858000"/>
              <a:gd name="connsiteX188" fmla="*/ 1510397 w 7467600"/>
              <a:gd name="connsiteY188" fmla="*/ 3684705 h 6858000"/>
              <a:gd name="connsiteX189" fmla="*/ 1313114 w 7467600"/>
              <a:gd name="connsiteY189" fmla="*/ 3655216 h 6858000"/>
              <a:gd name="connsiteX190" fmla="*/ 1109304 w 7467600"/>
              <a:gd name="connsiteY190" fmla="*/ 3669030 h 6858000"/>
              <a:gd name="connsiteX191" fmla="*/ 8129 w 7467600"/>
              <a:gd name="connsiteY191" fmla="*/ 4330519 h 6858000"/>
              <a:gd name="connsiteX192" fmla="*/ 687572 w 7467600"/>
              <a:gd name="connsiteY192" fmla="*/ 3925629 h 6858000"/>
              <a:gd name="connsiteX193" fmla="*/ 1138365 w 7467600"/>
              <a:gd name="connsiteY193" fmla="*/ 3774515 h 6858000"/>
              <a:gd name="connsiteX194" fmla="*/ 1505579 w 7467600"/>
              <a:gd name="connsiteY194" fmla="*/ 3655526 h 6858000"/>
              <a:gd name="connsiteX195" fmla="*/ 1313114 w 7467600"/>
              <a:gd name="connsiteY195" fmla="*/ 3655216 h 6858000"/>
              <a:gd name="connsiteX196" fmla="*/ 3655073 w 7467600"/>
              <a:gd name="connsiteY196" fmla="*/ 3650884 h 6858000"/>
              <a:gd name="connsiteX197" fmla="*/ 3989938 w 7467600"/>
              <a:gd name="connsiteY197" fmla="*/ 3991685 h 6858000"/>
              <a:gd name="connsiteX198" fmla="*/ 4393907 w 7467600"/>
              <a:gd name="connsiteY198" fmla="*/ 4261258 h 6858000"/>
              <a:gd name="connsiteX199" fmla="*/ 4648051 w 7467600"/>
              <a:gd name="connsiteY199" fmla="*/ 4374051 h 6858000"/>
              <a:gd name="connsiteX200" fmla="*/ 4383389 w 7467600"/>
              <a:gd name="connsiteY200" fmla="*/ 4184369 h 6858000"/>
              <a:gd name="connsiteX201" fmla="*/ 4165508 w 7467600"/>
              <a:gd name="connsiteY201" fmla="*/ 4035196 h 6858000"/>
              <a:gd name="connsiteX202" fmla="*/ 4068162 w 7467600"/>
              <a:gd name="connsiteY202" fmla="*/ 3953394 h 6858000"/>
              <a:gd name="connsiteX203" fmla="*/ 3981416 w 7467600"/>
              <a:gd name="connsiteY203" fmla="*/ 3880482 h 6858000"/>
              <a:gd name="connsiteX204" fmla="*/ 3800147 w 7467600"/>
              <a:gd name="connsiteY204" fmla="*/ 3749872 h 6858000"/>
              <a:gd name="connsiteX205" fmla="*/ 3655073 w 7467600"/>
              <a:gd name="connsiteY205" fmla="*/ 3650884 h 6858000"/>
              <a:gd name="connsiteX206" fmla="*/ 3670252 w 7467600"/>
              <a:gd name="connsiteY206" fmla="*/ 3622798 h 6858000"/>
              <a:gd name="connsiteX207" fmla="*/ 3817258 w 7467600"/>
              <a:gd name="connsiteY207" fmla="*/ 3723577 h 6858000"/>
              <a:gd name="connsiteX208" fmla="*/ 4000461 w 7467600"/>
              <a:gd name="connsiteY208" fmla="*/ 3855966 h 6858000"/>
              <a:gd name="connsiteX209" fmla="*/ 4088180 w 7467600"/>
              <a:gd name="connsiteY209" fmla="*/ 3929774 h 6858000"/>
              <a:gd name="connsiteX210" fmla="*/ 4184555 w 7467600"/>
              <a:gd name="connsiteY210" fmla="*/ 4010683 h 6858000"/>
              <a:gd name="connsiteX211" fmla="*/ 4399563 w 7467600"/>
              <a:gd name="connsiteY211" fmla="*/ 4158106 h 6858000"/>
              <a:gd name="connsiteX212" fmla="*/ 4684469 w 7467600"/>
              <a:gd name="connsiteY212" fmla="*/ 4364680 h 6858000"/>
              <a:gd name="connsiteX213" fmla="*/ 4690271 w 7467600"/>
              <a:gd name="connsiteY213" fmla="*/ 4370034 h 6858000"/>
              <a:gd name="connsiteX214" fmla="*/ 4136093 w 7467600"/>
              <a:gd name="connsiteY214" fmla="*/ 3858466 h 6858000"/>
              <a:gd name="connsiteX215" fmla="*/ 3670252 w 7467600"/>
              <a:gd name="connsiteY215" fmla="*/ 3622798 h 6858000"/>
              <a:gd name="connsiteX216" fmla="*/ 4440129 w 7467600"/>
              <a:gd name="connsiteY216" fmla="*/ 3448571 h 6858000"/>
              <a:gd name="connsiteX217" fmla="*/ 4856525 w 7467600"/>
              <a:gd name="connsiteY217" fmla="*/ 3915351 h 6858000"/>
              <a:gd name="connsiteX218" fmla="*/ 5059055 w 7467600"/>
              <a:gd name="connsiteY218" fmla="*/ 4108918 h 6858000"/>
              <a:gd name="connsiteX219" fmla="*/ 5290070 w 7467600"/>
              <a:gd name="connsiteY219" fmla="*/ 4263619 h 6858000"/>
              <a:gd name="connsiteX220" fmla="*/ 4834991 w 7467600"/>
              <a:gd name="connsiteY220" fmla="*/ 3830985 h 6858000"/>
              <a:gd name="connsiteX221" fmla="*/ 4440129 w 7467600"/>
              <a:gd name="connsiteY221" fmla="*/ 3448571 h 6858000"/>
              <a:gd name="connsiteX222" fmla="*/ 4441737 w 7467600"/>
              <a:gd name="connsiteY222" fmla="*/ 3399734 h 6858000"/>
              <a:gd name="connsiteX223" fmla="*/ 4431236 w 7467600"/>
              <a:gd name="connsiteY223" fmla="*/ 3400954 h 6858000"/>
              <a:gd name="connsiteX224" fmla="*/ 4557150 w 7467600"/>
              <a:gd name="connsiteY224" fmla="*/ 3510023 h 6858000"/>
              <a:gd name="connsiteX225" fmla="*/ 4856936 w 7467600"/>
              <a:gd name="connsiteY225" fmla="*/ 3809146 h 6858000"/>
              <a:gd name="connsiteX226" fmla="*/ 5111996 w 7467600"/>
              <a:gd name="connsiteY226" fmla="*/ 4065759 h 6858000"/>
              <a:gd name="connsiteX227" fmla="*/ 5388878 w 7467600"/>
              <a:gd name="connsiteY227" fmla="*/ 4300185 h 6858000"/>
              <a:gd name="connsiteX228" fmla="*/ 5425556 w 7467600"/>
              <a:gd name="connsiteY228" fmla="*/ 4308967 h 6858000"/>
              <a:gd name="connsiteX229" fmla="*/ 4943646 w 7467600"/>
              <a:gd name="connsiteY229" fmla="*/ 3822916 h 6858000"/>
              <a:gd name="connsiteX230" fmla="*/ 4594837 w 7467600"/>
              <a:gd name="connsiteY230" fmla="*/ 3532274 h 6858000"/>
              <a:gd name="connsiteX231" fmla="*/ 4441737 w 7467600"/>
              <a:gd name="connsiteY231" fmla="*/ 3399734 h 6858000"/>
              <a:gd name="connsiteX232" fmla="*/ 5425834 w 7467600"/>
              <a:gd name="connsiteY232" fmla="*/ 3162785 h 6858000"/>
              <a:gd name="connsiteX233" fmla="*/ 5401644 w 7467600"/>
              <a:gd name="connsiteY233" fmla="*/ 3617847 h 6858000"/>
              <a:gd name="connsiteX234" fmla="*/ 5467256 w 7467600"/>
              <a:gd name="connsiteY234" fmla="*/ 4175494 h 6858000"/>
              <a:gd name="connsiteX235" fmla="*/ 5448069 w 7467600"/>
              <a:gd name="connsiteY235" fmla="*/ 3567554 h 6858000"/>
              <a:gd name="connsiteX236" fmla="*/ 5425834 w 7467600"/>
              <a:gd name="connsiteY236" fmla="*/ 3162785 h 6858000"/>
              <a:gd name="connsiteX237" fmla="*/ 1318687 w 7467600"/>
              <a:gd name="connsiteY237" fmla="*/ 3113840 h 6858000"/>
              <a:gd name="connsiteX238" fmla="*/ 1066793 w 7467600"/>
              <a:gd name="connsiteY238" fmla="*/ 3212171 h 6858000"/>
              <a:gd name="connsiteX239" fmla="*/ 993319 w 7467600"/>
              <a:gd name="connsiteY239" fmla="*/ 3247648 h 6858000"/>
              <a:gd name="connsiteX240" fmla="*/ 853081 w 7467600"/>
              <a:gd name="connsiteY240" fmla="*/ 3312410 h 6858000"/>
              <a:gd name="connsiteX241" fmla="*/ 805957 w 7467600"/>
              <a:gd name="connsiteY241" fmla="*/ 3330443 h 6858000"/>
              <a:gd name="connsiteX242" fmla="*/ 1318687 w 7467600"/>
              <a:gd name="connsiteY242" fmla="*/ 3113840 h 6858000"/>
              <a:gd name="connsiteX243" fmla="*/ 5453702 w 7467600"/>
              <a:gd name="connsiteY243" fmla="*/ 3090882 h 6858000"/>
              <a:gd name="connsiteX244" fmla="*/ 5480135 w 7467600"/>
              <a:gd name="connsiteY244" fmla="*/ 3565802 h 6858000"/>
              <a:gd name="connsiteX245" fmla="*/ 5499023 w 7467600"/>
              <a:gd name="connsiteY245" fmla="*/ 4166310 h 6858000"/>
              <a:gd name="connsiteX246" fmla="*/ 5547022 w 7467600"/>
              <a:gd name="connsiteY246" fmla="*/ 3607838 h 6858000"/>
              <a:gd name="connsiteX247" fmla="*/ 5515964 w 7467600"/>
              <a:gd name="connsiteY247" fmla="*/ 3378541 h 6858000"/>
              <a:gd name="connsiteX248" fmla="*/ 5453702 w 7467600"/>
              <a:gd name="connsiteY248" fmla="*/ 3090882 h 6858000"/>
              <a:gd name="connsiteX249" fmla="*/ 1238695 w 7467600"/>
              <a:gd name="connsiteY249" fmla="*/ 3076820 h 6858000"/>
              <a:gd name="connsiteX250" fmla="*/ 716371 w 7467600"/>
              <a:gd name="connsiteY250" fmla="*/ 3293249 h 6858000"/>
              <a:gd name="connsiteX251" fmla="*/ 579522 w 7467600"/>
              <a:gd name="connsiteY251" fmla="*/ 3371759 h 6858000"/>
              <a:gd name="connsiteX252" fmla="*/ 600288 w 7467600"/>
              <a:gd name="connsiteY252" fmla="*/ 3365555 h 6858000"/>
              <a:gd name="connsiteX253" fmla="*/ 840692 w 7467600"/>
              <a:gd name="connsiteY253" fmla="*/ 3284921 h 6858000"/>
              <a:gd name="connsiteX254" fmla="*/ 979248 w 7467600"/>
              <a:gd name="connsiteY254" fmla="*/ 3221003 h 6858000"/>
              <a:gd name="connsiteX255" fmla="*/ 1053282 w 7467600"/>
              <a:gd name="connsiteY255" fmla="*/ 3185247 h 6858000"/>
              <a:gd name="connsiteX256" fmla="*/ 1320603 w 7467600"/>
              <a:gd name="connsiteY256" fmla="*/ 3081281 h 6858000"/>
              <a:gd name="connsiteX257" fmla="*/ 1238695 w 7467600"/>
              <a:gd name="connsiteY257" fmla="*/ 3076820 h 6858000"/>
              <a:gd name="connsiteX258" fmla="*/ 5425627 w 7467600"/>
              <a:gd name="connsiteY258" fmla="*/ 2954192 h 6858000"/>
              <a:gd name="connsiteX259" fmla="*/ 5470770 w 7467600"/>
              <a:gd name="connsiteY259" fmla="*/ 3005435 h 6858000"/>
              <a:gd name="connsiteX260" fmla="*/ 5519779 w 7467600"/>
              <a:gd name="connsiteY260" fmla="*/ 4359223 h 6858000"/>
              <a:gd name="connsiteX261" fmla="*/ 5520293 w 7467600"/>
              <a:gd name="connsiteY261" fmla="*/ 4360602 h 6858000"/>
              <a:gd name="connsiteX262" fmla="*/ 5767221 w 7467600"/>
              <a:gd name="connsiteY262" fmla="*/ 4665564 h 6858000"/>
              <a:gd name="connsiteX263" fmla="*/ 6937169 w 7467600"/>
              <a:gd name="connsiteY263" fmla="*/ 4815941 h 6858000"/>
              <a:gd name="connsiteX264" fmla="*/ 6953922 w 7467600"/>
              <a:gd name="connsiteY264" fmla="*/ 4890068 h 6858000"/>
              <a:gd name="connsiteX265" fmla="*/ 6071359 w 7467600"/>
              <a:gd name="connsiteY265" fmla="*/ 4770770 h 6858000"/>
              <a:gd name="connsiteX266" fmla="*/ 6038839 w 7467600"/>
              <a:gd name="connsiteY266" fmla="*/ 4764474 h 6858000"/>
              <a:gd name="connsiteX267" fmla="*/ 6038706 w 7467600"/>
              <a:gd name="connsiteY267" fmla="*/ 4763847 h 6858000"/>
              <a:gd name="connsiteX268" fmla="*/ 6037784 w 7467600"/>
              <a:gd name="connsiteY268" fmla="*/ 4764270 h 6858000"/>
              <a:gd name="connsiteX269" fmla="*/ 6038839 w 7467600"/>
              <a:gd name="connsiteY269" fmla="*/ 4764474 h 6858000"/>
              <a:gd name="connsiteX270" fmla="*/ 6040338 w 7467600"/>
              <a:gd name="connsiteY270" fmla="*/ 4771418 h 6858000"/>
              <a:gd name="connsiteX271" fmla="*/ 6024488 w 7467600"/>
              <a:gd name="connsiteY271" fmla="*/ 4809903 h 6858000"/>
              <a:gd name="connsiteX272" fmla="*/ 5599771 w 7467600"/>
              <a:gd name="connsiteY272" fmla="*/ 5509652 h 6858000"/>
              <a:gd name="connsiteX273" fmla="*/ 5548843 w 7467600"/>
              <a:gd name="connsiteY273" fmla="*/ 5563845 h 6858000"/>
              <a:gd name="connsiteX274" fmla="*/ 5940952 w 7467600"/>
              <a:gd name="connsiteY274" fmla="*/ 6250028 h 6858000"/>
              <a:gd name="connsiteX275" fmla="*/ 6043441 w 7467600"/>
              <a:gd name="connsiteY275" fmla="*/ 6665847 h 6858000"/>
              <a:gd name="connsiteX276" fmla="*/ 6093432 w 7467600"/>
              <a:gd name="connsiteY276" fmla="*/ 6858000 h 6858000"/>
              <a:gd name="connsiteX277" fmla="*/ 6034344 w 7467600"/>
              <a:gd name="connsiteY277" fmla="*/ 6858000 h 6858000"/>
              <a:gd name="connsiteX278" fmla="*/ 6026679 w 7467600"/>
              <a:gd name="connsiteY278" fmla="*/ 6836959 h 6858000"/>
              <a:gd name="connsiteX279" fmla="*/ 5800441 w 7467600"/>
              <a:gd name="connsiteY279" fmla="*/ 6335286 h 6858000"/>
              <a:gd name="connsiteX280" fmla="*/ 5526562 w 7467600"/>
              <a:gd name="connsiteY280" fmla="*/ 5705388 h 6858000"/>
              <a:gd name="connsiteX281" fmla="*/ 5519640 w 7467600"/>
              <a:gd name="connsiteY281" fmla="*/ 5683774 h 6858000"/>
              <a:gd name="connsiteX282" fmla="*/ 5844559 w 7467600"/>
              <a:gd name="connsiteY282" fmla="*/ 6553349 h 6858000"/>
              <a:gd name="connsiteX283" fmla="*/ 5975994 w 7467600"/>
              <a:gd name="connsiteY283" fmla="*/ 6858000 h 6858000"/>
              <a:gd name="connsiteX284" fmla="*/ 5898547 w 7467600"/>
              <a:gd name="connsiteY284" fmla="*/ 6858000 h 6858000"/>
              <a:gd name="connsiteX285" fmla="*/ 5682041 w 7467600"/>
              <a:gd name="connsiteY285" fmla="*/ 6355860 h 6858000"/>
              <a:gd name="connsiteX286" fmla="*/ 5461758 w 7467600"/>
              <a:gd name="connsiteY286" fmla="*/ 5820220 h 6858000"/>
              <a:gd name="connsiteX287" fmla="*/ 5237282 w 7467600"/>
              <a:gd name="connsiteY287" fmla="*/ 6579086 h 6858000"/>
              <a:gd name="connsiteX288" fmla="*/ 5115009 w 7467600"/>
              <a:gd name="connsiteY288" fmla="*/ 6858000 h 6858000"/>
              <a:gd name="connsiteX289" fmla="*/ 5028074 w 7467600"/>
              <a:gd name="connsiteY289" fmla="*/ 6858000 h 6858000"/>
              <a:gd name="connsiteX290" fmla="*/ 5079508 w 7467600"/>
              <a:gd name="connsiteY290" fmla="*/ 6749074 h 6858000"/>
              <a:gd name="connsiteX291" fmla="*/ 5371846 w 7467600"/>
              <a:gd name="connsiteY291" fmla="*/ 5924413 h 6858000"/>
              <a:gd name="connsiteX292" fmla="*/ 5270512 w 7467600"/>
              <a:gd name="connsiteY292" fmla="*/ 6138975 h 6858000"/>
              <a:gd name="connsiteX293" fmla="*/ 5062409 w 7467600"/>
              <a:gd name="connsiteY293" fmla="*/ 6653544 h 6858000"/>
              <a:gd name="connsiteX294" fmla="*/ 5036628 w 7467600"/>
              <a:gd name="connsiteY294" fmla="*/ 6754247 h 6858000"/>
              <a:gd name="connsiteX295" fmla="*/ 5009112 w 7467600"/>
              <a:gd name="connsiteY295" fmla="*/ 6858000 h 6858000"/>
              <a:gd name="connsiteX296" fmla="*/ 4976679 w 7467600"/>
              <a:gd name="connsiteY296" fmla="*/ 6858000 h 6858000"/>
              <a:gd name="connsiteX297" fmla="*/ 5006537 w 7467600"/>
              <a:gd name="connsiteY297" fmla="*/ 6747068 h 6858000"/>
              <a:gd name="connsiteX298" fmla="*/ 5032723 w 7467600"/>
              <a:gd name="connsiteY298" fmla="*/ 6644957 h 6858000"/>
              <a:gd name="connsiteX299" fmla="*/ 5242949 w 7467600"/>
              <a:gd name="connsiteY299" fmla="*/ 6125175 h 6858000"/>
              <a:gd name="connsiteX300" fmla="*/ 5286321 w 7467600"/>
              <a:gd name="connsiteY300" fmla="*/ 6033555 h 6858000"/>
              <a:gd name="connsiteX301" fmla="*/ 5008210 w 7467600"/>
              <a:gd name="connsiteY301" fmla="*/ 6649194 h 6858000"/>
              <a:gd name="connsiteX302" fmla="*/ 4986321 w 7467600"/>
              <a:gd name="connsiteY302" fmla="*/ 6765687 h 6858000"/>
              <a:gd name="connsiteX303" fmla="*/ 4973474 w 7467600"/>
              <a:gd name="connsiteY303" fmla="*/ 6858000 h 6858000"/>
              <a:gd name="connsiteX304" fmla="*/ 4907178 w 7467600"/>
              <a:gd name="connsiteY304" fmla="*/ 6858000 h 6858000"/>
              <a:gd name="connsiteX305" fmla="*/ 4910810 w 7467600"/>
              <a:gd name="connsiteY305" fmla="*/ 6829660 h 6858000"/>
              <a:gd name="connsiteX306" fmla="*/ 4987461 w 7467600"/>
              <a:gd name="connsiteY306" fmla="*/ 6432994 h 6858000"/>
              <a:gd name="connsiteX307" fmla="*/ 5179262 w 7467600"/>
              <a:gd name="connsiteY307" fmla="*/ 6035044 h 6858000"/>
              <a:gd name="connsiteX308" fmla="*/ 4689678 w 7467600"/>
              <a:gd name="connsiteY308" fmla="*/ 6440241 h 6858000"/>
              <a:gd name="connsiteX309" fmla="*/ 4477543 w 7467600"/>
              <a:gd name="connsiteY309" fmla="*/ 6674836 h 6858000"/>
              <a:gd name="connsiteX310" fmla="*/ 4329957 w 7467600"/>
              <a:gd name="connsiteY310" fmla="*/ 6858000 h 6858000"/>
              <a:gd name="connsiteX311" fmla="*/ 4218595 w 7467600"/>
              <a:gd name="connsiteY311" fmla="*/ 6858000 h 6858000"/>
              <a:gd name="connsiteX312" fmla="*/ 4368888 w 7467600"/>
              <a:gd name="connsiteY312" fmla="*/ 6668412 h 6858000"/>
              <a:gd name="connsiteX313" fmla="*/ 4563091 w 7467600"/>
              <a:gd name="connsiteY313" fmla="*/ 6442508 h 6858000"/>
              <a:gd name="connsiteX314" fmla="*/ 5387324 w 7467600"/>
              <a:gd name="connsiteY314" fmla="*/ 5705830 h 6858000"/>
              <a:gd name="connsiteX315" fmla="*/ 5073620 w 7467600"/>
              <a:gd name="connsiteY315" fmla="*/ 5955437 h 6858000"/>
              <a:gd name="connsiteX316" fmla="*/ 4689789 w 7467600"/>
              <a:gd name="connsiteY316" fmla="*/ 6268382 h 6858000"/>
              <a:gd name="connsiteX317" fmla="*/ 4418722 w 7467600"/>
              <a:gd name="connsiteY317" fmla="*/ 6570886 h 6858000"/>
              <a:gd name="connsiteX318" fmla="*/ 4214944 w 7467600"/>
              <a:gd name="connsiteY318" fmla="*/ 6858000 h 6858000"/>
              <a:gd name="connsiteX319" fmla="*/ 4177898 w 7467600"/>
              <a:gd name="connsiteY319" fmla="*/ 6858000 h 6858000"/>
              <a:gd name="connsiteX320" fmla="*/ 4391597 w 7467600"/>
              <a:gd name="connsiteY320" fmla="*/ 6556370 h 6858000"/>
              <a:gd name="connsiteX321" fmla="*/ 4668889 w 7467600"/>
              <a:gd name="connsiteY321" fmla="*/ 6246399 h 6858000"/>
              <a:gd name="connsiteX322" fmla="*/ 5055427 w 7467600"/>
              <a:gd name="connsiteY322" fmla="*/ 5931476 h 6858000"/>
              <a:gd name="connsiteX323" fmla="*/ 5371814 w 7467600"/>
              <a:gd name="connsiteY323" fmla="*/ 5678975 h 6858000"/>
              <a:gd name="connsiteX324" fmla="*/ 4987918 w 7467600"/>
              <a:gd name="connsiteY324" fmla="*/ 5838701 h 6858000"/>
              <a:gd name="connsiteX325" fmla="*/ 4317146 w 7467600"/>
              <a:gd name="connsiteY325" fmla="*/ 6587716 h 6858000"/>
              <a:gd name="connsiteX326" fmla="*/ 4171627 w 7467600"/>
              <a:gd name="connsiteY326" fmla="*/ 6858000 h 6858000"/>
              <a:gd name="connsiteX327" fmla="*/ 4081585 w 7467600"/>
              <a:gd name="connsiteY327" fmla="*/ 6858000 h 6858000"/>
              <a:gd name="connsiteX328" fmla="*/ 4238603 w 7467600"/>
              <a:gd name="connsiteY328" fmla="*/ 6559341 h 6858000"/>
              <a:gd name="connsiteX329" fmla="*/ 4778333 w 7467600"/>
              <a:gd name="connsiteY329" fmla="*/ 5873626 h 6858000"/>
              <a:gd name="connsiteX330" fmla="*/ 5414185 w 7467600"/>
              <a:gd name="connsiteY330" fmla="*/ 5573882 h 6858000"/>
              <a:gd name="connsiteX331" fmla="*/ 5959648 w 7467600"/>
              <a:gd name="connsiteY331" fmla="*/ 4760797 h 6858000"/>
              <a:gd name="connsiteX332" fmla="*/ 5355019 w 7467600"/>
              <a:gd name="connsiteY332" fmla="*/ 4734672 h 6858000"/>
              <a:gd name="connsiteX333" fmla="*/ 5083565 w 7467600"/>
              <a:gd name="connsiteY333" fmla="*/ 5179121 h 6858000"/>
              <a:gd name="connsiteX334" fmla="*/ 4713577 w 7467600"/>
              <a:gd name="connsiteY334" fmla="*/ 5616803 h 6858000"/>
              <a:gd name="connsiteX335" fmla="*/ 3989559 w 7467600"/>
              <a:gd name="connsiteY335" fmla="*/ 6145945 h 6858000"/>
              <a:gd name="connsiteX336" fmla="*/ 3939824 w 7467600"/>
              <a:gd name="connsiteY336" fmla="*/ 6066900 h 6858000"/>
              <a:gd name="connsiteX337" fmla="*/ 4584537 w 7467600"/>
              <a:gd name="connsiteY337" fmla="*/ 5324826 h 6858000"/>
              <a:gd name="connsiteX338" fmla="*/ 5037105 w 7467600"/>
              <a:gd name="connsiteY338" fmla="*/ 5088765 h 6858000"/>
              <a:gd name="connsiteX339" fmla="*/ 5039930 w 7467600"/>
              <a:gd name="connsiteY339" fmla="*/ 5089585 h 6858000"/>
              <a:gd name="connsiteX340" fmla="*/ 5263764 w 7467600"/>
              <a:gd name="connsiteY340" fmla="*/ 4735525 h 6858000"/>
              <a:gd name="connsiteX341" fmla="*/ 4086300 w 7467600"/>
              <a:gd name="connsiteY341" fmla="*/ 4884599 h 6858000"/>
              <a:gd name="connsiteX342" fmla="*/ 4085485 w 7467600"/>
              <a:gd name="connsiteY342" fmla="*/ 4899070 h 6858000"/>
              <a:gd name="connsiteX343" fmla="*/ 3871915 w 7467600"/>
              <a:gd name="connsiteY343" fmla="*/ 5253645 h 6858000"/>
              <a:gd name="connsiteX344" fmla="*/ 3799374 w 7467600"/>
              <a:gd name="connsiteY344" fmla="*/ 5466127 h 6858000"/>
              <a:gd name="connsiteX345" fmla="*/ 3498850 w 7467600"/>
              <a:gd name="connsiteY345" fmla="*/ 6661888 h 6858000"/>
              <a:gd name="connsiteX346" fmla="*/ 3399216 w 7467600"/>
              <a:gd name="connsiteY346" fmla="*/ 6858000 h 6858000"/>
              <a:gd name="connsiteX347" fmla="*/ 3303688 w 7467600"/>
              <a:gd name="connsiteY347" fmla="*/ 6858000 h 6858000"/>
              <a:gd name="connsiteX348" fmla="*/ 3391774 w 7467600"/>
              <a:gd name="connsiteY348" fmla="*/ 6697181 h 6858000"/>
              <a:gd name="connsiteX349" fmla="*/ 3735540 w 7467600"/>
              <a:gd name="connsiteY349" fmla="*/ 5546923 h 6858000"/>
              <a:gd name="connsiteX350" fmla="*/ 3729438 w 7467600"/>
              <a:gd name="connsiteY350" fmla="*/ 5569058 h 6858000"/>
              <a:gd name="connsiteX351" fmla="*/ 3707782 w 7467600"/>
              <a:gd name="connsiteY351" fmla="*/ 5644908 h 6858000"/>
              <a:gd name="connsiteX352" fmla="*/ 3583827 w 7467600"/>
              <a:gd name="connsiteY352" fmla="*/ 6039215 h 6858000"/>
              <a:gd name="connsiteX353" fmla="*/ 3547861 w 7467600"/>
              <a:gd name="connsiteY353" fmla="*/ 6129609 h 6858000"/>
              <a:gd name="connsiteX354" fmla="*/ 3490905 w 7467600"/>
              <a:gd name="connsiteY354" fmla="*/ 6277660 h 6858000"/>
              <a:gd name="connsiteX355" fmla="*/ 3455859 w 7467600"/>
              <a:gd name="connsiteY355" fmla="*/ 6391301 h 6858000"/>
              <a:gd name="connsiteX356" fmla="*/ 3429112 w 7467600"/>
              <a:gd name="connsiteY356" fmla="*/ 6479469 h 6858000"/>
              <a:gd name="connsiteX357" fmla="*/ 3304862 w 7467600"/>
              <a:gd name="connsiteY357" fmla="*/ 6796476 h 6858000"/>
              <a:gd name="connsiteX358" fmla="*/ 3276071 w 7467600"/>
              <a:gd name="connsiteY358" fmla="*/ 6858000 h 6858000"/>
              <a:gd name="connsiteX359" fmla="*/ 3240805 w 7467600"/>
              <a:gd name="connsiteY359" fmla="*/ 6858000 h 6858000"/>
              <a:gd name="connsiteX360" fmla="*/ 3275917 w 7467600"/>
              <a:gd name="connsiteY360" fmla="*/ 6783192 h 6858000"/>
              <a:gd name="connsiteX361" fmla="*/ 3399358 w 7467600"/>
              <a:gd name="connsiteY361" fmla="*/ 6469011 h 6858000"/>
              <a:gd name="connsiteX362" fmla="*/ 3425650 w 7467600"/>
              <a:gd name="connsiteY362" fmla="*/ 6381333 h 6858000"/>
              <a:gd name="connsiteX363" fmla="*/ 3460661 w 7467600"/>
              <a:gd name="connsiteY363" fmla="*/ 6266763 h 6858000"/>
              <a:gd name="connsiteX364" fmla="*/ 3518021 w 7467600"/>
              <a:gd name="connsiteY364" fmla="*/ 6117298 h 6858000"/>
              <a:gd name="connsiteX365" fmla="*/ 3554035 w 7467600"/>
              <a:gd name="connsiteY365" fmla="*/ 6027832 h 6858000"/>
              <a:gd name="connsiteX366" fmla="*/ 3677174 w 7467600"/>
              <a:gd name="connsiteY366" fmla="*/ 5636351 h 6858000"/>
              <a:gd name="connsiteX367" fmla="*/ 3698819 w 7467600"/>
              <a:gd name="connsiteY367" fmla="*/ 5560503 h 6858000"/>
              <a:gd name="connsiteX368" fmla="*/ 3702094 w 7467600"/>
              <a:gd name="connsiteY368" fmla="*/ 5549194 h 6858000"/>
              <a:gd name="connsiteX369" fmla="*/ 3398355 w 7467600"/>
              <a:gd name="connsiteY369" fmla="*/ 6094603 h 6858000"/>
              <a:gd name="connsiteX370" fmla="*/ 3193941 w 7467600"/>
              <a:gd name="connsiteY370" fmla="*/ 6798775 h 6858000"/>
              <a:gd name="connsiteX371" fmla="*/ 3184140 w 7467600"/>
              <a:gd name="connsiteY371" fmla="*/ 6858000 h 6858000"/>
              <a:gd name="connsiteX372" fmla="*/ 3099978 w 7467600"/>
              <a:gd name="connsiteY372" fmla="*/ 6858000 h 6858000"/>
              <a:gd name="connsiteX373" fmla="*/ 3101556 w 7467600"/>
              <a:gd name="connsiteY373" fmla="*/ 6843337 h 6858000"/>
              <a:gd name="connsiteX374" fmla="*/ 3370162 w 7467600"/>
              <a:gd name="connsiteY374" fmla="*/ 5785550 h 6858000"/>
              <a:gd name="connsiteX375" fmla="*/ 3746477 w 7467600"/>
              <a:gd name="connsiteY375" fmla="*/ 5377889 h 6858000"/>
              <a:gd name="connsiteX376" fmla="*/ 3863399 w 7467600"/>
              <a:gd name="connsiteY376" fmla="*/ 5087257 h 6858000"/>
              <a:gd name="connsiteX377" fmla="*/ 3968712 w 7467600"/>
              <a:gd name="connsiteY377" fmla="*/ 4913989 h 6858000"/>
              <a:gd name="connsiteX378" fmla="*/ 2792390 w 7467600"/>
              <a:gd name="connsiteY378" fmla="*/ 5382974 h 6858000"/>
              <a:gd name="connsiteX379" fmla="*/ 2714982 w 7467600"/>
              <a:gd name="connsiteY379" fmla="*/ 5427051 h 6858000"/>
              <a:gd name="connsiteX380" fmla="*/ 2813361 w 7467600"/>
              <a:gd name="connsiteY380" fmla="*/ 6023912 h 6858000"/>
              <a:gd name="connsiteX381" fmla="*/ 2688430 w 7467600"/>
              <a:gd name="connsiteY381" fmla="*/ 6801564 h 6858000"/>
              <a:gd name="connsiteX382" fmla="*/ 2629626 w 7467600"/>
              <a:gd name="connsiteY382" fmla="*/ 6763394 h 6858000"/>
              <a:gd name="connsiteX383" fmla="*/ 2565328 w 7467600"/>
              <a:gd name="connsiteY383" fmla="*/ 5516399 h 6858000"/>
              <a:gd name="connsiteX384" fmla="*/ 1922999 w 7467600"/>
              <a:gd name="connsiteY384" fmla="*/ 5980343 h 6858000"/>
              <a:gd name="connsiteX385" fmla="*/ 1950261 w 7467600"/>
              <a:gd name="connsiteY385" fmla="*/ 6405858 h 6858000"/>
              <a:gd name="connsiteX386" fmla="*/ 2365554 w 7467600"/>
              <a:gd name="connsiteY386" fmla="*/ 6759107 h 6858000"/>
              <a:gd name="connsiteX387" fmla="*/ 2424142 w 7467600"/>
              <a:gd name="connsiteY387" fmla="*/ 6858000 h 6858000"/>
              <a:gd name="connsiteX388" fmla="*/ 2395994 w 7467600"/>
              <a:gd name="connsiteY388" fmla="*/ 6858000 h 6858000"/>
              <a:gd name="connsiteX389" fmla="*/ 2392863 w 7467600"/>
              <a:gd name="connsiteY389" fmla="*/ 6852964 h 6858000"/>
              <a:gd name="connsiteX390" fmla="*/ 2017589 w 7467600"/>
              <a:gd name="connsiteY390" fmla="*/ 6493982 h 6858000"/>
              <a:gd name="connsiteX391" fmla="*/ 2147336 w 7467600"/>
              <a:gd name="connsiteY391" fmla="*/ 6594052 h 6858000"/>
              <a:gd name="connsiteX392" fmla="*/ 2207047 w 7467600"/>
              <a:gd name="connsiteY392" fmla="*/ 6654540 h 6858000"/>
              <a:gd name="connsiteX393" fmla="*/ 2299106 w 7467600"/>
              <a:gd name="connsiteY393" fmla="*/ 6778931 h 6858000"/>
              <a:gd name="connsiteX394" fmla="*/ 2314430 w 7467600"/>
              <a:gd name="connsiteY394" fmla="*/ 6801144 h 6858000"/>
              <a:gd name="connsiteX395" fmla="*/ 2352406 w 7467600"/>
              <a:gd name="connsiteY395" fmla="*/ 6858000 h 6858000"/>
              <a:gd name="connsiteX396" fmla="*/ 2314492 w 7467600"/>
              <a:gd name="connsiteY396" fmla="*/ 6858000 h 6858000"/>
              <a:gd name="connsiteX397" fmla="*/ 2288095 w 7467600"/>
              <a:gd name="connsiteY397" fmla="*/ 6818030 h 6858000"/>
              <a:gd name="connsiteX398" fmla="*/ 2272768 w 7467600"/>
              <a:gd name="connsiteY398" fmla="*/ 6795822 h 6858000"/>
              <a:gd name="connsiteX399" fmla="*/ 2182715 w 7467600"/>
              <a:gd name="connsiteY399" fmla="*/ 6675071 h 6858000"/>
              <a:gd name="connsiteX400" fmla="*/ 2032061 w 7467600"/>
              <a:gd name="connsiteY400" fmla="*/ 6541380 h 6858000"/>
              <a:gd name="connsiteX401" fmla="*/ 2257220 w 7467600"/>
              <a:gd name="connsiteY401" fmla="*/ 6826257 h 6858000"/>
              <a:gd name="connsiteX402" fmla="*/ 2281324 w 7467600"/>
              <a:gd name="connsiteY402" fmla="*/ 6858000 h 6858000"/>
              <a:gd name="connsiteX403" fmla="*/ 2242860 w 7467600"/>
              <a:gd name="connsiteY403" fmla="*/ 6858000 h 6858000"/>
              <a:gd name="connsiteX404" fmla="*/ 2232818 w 7467600"/>
              <a:gd name="connsiteY404" fmla="*/ 6844926 h 6858000"/>
              <a:gd name="connsiteX405" fmla="*/ 1990172 w 7467600"/>
              <a:gd name="connsiteY405" fmla="*/ 6542121 h 6858000"/>
              <a:gd name="connsiteX406" fmla="*/ 2124090 w 7467600"/>
              <a:gd name="connsiteY406" fmla="*/ 6761017 h 6858000"/>
              <a:gd name="connsiteX407" fmla="*/ 2200380 w 7467600"/>
              <a:gd name="connsiteY407" fmla="*/ 6858000 h 6858000"/>
              <a:gd name="connsiteX408" fmla="*/ 2147507 w 7467600"/>
              <a:gd name="connsiteY408" fmla="*/ 6858000 h 6858000"/>
              <a:gd name="connsiteX409" fmla="*/ 2070668 w 7467600"/>
              <a:gd name="connsiteY409" fmla="*/ 6761520 h 6858000"/>
              <a:gd name="connsiteX410" fmla="*/ 1975142 w 7467600"/>
              <a:gd name="connsiteY410" fmla="*/ 6585570 h 6858000"/>
              <a:gd name="connsiteX411" fmla="*/ 2050035 w 7467600"/>
              <a:gd name="connsiteY411" fmla="*/ 6813345 h 6858000"/>
              <a:gd name="connsiteX412" fmla="*/ 2063025 w 7467600"/>
              <a:gd name="connsiteY412" fmla="*/ 6858000 h 6858000"/>
              <a:gd name="connsiteX413" fmla="*/ 2021675 w 7467600"/>
              <a:gd name="connsiteY413" fmla="*/ 6858000 h 6858000"/>
              <a:gd name="connsiteX414" fmla="*/ 2019308 w 7467600"/>
              <a:gd name="connsiteY414" fmla="*/ 6847118 h 6858000"/>
              <a:gd name="connsiteX415" fmla="*/ 1938835 w 7467600"/>
              <a:gd name="connsiteY415" fmla="*/ 6551160 h 6858000"/>
              <a:gd name="connsiteX416" fmla="*/ 1953230 w 7467600"/>
              <a:gd name="connsiteY416" fmla="*/ 6759699 h 6858000"/>
              <a:gd name="connsiteX417" fmla="*/ 1956763 w 7467600"/>
              <a:gd name="connsiteY417" fmla="*/ 6778191 h 6858000"/>
              <a:gd name="connsiteX418" fmla="*/ 1967925 w 7467600"/>
              <a:gd name="connsiteY418" fmla="*/ 6858000 h 6858000"/>
              <a:gd name="connsiteX419" fmla="*/ 1936622 w 7467600"/>
              <a:gd name="connsiteY419" fmla="*/ 6858000 h 6858000"/>
              <a:gd name="connsiteX420" fmla="*/ 1926261 w 7467600"/>
              <a:gd name="connsiteY420" fmla="*/ 6784064 h 6858000"/>
              <a:gd name="connsiteX421" fmla="*/ 1922724 w 7467600"/>
              <a:gd name="connsiteY421" fmla="*/ 6765577 h 6858000"/>
              <a:gd name="connsiteX422" fmla="*/ 1904650 w 7467600"/>
              <a:gd name="connsiteY422" fmla="*/ 6639616 h 6858000"/>
              <a:gd name="connsiteX423" fmla="*/ 1885273 w 7467600"/>
              <a:gd name="connsiteY423" fmla="*/ 6858000 h 6858000"/>
              <a:gd name="connsiteX424" fmla="*/ 1854363 w 7467600"/>
              <a:gd name="connsiteY424" fmla="*/ 6858000 h 6858000"/>
              <a:gd name="connsiteX425" fmla="*/ 1880391 w 7467600"/>
              <a:gd name="connsiteY425" fmla="*/ 6603796 h 6858000"/>
              <a:gd name="connsiteX426" fmla="*/ 1818273 w 7467600"/>
              <a:gd name="connsiteY426" fmla="*/ 6715729 h 6858000"/>
              <a:gd name="connsiteX427" fmla="*/ 1794691 w 7467600"/>
              <a:gd name="connsiteY427" fmla="*/ 6843239 h 6858000"/>
              <a:gd name="connsiteX428" fmla="*/ 1794914 w 7467600"/>
              <a:gd name="connsiteY428" fmla="*/ 6858000 h 6858000"/>
              <a:gd name="connsiteX429" fmla="*/ 1746128 w 7467600"/>
              <a:gd name="connsiteY429" fmla="*/ 6858000 h 6858000"/>
              <a:gd name="connsiteX430" fmla="*/ 1753934 w 7467600"/>
              <a:gd name="connsiteY430" fmla="*/ 6724796 h 6858000"/>
              <a:gd name="connsiteX431" fmla="*/ 1792053 w 7467600"/>
              <a:gd name="connsiteY431" fmla="*/ 6572396 h 6858000"/>
              <a:gd name="connsiteX432" fmla="*/ 1862248 w 7467600"/>
              <a:gd name="connsiteY432" fmla="*/ 6266397 h 6858000"/>
              <a:gd name="connsiteX433" fmla="*/ 1862250 w 7467600"/>
              <a:gd name="connsiteY433" fmla="*/ 6033531 h 6858000"/>
              <a:gd name="connsiteX434" fmla="*/ 1211999 w 7467600"/>
              <a:gd name="connsiteY434" fmla="*/ 6683610 h 6858000"/>
              <a:gd name="connsiteX435" fmla="*/ 1213266 w 7467600"/>
              <a:gd name="connsiteY435" fmla="*/ 6691947 h 6858000"/>
              <a:gd name="connsiteX436" fmla="*/ 1203370 w 7467600"/>
              <a:gd name="connsiteY436" fmla="*/ 6850676 h 6858000"/>
              <a:gd name="connsiteX437" fmla="*/ 1203671 w 7467600"/>
              <a:gd name="connsiteY437" fmla="*/ 6858000 h 6858000"/>
              <a:gd name="connsiteX438" fmla="*/ 1143180 w 7467600"/>
              <a:gd name="connsiteY438" fmla="*/ 6858000 h 6858000"/>
              <a:gd name="connsiteX439" fmla="*/ 1142176 w 7467600"/>
              <a:gd name="connsiteY439" fmla="*/ 6766045 h 6858000"/>
              <a:gd name="connsiteX440" fmla="*/ 1067484 w 7467600"/>
              <a:gd name="connsiteY440" fmla="*/ 6858000 h 6858000"/>
              <a:gd name="connsiteX441" fmla="*/ 953928 w 7467600"/>
              <a:gd name="connsiteY441" fmla="*/ 6858000 h 6858000"/>
              <a:gd name="connsiteX442" fmla="*/ 959715 w 7467600"/>
              <a:gd name="connsiteY442" fmla="*/ 6850185 h 6858000"/>
              <a:gd name="connsiteX443" fmla="*/ 1483788 w 7467600"/>
              <a:gd name="connsiteY443" fmla="*/ 6259174 h 6858000"/>
              <a:gd name="connsiteX444" fmla="*/ 1100671 w 7467600"/>
              <a:gd name="connsiteY444" fmla="*/ 6252137 h 6858000"/>
              <a:gd name="connsiteX445" fmla="*/ 1090144 w 7467600"/>
              <a:gd name="connsiteY445" fmla="*/ 6256748 h 6858000"/>
              <a:gd name="connsiteX446" fmla="*/ 1095872 w 7467600"/>
              <a:gd name="connsiteY446" fmla="*/ 6271892 h 6858000"/>
              <a:gd name="connsiteX447" fmla="*/ 262785 w 7467600"/>
              <a:gd name="connsiteY447" fmla="*/ 6845450 h 6858000"/>
              <a:gd name="connsiteX448" fmla="*/ 209968 w 7467600"/>
              <a:gd name="connsiteY448" fmla="*/ 6770713 h 6858000"/>
              <a:gd name="connsiteX449" fmla="*/ 873460 w 7467600"/>
              <a:gd name="connsiteY449" fmla="*/ 6253768 h 6858000"/>
              <a:gd name="connsiteX450" fmla="*/ 192686 w 7467600"/>
              <a:gd name="connsiteY450" fmla="*/ 5849257 h 6858000"/>
              <a:gd name="connsiteX451" fmla="*/ 4696 w 7467600"/>
              <a:gd name="connsiteY451" fmla="*/ 5697668 h 6858000"/>
              <a:gd name="connsiteX452" fmla="*/ 0 w 7467600"/>
              <a:gd name="connsiteY452" fmla="*/ 5689984 h 6858000"/>
              <a:gd name="connsiteX453" fmla="*/ 0 w 7467600"/>
              <a:gd name="connsiteY453" fmla="*/ 5513472 h 6858000"/>
              <a:gd name="connsiteX454" fmla="*/ 174101 w 7467600"/>
              <a:gd name="connsiteY454" fmla="*/ 5620277 h 6858000"/>
              <a:gd name="connsiteX455" fmla="*/ 891800 w 7467600"/>
              <a:gd name="connsiteY455" fmla="*/ 6036935 h 6858000"/>
              <a:gd name="connsiteX456" fmla="*/ 1072219 w 7467600"/>
              <a:gd name="connsiteY456" fmla="*/ 6169443 h 6858000"/>
              <a:gd name="connsiteX457" fmla="*/ 1074117 w 7467600"/>
              <a:gd name="connsiteY457" fmla="*/ 6170301 h 6858000"/>
              <a:gd name="connsiteX458" fmla="*/ 1083114 w 7467600"/>
              <a:gd name="connsiteY458" fmla="*/ 6174131 h 6858000"/>
              <a:gd name="connsiteX459" fmla="*/ 1543010 w 7467600"/>
              <a:gd name="connsiteY459" fmla="*/ 6191140 h 6858000"/>
              <a:gd name="connsiteX460" fmla="*/ 1551080 w 7467600"/>
              <a:gd name="connsiteY460" fmla="*/ 6195006 h 6858000"/>
              <a:gd name="connsiteX461" fmla="*/ 2345443 w 7467600"/>
              <a:gd name="connsiteY461" fmla="*/ 5549882 h 6858000"/>
              <a:gd name="connsiteX462" fmla="*/ 1721499 w 7467600"/>
              <a:gd name="connsiteY462" fmla="*/ 5599969 h 6858000"/>
              <a:gd name="connsiteX463" fmla="*/ 767716 w 7467600"/>
              <a:gd name="connsiteY463" fmla="*/ 5472768 h 6858000"/>
              <a:gd name="connsiteX464" fmla="*/ 722147 w 7467600"/>
              <a:gd name="connsiteY464" fmla="*/ 5393091 h 6858000"/>
              <a:gd name="connsiteX465" fmla="*/ 1485552 w 7467600"/>
              <a:gd name="connsiteY465" fmla="*/ 5313202 h 6858000"/>
              <a:gd name="connsiteX466" fmla="*/ 2143004 w 7467600"/>
              <a:gd name="connsiteY466" fmla="*/ 5402420 h 6858000"/>
              <a:gd name="connsiteX467" fmla="*/ 1933391 w 7467600"/>
              <a:gd name="connsiteY467" fmla="*/ 5156971 h 6858000"/>
              <a:gd name="connsiteX468" fmla="*/ 1827118 w 7467600"/>
              <a:gd name="connsiteY468" fmla="*/ 4968410 h 6858000"/>
              <a:gd name="connsiteX469" fmla="*/ 1837349 w 7467600"/>
              <a:gd name="connsiteY469" fmla="*/ 4956357 h 6858000"/>
              <a:gd name="connsiteX470" fmla="*/ 2162835 w 7467600"/>
              <a:gd name="connsiteY470" fmla="*/ 5187853 h 6858000"/>
              <a:gd name="connsiteX471" fmla="*/ 2257167 w 7467600"/>
              <a:gd name="connsiteY471" fmla="*/ 5462123 h 6858000"/>
              <a:gd name="connsiteX472" fmla="*/ 2261598 w 7467600"/>
              <a:gd name="connsiteY472" fmla="*/ 5467998 h 6858000"/>
              <a:gd name="connsiteX473" fmla="*/ 2437177 w 7467600"/>
              <a:gd name="connsiteY473" fmla="*/ 5479608 h 6858000"/>
              <a:gd name="connsiteX474" fmla="*/ 2445247 w 7467600"/>
              <a:gd name="connsiteY474" fmla="*/ 5483476 h 6858000"/>
              <a:gd name="connsiteX475" fmla="*/ 2743626 w 7467600"/>
              <a:gd name="connsiteY475" fmla="*/ 5304819 h 6858000"/>
              <a:gd name="connsiteX476" fmla="*/ 3048102 w 7467600"/>
              <a:gd name="connsiteY476" fmla="*/ 5150595 h 6858000"/>
              <a:gd name="connsiteX477" fmla="*/ 1799414 w 7467600"/>
              <a:gd name="connsiteY477" fmla="*/ 4694732 h 6858000"/>
              <a:gd name="connsiteX478" fmla="*/ 1771735 w 7467600"/>
              <a:gd name="connsiteY478" fmla="*/ 4619929 h 6858000"/>
              <a:gd name="connsiteX479" fmla="*/ 3104273 w 7467600"/>
              <a:gd name="connsiteY479" fmla="*/ 5076159 h 6858000"/>
              <a:gd name="connsiteX480" fmla="*/ 3113245 w 7467600"/>
              <a:gd name="connsiteY480" fmla="*/ 5090705 h 6858000"/>
              <a:gd name="connsiteX481" fmla="*/ 3126294 w 7467600"/>
              <a:gd name="connsiteY481" fmla="*/ 5114400 h 6858000"/>
              <a:gd name="connsiteX482" fmla="*/ 3937433 w 7467600"/>
              <a:gd name="connsiteY482" fmla="*/ 4830473 h 6858000"/>
              <a:gd name="connsiteX483" fmla="*/ 3590475 w 7467600"/>
              <a:gd name="connsiteY483" fmla="*/ 4597974 h 6858000"/>
              <a:gd name="connsiteX484" fmla="*/ 3100264 w 7467600"/>
              <a:gd name="connsiteY484" fmla="*/ 4579845 h 6858000"/>
              <a:gd name="connsiteX485" fmla="*/ 2183576 w 7467600"/>
              <a:gd name="connsiteY485" fmla="*/ 4227150 h 6858000"/>
              <a:gd name="connsiteX486" fmla="*/ 2151029 w 7467600"/>
              <a:gd name="connsiteY486" fmla="*/ 4146947 h 6858000"/>
              <a:gd name="connsiteX487" fmla="*/ 3563434 w 7467600"/>
              <a:gd name="connsiteY487" fmla="*/ 4469115 h 6858000"/>
              <a:gd name="connsiteX488" fmla="*/ 3177952 w 7467600"/>
              <a:gd name="connsiteY488" fmla="*/ 3657386 h 6858000"/>
              <a:gd name="connsiteX489" fmla="*/ 3189263 w 7467600"/>
              <a:gd name="connsiteY489" fmla="*/ 3625726 h 6858000"/>
              <a:gd name="connsiteX490" fmla="*/ 3560912 w 7467600"/>
              <a:gd name="connsiteY490" fmla="*/ 4079863 h 6858000"/>
              <a:gd name="connsiteX491" fmla="*/ 3626636 w 7467600"/>
              <a:gd name="connsiteY491" fmla="*/ 4512230 h 6858000"/>
              <a:gd name="connsiteX492" fmla="*/ 3653088 w 7467600"/>
              <a:gd name="connsiteY492" fmla="*/ 4521417 h 6858000"/>
              <a:gd name="connsiteX493" fmla="*/ 3988128 w 7467600"/>
              <a:gd name="connsiteY493" fmla="*/ 4817267 h 6858000"/>
              <a:gd name="connsiteX494" fmla="*/ 4830582 w 7467600"/>
              <a:gd name="connsiteY494" fmla="*/ 4676000 h 6858000"/>
              <a:gd name="connsiteX495" fmla="*/ 4830100 w 7467600"/>
              <a:gd name="connsiteY495" fmla="*/ 4675554 h 6858000"/>
              <a:gd name="connsiteX496" fmla="*/ 4036318 w 7467600"/>
              <a:gd name="connsiteY496" fmla="*/ 4147013 h 6858000"/>
              <a:gd name="connsiteX497" fmla="*/ 3432098 w 7467600"/>
              <a:gd name="connsiteY497" fmla="*/ 3537312 h 6858000"/>
              <a:gd name="connsiteX498" fmla="*/ 3446761 w 7467600"/>
              <a:gd name="connsiteY498" fmla="*/ 3461278 h 6858000"/>
              <a:gd name="connsiteX499" fmla="*/ 4419733 w 7467600"/>
              <a:gd name="connsiteY499" fmla="*/ 3963555 h 6858000"/>
              <a:gd name="connsiteX500" fmla="*/ 4781371 w 7467600"/>
              <a:gd name="connsiteY500" fmla="*/ 4458604 h 6858000"/>
              <a:gd name="connsiteX501" fmla="*/ 4780440 w 7467600"/>
              <a:gd name="connsiteY501" fmla="*/ 4470290 h 6858000"/>
              <a:gd name="connsiteX502" fmla="*/ 4898954 w 7467600"/>
              <a:gd name="connsiteY502" fmla="*/ 4662092 h 6858000"/>
              <a:gd name="connsiteX503" fmla="*/ 4900699 w 7467600"/>
              <a:gd name="connsiteY503" fmla="*/ 4670867 h 6858000"/>
              <a:gd name="connsiteX504" fmla="*/ 5714511 w 7467600"/>
              <a:gd name="connsiteY504" fmla="*/ 4663483 h 6858000"/>
              <a:gd name="connsiteX505" fmla="*/ 5464793 w 7467600"/>
              <a:gd name="connsiteY505" fmla="*/ 4393556 h 6858000"/>
              <a:gd name="connsiteX506" fmla="*/ 5461897 w 7467600"/>
              <a:gd name="connsiteY506" fmla="*/ 4390879 h 6858000"/>
              <a:gd name="connsiteX507" fmla="*/ 4294126 w 7467600"/>
              <a:gd name="connsiteY507" fmla="*/ 3303048 h 6858000"/>
              <a:gd name="connsiteX508" fmla="*/ 4305321 w 7467600"/>
              <a:gd name="connsiteY508" fmla="*/ 3256953 h 6858000"/>
              <a:gd name="connsiteX509" fmla="*/ 4949299 w 7467600"/>
              <a:gd name="connsiteY509" fmla="*/ 3766336 h 6858000"/>
              <a:gd name="connsiteX510" fmla="*/ 5291452 w 7467600"/>
              <a:gd name="connsiteY510" fmla="*/ 4076801 h 6858000"/>
              <a:gd name="connsiteX511" fmla="*/ 5434998 w 7467600"/>
              <a:gd name="connsiteY511" fmla="*/ 4254100 h 6858000"/>
              <a:gd name="connsiteX512" fmla="*/ 5351015 w 7467600"/>
              <a:gd name="connsiteY512" fmla="*/ 3760989 h 6858000"/>
              <a:gd name="connsiteX513" fmla="*/ 5413780 w 7467600"/>
              <a:gd name="connsiteY513" fmla="*/ 2966265 h 6858000"/>
              <a:gd name="connsiteX514" fmla="*/ 5425627 w 7467600"/>
              <a:gd name="connsiteY514" fmla="*/ 2954192 h 6858000"/>
              <a:gd name="connsiteX515" fmla="*/ 6604735 w 7467600"/>
              <a:gd name="connsiteY515" fmla="*/ 2041381 h 6858000"/>
              <a:gd name="connsiteX516" fmla="*/ 7204487 w 7467600"/>
              <a:gd name="connsiteY516" fmla="*/ 2742112 h 6858000"/>
              <a:gd name="connsiteX517" fmla="*/ 7131592 w 7467600"/>
              <a:gd name="connsiteY517" fmla="*/ 2672096 h 6858000"/>
              <a:gd name="connsiteX518" fmla="*/ 6996344 w 7467600"/>
              <a:gd name="connsiteY518" fmla="*/ 2518310 h 6858000"/>
              <a:gd name="connsiteX519" fmla="*/ 6735495 w 7467600"/>
              <a:gd name="connsiteY519" fmla="*/ 2196890 h 6858000"/>
              <a:gd name="connsiteX520" fmla="*/ 6721901 w 7467600"/>
              <a:gd name="connsiteY520" fmla="*/ 2179274 h 6858000"/>
              <a:gd name="connsiteX521" fmla="*/ 6604735 w 7467600"/>
              <a:gd name="connsiteY521" fmla="*/ 2041381 h 6858000"/>
              <a:gd name="connsiteX522" fmla="*/ 6591670 w 7467600"/>
              <a:gd name="connsiteY522" fmla="*/ 1988277 h 6858000"/>
              <a:gd name="connsiteX523" fmla="*/ 6747349 w 7467600"/>
              <a:gd name="connsiteY523" fmla="*/ 2160069 h 6858000"/>
              <a:gd name="connsiteX524" fmla="*/ 6760943 w 7467600"/>
              <a:gd name="connsiteY524" fmla="*/ 2177686 h 6858000"/>
              <a:gd name="connsiteX525" fmla="*/ 7021065 w 7467600"/>
              <a:gd name="connsiteY525" fmla="*/ 2498102 h 6858000"/>
              <a:gd name="connsiteX526" fmla="*/ 7155223 w 7467600"/>
              <a:gd name="connsiteY526" fmla="*/ 2650386 h 6858000"/>
              <a:gd name="connsiteX527" fmla="*/ 7203167 w 7467600"/>
              <a:gd name="connsiteY527" fmla="*/ 2697288 h 6858000"/>
              <a:gd name="connsiteX528" fmla="*/ 6937703 w 7467600"/>
              <a:gd name="connsiteY528" fmla="*/ 2321981 h 6858000"/>
              <a:gd name="connsiteX529" fmla="*/ 6591670 w 7467600"/>
              <a:gd name="connsiteY529" fmla="*/ 1988277 h 6858000"/>
              <a:gd name="connsiteX530" fmla="*/ 5798671 w 7467600"/>
              <a:gd name="connsiteY530" fmla="*/ 1981601 h 6858000"/>
              <a:gd name="connsiteX531" fmla="*/ 5754709 w 7467600"/>
              <a:gd name="connsiteY531" fmla="*/ 2071454 h 6858000"/>
              <a:gd name="connsiteX532" fmla="*/ 5763044 w 7467600"/>
              <a:gd name="connsiteY532" fmla="*/ 2842206 h 6858000"/>
              <a:gd name="connsiteX533" fmla="*/ 5764974 w 7467600"/>
              <a:gd name="connsiteY533" fmla="*/ 2799609 h 6858000"/>
              <a:gd name="connsiteX534" fmla="*/ 5767665 w 7467600"/>
              <a:gd name="connsiteY534" fmla="*/ 2666409 h 6858000"/>
              <a:gd name="connsiteX535" fmla="*/ 5763055 w 7467600"/>
              <a:gd name="connsiteY535" fmla="*/ 2579705 h 6858000"/>
              <a:gd name="connsiteX536" fmla="*/ 5758079 w 7467600"/>
              <a:gd name="connsiteY536" fmla="*/ 2492508 h 6858000"/>
              <a:gd name="connsiteX537" fmla="*/ 5779325 w 7467600"/>
              <a:gd name="connsiteY537" fmla="*/ 2197069 h 6858000"/>
              <a:gd name="connsiteX538" fmla="*/ 5798671 w 7467600"/>
              <a:gd name="connsiteY538" fmla="*/ 1981601 h 6858000"/>
              <a:gd name="connsiteX539" fmla="*/ 5829202 w 7467600"/>
              <a:gd name="connsiteY539" fmla="*/ 1971679 h 6858000"/>
              <a:gd name="connsiteX540" fmla="*/ 5809558 w 7467600"/>
              <a:gd name="connsiteY540" fmla="*/ 2198043 h 6858000"/>
              <a:gd name="connsiteX541" fmla="*/ 5788653 w 7467600"/>
              <a:gd name="connsiteY541" fmla="*/ 2489430 h 6858000"/>
              <a:gd name="connsiteX542" fmla="*/ 5793439 w 7467600"/>
              <a:gd name="connsiteY542" fmla="*/ 2575235 h 6858000"/>
              <a:gd name="connsiteX543" fmla="*/ 5796837 w 7467600"/>
              <a:gd name="connsiteY543" fmla="*/ 2637633 h 6858000"/>
              <a:gd name="connsiteX544" fmla="*/ 5818614 w 7467600"/>
              <a:gd name="connsiteY544" fmla="*/ 2473055 h 6858000"/>
              <a:gd name="connsiteX545" fmla="*/ 5829202 w 7467600"/>
              <a:gd name="connsiteY545" fmla="*/ 1971679 h 6858000"/>
              <a:gd name="connsiteX546" fmla="*/ 5911389 w 7467600"/>
              <a:gd name="connsiteY546" fmla="*/ 1898371 h 6858000"/>
              <a:gd name="connsiteX547" fmla="*/ 6237627 w 7467600"/>
              <a:gd name="connsiteY547" fmla="*/ 2231921 h 6858000"/>
              <a:gd name="connsiteX548" fmla="*/ 5911389 w 7467600"/>
              <a:gd name="connsiteY548" fmla="*/ 1898371 h 6858000"/>
              <a:gd name="connsiteX549" fmla="*/ 6944437 w 7467600"/>
              <a:gd name="connsiteY549" fmla="*/ 1575402 h 6858000"/>
              <a:gd name="connsiteX550" fmla="*/ 6304730 w 7467600"/>
              <a:gd name="connsiteY550" fmla="*/ 1766654 h 6858000"/>
              <a:gd name="connsiteX551" fmla="*/ 6944437 w 7467600"/>
              <a:gd name="connsiteY551" fmla="*/ 1575402 h 6858000"/>
              <a:gd name="connsiteX552" fmla="*/ 7019523 w 7467600"/>
              <a:gd name="connsiteY552" fmla="*/ 1519450 h 6858000"/>
              <a:gd name="connsiteX553" fmla="*/ 6298091 w 7467600"/>
              <a:gd name="connsiteY553" fmla="*/ 1737122 h 6858000"/>
              <a:gd name="connsiteX554" fmla="*/ 7019523 w 7467600"/>
              <a:gd name="connsiteY554" fmla="*/ 1519450 h 6858000"/>
              <a:gd name="connsiteX555" fmla="*/ 2399523 w 7467600"/>
              <a:gd name="connsiteY555" fmla="*/ 1428234 h 6858000"/>
              <a:gd name="connsiteX556" fmla="*/ 2224982 w 7467600"/>
              <a:gd name="connsiteY556" fmla="*/ 1826201 h 6858000"/>
              <a:gd name="connsiteX557" fmla="*/ 2096099 w 7467600"/>
              <a:gd name="connsiteY557" fmla="*/ 2345900 h 6858000"/>
              <a:gd name="connsiteX558" fmla="*/ 2283317 w 7467600"/>
              <a:gd name="connsiteY558" fmla="*/ 1796925 h 6858000"/>
              <a:gd name="connsiteX559" fmla="*/ 2399523 w 7467600"/>
              <a:gd name="connsiteY559" fmla="*/ 1428234 h 6858000"/>
              <a:gd name="connsiteX560" fmla="*/ 2448558 w 7467600"/>
              <a:gd name="connsiteY560" fmla="*/ 1373435 h 6858000"/>
              <a:gd name="connsiteX561" fmla="*/ 2312521 w 7467600"/>
              <a:gd name="connsiteY561" fmla="*/ 1806140 h 6858000"/>
              <a:gd name="connsiteX562" fmla="*/ 2127533 w 7467600"/>
              <a:gd name="connsiteY562" fmla="*/ 2348380 h 6858000"/>
              <a:gd name="connsiteX563" fmla="*/ 2358080 w 7467600"/>
              <a:gd name="connsiteY563" fmla="*/ 1866134 h 6858000"/>
              <a:gd name="connsiteX564" fmla="*/ 2407436 w 7467600"/>
              <a:gd name="connsiteY564" fmla="*/ 1651070 h 6858000"/>
              <a:gd name="connsiteX565" fmla="*/ 2448558 w 7467600"/>
              <a:gd name="connsiteY565" fmla="*/ 1373435 h 6858000"/>
              <a:gd name="connsiteX566" fmla="*/ 278707 w 7467600"/>
              <a:gd name="connsiteY566" fmla="*/ 1352270 h 6858000"/>
              <a:gd name="connsiteX567" fmla="*/ 321570 w 7467600"/>
              <a:gd name="connsiteY567" fmla="*/ 1861610 h 6858000"/>
              <a:gd name="connsiteX568" fmla="*/ 294281 w 7467600"/>
              <a:gd name="connsiteY568" fmla="*/ 1440658 h 6858000"/>
              <a:gd name="connsiteX569" fmla="*/ 278707 w 7467600"/>
              <a:gd name="connsiteY569" fmla="*/ 1352270 h 6858000"/>
              <a:gd name="connsiteX570" fmla="*/ 1423821 w 7467600"/>
              <a:gd name="connsiteY570" fmla="*/ 1351958 h 6858000"/>
              <a:gd name="connsiteX571" fmla="*/ 1638521 w 7467600"/>
              <a:gd name="connsiteY571" fmla="*/ 1908470 h 6858000"/>
              <a:gd name="connsiteX572" fmla="*/ 1754199 w 7467600"/>
              <a:gd name="connsiteY572" fmla="*/ 2149284 h 6858000"/>
              <a:gd name="connsiteX573" fmla="*/ 1908359 w 7467600"/>
              <a:gd name="connsiteY573" fmla="*/ 2364988 h 6858000"/>
              <a:gd name="connsiteX574" fmla="*/ 1647661 w 7467600"/>
              <a:gd name="connsiteY574" fmla="*/ 1825945 h 6858000"/>
              <a:gd name="connsiteX575" fmla="*/ 1423821 w 7467600"/>
              <a:gd name="connsiteY575" fmla="*/ 1351958 h 6858000"/>
              <a:gd name="connsiteX576" fmla="*/ 1431890 w 7467600"/>
              <a:gd name="connsiteY576" fmla="*/ 1306475 h 6858000"/>
              <a:gd name="connsiteX577" fmla="*/ 1507597 w 7467600"/>
              <a:gd name="connsiteY577" fmla="*/ 1446132 h 6858000"/>
              <a:gd name="connsiteX578" fmla="*/ 1674586 w 7467600"/>
              <a:gd name="connsiteY578" fmla="*/ 1813832 h 6858000"/>
              <a:gd name="connsiteX579" fmla="*/ 1815950 w 7467600"/>
              <a:gd name="connsiteY579" fmla="*/ 2128564 h 6858000"/>
              <a:gd name="connsiteX580" fmla="*/ 1984242 w 7467600"/>
              <a:gd name="connsiteY580" fmla="*/ 2430829 h 6858000"/>
              <a:gd name="connsiteX581" fmla="*/ 2014023 w 7467600"/>
              <a:gd name="connsiteY581" fmla="*/ 2450995 h 6858000"/>
              <a:gd name="connsiteX582" fmla="*/ 1747337 w 7467600"/>
              <a:gd name="connsiteY582" fmla="*/ 1855264 h 6858000"/>
              <a:gd name="connsiteX583" fmla="*/ 1533749 w 7467600"/>
              <a:gd name="connsiteY583" fmla="*/ 1478656 h 6858000"/>
              <a:gd name="connsiteX584" fmla="*/ 1431890 w 7467600"/>
              <a:gd name="connsiteY584" fmla="*/ 1306475 h 6858000"/>
              <a:gd name="connsiteX585" fmla="*/ 5052692 w 7467600"/>
              <a:gd name="connsiteY585" fmla="*/ 1292994 h 6858000"/>
              <a:gd name="connsiteX586" fmla="*/ 5200661 w 7467600"/>
              <a:gd name="connsiteY586" fmla="*/ 1635186 h 6858000"/>
              <a:gd name="connsiteX587" fmla="*/ 5297138 w 7467600"/>
              <a:gd name="connsiteY587" fmla="*/ 1906351 h 6858000"/>
              <a:gd name="connsiteX588" fmla="*/ 5052692 w 7467600"/>
              <a:gd name="connsiteY588" fmla="*/ 1292994 h 6858000"/>
              <a:gd name="connsiteX589" fmla="*/ 5009948 w 7467600"/>
              <a:gd name="connsiteY589" fmla="*/ 1273619 h 6858000"/>
              <a:gd name="connsiteX590" fmla="*/ 5121777 w 7467600"/>
              <a:gd name="connsiteY590" fmla="*/ 1654213 h 6858000"/>
              <a:gd name="connsiteX591" fmla="*/ 5293545 w 7467600"/>
              <a:gd name="connsiteY591" fmla="*/ 2072247 h 6858000"/>
              <a:gd name="connsiteX592" fmla="*/ 5294042 w 7467600"/>
              <a:gd name="connsiteY592" fmla="*/ 2065019 h 6858000"/>
              <a:gd name="connsiteX593" fmla="*/ 5171936 w 7467600"/>
              <a:gd name="connsiteY593" fmla="*/ 1647613 h 6858000"/>
              <a:gd name="connsiteX594" fmla="*/ 5009948 w 7467600"/>
              <a:gd name="connsiteY594" fmla="*/ 1273619 h 6858000"/>
              <a:gd name="connsiteX595" fmla="*/ 655236 w 7467600"/>
              <a:gd name="connsiteY595" fmla="*/ 1268632 h 6858000"/>
              <a:gd name="connsiteX596" fmla="*/ 839521 w 7467600"/>
              <a:gd name="connsiteY596" fmla="*/ 1685315 h 6858000"/>
              <a:gd name="connsiteX597" fmla="*/ 1109416 w 7467600"/>
              <a:gd name="connsiteY597" fmla="*/ 2061663 h 6858000"/>
              <a:gd name="connsiteX598" fmla="*/ 1298300 w 7467600"/>
              <a:gd name="connsiteY598" fmla="*/ 2247742 h 6858000"/>
              <a:gd name="connsiteX599" fmla="*/ 1125871 w 7467600"/>
              <a:gd name="connsiteY599" fmla="*/ 1989513 h 6858000"/>
              <a:gd name="connsiteX600" fmla="*/ 981574 w 7467600"/>
              <a:gd name="connsiteY600" fmla="*/ 1783157 h 6858000"/>
              <a:gd name="connsiteX601" fmla="*/ 922198 w 7467600"/>
              <a:gd name="connsiteY601" fmla="*/ 1677437 h 6858000"/>
              <a:gd name="connsiteX602" fmla="*/ 869293 w 7467600"/>
              <a:gd name="connsiteY602" fmla="*/ 1583214 h 6858000"/>
              <a:gd name="connsiteX603" fmla="*/ 751431 w 7467600"/>
              <a:gd name="connsiteY603" fmla="*/ 1405731 h 6858000"/>
              <a:gd name="connsiteX604" fmla="*/ 655236 w 7467600"/>
              <a:gd name="connsiteY604" fmla="*/ 1268632 h 6858000"/>
              <a:gd name="connsiteX605" fmla="*/ 6516292 w 7467600"/>
              <a:gd name="connsiteY605" fmla="*/ 1263064 h 6858000"/>
              <a:gd name="connsiteX606" fmla="*/ 5736320 w 7467600"/>
              <a:gd name="connsiteY606" fmla="*/ 1501803 h 6858000"/>
              <a:gd name="connsiteX607" fmla="*/ 6516292 w 7467600"/>
              <a:gd name="connsiteY607" fmla="*/ 1263064 h 6858000"/>
              <a:gd name="connsiteX608" fmla="*/ 291466 w 7467600"/>
              <a:gd name="connsiteY608" fmla="*/ 1250369 h 6858000"/>
              <a:gd name="connsiteX609" fmla="*/ 323180 w 7467600"/>
              <a:gd name="connsiteY609" fmla="*/ 1435283 h 6858000"/>
              <a:gd name="connsiteX610" fmla="*/ 349381 w 7467600"/>
              <a:gd name="connsiteY610" fmla="*/ 1875041 h 6858000"/>
              <a:gd name="connsiteX611" fmla="*/ 374363 w 7467600"/>
              <a:gd name="connsiteY611" fmla="*/ 1506494 h 6858000"/>
              <a:gd name="connsiteX612" fmla="*/ 302168 w 7467600"/>
              <a:gd name="connsiteY612" fmla="*/ 1274495 h 6858000"/>
              <a:gd name="connsiteX613" fmla="*/ 291466 w 7467600"/>
              <a:gd name="connsiteY613" fmla="*/ 1250369 h 6858000"/>
              <a:gd name="connsiteX614" fmla="*/ 678222 w 7467600"/>
              <a:gd name="connsiteY614" fmla="*/ 1248670 h 6858000"/>
              <a:gd name="connsiteX615" fmla="*/ 775536 w 7467600"/>
              <a:gd name="connsiteY615" fmla="*/ 1388015 h 6858000"/>
              <a:gd name="connsiteX616" fmla="*/ 894529 w 7467600"/>
              <a:gd name="connsiteY616" fmla="*/ 1567739 h 6858000"/>
              <a:gd name="connsiteX617" fmla="*/ 948000 w 7467600"/>
              <a:gd name="connsiteY617" fmla="*/ 1663088 h 6858000"/>
              <a:gd name="connsiteX618" fmla="*/ 1006812 w 7467600"/>
              <a:gd name="connsiteY618" fmla="*/ 1767683 h 6858000"/>
              <a:gd name="connsiteX619" fmla="*/ 1149133 w 7467600"/>
              <a:gd name="connsiteY619" fmla="*/ 1971513 h 6858000"/>
              <a:gd name="connsiteX620" fmla="*/ 1333952 w 7467600"/>
              <a:gd name="connsiteY620" fmla="*/ 2251620 h 6858000"/>
              <a:gd name="connsiteX621" fmla="*/ 1337329 w 7467600"/>
              <a:gd name="connsiteY621" fmla="*/ 2258350 h 6858000"/>
              <a:gd name="connsiteX622" fmla="*/ 1014726 w 7467600"/>
              <a:gd name="connsiteY622" fmla="*/ 1615556 h 6858000"/>
              <a:gd name="connsiteX623" fmla="*/ 678222 w 7467600"/>
              <a:gd name="connsiteY623" fmla="*/ 1248670 h 6858000"/>
              <a:gd name="connsiteX624" fmla="*/ 6691602 w 7467600"/>
              <a:gd name="connsiteY624" fmla="*/ 1140573 h 6858000"/>
              <a:gd name="connsiteX625" fmla="*/ 6571100 w 7467600"/>
              <a:gd name="connsiteY625" fmla="*/ 1183662 h 6858000"/>
              <a:gd name="connsiteX626" fmla="*/ 6241687 w 7467600"/>
              <a:gd name="connsiteY626" fmla="*/ 1257600 h 6858000"/>
              <a:gd name="connsiteX627" fmla="*/ 5693009 w 7467600"/>
              <a:gd name="connsiteY627" fmla="*/ 1478256 h 6858000"/>
              <a:gd name="connsiteX628" fmla="*/ 6548420 w 7467600"/>
              <a:gd name="connsiteY628" fmla="*/ 1214599 h 6858000"/>
              <a:gd name="connsiteX629" fmla="*/ 6605473 w 7467600"/>
              <a:gd name="connsiteY629" fmla="*/ 1184686 h 6858000"/>
              <a:gd name="connsiteX630" fmla="*/ 6691602 w 7467600"/>
              <a:gd name="connsiteY630" fmla="*/ 1140573 h 6858000"/>
              <a:gd name="connsiteX631" fmla="*/ 4002475 w 7467600"/>
              <a:gd name="connsiteY631" fmla="*/ 1037802 h 6858000"/>
              <a:gd name="connsiteX632" fmla="*/ 4000324 w 7467600"/>
              <a:gd name="connsiteY632" fmla="*/ 1039362 h 6858000"/>
              <a:gd name="connsiteX633" fmla="*/ 4002862 w 7467600"/>
              <a:gd name="connsiteY633" fmla="*/ 1042866 h 6858000"/>
              <a:gd name="connsiteX634" fmla="*/ 4002475 w 7467600"/>
              <a:gd name="connsiteY634" fmla="*/ 1037802 h 6858000"/>
              <a:gd name="connsiteX635" fmla="*/ 506322 w 7467600"/>
              <a:gd name="connsiteY635" fmla="*/ 1020997 h 6858000"/>
              <a:gd name="connsiteX636" fmla="*/ 533068 w 7467600"/>
              <a:gd name="connsiteY636" fmla="*/ 1029409 h 6858000"/>
              <a:gd name="connsiteX637" fmla="*/ 1232525 w 7467600"/>
              <a:gd name="connsiteY637" fmla="*/ 1804675 h 6858000"/>
              <a:gd name="connsiteX638" fmla="*/ 1388858 w 7467600"/>
              <a:gd name="connsiteY638" fmla="*/ 2368011 h 6858000"/>
              <a:gd name="connsiteX639" fmla="*/ 1384098 w 7467600"/>
              <a:gd name="connsiteY639" fmla="*/ 2378125 h 6858000"/>
              <a:gd name="connsiteX640" fmla="*/ 1425393 w 7467600"/>
              <a:gd name="connsiteY640" fmla="*/ 2589124 h 6858000"/>
              <a:gd name="connsiteX641" fmla="*/ 1424001 w 7467600"/>
              <a:gd name="connsiteY641" fmla="*/ 2597541 h 6858000"/>
              <a:gd name="connsiteX642" fmla="*/ 2152729 w 7467600"/>
              <a:gd name="connsiteY642" fmla="*/ 2864487 h 6858000"/>
              <a:gd name="connsiteX643" fmla="*/ 2020609 w 7467600"/>
              <a:gd name="connsiteY643" fmla="*/ 2539671 h 6858000"/>
              <a:gd name="connsiteX644" fmla="*/ 2018920 w 7467600"/>
              <a:gd name="connsiteY644" fmla="*/ 2536309 h 6858000"/>
              <a:gd name="connsiteX645" fmla="*/ 1342441 w 7467600"/>
              <a:gd name="connsiteY645" fmla="*/ 1173017 h 6858000"/>
              <a:gd name="connsiteX646" fmla="*/ 1367925 w 7467600"/>
              <a:gd name="connsiteY646" fmla="*/ 1135648 h 6858000"/>
              <a:gd name="connsiteX647" fmla="*/ 1771401 w 7467600"/>
              <a:gd name="connsiteY647" fmla="*/ 1806673 h 6858000"/>
              <a:gd name="connsiteX648" fmla="*/ 1972385 w 7467600"/>
              <a:gd name="connsiteY648" fmla="*/ 2198735 h 6858000"/>
              <a:gd name="connsiteX649" fmla="*/ 2040892 w 7467600"/>
              <a:gd name="connsiteY649" fmla="*/ 2405205 h 6858000"/>
              <a:gd name="connsiteX650" fmla="*/ 2131689 w 7467600"/>
              <a:gd name="connsiteY650" fmla="*/ 1936926 h 6858000"/>
              <a:gd name="connsiteX651" fmla="*/ 2454820 w 7467600"/>
              <a:gd name="connsiteY651" fmla="*/ 1248808 h 6858000"/>
              <a:gd name="connsiteX652" fmla="*/ 2492512 w 7467600"/>
              <a:gd name="connsiteY652" fmla="*/ 1302920 h 6858000"/>
              <a:gd name="connsiteX653" fmla="*/ 2081216 w 7467600"/>
              <a:gd name="connsiteY653" fmla="*/ 2527513 h 6858000"/>
              <a:gd name="connsiteX654" fmla="*/ 2081211 w 7467600"/>
              <a:gd name="connsiteY654" fmla="*/ 2528916 h 6858000"/>
              <a:gd name="connsiteX655" fmla="*/ 2199067 w 7467600"/>
              <a:gd name="connsiteY655" fmla="*/ 2884061 h 6858000"/>
              <a:gd name="connsiteX656" fmla="*/ 3192586 w 7467600"/>
              <a:gd name="connsiteY656" fmla="*/ 3411496 h 6858000"/>
              <a:gd name="connsiteX657" fmla="*/ 3182620 w 7467600"/>
              <a:gd name="connsiteY657" fmla="*/ 3483279 h 6858000"/>
              <a:gd name="connsiteX658" fmla="*/ 2435119 w 7467600"/>
              <a:gd name="connsiteY658" fmla="*/ 3080173 h 6858000"/>
              <a:gd name="connsiteX659" fmla="*/ 2410152 w 7467600"/>
              <a:gd name="connsiteY659" fmla="*/ 3063751 h 6858000"/>
              <a:gd name="connsiteX660" fmla="*/ 2408099 w 7467600"/>
              <a:gd name="connsiteY660" fmla="*/ 3064403 h 6858000"/>
              <a:gd name="connsiteX661" fmla="*/ 2407218 w 7467600"/>
              <a:gd name="connsiteY661" fmla="*/ 3070324 h 6858000"/>
              <a:gd name="connsiteX662" fmla="*/ 2380138 w 7467600"/>
              <a:gd name="connsiteY662" fmla="*/ 3099341 h 6858000"/>
              <a:gd name="connsiteX663" fmla="*/ 1765923 w 7467600"/>
              <a:gd name="connsiteY663" fmla="*/ 3581043 h 6858000"/>
              <a:gd name="connsiteX664" fmla="*/ 1702258 w 7467600"/>
              <a:gd name="connsiteY664" fmla="*/ 3612286 h 6858000"/>
              <a:gd name="connsiteX665" fmla="*/ 1538370 w 7467600"/>
              <a:gd name="connsiteY665" fmla="*/ 3811804 h 6858000"/>
              <a:gd name="connsiteX666" fmla="*/ 542867 w 7467600"/>
              <a:gd name="connsiteY666" fmla="*/ 4944092 h 6858000"/>
              <a:gd name="connsiteX667" fmla="*/ 515800 w 7467600"/>
              <a:gd name="connsiteY667" fmla="*/ 4862180 h 6858000"/>
              <a:gd name="connsiteX668" fmla="*/ 909145 w 7467600"/>
              <a:gd name="connsiteY668" fmla="*/ 4199225 h 6858000"/>
              <a:gd name="connsiteX669" fmla="*/ 1214067 w 7467600"/>
              <a:gd name="connsiteY669" fmla="*/ 3908561 h 6858000"/>
              <a:gd name="connsiteX670" fmla="*/ 640967 w 7467600"/>
              <a:gd name="connsiteY670" fmla="*/ 4105601 h 6858000"/>
              <a:gd name="connsiteX671" fmla="*/ 112563 w 7467600"/>
              <a:gd name="connsiteY671" fmla="*/ 4396952 h 6858000"/>
              <a:gd name="connsiteX672" fmla="*/ 0 w 7467600"/>
              <a:gd name="connsiteY672" fmla="*/ 4466006 h 6858000"/>
              <a:gd name="connsiteX673" fmla="*/ 0 w 7467600"/>
              <a:gd name="connsiteY673" fmla="*/ 4233763 h 6858000"/>
              <a:gd name="connsiteX674" fmla="*/ 36881 w 7467600"/>
              <a:gd name="connsiteY674" fmla="*/ 4200118 h 6858000"/>
              <a:gd name="connsiteX675" fmla="*/ 910534 w 7467600"/>
              <a:gd name="connsiteY675" fmla="*/ 3629753 h 6858000"/>
              <a:gd name="connsiteX676" fmla="*/ 1578717 w 7467600"/>
              <a:gd name="connsiteY676" fmla="*/ 3575982 h 6858000"/>
              <a:gd name="connsiteX677" fmla="*/ 2338780 w 7467600"/>
              <a:gd name="connsiteY677" fmla="*/ 3033725 h 6858000"/>
              <a:gd name="connsiteX678" fmla="*/ 1807991 w 7467600"/>
              <a:gd name="connsiteY678" fmla="*/ 2807184 h 6858000"/>
              <a:gd name="connsiteX679" fmla="*/ 1416358 w 7467600"/>
              <a:gd name="connsiteY679" fmla="*/ 3112571 h 6858000"/>
              <a:gd name="connsiteX680" fmla="*/ 939066 w 7467600"/>
              <a:gd name="connsiteY680" fmla="*/ 3378798 h 6858000"/>
              <a:gd name="connsiteX681" fmla="*/ 115099 w 7467600"/>
              <a:gd name="connsiteY681" fmla="*/ 3607650 h 6858000"/>
              <a:gd name="connsiteX682" fmla="*/ 97284 w 7467600"/>
              <a:gd name="connsiteY682" fmla="*/ 3520393 h 6858000"/>
              <a:gd name="connsiteX683" fmla="*/ 922050 w 7467600"/>
              <a:gd name="connsiteY683" fmla="*/ 3074867 h 6858000"/>
              <a:gd name="connsiteX684" fmla="*/ 1405265 w 7467600"/>
              <a:gd name="connsiteY684" fmla="*/ 3016319 h 6858000"/>
              <a:gd name="connsiteX685" fmla="*/ 1407512 w 7467600"/>
              <a:gd name="connsiteY685" fmla="*/ 3018001 h 6858000"/>
              <a:gd name="connsiteX686" fmla="*/ 1726266 w 7467600"/>
              <a:gd name="connsiteY686" fmla="*/ 2777274 h 6858000"/>
              <a:gd name="connsiteX687" fmla="*/ 625390 w 7467600"/>
              <a:gd name="connsiteY687" fmla="*/ 2514541 h 6858000"/>
              <a:gd name="connsiteX688" fmla="*/ 619799 w 7467600"/>
              <a:gd name="connsiteY688" fmla="*/ 2527180 h 6858000"/>
              <a:gd name="connsiteX689" fmla="*/ 310030 w 7467600"/>
              <a:gd name="connsiteY689" fmla="*/ 2771818 h 6858000"/>
              <a:gd name="connsiteX690" fmla="*/ 173877 w 7467600"/>
              <a:gd name="connsiteY690" fmla="*/ 2937056 h 6858000"/>
              <a:gd name="connsiteX691" fmla="*/ 77889 w 7467600"/>
              <a:gd name="connsiteY691" fmla="*/ 3138440 h 6858000"/>
              <a:gd name="connsiteX692" fmla="*/ 0 w 7467600"/>
              <a:gd name="connsiteY692" fmla="*/ 3271395 h 6858000"/>
              <a:gd name="connsiteX693" fmla="*/ 0 w 7467600"/>
              <a:gd name="connsiteY693" fmla="*/ 3153002 h 6858000"/>
              <a:gd name="connsiteX694" fmla="*/ 2386 w 7467600"/>
              <a:gd name="connsiteY694" fmla="*/ 3149203 h 6858000"/>
              <a:gd name="connsiteX695" fmla="*/ 89753 w 7467600"/>
              <a:gd name="connsiteY695" fmla="*/ 2987702 h 6858000"/>
              <a:gd name="connsiteX696" fmla="*/ 76869 w 7467600"/>
              <a:gd name="connsiteY696" fmla="*/ 3005404 h 6858000"/>
              <a:gd name="connsiteX697" fmla="*/ 32049 w 7467600"/>
              <a:gd name="connsiteY697" fmla="*/ 3065814 h 6858000"/>
              <a:gd name="connsiteX698" fmla="*/ 0 w 7467600"/>
              <a:gd name="connsiteY698" fmla="*/ 3108744 h 6858000"/>
              <a:gd name="connsiteX699" fmla="*/ 0 w 7467600"/>
              <a:gd name="connsiteY699" fmla="*/ 3058059 h 6858000"/>
              <a:gd name="connsiteX700" fmla="*/ 7610 w 7467600"/>
              <a:gd name="connsiteY700" fmla="*/ 3047889 h 6858000"/>
              <a:gd name="connsiteX701" fmla="*/ 52419 w 7467600"/>
              <a:gd name="connsiteY701" fmla="*/ 2987479 h 6858000"/>
              <a:gd name="connsiteX702" fmla="*/ 59142 w 7467600"/>
              <a:gd name="connsiteY702" fmla="*/ 2978488 h 6858000"/>
              <a:gd name="connsiteX703" fmla="*/ 0 w 7467600"/>
              <a:gd name="connsiteY703" fmla="*/ 3015334 h 6858000"/>
              <a:gd name="connsiteX704" fmla="*/ 0 w 7467600"/>
              <a:gd name="connsiteY704" fmla="*/ 2914286 h 6858000"/>
              <a:gd name="connsiteX705" fmla="*/ 36383 w 7467600"/>
              <a:gd name="connsiteY705" fmla="*/ 2901128 h 6858000"/>
              <a:gd name="connsiteX706" fmla="*/ 156329 w 7467600"/>
              <a:gd name="connsiteY706" fmla="*/ 2840533 h 6858000"/>
              <a:gd name="connsiteX707" fmla="*/ 358355 w 7467600"/>
              <a:gd name="connsiteY707" fmla="*/ 2620471 h 6858000"/>
              <a:gd name="connsiteX708" fmla="*/ 510577 w 7467600"/>
              <a:gd name="connsiteY708" fmla="*/ 2501244 h 6858000"/>
              <a:gd name="connsiteX709" fmla="*/ 211967 w 7467600"/>
              <a:gd name="connsiteY709" fmla="*/ 2479171 h 6858000"/>
              <a:gd name="connsiteX710" fmla="*/ 0 w 7467600"/>
              <a:gd name="connsiteY710" fmla="*/ 2476398 h 6858000"/>
              <a:gd name="connsiteX711" fmla="*/ 0 w 7467600"/>
              <a:gd name="connsiteY711" fmla="*/ 2389189 h 6858000"/>
              <a:gd name="connsiteX712" fmla="*/ 103062 w 7467600"/>
              <a:gd name="connsiteY712" fmla="*/ 2389518 h 6858000"/>
              <a:gd name="connsiteX713" fmla="*/ 510734 w 7467600"/>
              <a:gd name="connsiteY713" fmla="*/ 2416201 h 6858000"/>
              <a:gd name="connsiteX714" fmla="*/ 279257 w 7467600"/>
              <a:gd name="connsiteY714" fmla="*/ 2092102 h 6858000"/>
              <a:gd name="connsiteX715" fmla="*/ 65265 w 7467600"/>
              <a:gd name="connsiteY715" fmla="*/ 2006049 h 6858000"/>
              <a:gd name="connsiteX716" fmla="*/ 0 w 7467600"/>
              <a:gd name="connsiteY716" fmla="*/ 1982532 h 6858000"/>
              <a:gd name="connsiteX717" fmla="*/ 0 w 7467600"/>
              <a:gd name="connsiteY717" fmla="*/ 1912789 h 6858000"/>
              <a:gd name="connsiteX718" fmla="*/ 97460 w 7467600"/>
              <a:gd name="connsiteY718" fmla="*/ 1953725 h 6858000"/>
              <a:gd name="connsiteX719" fmla="*/ 221272 w 7467600"/>
              <a:gd name="connsiteY719" fmla="*/ 1980766 h 6858000"/>
              <a:gd name="connsiteX720" fmla="*/ 116765 w 7467600"/>
              <a:gd name="connsiteY720" fmla="*/ 1911033 h 6858000"/>
              <a:gd name="connsiteX721" fmla="*/ 16405 w 7467600"/>
              <a:gd name="connsiteY721" fmla="*/ 1803412 h 6858000"/>
              <a:gd name="connsiteX722" fmla="*/ 0 w 7467600"/>
              <a:gd name="connsiteY722" fmla="*/ 1784777 h 6858000"/>
              <a:gd name="connsiteX723" fmla="*/ 0 w 7467600"/>
              <a:gd name="connsiteY723" fmla="*/ 1740082 h 6858000"/>
              <a:gd name="connsiteX724" fmla="*/ 39394 w 7467600"/>
              <a:gd name="connsiteY724" fmla="*/ 1784856 h 6858000"/>
              <a:gd name="connsiteX725" fmla="*/ 135813 w 7467600"/>
              <a:gd name="connsiteY725" fmla="*/ 1888838 h 6858000"/>
              <a:gd name="connsiteX726" fmla="*/ 242575 w 7467600"/>
              <a:gd name="connsiteY726" fmla="*/ 1958841 h 6858000"/>
              <a:gd name="connsiteX727" fmla="*/ 82197 w 7467600"/>
              <a:gd name="connsiteY727" fmla="*/ 1754826 h 6858000"/>
              <a:gd name="connsiteX728" fmla="*/ 0 w 7467600"/>
              <a:gd name="connsiteY728" fmla="*/ 1679650 h 6858000"/>
              <a:gd name="connsiteX729" fmla="*/ 0 w 7467600"/>
              <a:gd name="connsiteY729" fmla="*/ 1602463 h 6858000"/>
              <a:gd name="connsiteX730" fmla="*/ 84689 w 7467600"/>
              <a:gd name="connsiteY730" fmla="*/ 1677442 h 6858000"/>
              <a:gd name="connsiteX731" fmla="*/ 298437 w 7467600"/>
              <a:gd name="connsiteY731" fmla="*/ 1968019 h 6858000"/>
              <a:gd name="connsiteX732" fmla="*/ 227269 w 7467600"/>
              <a:gd name="connsiteY732" fmla="*/ 1114064 h 6858000"/>
              <a:gd name="connsiteX733" fmla="*/ 248003 w 7467600"/>
              <a:gd name="connsiteY733" fmla="*/ 1089613 h 6858000"/>
              <a:gd name="connsiteX734" fmla="*/ 427020 w 7467600"/>
              <a:gd name="connsiteY734" fmla="*/ 1619803 h 6858000"/>
              <a:gd name="connsiteX735" fmla="*/ 340345 w 7467600"/>
              <a:gd name="connsiteY735" fmla="*/ 2027739 h 6858000"/>
              <a:gd name="connsiteX736" fmla="*/ 360865 w 7467600"/>
              <a:gd name="connsiteY736" fmla="*/ 2044827 h 6858000"/>
              <a:gd name="connsiteX737" fmla="*/ 560414 w 7467600"/>
              <a:gd name="connsiteY737" fmla="*/ 2421457 h 6858000"/>
              <a:gd name="connsiteX738" fmla="*/ 1359703 w 7467600"/>
              <a:gd name="connsiteY738" fmla="*/ 2578554 h 6858000"/>
              <a:gd name="connsiteX739" fmla="*/ 1359422 w 7467600"/>
              <a:gd name="connsiteY739" fmla="*/ 2577994 h 6858000"/>
              <a:gd name="connsiteX740" fmla="*/ 828701 w 7467600"/>
              <a:gd name="connsiteY740" fmla="*/ 1839520 h 6858000"/>
              <a:gd name="connsiteX741" fmla="*/ 494427 w 7467600"/>
              <a:gd name="connsiteY741" fmla="*/ 1092333 h 6858000"/>
              <a:gd name="connsiteX742" fmla="*/ 506322 w 7467600"/>
              <a:gd name="connsiteY742" fmla="*/ 1020997 h 6858000"/>
              <a:gd name="connsiteX743" fmla="*/ 4570198 w 7467600"/>
              <a:gd name="connsiteY743" fmla="*/ 978081 h 6858000"/>
              <a:gd name="connsiteX744" fmla="*/ 4523691 w 7467600"/>
              <a:gd name="connsiteY744" fmla="*/ 1127776 h 6858000"/>
              <a:gd name="connsiteX745" fmla="*/ 4509875 w 7467600"/>
              <a:gd name="connsiteY745" fmla="*/ 1167552 h 6858000"/>
              <a:gd name="connsiteX746" fmla="*/ 4478168 w 7467600"/>
              <a:gd name="connsiteY746" fmla="*/ 1260735 h 6858000"/>
              <a:gd name="connsiteX747" fmla="*/ 4409309 w 7467600"/>
              <a:gd name="connsiteY747" fmla="*/ 1666996 h 6858000"/>
              <a:gd name="connsiteX748" fmla="*/ 4370031 w 7467600"/>
              <a:gd name="connsiteY748" fmla="*/ 1955666 h 6858000"/>
              <a:gd name="connsiteX749" fmla="*/ 4570198 w 7467600"/>
              <a:gd name="connsiteY749" fmla="*/ 978081 h 6858000"/>
              <a:gd name="connsiteX750" fmla="*/ 4557898 w 7467600"/>
              <a:gd name="connsiteY750" fmla="*/ 900011 h 6858000"/>
              <a:gd name="connsiteX751" fmla="*/ 4344840 w 7467600"/>
              <a:gd name="connsiteY751" fmla="*/ 1922038 h 6858000"/>
              <a:gd name="connsiteX752" fmla="*/ 4378710 w 7467600"/>
              <a:gd name="connsiteY752" fmla="*/ 1665516 h 6858000"/>
              <a:gd name="connsiteX753" fmla="*/ 4448798 w 7467600"/>
              <a:gd name="connsiteY753" fmla="*/ 1253024 h 6858000"/>
              <a:gd name="connsiteX754" fmla="*/ 4480315 w 7467600"/>
              <a:gd name="connsiteY754" fmla="*/ 1158454 h 6858000"/>
              <a:gd name="connsiteX755" fmla="*/ 4494133 w 7467600"/>
              <a:gd name="connsiteY755" fmla="*/ 1118676 h 6858000"/>
              <a:gd name="connsiteX756" fmla="*/ 4557898 w 7467600"/>
              <a:gd name="connsiteY756" fmla="*/ 900011 h 6858000"/>
              <a:gd name="connsiteX757" fmla="*/ 5870151 w 7467600"/>
              <a:gd name="connsiteY757" fmla="*/ 898890 h 6858000"/>
              <a:gd name="connsiteX758" fmla="*/ 5861335 w 7467600"/>
              <a:gd name="connsiteY758" fmla="*/ 899177 h 6858000"/>
              <a:gd name="connsiteX759" fmla="*/ 5843702 w 7467600"/>
              <a:gd name="connsiteY759" fmla="*/ 899748 h 6858000"/>
              <a:gd name="connsiteX760" fmla="*/ 5651107 w 7467600"/>
              <a:gd name="connsiteY760" fmla="*/ 920306 h 6858000"/>
              <a:gd name="connsiteX761" fmla="*/ 5459407 w 7467600"/>
              <a:gd name="connsiteY761" fmla="*/ 940975 h 6858000"/>
              <a:gd name="connsiteX762" fmla="*/ 5374846 w 7467600"/>
              <a:gd name="connsiteY762" fmla="*/ 941988 h 6858000"/>
              <a:gd name="connsiteX763" fmla="*/ 5256105 w 7467600"/>
              <a:gd name="connsiteY763" fmla="*/ 945632 h 6858000"/>
              <a:gd name="connsiteX764" fmla="*/ 5107071 w 7467600"/>
              <a:gd name="connsiteY764" fmla="*/ 969720 h 6858000"/>
              <a:gd name="connsiteX765" fmla="*/ 4998681 w 7467600"/>
              <a:gd name="connsiteY765" fmla="*/ 988771 h 6858000"/>
              <a:gd name="connsiteX766" fmla="*/ 5870151 w 7467600"/>
              <a:gd name="connsiteY766" fmla="*/ 898890 h 6858000"/>
              <a:gd name="connsiteX767" fmla="*/ 5504425 w 7467600"/>
              <a:gd name="connsiteY767" fmla="*/ 848067 h 6858000"/>
              <a:gd name="connsiteX768" fmla="*/ 4968849 w 7467600"/>
              <a:gd name="connsiteY768" fmla="*/ 962318 h 6858000"/>
              <a:gd name="connsiteX769" fmla="*/ 5104039 w 7467600"/>
              <a:gd name="connsiteY769" fmla="*/ 940634 h 6858000"/>
              <a:gd name="connsiteX770" fmla="*/ 5256311 w 7467600"/>
              <a:gd name="connsiteY770" fmla="*/ 916490 h 6858000"/>
              <a:gd name="connsiteX771" fmla="*/ 5377381 w 7467600"/>
              <a:gd name="connsiteY771" fmla="*/ 912671 h 6858000"/>
              <a:gd name="connsiteX772" fmla="*/ 5460148 w 7467600"/>
              <a:gd name="connsiteY772" fmla="*/ 911442 h 6858000"/>
              <a:gd name="connsiteX773" fmla="*/ 5648971 w 7467600"/>
              <a:gd name="connsiteY773" fmla="*/ 891331 h 6858000"/>
              <a:gd name="connsiteX774" fmla="*/ 5844807 w 7467600"/>
              <a:gd name="connsiteY774" fmla="*/ 870718 h 6858000"/>
              <a:gd name="connsiteX775" fmla="*/ 5862975 w 7467600"/>
              <a:gd name="connsiteY775" fmla="*/ 869756 h 6858000"/>
              <a:gd name="connsiteX776" fmla="*/ 5920887 w 7467600"/>
              <a:gd name="connsiteY776" fmla="*/ 865929 h 6858000"/>
              <a:gd name="connsiteX777" fmla="*/ 5504425 w 7467600"/>
              <a:gd name="connsiteY777" fmla="*/ 848067 h 6858000"/>
              <a:gd name="connsiteX778" fmla="*/ 3607114 w 7467600"/>
              <a:gd name="connsiteY778" fmla="*/ 467441 h 6858000"/>
              <a:gd name="connsiteX779" fmla="*/ 3296242 w 7467600"/>
              <a:gd name="connsiteY779" fmla="*/ 807991 h 6858000"/>
              <a:gd name="connsiteX780" fmla="*/ 3174674 w 7467600"/>
              <a:gd name="connsiteY780" fmla="*/ 919759 h 6858000"/>
              <a:gd name="connsiteX781" fmla="*/ 3042978 w 7467600"/>
              <a:gd name="connsiteY781" fmla="*/ 1054894 h 6858000"/>
              <a:gd name="connsiteX782" fmla="*/ 2968914 w 7467600"/>
              <a:gd name="connsiteY782" fmla="*/ 1133756 h 6858000"/>
              <a:gd name="connsiteX783" fmla="*/ 3103823 w 7467600"/>
              <a:gd name="connsiteY783" fmla="*/ 1026814 h 6858000"/>
              <a:gd name="connsiteX784" fmla="*/ 3607114 w 7467600"/>
              <a:gd name="connsiteY784" fmla="*/ 467441 h 6858000"/>
              <a:gd name="connsiteX785" fmla="*/ 3744487 w 7467600"/>
              <a:gd name="connsiteY785" fmla="*/ 383136 h 6858000"/>
              <a:gd name="connsiteX786" fmla="*/ 3970213 w 7467600"/>
              <a:gd name="connsiteY786" fmla="*/ 995559 h 6858000"/>
              <a:gd name="connsiteX787" fmla="*/ 3744487 w 7467600"/>
              <a:gd name="connsiteY787" fmla="*/ 383136 h 6858000"/>
              <a:gd name="connsiteX788" fmla="*/ 3624562 w 7467600"/>
              <a:gd name="connsiteY788" fmla="*/ 367041 h 6858000"/>
              <a:gd name="connsiteX789" fmla="*/ 3489712 w 7467600"/>
              <a:gd name="connsiteY789" fmla="*/ 485386 h 6858000"/>
              <a:gd name="connsiteX790" fmla="*/ 3182994 w 7467600"/>
              <a:gd name="connsiteY790" fmla="*/ 828265 h 6858000"/>
              <a:gd name="connsiteX791" fmla="*/ 2892114 w 7467600"/>
              <a:gd name="connsiteY791" fmla="*/ 1172635 h 6858000"/>
              <a:gd name="connsiteX792" fmla="*/ 3021459 w 7467600"/>
              <a:gd name="connsiteY792" fmla="*/ 1035385 h 6858000"/>
              <a:gd name="connsiteX793" fmla="*/ 3153873 w 7467600"/>
              <a:gd name="connsiteY793" fmla="*/ 898971 h 6858000"/>
              <a:gd name="connsiteX794" fmla="*/ 3276511 w 7467600"/>
              <a:gd name="connsiteY794" fmla="*/ 786423 h 6858000"/>
              <a:gd name="connsiteX795" fmla="*/ 3584154 w 7467600"/>
              <a:gd name="connsiteY795" fmla="*/ 448218 h 6858000"/>
              <a:gd name="connsiteX796" fmla="*/ 3624562 w 7467600"/>
              <a:gd name="connsiteY796" fmla="*/ 367041 h 6858000"/>
              <a:gd name="connsiteX797" fmla="*/ 3766672 w 7467600"/>
              <a:gd name="connsiteY797" fmla="*/ 359429 h 6858000"/>
              <a:gd name="connsiteX798" fmla="*/ 3996338 w 7467600"/>
              <a:gd name="connsiteY798" fmla="*/ 968237 h 6858000"/>
              <a:gd name="connsiteX799" fmla="*/ 3766672 w 7467600"/>
              <a:gd name="connsiteY799" fmla="*/ 359429 h 6858000"/>
              <a:gd name="connsiteX800" fmla="*/ 5805386 w 7467600"/>
              <a:gd name="connsiteY800" fmla="*/ 239240 h 6858000"/>
              <a:gd name="connsiteX801" fmla="*/ 5736947 w 7467600"/>
              <a:gd name="connsiteY801" fmla="*/ 261367 h 6858000"/>
              <a:gd name="connsiteX802" fmla="*/ 5427012 w 7467600"/>
              <a:gd name="connsiteY802" fmla="*/ 311272 h 6858000"/>
              <a:gd name="connsiteX803" fmla="*/ 5147818 w 7467600"/>
              <a:gd name="connsiteY803" fmla="*/ 322112 h 6858000"/>
              <a:gd name="connsiteX804" fmla="*/ 5060854 w 7467600"/>
              <a:gd name="connsiteY804" fmla="*/ 311882 h 6858000"/>
              <a:gd name="connsiteX805" fmla="*/ 4945989 w 7467600"/>
              <a:gd name="connsiteY805" fmla="*/ 300516 h 6858000"/>
              <a:gd name="connsiteX806" fmla="*/ 5410479 w 7467600"/>
              <a:gd name="connsiteY806" fmla="*/ 348434 h 6858000"/>
              <a:gd name="connsiteX807" fmla="*/ 5805386 w 7467600"/>
              <a:gd name="connsiteY807" fmla="*/ 239240 h 6858000"/>
              <a:gd name="connsiteX808" fmla="*/ 5905192 w 7467600"/>
              <a:gd name="connsiteY808" fmla="*/ 163079 h 6858000"/>
              <a:gd name="connsiteX809" fmla="*/ 5865655 w 7467600"/>
              <a:gd name="connsiteY809" fmla="*/ 171901 h 6858000"/>
              <a:gd name="connsiteX810" fmla="*/ 5259740 w 7467600"/>
              <a:gd name="connsiteY810" fmla="*/ 257013 h 6858000"/>
              <a:gd name="connsiteX811" fmla="*/ 5208466 w 7467600"/>
              <a:gd name="connsiteY811" fmla="*/ 257550 h 6858000"/>
              <a:gd name="connsiteX812" fmla="*/ 4980204 w 7467600"/>
              <a:gd name="connsiteY812" fmla="*/ 271903 h 6858000"/>
              <a:gd name="connsiteX813" fmla="*/ 5068068 w 7467600"/>
              <a:gd name="connsiteY813" fmla="*/ 282244 h 6858000"/>
              <a:gd name="connsiteX814" fmla="*/ 5153231 w 7467600"/>
              <a:gd name="connsiteY814" fmla="*/ 292240 h 6858000"/>
              <a:gd name="connsiteX815" fmla="*/ 5426491 w 7467600"/>
              <a:gd name="connsiteY815" fmla="*/ 281128 h 6858000"/>
              <a:gd name="connsiteX816" fmla="*/ 5731212 w 7467600"/>
              <a:gd name="connsiteY816" fmla="*/ 231951 h 6858000"/>
              <a:gd name="connsiteX817" fmla="*/ 5905192 w 7467600"/>
              <a:gd name="connsiteY817" fmla="*/ 163079 h 6858000"/>
              <a:gd name="connsiteX818" fmla="*/ 5944437 w 7467600"/>
              <a:gd name="connsiteY818" fmla="*/ 113829 h 6858000"/>
              <a:gd name="connsiteX819" fmla="*/ 5825032 w 7467600"/>
              <a:gd name="connsiteY819" fmla="*/ 146405 h 6858000"/>
              <a:gd name="connsiteX820" fmla="*/ 4955599 w 7467600"/>
              <a:gd name="connsiteY820" fmla="*/ 247008 h 6858000"/>
              <a:gd name="connsiteX821" fmla="*/ 5210104 w 7467600"/>
              <a:gd name="connsiteY821" fmla="*/ 228123 h 6858000"/>
              <a:gd name="connsiteX822" fmla="*/ 5261015 w 7467600"/>
              <a:gd name="connsiteY822" fmla="*/ 227087 h 6858000"/>
              <a:gd name="connsiteX823" fmla="*/ 5861181 w 7467600"/>
              <a:gd name="connsiteY823" fmla="*/ 143093 h 6858000"/>
              <a:gd name="connsiteX824" fmla="*/ 5961252 w 7467600"/>
              <a:gd name="connsiteY824" fmla="*/ 114820 h 6858000"/>
              <a:gd name="connsiteX825" fmla="*/ 5944437 w 7467600"/>
              <a:gd name="connsiteY825" fmla="*/ 113829 h 6858000"/>
              <a:gd name="connsiteX826" fmla="*/ 3882765 w 7467600"/>
              <a:gd name="connsiteY826" fmla="*/ 0 h 6858000"/>
              <a:gd name="connsiteX827" fmla="*/ 3995099 w 7467600"/>
              <a:gd name="connsiteY827" fmla="*/ 0 h 6858000"/>
              <a:gd name="connsiteX828" fmla="*/ 4163818 w 7467600"/>
              <a:gd name="connsiteY828" fmla="*/ 234104 h 6858000"/>
              <a:gd name="connsiteX829" fmla="*/ 4172099 w 7467600"/>
              <a:gd name="connsiteY829" fmla="*/ 234207 h 6858000"/>
              <a:gd name="connsiteX830" fmla="*/ 4784282 w 7467600"/>
              <a:gd name="connsiteY830" fmla="*/ 276561 h 6858000"/>
              <a:gd name="connsiteX831" fmla="*/ 4801687 w 7467600"/>
              <a:gd name="connsiteY831" fmla="*/ 267764 h 6858000"/>
              <a:gd name="connsiteX832" fmla="*/ 6082788 w 7467600"/>
              <a:gd name="connsiteY832" fmla="*/ 64119 h 6858000"/>
              <a:gd name="connsiteX833" fmla="*/ 6099442 w 7467600"/>
              <a:gd name="connsiteY833" fmla="*/ 82568 h 6858000"/>
              <a:gd name="connsiteX834" fmla="*/ 4804137 w 7467600"/>
              <a:gd name="connsiteY834" fmla="*/ 320931 h 6858000"/>
              <a:gd name="connsiteX835" fmla="*/ 4227047 w 7467600"/>
              <a:gd name="connsiteY835" fmla="*/ 313415 h 6858000"/>
              <a:gd name="connsiteX836" fmla="*/ 4346041 w 7467600"/>
              <a:gd name="connsiteY836" fmla="*/ 456086 h 6858000"/>
              <a:gd name="connsiteX837" fmla="*/ 4870967 w 7467600"/>
              <a:gd name="connsiteY837" fmla="*/ 963061 h 6858000"/>
              <a:gd name="connsiteX838" fmla="*/ 4889647 w 7467600"/>
              <a:gd name="connsiteY838" fmla="*/ 957147 h 6858000"/>
              <a:gd name="connsiteX839" fmla="*/ 5422504 w 7467600"/>
              <a:gd name="connsiteY839" fmla="*/ 805191 h 6858000"/>
              <a:gd name="connsiteX840" fmla="*/ 6087656 w 7467600"/>
              <a:gd name="connsiteY840" fmla="*/ 826703 h 6858000"/>
              <a:gd name="connsiteX841" fmla="*/ 6058717 w 7467600"/>
              <a:gd name="connsiteY841" fmla="*/ 865992 h 6858000"/>
              <a:gd name="connsiteX842" fmla="*/ 4974153 w 7467600"/>
              <a:gd name="connsiteY842" fmla="*/ 1045456 h 6858000"/>
              <a:gd name="connsiteX843" fmla="*/ 5627835 w 7467600"/>
              <a:gd name="connsiteY843" fmla="*/ 1472077 h 6858000"/>
              <a:gd name="connsiteX844" fmla="*/ 5629817 w 7467600"/>
              <a:gd name="connsiteY844" fmla="*/ 1471412 h 6858000"/>
              <a:gd name="connsiteX845" fmla="*/ 5634124 w 7467600"/>
              <a:gd name="connsiteY845" fmla="*/ 1470572 h 6858000"/>
              <a:gd name="connsiteX846" fmla="*/ 5755832 w 7467600"/>
              <a:gd name="connsiteY846" fmla="*/ 1383886 h 6858000"/>
              <a:gd name="connsiteX847" fmla="*/ 6014186 w 7467600"/>
              <a:gd name="connsiteY847" fmla="*/ 1279799 h 6858000"/>
              <a:gd name="connsiteX848" fmla="*/ 6901619 w 7467600"/>
              <a:gd name="connsiteY848" fmla="*/ 1047874 h 6858000"/>
              <a:gd name="connsiteX849" fmla="*/ 6931566 w 7467600"/>
              <a:gd name="connsiteY849" fmla="*/ 1062034 h 6858000"/>
              <a:gd name="connsiteX850" fmla="*/ 5790982 w 7467600"/>
              <a:gd name="connsiteY850" fmla="*/ 1561380 h 6858000"/>
              <a:gd name="connsiteX851" fmla="*/ 6188971 w 7467600"/>
              <a:gd name="connsiteY851" fmla="*/ 1755168 h 6858000"/>
              <a:gd name="connsiteX852" fmla="*/ 6202446 w 7467600"/>
              <a:gd name="connsiteY852" fmla="*/ 1752268 h 6858000"/>
              <a:gd name="connsiteX853" fmla="*/ 7179560 w 7467600"/>
              <a:gd name="connsiteY853" fmla="*/ 1467551 h 6858000"/>
              <a:gd name="connsiteX854" fmla="*/ 7158730 w 7467600"/>
              <a:gd name="connsiteY854" fmla="*/ 1507835 h 6858000"/>
              <a:gd name="connsiteX855" fmla="*/ 6326959 w 7467600"/>
              <a:gd name="connsiteY855" fmla="*/ 1817686 h 6858000"/>
              <a:gd name="connsiteX856" fmla="*/ 6537433 w 7467600"/>
              <a:gd name="connsiteY856" fmla="*/ 1907790 h 6858000"/>
              <a:gd name="connsiteX857" fmla="*/ 6550221 w 7467600"/>
              <a:gd name="connsiteY857" fmla="*/ 1910729 h 6858000"/>
              <a:gd name="connsiteX858" fmla="*/ 6964438 w 7467600"/>
              <a:gd name="connsiteY858" fmla="*/ 2209505 h 6858000"/>
              <a:gd name="connsiteX859" fmla="*/ 7367862 w 7467600"/>
              <a:gd name="connsiteY859" fmla="*/ 2806833 h 6858000"/>
              <a:gd name="connsiteX860" fmla="*/ 7364329 w 7467600"/>
              <a:gd name="connsiteY860" fmla="*/ 2826907 h 6858000"/>
              <a:gd name="connsiteX861" fmla="*/ 7290545 w 7467600"/>
              <a:gd name="connsiteY861" fmla="*/ 2850663 h 6858000"/>
              <a:gd name="connsiteX862" fmla="*/ 6472036 w 7467600"/>
              <a:gd name="connsiteY862" fmla="*/ 1959003 h 6858000"/>
              <a:gd name="connsiteX863" fmla="*/ 5792897 w 7467600"/>
              <a:gd name="connsiteY863" fmla="*/ 1647747 h 6858000"/>
              <a:gd name="connsiteX864" fmla="*/ 5842751 w 7467600"/>
              <a:gd name="connsiteY864" fmla="*/ 1816112 h 6858000"/>
              <a:gd name="connsiteX865" fmla="*/ 5847424 w 7467600"/>
              <a:gd name="connsiteY865" fmla="*/ 1815776 h 6858000"/>
              <a:gd name="connsiteX866" fmla="*/ 6399821 w 7467600"/>
              <a:gd name="connsiteY866" fmla="*/ 2344799 h 6858000"/>
              <a:gd name="connsiteX867" fmla="*/ 6323232 w 7467600"/>
              <a:gd name="connsiteY867" fmla="*/ 2389634 h 6858000"/>
              <a:gd name="connsiteX868" fmla="*/ 5942958 w 7467600"/>
              <a:gd name="connsiteY868" fmla="*/ 2077708 h 6858000"/>
              <a:gd name="connsiteX869" fmla="*/ 5921559 w 7467600"/>
              <a:gd name="connsiteY869" fmla="*/ 2378596 h 6858000"/>
              <a:gd name="connsiteX870" fmla="*/ 5817651 w 7467600"/>
              <a:gd name="connsiteY870" fmla="*/ 3023919 h 6858000"/>
              <a:gd name="connsiteX871" fmla="*/ 5729634 w 7467600"/>
              <a:gd name="connsiteY871" fmla="*/ 3051849 h 6858000"/>
              <a:gd name="connsiteX872" fmla="*/ 5611018 w 7467600"/>
              <a:gd name="connsiteY872" fmla="*/ 2316769 h 6858000"/>
              <a:gd name="connsiteX873" fmla="*/ 5687608 w 7467600"/>
              <a:gd name="connsiteY873" fmla="*/ 2039972 h 6858000"/>
              <a:gd name="connsiteX874" fmla="*/ 5657554 w 7467600"/>
              <a:gd name="connsiteY874" fmla="*/ 1576445 h 6858000"/>
              <a:gd name="connsiteX875" fmla="*/ 5150475 w 7467600"/>
              <a:gd name="connsiteY875" fmla="*/ 1274012 h 6858000"/>
              <a:gd name="connsiteX876" fmla="*/ 5349142 w 7467600"/>
              <a:gd name="connsiteY876" fmla="*/ 2204405 h 6858000"/>
              <a:gd name="connsiteX877" fmla="*/ 5262214 w 7467600"/>
              <a:gd name="connsiteY877" fmla="*/ 2233836 h 6858000"/>
              <a:gd name="connsiteX878" fmla="*/ 4981539 w 7467600"/>
              <a:gd name="connsiteY878" fmla="*/ 1542201 h 6858000"/>
              <a:gd name="connsiteX879" fmla="*/ 4958461 w 7467600"/>
              <a:gd name="connsiteY879" fmla="*/ 1136957 h 6858000"/>
              <a:gd name="connsiteX880" fmla="*/ 4655015 w 7467600"/>
              <a:gd name="connsiteY880" fmla="*/ 891426 h 6858000"/>
              <a:gd name="connsiteX881" fmla="*/ 4348002 w 7467600"/>
              <a:gd name="connsiteY881" fmla="*/ 2205895 h 6858000"/>
              <a:gd name="connsiteX882" fmla="*/ 4262250 w 7467600"/>
              <a:gd name="connsiteY882" fmla="*/ 2219972 h 6858000"/>
              <a:gd name="connsiteX883" fmla="*/ 4550611 w 7467600"/>
              <a:gd name="connsiteY883" fmla="*/ 817540 h 6858000"/>
              <a:gd name="connsiteX884" fmla="*/ 4564418 w 7467600"/>
              <a:gd name="connsiteY884" fmla="*/ 808293 h 6858000"/>
              <a:gd name="connsiteX885" fmla="*/ 4266388 w 7467600"/>
              <a:gd name="connsiteY885" fmla="*/ 500083 h 6858000"/>
              <a:gd name="connsiteX886" fmla="*/ 4032842 w 7467600"/>
              <a:gd name="connsiteY886" fmla="*/ 211809 h 6858000"/>
              <a:gd name="connsiteX887" fmla="*/ 3882765 w 7467600"/>
              <a:gd name="connsiteY887" fmla="*/ 0 h 6858000"/>
              <a:gd name="connsiteX888" fmla="*/ 3721337 w 7467600"/>
              <a:gd name="connsiteY888" fmla="*/ 0 h 6858000"/>
              <a:gd name="connsiteX889" fmla="*/ 3797544 w 7467600"/>
              <a:gd name="connsiteY889" fmla="*/ 0 h 6858000"/>
              <a:gd name="connsiteX890" fmla="*/ 3775734 w 7467600"/>
              <a:gd name="connsiteY890" fmla="*/ 95131 h 6858000"/>
              <a:gd name="connsiteX891" fmla="*/ 3724807 w 7467600"/>
              <a:gd name="connsiteY891" fmla="*/ 272257 h 6858000"/>
              <a:gd name="connsiteX892" fmla="*/ 3726844 w 7467600"/>
              <a:gd name="connsiteY892" fmla="*/ 282988 h 6858000"/>
              <a:gd name="connsiteX893" fmla="*/ 3742664 w 7467600"/>
              <a:gd name="connsiteY893" fmla="*/ 279918 h 6858000"/>
              <a:gd name="connsiteX894" fmla="*/ 4103910 w 7467600"/>
              <a:gd name="connsiteY894" fmla="*/ 1161917 h 6858000"/>
              <a:gd name="connsiteX895" fmla="*/ 4020269 w 7467600"/>
              <a:gd name="connsiteY895" fmla="*/ 1200406 h 6858000"/>
              <a:gd name="connsiteX896" fmla="*/ 3674882 w 7467600"/>
              <a:gd name="connsiteY896" fmla="*/ 488524 h 6858000"/>
              <a:gd name="connsiteX897" fmla="*/ 3132682 w 7467600"/>
              <a:gd name="connsiteY897" fmla="*/ 1072284 h 6858000"/>
              <a:gd name="connsiteX898" fmla="*/ 2716346 w 7467600"/>
              <a:gd name="connsiteY898" fmla="*/ 1276376 h 6858000"/>
              <a:gd name="connsiteX899" fmla="*/ 2716772 w 7467600"/>
              <a:gd name="connsiteY899" fmla="*/ 1255462 h 6858000"/>
              <a:gd name="connsiteX900" fmla="*/ 3471096 w 7467600"/>
              <a:gd name="connsiteY900" fmla="*/ 437072 h 6858000"/>
              <a:gd name="connsiteX901" fmla="*/ 3639057 w 7467600"/>
              <a:gd name="connsiteY901" fmla="*/ 286334 h 6858000"/>
              <a:gd name="connsiteX902" fmla="*/ 3640309 w 7467600"/>
              <a:gd name="connsiteY902" fmla="*/ 284664 h 6858000"/>
              <a:gd name="connsiteX903" fmla="*/ 3646022 w 7467600"/>
              <a:gd name="connsiteY903" fmla="*/ 276711 h 6858000"/>
              <a:gd name="connsiteX904" fmla="*/ 3707943 w 7467600"/>
              <a:gd name="connsiteY904" fmla="*/ 65958 h 6858000"/>
              <a:gd name="connsiteX905" fmla="*/ 3721337 w 7467600"/>
              <a:gd name="connsiteY905" fmla="*/ 0 h 6858000"/>
              <a:gd name="connsiteX906" fmla="*/ 2867960 w 7467600"/>
              <a:gd name="connsiteY906" fmla="*/ 0 h 6858000"/>
              <a:gd name="connsiteX907" fmla="*/ 2926351 w 7467600"/>
              <a:gd name="connsiteY907" fmla="*/ 0 h 6858000"/>
              <a:gd name="connsiteX908" fmla="*/ 2902823 w 7467600"/>
              <a:gd name="connsiteY908" fmla="*/ 262929 h 6858000"/>
              <a:gd name="connsiteX909" fmla="*/ 2940663 w 7467600"/>
              <a:gd name="connsiteY909" fmla="*/ 140884 h 6858000"/>
              <a:gd name="connsiteX910" fmla="*/ 2947039 w 7467600"/>
              <a:gd name="connsiteY910" fmla="*/ 122524 h 6858000"/>
              <a:gd name="connsiteX911" fmla="*/ 2984316 w 7467600"/>
              <a:gd name="connsiteY911" fmla="*/ 0 h 6858000"/>
              <a:gd name="connsiteX912" fmla="*/ 3016114 w 7467600"/>
              <a:gd name="connsiteY912" fmla="*/ 0 h 6858000"/>
              <a:gd name="connsiteX913" fmla="*/ 2979949 w 7467600"/>
              <a:gd name="connsiteY913" fmla="*/ 119274 h 6858000"/>
              <a:gd name="connsiteX914" fmla="*/ 3023879 w 7467600"/>
              <a:gd name="connsiteY914" fmla="*/ 0 h 6858000"/>
              <a:gd name="connsiteX915" fmla="*/ 3105400 w 7467600"/>
              <a:gd name="connsiteY915" fmla="*/ 0 h 6858000"/>
              <a:gd name="connsiteX916" fmla="*/ 3094669 w 7467600"/>
              <a:gd name="connsiteY916" fmla="*/ 30308 h 6858000"/>
              <a:gd name="connsiteX917" fmla="*/ 2901945 w 7467600"/>
              <a:gd name="connsiteY917" fmla="*/ 466538 h 6858000"/>
              <a:gd name="connsiteX918" fmla="*/ 2815209 w 7467600"/>
              <a:gd name="connsiteY918" fmla="*/ 497361 h 6858000"/>
              <a:gd name="connsiteX919" fmla="*/ 2844845 w 7467600"/>
              <a:gd name="connsiteY919" fmla="*/ 127638 h 6858000"/>
              <a:gd name="connsiteX920" fmla="*/ 2867960 w 7467600"/>
              <a:gd name="connsiteY920" fmla="*/ 0 h 6858000"/>
              <a:gd name="connsiteX921" fmla="*/ 1057230 w 7467600"/>
              <a:gd name="connsiteY921" fmla="*/ 0 h 6858000"/>
              <a:gd name="connsiteX922" fmla="*/ 1111003 w 7467600"/>
              <a:gd name="connsiteY922" fmla="*/ 0 h 6858000"/>
              <a:gd name="connsiteX923" fmla="*/ 1125553 w 7467600"/>
              <a:gd name="connsiteY923" fmla="*/ 52588 h 6858000"/>
              <a:gd name="connsiteX924" fmla="*/ 1304276 w 7467600"/>
              <a:gd name="connsiteY924" fmla="*/ 476275 h 6858000"/>
              <a:gd name="connsiteX925" fmla="*/ 1492066 w 7467600"/>
              <a:gd name="connsiteY925" fmla="*/ 886333 h 6858000"/>
              <a:gd name="connsiteX926" fmla="*/ 1423698 w 7467600"/>
              <a:gd name="connsiteY926" fmla="*/ 710817 h 6858000"/>
              <a:gd name="connsiteX927" fmla="*/ 1357609 w 7467600"/>
              <a:gd name="connsiteY927" fmla="*/ 532892 h 6858000"/>
              <a:gd name="connsiteX928" fmla="*/ 1309550 w 7467600"/>
              <a:gd name="connsiteY928" fmla="*/ 374031 h 6858000"/>
              <a:gd name="connsiteX929" fmla="*/ 1193673 w 7467600"/>
              <a:gd name="connsiteY929" fmla="*/ 49533 h 6858000"/>
              <a:gd name="connsiteX930" fmla="*/ 1164391 w 7467600"/>
              <a:gd name="connsiteY930" fmla="*/ 0 h 6858000"/>
              <a:gd name="connsiteX931" fmla="*/ 1200666 w 7467600"/>
              <a:gd name="connsiteY931" fmla="*/ 0 h 6858000"/>
              <a:gd name="connsiteX932" fmla="*/ 1223408 w 7467600"/>
              <a:gd name="connsiteY932" fmla="*/ 38996 h 6858000"/>
              <a:gd name="connsiteX933" fmla="*/ 1339635 w 7467600"/>
              <a:gd name="connsiteY933" fmla="*/ 365517 h 6858000"/>
              <a:gd name="connsiteX934" fmla="*/ 1387469 w 7467600"/>
              <a:gd name="connsiteY934" fmla="*/ 523079 h 6858000"/>
              <a:gd name="connsiteX935" fmla="*/ 1452685 w 7467600"/>
              <a:gd name="connsiteY935" fmla="*/ 699806 h 6858000"/>
              <a:gd name="connsiteX936" fmla="*/ 1492092 w 7467600"/>
              <a:gd name="connsiteY936" fmla="*/ 800424 h 6858000"/>
              <a:gd name="connsiteX937" fmla="*/ 1455302 w 7467600"/>
              <a:gd name="connsiteY937" fmla="*/ 632913 h 6858000"/>
              <a:gd name="connsiteX938" fmla="*/ 1222336 w 7467600"/>
              <a:gd name="connsiteY938" fmla="*/ 9480 h 6858000"/>
              <a:gd name="connsiteX939" fmla="*/ 1214634 w 7467600"/>
              <a:gd name="connsiteY939" fmla="*/ 0 h 6858000"/>
              <a:gd name="connsiteX940" fmla="*/ 1289827 w 7467600"/>
              <a:gd name="connsiteY940" fmla="*/ 0 h 6858000"/>
              <a:gd name="connsiteX941" fmla="*/ 1321076 w 7467600"/>
              <a:gd name="connsiteY941" fmla="*/ 59722 h 6858000"/>
              <a:gd name="connsiteX942" fmla="*/ 1512579 w 7467600"/>
              <a:gd name="connsiteY942" fmla="*/ 626441 h 6858000"/>
              <a:gd name="connsiteX943" fmla="*/ 1506076 w 7467600"/>
              <a:gd name="connsiteY943" fmla="*/ 1089289 h 6858000"/>
              <a:gd name="connsiteX944" fmla="*/ 1486346 w 7467600"/>
              <a:gd name="connsiteY944" fmla="*/ 1079919 h 6858000"/>
              <a:gd name="connsiteX945" fmla="*/ 1070511 w 7467600"/>
              <a:gd name="connsiteY945" fmla="*/ 48609 h 6858000"/>
              <a:gd name="connsiteX946" fmla="*/ 1057230 w 7467600"/>
              <a:gd name="connsiteY946" fmla="*/ 0 h 6858000"/>
              <a:gd name="connsiteX947" fmla="*/ 43151 w 7467600"/>
              <a:gd name="connsiteY947" fmla="*/ 0 h 6858000"/>
              <a:gd name="connsiteX948" fmla="*/ 95283 w 7467600"/>
              <a:gd name="connsiteY948" fmla="*/ 0 h 6858000"/>
              <a:gd name="connsiteX949" fmla="*/ 300708 w 7467600"/>
              <a:gd name="connsiteY949" fmla="*/ 154571 h 6858000"/>
              <a:gd name="connsiteX950" fmla="*/ 530414 w 7467600"/>
              <a:gd name="connsiteY950" fmla="*/ 354673 h 6858000"/>
              <a:gd name="connsiteX951" fmla="*/ 333785 w 7467600"/>
              <a:gd name="connsiteY951" fmla="*/ 161564 h 6858000"/>
              <a:gd name="connsiteX952" fmla="*/ 147005 w 7467600"/>
              <a:gd name="connsiteY952" fmla="*/ 0 h 6858000"/>
              <a:gd name="connsiteX953" fmla="*/ 272509 w 7467600"/>
              <a:gd name="connsiteY953" fmla="*/ 0 h 6858000"/>
              <a:gd name="connsiteX954" fmla="*/ 326276 w 7467600"/>
              <a:gd name="connsiteY954" fmla="*/ 45847 h 6858000"/>
              <a:gd name="connsiteX955" fmla="*/ 823759 w 7467600"/>
              <a:gd name="connsiteY955" fmla="*/ 574145 h 6858000"/>
              <a:gd name="connsiteX956" fmla="*/ 811254 w 7467600"/>
              <a:gd name="connsiteY956" fmla="*/ 665546 h 6858000"/>
              <a:gd name="connsiteX957" fmla="*/ 154042 w 7467600"/>
              <a:gd name="connsiteY957" fmla="*/ 261522 h 6858000"/>
              <a:gd name="connsiteX958" fmla="*/ 13550 w 7467600"/>
              <a:gd name="connsiteY958" fmla="*/ 158423 h 6858000"/>
              <a:gd name="connsiteX959" fmla="*/ 0 w 7467600"/>
              <a:gd name="connsiteY959" fmla="*/ 146618 h 6858000"/>
              <a:gd name="connsiteX960" fmla="*/ 0 w 7467600"/>
              <a:gd name="connsiteY960" fmla="*/ 59161 h 6858000"/>
              <a:gd name="connsiteX961" fmla="*/ 45427 w 7467600"/>
              <a:gd name="connsiteY961" fmla="*/ 101078 h 6858000"/>
              <a:gd name="connsiteX962" fmla="*/ 630103 w 7467600"/>
              <a:gd name="connsiteY962" fmla="*/ 485885 h 6858000"/>
              <a:gd name="connsiteX963" fmla="*/ 532040 w 7467600"/>
              <a:gd name="connsiteY963" fmla="*/ 399359 h 6858000"/>
              <a:gd name="connsiteX964" fmla="*/ 517618 w 7467600"/>
              <a:gd name="connsiteY964" fmla="*/ 385726 h 6858000"/>
              <a:gd name="connsiteX965" fmla="*/ 285074 w 7467600"/>
              <a:gd name="connsiteY965" fmla="*/ 182755 h 6858000"/>
              <a:gd name="connsiteX966" fmla="*/ 43151 w 7467600"/>
              <a:gd name="connsiteY96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379510 w 7467600"/>
              <a:gd name="connsiteY75" fmla="*/ 5755454 h 6858000"/>
              <a:gd name="connsiteX76" fmla="*/ 7467600 w 7467600"/>
              <a:gd name="connsiteY76" fmla="*/ 6012219 h 6858000"/>
              <a:gd name="connsiteX77" fmla="*/ 7356878 w 7467600"/>
              <a:gd name="connsiteY77" fmla="*/ 5981332 h 6858000"/>
              <a:gd name="connsiteX78" fmla="*/ 7467600 w 7467600"/>
              <a:gd name="connsiteY78" fmla="*/ 6117703 h 6858000"/>
              <a:gd name="connsiteX79" fmla="*/ 7467600 w 7467600"/>
              <a:gd name="connsiteY79" fmla="*/ 6163634 h 6858000"/>
              <a:gd name="connsiteX80" fmla="*/ 7403637 w 7467600"/>
              <a:gd name="connsiteY80" fmla="*/ 6083957 h 6858000"/>
              <a:gd name="connsiteX81" fmla="*/ 7254615 w 7467600"/>
              <a:gd name="connsiteY81" fmla="*/ 5911918 h 6858000"/>
              <a:gd name="connsiteX82" fmla="*/ 7312589 w 7467600"/>
              <a:gd name="connsiteY82" fmla="*/ 5982309 h 6858000"/>
              <a:gd name="connsiteX83" fmla="*/ 7448321 w 7467600"/>
              <a:gd name="connsiteY83" fmla="*/ 6190991 h 6858000"/>
              <a:gd name="connsiteX84" fmla="*/ 7467600 w 7467600"/>
              <a:gd name="connsiteY84" fmla="*/ 6221686 h 6858000"/>
              <a:gd name="connsiteX85" fmla="*/ 7467600 w 7467600"/>
              <a:gd name="connsiteY85" fmla="*/ 6334256 h 6858000"/>
              <a:gd name="connsiteX86" fmla="*/ 7454976 w 7467600"/>
              <a:gd name="connsiteY86" fmla="*/ 6318297 h 6858000"/>
              <a:gd name="connsiteX87" fmla="*/ 1456157 w 7467600"/>
              <a:gd name="connsiteY87" fmla="*/ 5371404 h 6858000"/>
              <a:gd name="connsiteX88" fmla="*/ 1244432 w 7467600"/>
              <a:gd name="connsiteY88" fmla="*/ 5385601 h 6858000"/>
              <a:gd name="connsiteX89" fmla="*/ 973990 w 7467600"/>
              <a:gd name="connsiteY89" fmla="*/ 5424940 h 6858000"/>
              <a:gd name="connsiteX90" fmla="*/ 1103809 w 7467600"/>
              <a:gd name="connsiteY90" fmla="*/ 5433720 h 6858000"/>
              <a:gd name="connsiteX91" fmla="*/ 1123454 w 7467600"/>
              <a:gd name="connsiteY91" fmla="*/ 5435727 h 6858000"/>
              <a:gd name="connsiteX92" fmla="*/ 1737017 w 7467600"/>
              <a:gd name="connsiteY92" fmla="*/ 5452183 h 6858000"/>
              <a:gd name="connsiteX93" fmla="*/ 1824397 w 7467600"/>
              <a:gd name="connsiteY93" fmla="*/ 5447757 h 6858000"/>
              <a:gd name="connsiteX94" fmla="*/ 2070059 w 7467600"/>
              <a:gd name="connsiteY94" fmla="*/ 5441660 h 6858000"/>
              <a:gd name="connsiteX95" fmla="*/ 1456157 w 7467600"/>
              <a:gd name="connsiteY95" fmla="*/ 5371404 h 6858000"/>
              <a:gd name="connsiteX96" fmla="*/ 4988186 w 7467600"/>
              <a:gd name="connsiteY96" fmla="*/ 5216467 h 6858000"/>
              <a:gd name="connsiteX97" fmla="*/ 4777334 w 7467600"/>
              <a:gd name="connsiteY97" fmla="*/ 5406072 h 6858000"/>
              <a:gd name="connsiteX98" fmla="*/ 4718341 w 7467600"/>
              <a:gd name="connsiteY98" fmla="*/ 5468043 h 6858000"/>
              <a:gd name="connsiteX99" fmla="*/ 4604655 w 7467600"/>
              <a:gd name="connsiteY99" fmla="*/ 5583434 h 6858000"/>
              <a:gd name="connsiteX100" fmla="*/ 4565074 w 7467600"/>
              <a:gd name="connsiteY100" fmla="*/ 5618550 h 6858000"/>
              <a:gd name="connsiteX101" fmla="*/ 4988186 w 7467600"/>
              <a:gd name="connsiteY101" fmla="*/ 5216467 h 6858000"/>
              <a:gd name="connsiteX102" fmla="*/ 4978032 w 7467600"/>
              <a:gd name="connsiteY102" fmla="*/ 5183809 h 6858000"/>
              <a:gd name="connsiteX103" fmla="*/ 4463413 w 7467600"/>
              <a:gd name="connsiteY103" fmla="*/ 5615162 h 6858000"/>
              <a:gd name="connsiteX104" fmla="*/ 4358134 w 7467600"/>
              <a:gd name="connsiteY104" fmla="*/ 5742791 h 6858000"/>
              <a:gd name="connsiteX105" fmla="*/ 4376219 w 7467600"/>
              <a:gd name="connsiteY105" fmla="*/ 5729027 h 6858000"/>
              <a:gd name="connsiteX106" fmla="*/ 4582340 w 7467600"/>
              <a:gd name="connsiteY106" fmla="*/ 5561037 h 6858000"/>
              <a:gd name="connsiteX107" fmla="*/ 4694684 w 7467600"/>
              <a:gd name="connsiteY107" fmla="*/ 5447098 h 6858000"/>
              <a:gd name="connsiteX108" fmla="*/ 4754123 w 7467600"/>
              <a:gd name="connsiteY108" fmla="*/ 5384643 h 6858000"/>
              <a:gd name="connsiteX109" fmla="*/ 4978032 w 7467600"/>
              <a:gd name="connsiteY109" fmla="*/ 5183809 h 6858000"/>
              <a:gd name="connsiteX110" fmla="*/ 1903353 w 7467600"/>
              <a:gd name="connsiteY110" fmla="*/ 5044827 h 6858000"/>
              <a:gd name="connsiteX111" fmla="*/ 1936931 w 7467600"/>
              <a:gd name="connsiteY111" fmla="*/ 5093954 h 6858000"/>
              <a:gd name="connsiteX112" fmla="*/ 2195868 w 7467600"/>
              <a:gd name="connsiteY112" fmla="*/ 5396574 h 6858000"/>
              <a:gd name="connsiteX113" fmla="*/ 2088852 w 7467600"/>
              <a:gd name="connsiteY113" fmla="*/ 5166123 h 6858000"/>
              <a:gd name="connsiteX114" fmla="*/ 1958241 w 7467600"/>
              <a:gd name="connsiteY114" fmla="*/ 5067955 h 6858000"/>
              <a:gd name="connsiteX115" fmla="*/ 1903353 w 7467600"/>
              <a:gd name="connsiteY115" fmla="*/ 5044827 h 6858000"/>
              <a:gd name="connsiteX116" fmla="*/ 1979378 w 7467600"/>
              <a:gd name="connsiteY116" fmla="*/ 4769504 h 6858000"/>
              <a:gd name="connsiteX117" fmla="*/ 2882120 w 7467600"/>
              <a:gd name="connsiteY117" fmla="*/ 5064547 h 6858000"/>
              <a:gd name="connsiteX118" fmla="*/ 2793103 w 7467600"/>
              <a:gd name="connsiteY118" fmla="*/ 5039699 h 6858000"/>
              <a:gd name="connsiteX119" fmla="*/ 2770041 w 7467600"/>
              <a:gd name="connsiteY119" fmla="*/ 5033634 h 6858000"/>
              <a:gd name="connsiteX120" fmla="*/ 1979378 w 7467600"/>
              <a:gd name="connsiteY120" fmla="*/ 4769504 h 6858000"/>
              <a:gd name="connsiteX121" fmla="*/ 1927410 w 7467600"/>
              <a:gd name="connsiteY121" fmla="*/ 4716164 h 6858000"/>
              <a:gd name="connsiteX122" fmla="*/ 1959587 w 7467600"/>
              <a:gd name="connsiteY122" fmla="*/ 4728849 h 6858000"/>
              <a:gd name="connsiteX123" fmla="*/ 2777707 w 7467600"/>
              <a:gd name="connsiteY123" fmla="*/ 5003991 h 6858000"/>
              <a:gd name="connsiteX124" fmla="*/ 2800768 w 7467600"/>
              <a:gd name="connsiteY124" fmla="*/ 5010056 h 6858000"/>
              <a:gd name="connsiteX125" fmla="*/ 2879408 w 7467600"/>
              <a:gd name="connsiteY125" fmla="*/ 5031590 h 6858000"/>
              <a:gd name="connsiteX126" fmla="*/ 2862295 w 7467600"/>
              <a:gd name="connsiteY126" fmla="*/ 5022958 h 6858000"/>
              <a:gd name="connsiteX127" fmla="*/ 2813343 w 7467600"/>
              <a:gd name="connsiteY127" fmla="*/ 4998369 h 6858000"/>
              <a:gd name="connsiteX128" fmla="*/ 2646245 w 7467600"/>
              <a:gd name="connsiteY128" fmla="*/ 4930999 h 6858000"/>
              <a:gd name="connsiteX129" fmla="*/ 1999243 w 7467600"/>
              <a:gd name="connsiteY129" fmla="*/ 4730524 h 6858000"/>
              <a:gd name="connsiteX130" fmla="*/ 1979527 w 7467600"/>
              <a:gd name="connsiteY130" fmla="*/ 4726651 h 6858000"/>
              <a:gd name="connsiteX131" fmla="*/ 1927410 w 7467600"/>
              <a:gd name="connsiteY131" fmla="*/ 4716164 h 6858000"/>
              <a:gd name="connsiteX132" fmla="*/ 1997014 w 7467600"/>
              <a:gd name="connsiteY132" fmla="*/ 4698007 h 6858000"/>
              <a:gd name="connsiteX133" fmla="*/ 2005458 w 7467600"/>
              <a:gd name="connsiteY133" fmla="*/ 4699540 h 6858000"/>
              <a:gd name="connsiteX134" fmla="*/ 2657186 w 7467600"/>
              <a:gd name="connsiteY134" fmla="*/ 4901687 h 6858000"/>
              <a:gd name="connsiteX135" fmla="*/ 2826662 w 7467600"/>
              <a:gd name="connsiteY135" fmla="*/ 4970362 h 6858000"/>
              <a:gd name="connsiteX136" fmla="*/ 2876100 w 7467600"/>
              <a:gd name="connsiteY136" fmla="*/ 4995397 h 6858000"/>
              <a:gd name="connsiteX137" fmla="*/ 3042600 w 7467600"/>
              <a:gd name="connsiteY137" fmla="*/ 5059532 h 6858000"/>
              <a:gd name="connsiteX138" fmla="*/ 1997014 w 7467600"/>
              <a:gd name="connsiteY138" fmla="*/ 4698007 h 6858000"/>
              <a:gd name="connsiteX139" fmla="*/ 2305292 w 7467600"/>
              <a:gd name="connsiteY139" fmla="*/ 4219492 h 6858000"/>
              <a:gd name="connsiteX140" fmla="*/ 3360922 w 7467600"/>
              <a:gd name="connsiteY140" fmla="*/ 4529373 h 6858000"/>
              <a:gd name="connsiteX141" fmla="*/ 3492420 w 7467600"/>
              <a:gd name="connsiteY141" fmla="*/ 4510145 h 6858000"/>
              <a:gd name="connsiteX142" fmla="*/ 3364086 w 7467600"/>
              <a:gd name="connsiteY142" fmla="*/ 4480340 h 6858000"/>
              <a:gd name="connsiteX143" fmla="*/ 3225818 w 7467600"/>
              <a:gd name="connsiteY143" fmla="*/ 4411822 h 6858000"/>
              <a:gd name="connsiteX144" fmla="*/ 3129696 w 7467600"/>
              <a:gd name="connsiteY144" fmla="*/ 4360704 h 6858000"/>
              <a:gd name="connsiteX145" fmla="*/ 2814545 w 7467600"/>
              <a:gd name="connsiteY145" fmla="*/ 4282955 h 6858000"/>
              <a:gd name="connsiteX146" fmla="*/ 2305292 w 7467600"/>
              <a:gd name="connsiteY146" fmla="*/ 4219492 h 6858000"/>
              <a:gd name="connsiteX147" fmla="*/ 2626982 w 7467600"/>
              <a:gd name="connsiteY147" fmla="*/ 4206450 h 6858000"/>
              <a:gd name="connsiteX148" fmla="*/ 2490617 w 7467600"/>
              <a:gd name="connsiteY148" fmla="*/ 4206951 h 6858000"/>
              <a:gd name="connsiteX149" fmla="*/ 2819869 w 7467600"/>
              <a:gd name="connsiteY149" fmla="*/ 4252936 h 6858000"/>
              <a:gd name="connsiteX150" fmla="*/ 3143018 w 7467600"/>
              <a:gd name="connsiteY150" fmla="*/ 4332698 h 6858000"/>
              <a:gd name="connsiteX151" fmla="*/ 3241520 w 7467600"/>
              <a:gd name="connsiteY151" fmla="*/ 4385112 h 6858000"/>
              <a:gd name="connsiteX152" fmla="*/ 3374575 w 7467600"/>
              <a:gd name="connsiteY152" fmla="*/ 4451517 h 6858000"/>
              <a:gd name="connsiteX153" fmla="*/ 3505221 w 7467600"/>
              <a:gd name="connsiteY153" fmla="*/ 4480757 h 6858000"/>
              <a:gd name="connsiteX154" fmla="*/ 2626982 w 7467600"/>
              <a:gd name="connsiteY154" fmla="*/ 4206450 h 6858000"/>
              <a:gd name="connsiteX155" fmla="*/ 1310106 w 7467600"/>
              <a:gd name="connsiteY155" fmla="*/ 3943217 h 6858000"/>
              <a:gd name="connsiteX156" fmla="*/ 854994 w 7467600"/>
              <a:gd name="connsiteY156" fmla="*/ 4399136 h 6858000"/>
              <a:gd name="connsiteX157" fmla="*/ 742462 w 7467600"/>
              <a:gd name="connsiteY157" fmla="*/ 4594648 h 6858000"/>
              <a:gd name="connsiteX158" fmla="*/ 820602 w 7467600"/>
              <a:gd name="connsiteY158" fmla="*/ 4485915 h 6858000"/>
              <a:gd name="connsiteX159" fmla="*/ 878295 w 7467600"/>
              <a:gd name="connsiteY159" fmla="*/ 4403594 h 6858000"/>
              <a:gd name="connsiteX160" fmla="*/ 1240607 w 7467600"/>
              <a:gd name="connsiteY160" fmla="*/ 4010401 h 6858000"/>
              <a:gd name="connsiteX161" fmla="*/ 1310106 w 7467600"/>
              <a:gd name="connsiteY161" fmla="*/ 3943217 h 6858000"/>
              <a:gd name="connsiteX162" fmla="*/ 1423113 w 7467600"/>
              <a:gd name="connsiteY162" fmla="*/ 3874565 h 6858000"/>
              <a:gd name="connsiteX163" fmla="*/ 1260565 w 7467600"/>
              <a:gd name="connsiteY163" fmla="*/ 4031982 h 6858000"/>
              <a:gd name="connsiteX164" fmla="*/ 901900 w 7467600"/>
              <a:gd name="connsiteY164" fmla="*/ 4421236 h 6858000"/>
              <a:gd name="connsiteX165" fmla="*/ 845044 w 7467600"/>
              <a:gd name="connsiteY165" fmla="*/ 4502436 h 6858000"/>
              <a:gd name="connsiteX166" fmla="*/ 685926 w 7467600"/>
              <a:gd name="connsiteY166" fmla="*/ 4703069 h 6858000"/>
              <a:gd name="connsiteX167" fmla="*/ 684248 w 7467600"/>
              <a:gd name="connsiteY167" fmla="*/ 4706721 h 6858000"/>
              <a:gd name="connsiteX168" fmla="*/ 1423113 w 7467600"/>
              <a:gd name="connsiteY168" fmla="*/ 3874565 h 6858000"/>
              <a:gd name="connsiteX169" fmla="*/ 3316479 w 7467600"/>
              <a:gd name="connsiteY169" fmla="*/ 3872136 h 6858000"/>
              <a:gd name="connsiteX170" fmla="*/ 3546806 w 7467600"/>
              <a:gd name="connsiteY170" fmla="*/ 4356139 h 6858000"/>
              <a:gd name="connsiteX171" fmla="*/ 3364433 w 7467600"/>
              <a:gd name="connsiteY171" fmla="*/ 3953121 h 6858000"/>
              <a:gd name="connsiteX172" fmla="*/ 3316479 w 7467600"/>
              <a:gd name="connsiteY172" fmla="*/ 3872136 h 6858000"/>
              <a:gd name="connsiteX173" fmla="*/ 3291335 w 7467600"/>
              <a:gd name="connsiteY173" fmla="*/ 3767420 h 6858000"/>
              <a:gd name="connsiteX174" fmla="*/ 3390805 w 7467600"/>
              <a:gd name="connsiteY174" fmla="*/ 3937163 h 6858000"/>
              <a:gd name="connsiteX175" fmla="*/ 3579062 w 7467600"/>
              <a:gd name="connsiteY175" fmla="*/ 4359040 h 6858000"/>
              <a:gd name="connsiteX176" fmla="*/ 3467355 w 7467600"/>
              <a:gd name="connsiteY176" fmla="*/ 3988130 h 6858000"/>
              <a:gd name="connsiteX177" fmla="*/ 3310753 w 7467600"/>
              <a:gd name="connsiteY177" fmla="*/ 3787140 h 6858000"/>
              <a:gd name="connsiteX178" fmla="*/ 3291335 w 7467600"/>
              <a:gd name="connsiteY178" fmla="*/ 3767420 h 6858000"/>
              <a:gd name="connsiteX179" fmla="*/ 1635889 w 7467600"/>
              <a:gd name="connsiteY179" fmla="*/ 3709494 h 6858000"/>
              <a:gd name="connsiteX180" fmla="*/ 1634800 w 7467600"/>
              <a:gd name="connsiteY180" fmla="*/ 3731111 h 6858000"/>
              <a:gd name="connsiteX181" fmla="*/ 1635889 w 7467600"/>
              <a:gd name="connsiteY181" fmla="*/ 3709494 h 6858000"/>
              <a:gd name="connsiteX182" fmla="*/ 1510397 w 7467600"/>
              <a:gd name="connsiteY182" fmla="*/ 3684705 h 6858000"/>
              <a:gd name="connsiteX183" fmla="*/ 1146550 w 7467600"/>
              <a:gd name="connsiteY183" fmla="*/ 3802012 h 6858000"/>
              <a:gd name="connsiteX184" fmla="*/ 698834 w 7467600"/>
              <a:gd name="connsiteY184" fmla="*/ 3952272 h 6858000"/>
              <a:gd name="connsiteX185" fmla="*/ 34256 w 7467600"/>
              <a:gd name="connsiteY185" fmla="*/ 4347603 h 6858000"/>
              <a:gd name="connsiteX186" fmla="*/ 527241 w 7467600"/>
              <a:gd name="connsiteY186" fmla="*/ 4065078 h 6858000"/>
              <a:gd name="connsiteX187" fmla="*/ 1510397 w 7467600"/>
              <a:gd name="connsiteY187" fmla="*/ 3684705 h 6858000"/>
              <a:gd name="connsiteX188" fmla="*/ 1313114 w 7467600"/>
              <a:gd name="connsiteY188" fmla="*/ 3655216 h 6858000"/>
              <a:gd name="connsiteX189" fmla="*/ 1109304 w 7467600"/>
              <a:gd name="connsiteY189" fmla="*/ 3669030 h 6858000"/>
              <a:gd name="connsiteX190" fmla="*/ 8129 w 7467600"/>
              <a:gd name="connsiteY190" fmla="*/ 4330519 h 6858000"/>
              <a:gd name="connsiteX191" fmla="*/ 687572 w 7467600"/>
              <a:gd name="connsiteY191" fmla="*/ 3925629 h 6858000"/>
              <a:gd name="connsiteX192" fmla="*/ 1138365 w 7467600"/>
              <a:gd name="connsiteY192" fmla="*/ 3774515 h 6858000"/>
              <a:gd name="connsiteX193" fmla="*/ 1505579 w 7467600"/>
              <a:gd name="connsiteY193" fmla="*/ 3655526 h 6858000"/>
              <a:gd name="connsiteX194" fmla="*/ 1313114 w 7467600"/>
              <a:gd name="connsiteY194" fmla="*/ 3655216 h 6858000"/>
              <a:gd name="connsiteX195" fmla="*/ 3655073 w 7467600"/>
              <a:gd name="connsiteY195" fmla="*/ 3650884 h 6858000"/>
              <a:gd name="connsiteX196" fmla="*/ 3989938 w 7467600"/>
              <a:gd name="connsiteY196" fmla="*/ 3991685 h 6858000"/>
              <a:gd name="connsiteX197" fmla="*/ 4393907 w 7467600"/>
              <a:gd name="connsiteY197" fmla="*/ 4261258 h 6858000"/>
              <a:gd name="connsiteX198" fmla="*/ 4648051 w 7467600"/>
              <a:gd name="connsiteY198" fmla="*/ 4374051 h 6858000"/>
              <a:gd name="connsiteX199" fmla="*/ 4383389 w 7467600"/>
              <a:gd name="connsiteY199" fmla="*/ 4184369 h 6858000"/>
              <a:gd name="connsiteX200" fmla="*/ 4165508 w 7467600"/>
              <a:gd name="connsiteY200" fmla="*/ 4035196 h 6858000"/>
              <a:gd name="connsiteX201" fmla="*/ 4068162 w 7467600"/>
              <a:gd name="connsiteY201" fmla="*/ 3953394 h 6858000"/>
              <a:gd name="connsiteX202" fmla="*/ 3981416 w 7467600"/>
              <a:gd name="connsiteY202" fmla="*/ 3880482 h 6858000"/>
              <a:gd name="connsiteX203" fmla="*/ 3800147 w 7467600"/>
              <a:gd name="connsiteY203" fmla="*/ 3749872 h 6858000"/>
              <a:gd name="connsiteX204" fmla="*/ 3655073 w 7467600"/>
              <a:gd name="connsiteY204" fmla="*/ 3650884 h 6858000"/>
              <a:gd name="connsiteX205" fmla="*/ 3670252 w 7467600"/>
              <a:gd name="connsiteY205" fmla="*/ 3622798 h 6858000"/>
              <a:gd name="connsiteX206" fmla="*/ 3817258 w 7467600"/>
              <a:gd name="connsiteY206" fmla="*/ 3723577 h 6858000"/>
              <a:gd name="connsiteX207" fmla="*/ 4000461 w 7467600"/>
              <a:gd name="connsiteY207" fmla="*/ 3855966 h 6858000"/>
              <a:gd name="connsiteX208" fmla="*/ 4088180 w 7467600"/>
              <a:gd name="connsiteY208" fmla="*/ 3929774 h 6858000"/>
              <a:gd name="connsiteX209" fmla="*/ 4184555 w 7467600"/>
              <a:gd name="connsiteY209" fmla="*/ 4010683 h 6858000"/>
              <a:gd name="connsiteX210" fmla="*/ 4399563 w 7467600"/>
              <a:gd name="connsiteY210" fmla="*/ 4158106 h 6858000"/>
              <a:gd name="connsiteX211" fmla="*/ 4684469 w 7467600"/>
              <a:gd name="connsiteY211" fmla="*/ 4364680 h 6858000"/>
              <a:gd name="connsiteX212" fmla="*/ 4690271 w 7467600"/>
              <a:gd name="connsiteY212" fmla="*/ 4370034 h 6858000"/>
              <a:gd name="connsiteX213" fmla="*/ 4136093 w 7467600"/>
              <a:gd name="connsiteY213" fmla="*/ 3858466 h 6858000"/>
              <a:gd name="connsiteX214" fmla="*/ 3670252 w 7467600"/>
              <a:gd name="connsiteY214" fmla="*/ 3622798 h 6858000"/>
              <a:gd name="connsiteX215" fmla="*/ 4440129 w 7467600"/>
              <a:gd name="connsiteY215" fmla="*/ 3448571 h 6858000"/>
              <a:gd name="connsiteX216" fmla="*/ 4856525 w 7467600"/>
              <a:gd name="connsiteY216" fmla="*/ 3915351 h 6858000"/>
              <a:gd name="connsiteX217" fmla="*/ 5059055 w 7467600"/>
              <a:gd name="connsiteY217" fmla="*/ 4108918 h 6858000"/>
              <a:gd name="connsiteX218" fmla="*/ 5290070 w 7467600"/>
              <a:gd name="connsiteY218" fmla="*/ 4263619 h 6858000"/>
              <a:gd name="connsiteX219" fmla="*/ 4834991 w 7467600"/>
              <a:gd name="connsiteY219" fmla="*/ 3830985 h 6858000"/>
              <a:gd name="connsiteX220" fmla="*/ 4440129 w 7467600"/>
              <a:gd name="connsiteY220" fmla="*/ 3448571 h 6858000"/>
              <a:gd name="connsiteX221" fmla="*/ 4441737 w 7467600"/>
              <a:gd name="connsiteY221" fmla="*/ 3399734 h 6858000"/>
              <a:gd name="connsiteX222" fmla="*/ 4431236 w 7467600"/>
              <a:gd name="connsiteY222" fmla="*/ 3400954 h 6858000"/>
              <a:gd name="connsiteX223" fmla="*/ 4557150 w 7467600"/>
              <a:gd name="connsiteY223" fmla="*/ 3510023 h 6858000"/>
              <a:gd name="connsiteX224" fmla="*/ 4856936 w 7467600"/>
              <a:gd name="connsiteY224" fmla="*/ 3809146 h 6858000"/>
              <a:gd name="connsiteX225" fmla="*/ 5111996 w 7467600"/>
              <a:gd name="connsiteY225" fmla="*/ 4065759 h 6858000"/>
              <a:gd name="connsiteX226" fmla="*/ 5388878 w 7467600"/>
              <a:gd name="connsiteY226" fmla="*/ 4300185 h 6858000"/>
              <a:gd name="connsiteX227" fmla="*/ 5425556 w 7467600"/>
              <a:gd name="connsiteY227" fmla="*/ 4308967 h 6858000"/>
              <a:gd name="connsiteX228" fmla="*/ 4943646 w 7467600"/>
              <a:gd name="connsiteY228" fmla="*/ 3822916 h 6858000"/>
              <a:gd name="connsiteX229" fmla="*/ 4594837 w 7467600"/>
              <a:gd name="connsiteY229" fmla="*/ 3532274 h 6858000"/>
              <a:gd name="connsiteX230" fmla="*/ 4441737 w 7467600"/>
              <a:gd name="connsiteY230" fmla="*/ 3399734 h 6858000"/>
              <a:gd name="connsiteX231" fmla="*/ 5425834 w 7467600"/>
              <a:gd name="connsiteY231" fmla="*/ 3162785 h 6858000"/>
              <a:gd name="connsiteX232" fmla="*/ 5401644 w 7467600"/>
              <a:gd name="connsiteY232" fmla="*/ 3617847 h 6858000"/>
              <a:gd name="connsiteX233" fmla="*/ 5467256 w 7467600"/>
              <a:gd name="connsiteY233" fmla="*/ 4175494 h 6858000"/>
              <a:gd name="connsiteX234" fmla="*/ 5448069 w 7467600"/>
              <a:gd name="connsiteY234" fmla="*/ 3567554 h 6858000"/>
              <a:gd name="connsiteX235" fmla="*/ 5425834 w 7467600"/>
              <a:gd name="connsiteY235" fmla="*/ 3162785 h 6858000"/>
              <a:gd name="connsiteX236" fmla="*/ 1318687 w 7467600"/>
              <a:gd name="connsiteY236" fmla="*/ 3113840 h 6858000"/>
              <a:gd name="connsiteX237" fmla="*/ 1066793 w 7467600"/>
              <a:gd name="connsiteY237" fmla="*/ 3212171 h 6858000"/>
              <a:gd name="connsiteX238" fmla="*/ 993319 w 7467600"/>
              <a:gd name="connsiteY238" fmla="*/ 3247648 h 6858000"/>
              <a:gd name="connsiteX239" fmla="*/ 853081 w 7467600"/>
              <a:gd name="connsiteY239" fmla="*/ 3312410 h 6858000"/>
              <a:gd name="connsiteX240" fmla="*/ 805957 w 7467600"/>
              <a:gd name="connsiteY240" fmla="*/ 3330443 h 6858000"/>
              <a:gd name="connsiteX241" fmla="*/ 1318687 w 7467600"/>
              <a:gd name="connsiteY241" fmla="*/ 3113840 h 6858000"/>
              <a:gd name="connsiteX242" fmla="*/ 5453702 w 7467600"/>
              <a:gd name="connsiteY242" fmla="*/ 3090882 h 6858000"/>
              <a:gd name="connsiteX243" fmla="*/ 5480135 w 7467600"/>
              <a:gd name="connsiteY243" fmla="*/ 3565802 h 6858000"/>
              <a:gd name="connsiteX244" fmla="*/ 5499023 w 7467600"/>
              <a:gd name="connsiteY244" fmla="*/ 4166310 h 6858000"/>
              <a:gd name="connsiteX245" fmla="*/ 5547022 w 7467600"/>
              <a:gd name="connsiteY245" fmla="*/ 3607838 h 6858000"/>
              <a:gd name="connsiteX246" fmla="*/ 5515964 w 7467600"/>
              <a:gd name="connsiteY246" fmla="*/ 3378541 h 6858000"/>
              <a:gd name="connsiteX247" fmla="*/ 5453702 w 7467600"/>
              <a:gd name="connsiteY247" fmla="*/ 3090882 h 6858000"/>
              <a:gd name="connsiteX248" fmla="*/ 1238695 w 7467600"/>
              <a:gd name="connsiteY248" fmla="*/ 3076820 h 6858000"/>
              <a:gd name="connsiteX249" fmla="*/ 716371 w 7467600"/>
              <a:gd name="connsiteY249" fmla="*/ 3293249 h 6858000"/>
              <a:gd name="connsiteX250" fmla="*/ 579522 w 7467600"/>
              <a:gd name="connsiteY250" fmla="*/ 3371759 h 6858000"/>
              <a:gd name="connsiteX251" fmla="*/ 600288 w 7467600"/>
              <a:gd name="connsiteY251" fmla="*/ 3365555 h 6858000"/>
              <a:gd name="connsiteX252" fmla="*/ 840692 w 7467600"/>
              <a:gd name="connsiteY252" fmla="*/ 3284921 h 6858000"/>
              <a:gd name="connsiteX253" fmla="*/ 979248 w 7467600"/>
              <a:gd name="connsiteY253" fmla="*/ 3221003 h 6858000"/>
              <a:gd name="connsiteX254" fmla="*/ 1053282 w 7467600"/>
              <a:gd name="connsiteY254" fmla="*/ 3185247 h 6858000"/>
              <a:gd name="connsiteX255" fmla="*/ 1320603 w 7467600"/>
              <a:gd name="connsiteY255" fmla="*/ 3081281 h 6858000"/>
              <a:gd name="connsiteX256" fmla="*/ 1238695 w 7467600"/>
              <a:gd name="connsiteY256" fmla="*/ 3076820 h 6858000"/>
              <a:gd name="connsiteX257" fmla="*/ 5425627 w 7467600"/>
              <a:gd name="connsiteY257" fmla="*/ 2954192 h 6858000"/>
              <a:gd name="connsiteX258" fmla="*/ 5470770 w 7467600"/>
              <a:gd name="connsiteY258" fmla="*/ 3005435 h 6858000"/>
              <a:gd name="connsiteX259" fmla="*/ 5519779 w 7467600"/>
              <a:gd name="connsiteY259" fmla="*/ 4359223 h 6858000"/>
              <a:gd name="connsiteX260" fmla="*/ 5520293 w 7467600"/>
              <a:gd name="connsiteY260" fmla="*/ 4360602 h 6858000"/>
              <a:gd name="connsiteX261" fmla="*/ 5767221 w 7467600"/>
              <a:gd name="connsiteY261" fmla="*/ 4665564 h 6858000"/>
              <a:gd name="connsiteX262" fmla="*/ 6937169 w 7467600"/>
              <a:gd name="connsiteY262" fmla="*/ 4815941 h 6858000"/>
              <a:gd name="connsiteX263" fmla="*/ 6953922 w 7467600"/>
              <a:gd name="connsiteY263" fmla="*/ 4890068 h 6858000"/>
              <a:gd name="connsiteX264" fmla="*/ 6071359 w 7467600"/>
              <a:gd name="connsiteY264" fmla="*/ 4770770 h 6858000"/>
              <a:gd name="connsiteX265" fmla="*/ 6038839 w 7467600"/>
              <a:gd name="connsiteY265" fmla="*/ 4764474 h 6858000"/>
              <a:gd name="connsiteX266" fmla="*/ 6038706 w 7467600"/>
              <a:gd name="connsiteY266" fmla="*/ 4763847 h 6858000"/>
              <a:gd name="connsiteX267" fmla="*/ 6037784 w 7467600"/>
              <a:gd name="connsiteY267" fmla="*/ 4764270 h 6858000"/>
              <a:gd name="connsiteX268" fmla="*/ 6038839 w 7467600"/>
              <a:gd name="connsiteY268" fmla="*/ 4764474 h 6858000"/>
              <a:gd name="connsiteX269" fmla="*/ 6040338 w 7467600"/>
              <a:gd name="connsiteY269" fmla="*/ 4771418 h 6858000"/>
              <a:gd name="connsiteX270" fmla="*/ 6024488 w 7467600"/>
              <a:gd name="connsiteY270" fmla="*/ 4809903 h 6858000"/>
              <a:gd name="connsiteX271" fmla="*/ 5599771 w 7467600"/>
              <a:gd name="connsiteY271" fmla="*/ 5509652 h 6858000"/>
              <a:gd name="connsiteX272" fmla="*/ 5548843 w 7467600"/>
              <a:gd name="connsiteY272" fmla="*/ 5563845 h 6858000"/>
              <a:gd name="connsiteX273" fmla="*/ 5940952 w 7467600"/>
              <a:gd name="connsiteY273" fmla="*/ 6250028 h 6858000"/>
              <a:gd name="connsiteX274" fmla="*/ 6043441 w 7467600"/>
              <a:gd name="connsiteY274" fmla="*/ 6665847 h 6858000"/>
              <a:gd name="connsiteX275" fmla="*/ 6093432 w 7467600"/>
              <a:gd name="connsiteY275" fmla="*/ 6858000 h 6858000"/>
              <a:gd name="connsiteX276" fmla="*/ 6034344 w 7467600"/>
              <a:gd name="connsiteY276" fmla="*/ 6858000 h 6858000"/>
              <a:gd name="connsiteX277" fmla="*/ 6026679 w 7467600"/>
              <a:gd name="connsiteY277" fmla="*/ 6836959 h 6858000"/>
              <a:gd name="connsiteX278" fmla="*/ 5800441 w 7467600"/>
              <a:gd name="connsiteY278" fmla="*/ 6335286 h 6858000"/>
              <a:gd name="connsiteX279" fmla="*/ 5526562 w 7467600"/>
              <a:gd name="connsiteY279" fmla="*/ 5705388 h 6858000"/>
              <a:gd name="connsiteX280" fmla="*/ 5519640 w 7467600"/>
              <a:gd name="connsiteY280" fmla="*/ 5683774 h 6858000"/>
              <a:gd name="connsiteX281" fmla="*/ 5844559 w 7467600"/>
              <a:gd name="connsiteY281" fmla="*/ 6553349 h 6858000"/>
              <a:gd name="connsiteX282" fmla="*/ 5975994 w 7467600"/>
              <a:gd name="connsiteY282" fmla="*/ 6858000 h 6858000"/>
              <a:gd name="connsiteX283" fmla="*/ 5898547 w 7467600"/>
              <a:gd name="connsiteY283" fmla="*/ 6858000 h 6858000"/>
              <a:gd name="connsiteX284" fmla="*/ 5682041 w 7467600"/>
              <a:gd name="connsiteY284" fmla="*/ 6355860 h 6858000"/>
              <a:gd name="connsiteX285" fmla="*/ 5461758 w 7467600"/>
              <a:gd name="connsiteY285" fmla="*/ 5820220 h 6858000"/>
              <a:gd name="connsiteX286" fmla="*/ 5237282 w 7467600"/>
              <a:gd name="connsiteY286" fmla="*/ 6579086 h 6858000"/>
              <a:gd name="connsiteX287" fmla="*/ 5115009 w 7467600"/>
              <a:gd name="connsiteY287" fmla="*/ 6858000 h 6858000"/>
              <a:gd name="connsiteX288" fmla="*/ 5028074 w 7467600"/>
              <a:gd name="connsiteY288" fmla="*/ 6858000 h 6858000"/>
              <a:gd name="connsiteX289" fmla="*/ 5079508 w 7467600"/>
              <a:gd name="connsiteY289" fmla="*/ 6749074 h 6858000"/>
              <a:gd name="connsiteX290" fmla="*/ 5371846 w 7467600"/>
              <a:gd name="connsiteY290" fmla="*/ 5924413 h 6858000"/>
              <a:gd name="connsiteX291" fmla="*/ 5270512 w 7467600"/>
              <a:gd name="connsiteY291" fmla="*/ 6138975 h 6858000"/>
              <a:gd name="connsiteX292" fmla="*/ 5062409 w 7467600"/>
              <a:gd name="connsiteY292" fmla="*/ 6653544 h 6858000"/>
              <a:gd name="connsiteX293" fmla="*/ 5036628 w 7467600"/>
              <a:gd name="connsiteY293" fmla="*/ 6754247 h 6858000"/>
              <a:gd name="connsiteX294" fmla="*/ 5009112 w 7467600"/>
              <a:gd name="connsiteY294" fmla="*/ 6858000 h 6858000"/>
              <a:gd name="connsiteX295" fmla="*/ 4976679 w 7467600"/>
              <a:gd name="connsiteY295" fmla="*/ 6858000 h 6858000"/>
              <a:gd name="connsiteX296" fmla="*/ 5006537 w 7467600"/>
              <a:gd name="connsiteY296" fmla="*/ 6747068 h 6858000"/>
              <a:gd name="connsiteX297" fmla="*/ 5032723 w 7467600"/>
              <a:gd name="connsiteY297" fmla="*/ 6644957 h 6858000"/>
              <a:gd name="connsiteX298" fmla="*/ 5242949 w 7467600"/>
              <a:gd name="connsiteY298" fmla="*/ 6125175 h 6858000"/>
              <a:gd name="connsiteX299" fmla="*/ 5286321 w 7467600"/>
              <a:gd name="connsiteY299" fmla="*/ 6033555 h 6858000"/>
              <a:gd name="connsiteX300" fmla="*/ 5008210 w 7467600"/>
              <a:gd name="connsiteY300" fmla="*/ 6649194 h 6858000"/>
              <a:gd name="connsiteX301" fmla="*/ 4986321 w 7467600"/>
              <a:gd name="connsiteY301" fmla="*/ 6765687 h 6858000"/>
              <a:gd name="connsiteX302" fmla="*/ 4973474 w 7467600"/>
              <a:gd name="connsiteY302" fmla="*/ 6858000 h 6858000"/>
              <a:gd name="connsiteX303" fmla="*/ 4907178 w 7467600"/>
              <a:gd name="connsiteY303" fmla="*/ 6858000 h 6858000"/>
              <a:gd name="connsiteX304" fmla="*/ 4910810 w 7467600"/>
              <a:gd name="connsiteY304" fmla="*/ 6829660 h 6858000"/>
              <a:gd name="connsiteX305" fmla="*/ 4987461 w 7467600"/>
              <a:gd name="connsiteY305" fmla="*/ 6432994 h 6858000"/>
              <a:gd name="connsiteX306" fmla="*/ 5179262 w 7467600"/>
              <a:gd name="connsiteY306" fmla="*/ 6035044 h 6858000"/>
              <a:gd name="connsiteX307" fmla="*/ 4689678 w 7467600"/>
              <a:gd name="connsiteY307" fmla="*/ 6440241 h 6858000"/>
              <a:gd name="connsiteX308" fmla="*/ 4477543 w 7467600"/>
              <a:gd name="connsiteY308" fmla="*/ 6674836 h 6858000"/>
              <a:gd name="connsiteX309" fmla="*/ 4329957 w 7467600"/>
              <a:gd name="connsiteY309" fmla="*/ 6858000 h 6858000"/>
              <a:gd name="connsiteX310" fmla="*/ 4218595 w 7467600"/>
              <a:gd name="connsiteY310" fmla="*/ 6858000 h 6858000"/>
              <a:gd name="connsiteX311" fmla="*/ 4368888 w 7467600"/>
              <a:gd name="connsiteY311" fmla="*/ 6668412 h 6858000"/>
              <a:gd name="connsiteX312" fmla="*/ 4563091 w 7467600"/>
              <a:gd name="connsiteY312" fmla="*/ 6442508 h 6858000"/>
              <a:gd name="connsiteX313" fmla="*/ 5387324 w 7467600"/>
              <a:gd name="connsiteY313" fmla="*/ 5705830 h 6858000"/>
              <a:gd name="connsiteX314" fmla="*/ 5073620 w 7467600"/>
              <a:gd name="connsiteY314" fmla="*/ 5955437 h 6858000"/>
              <a:gd name="connsiteX315" fmla="*/ 4689789 w 7467600"/>
              <a:gd name="connsiteY315" fmla="*/ 6268382 h 6858000"/>
              <a:gd name="connsiteX316" fmla="*/ 4418722 w 7467600"/>
              <a:gd name="connsiteY316" fmla="*/ 6570886 h 6858000"/>
              <a:gd name="connsiteX317" fmla="*/ 4214944 w 7467600"/>
              <a:gd name="connsiteY317" fmla="*/ 6858000 h 6858000"/>
              <a:gd name="connsiteX318" fmla="*/ 4177898 w 7467600"/>
              <a:gd name="connsiteY318" fmla="*/ 6858000 h 6858000"/>
              <a:gd name="connsiteX319" fmla="*/ 4391597 w 7467600"/>
              <a:gd name="connsiteY319" fmla="*/ 6556370 h 6858000"/>
              <a:gd name="connsiteX320" fmla="*/ 4668889 w 7467600"/>
              <a:gd name="connsiteY320" fmla="*/ 6246399 h 6858000"/>
              <a:gd name="connsiteX321" fmla="*/ 5055427 w 7467600"/>
              <a:gd name="connsiteY321" fmla="*/ 5931476 h 6858000"/>
              <a:gd name="connsiteX322" fmla="*/ 5371814 w 7467600"/>
              <a:gd name="connsiteY322" fmla="*/ 5678975 h 6858000"/>
              <a:gd name="connsiteX323" fmla="*/ 4987918 w 7467600"/>
              <a:gd name="connsiteY323" fmla="*/ 5838701 h 6858000"/>
              <a:gd name="connsiteX324" fmla="*/ 4317146 w 7467600"/>
              <a:gd name="connsiteY324" fmla="*/ 6587716 h 6858000"/>
              <a:gd name="connsiteX325" fmla="*/ 4171627 w 7467600"/>
              <a:gd name="connsiteY325" fmla="*/ 6858000 h 6858000"/>
              <a:gd name="connsiteX326" fmla="*/ 4081585 w 7467600"/>
              <a:gd name="connsiteY326" fmla="*/ 6858000 h 6858000"/>
              <a:gd name="connsiteX327" fmla="*/ 4238603 w 7467600"/>
              <a:gd name="connsiteY327" fmla="*/ 6559341 h 6858000"/>
              <a:gd name="connsiteX328" fmla="*/ 4778333 w 7467600"/>
              <a:gd name="connsiteY328" fmla="*/ 5873626 h 6858000"/>
              <a:gd name="connsiteX329" fmla="*/ 5414185 w 7467600"/>
              <a:gd name="connsiteY329" fmla="*/ 5573882 h 6858000"/>
              <a:gd name="connsiteX330" fmla="*/ 5959648 w 7467600"/>
              <a:gd name="connsiteY330" fmla="*/ 4760797 h 6858000"/>
              <a:gd name="connsiteX331" fmla="*/ 5355019 w 7467600"/>
              <a:gd name="connsiteY331" fmla="*/ 4734672 h 6858000"/>
              <a:gd name="connsiteX332" fmla="*/ 5083565 w 7467600"/>
              <a:gd name="connsiteY332" fmla="*/ 5179121 h 6858000"/>
              <a:gd name="connsiteX333" fmla="*/ 4713577 w 7467600"/>
              <a:gd name="connsiteY333" fmla="*/ 5616803 h 6858000"/>
              <a:gd name="connsiteX334" fmla="*/ 3989559 w 7467600"/>
              <a:gd name="connsiteY334" fmla="*/ 6145945 h 6858000"/>
              <a:gd name="connsiteX335" fmla="*/ 3939824 w 7467600"/>
              <a:gd name="connsiteY335" fmla="*/ 6066900 h 6858000"/>
              <a:gd name="connsiteX336" fmla="*/ 4584537 w 7467600"/>
              <a:gd name="connsiteY336" fmla="*/ 5324826 h 6858000"/>
              <a:gd name="connsiteX337" fmla="*/ 5037105 w 7467600"/>
              <a:gd name="connsiteY337" fmla="*/ 5088765 h 6858000"/>
              <a:gd name="connsiteX338" fmla="*/ 5039930 w 7467600"/>
              <a:gd name="connsiteY338" fmla="*/ 5089585 h 6858000"/>
              <a:gd name="connsiteX339" fmla="*/ 5263764 w 7467600"/>
              <a:gd name="connsiteY339" fmla="*/ 4735525 h 6858000"/>
              <a:gd name="connsiteX340" fmla="*/ 4086300 w 7467600"/>
              <a:gd name="connsiteY340" fmla="*/ 4884599 h 6858000"/>
              <a:gd name="connsiteX341" fmla="*/ 4085485 w 7467600"/>
              <a:gd name="connsiteY341" fmla="*/ 4899070 h 6858000"/>
              <a:gd name="connsiteX342" fmla="*/ 3871915 w 7467600"/>
              <a:gd name="connsiteY342" fmla="*/ 5253645 h 6858000"/>
              <a:gd name="connsiteX343" fmla="*/ 3799374 w 7467600"/>
              <a:gd name="connsiteY343" fmla="*/ 5466127 h 6858000"/>
              <a:gd name="connsiteX344" fmla="*/ 3498850 w 7467600"/>
              <a:gd name="connsiteY344" fmla="*/ 6661888 h 6858000"/>
              <a:gd name="connsiteX345" fmla="*/ 3399216 w 7467600"/>
              <a:gd name="connsiteY345" fmla="*/ 6858000 h 6858000"/>
              <a:gd name="connsiteX346" fmla="*/ 3303688 w 7467600"/>
              <a:gd name="connsiteY346" fmla="*/ 6858000 h 6858000"/>
              <a:gd name="connsiteX347" fmla="*/ 3391774 w 7467600"/>
              <a:gd name="connsiteY347" fmla="*/ 6697181 h 6858000"/>
              <a:gd name="connsiteX348" fmla="*/ 3735540 w 7467600"/>
              <a:gd name="connsiteY348" fmla="*/ 5546923 h 6858000"/>
              <a:gd name="connsiteX349" fmla="*/ 3729438 w 7467600"/>
              <a:gd name="connsiteY349" fmla="*/ 5569058 h 6858000"/>
              <a:gd name="connsiteX350" fmla="*/ 3707782 w 7467600"/>
              <a:gd name="connsiteY350" fmla="*/ 5644908 h 6858000"/>
              <a:gd name="connsiteX351" fmla="*/ 3583827 w 7467600"/>
              <a:gd name="connsiteY351" fmla="*/ 6039215 h 6858000"/>
              <a:gd name="connsiteX352" fmla="*/ 3547861 w 7467600"/>
              <a:gd name="connsiteY352" fmla="*/ 6129609 h 6858000"/>
              <a:gd name="connsiteX353" fmla="*/ 3490905 w 7467600"/>
              <a:gd name="connsiteY353" fmla="*/ 6277660 h 6858000"/>
              <a:gd name="connsiteX354" fmla="*/ 3455859 w 7467600"/>
              <a:gd name="connsiteY354" fmla="*/ 6391301 h 6858000"/>
              <a:gd name="connsiteX355" fmla="*/ 3429112 w 7467600"/>
              <a:gd name="connsiteY355" fmla="*/ 6479469 h 6858000"/>
              <a:gd name="connsiteX356" fmla="*/ 3304862 w 7467600"/>
              <a:gd name="connsiteY356" fmla="*/ 6796476 h 6858000"/>
              <a:gd name="connsiteX357" fmla="*/ 3276071 w 7467600"/>
              <a:gd name="connsiteY357" fmla="*/ 6858000 h 6858000"/>
              <a:gd name="connsiteX358" fmla="*/ 3240805 w 7467600"/>
              <a:gd name="connsiteY358" fmla="*/ 6858000 h 6858000"/>
              <a:gd name="connsiteX359" fmla="*/ 3275917 w 7467600"/>
              <a:gd name="connsiteY359" fmla="*/ 6783192 h 6858000"/>
              <a:gd name="connsiteX360" fmla="*/ 3399358 w 7467600"/>
              <a:gd name="connsiteY360" fmla="*/ 6469011 h 6858000"/>
              <a:gd name="connsiteX361" fmla="*/ 3425650 w 7467600"/>
              <a:gd name="connsiteY361" fmla="*/ 6381333 h 6858000"/>
              <a:gd name="connsiteX362" fmla="*/ 3460661 w 7467600"/>
              <a:gd name="connsiteY362" fmla="*/ 6266763 h 6858000"/>
              <a:gd name="connsiteX363" fmla="*/ 3518021 w 7467600"/>
              <a:gd name="connsiteY363" fmla="*/ 6117298 h 6858000"/>
              <a:gd name="connsiteX364" fmla="*/ 3554035 w 7467600"/>
              <a:gd name="connsiteY364" fmla="*/ 6027832 h 6858000"/>
              <a:gd name="connsiteX365" fmla="*/ 3677174 w 7467600"/>
              <a:gd name="connsiteY365" fmla="*/ 5636351 h 6858000"/>
              <a:gd name="connsiteX366" fmla="*/ 3698819 w 7467600"/>
              <a:gd name="connsiteY366" fmla="*/ 5560503 h 6858000"/>
              <a:gd name="connsiteX367" fmla="*/ 3702094 w 7467600"/>
              <a:gd name="connsiteY367" fmla="*/ 5549194 h 6858000"/>
              <a:gd name="connsiteX368" fmla="*/ 3398355 w 7467600"/>
              <a:gd name="connsiteY368" fmla="*/ 6094603 h 6858000"/>
              <a:gd name="connsiteX369" fmla="*/ 3193941 w 7467600"/>
              <a:gd name="connsiteY369" fmla="*/ 6798775 h 6858000"/>
              <a:gd name="connsiteX370" fmla="*/ 3184140 w 7467600"/>
              <a:gd name="connsiteY370" fmla="*/ 6858000 h 6858000"/>
              <a:gd name="connsiteX371" fmla="*/ 3099978 w 7467600"/>
              <a:gd name="connsiteY371" fmla="*/ 6858000 h 6858000"/>
              <a:gd name="connsiteX372" fmla="*/ 3101556 w 7467600"/>
              <a:gd name="connsiteY372" fmla="*/ 6843337 h 6858000"/>
              <a:gd name="connsiteX373" fmla="*/ 3370162 w 7467600"/>
              <a:gd name="connsiteY373" fmla="*/ 5785550 h 6858000"/>
              <a:gd name="connsiteX374" fmla="*/ 3746477 w 7467600"/>
              <a:gd name="connsiteY374" fmla="*/ 5377889 h 6858000"/>
              <a:gd name="connsiteX375" fmla="*/ 3863399 w 7467600"/>
              <a:gd name="connsiteY375" fmla="*/ 5087257 h 6858000"/>
              <a:gd name="connsiteX376" fmla="*/ 3968712 w 7467600"/>
              <a:gd name="connsiteY376" fmla="*/ 4913989 h 6858000"/>
              <a:gd name="connsiteX377" fmla="*/ 2792390 w 7467600"/>
              <a:gd name="connsiteY377" fmla="*/ 5382974 h 6858000"/>
              <a:gd name="connsiteX378" fmla="*/ 2714982 w 7467600"/>
              <a:gd name="connsiteY378" fmla="*/ 5427051 h 6858000"/>
              <a:gd name="connsiteX379" fmla="*/ 2813361 w 7467600"/>
              <a:gd name="connsiteY379" fmla="*/ 6023912 h 6858000"/>
              <a:gd name="connsiteX380" fmla="*/ 2688430 w 7467600"/>
              <a:gd name="connsiteY380" fmla="*/ 6801564 h 6858000"/>
              <a:gd name="connsiteX381" fmla="*/ 2629626 w 7467600"/>
              <a:gd name="connsiteY381" fmla="*/ 6763394 h 6858000"/>
              <a:gd name="connsiteX382" fmla="*/ 2565328 w 7467600"/>
              <a:gd name="connsiteY382" fmla="*/ 5516399 h 6858000"/>
              <a:gd name="connsiteX383" fmla="*/ 1922999 w 7467600"/>
              <a:gd name="connsiteY383" fmla="*/ 5980343 h 6858000"/>
              <a:gd name="connsiteX384" fmla="*/ 1950261 w 7467600"/>
              <a:gd name="connsiteY384" fmla="*/ 6405858 h 6858000"/>
              <a:gd name="connsiteX385" fmla="*/ 2365554 w 7467600"/>
              <a:gd name="connsiteY385" fmla="*/ 6759107 h 6858000"/>
              <a:gd name="connsiteX386" fmla="*/ 2424142 w 7467600"/>
              <a:gd name="connsiteY386" fmla="*/ 6858000 h 6858000"/>
              <a:gd name="connsiteX387" fmla="*/ 2395994 w 7467600"/>
              <a:gd name="connsiteY387" fmla="*/ 6858000 h 6858000"/>
              <a:gd name="connsiteX388" fmla="*/ 2392863 w 7467600"/>
              <a:gd name="connsiteY388" fmla="*/ 6852964 h 6858000"/>
              <a:gd name="connsiteX389" fmla="*/ 2017589 w 7467600"/>
              <a:gd name="connsiteY389" fmla="*/ 6493982 h 6858000"/>
              <a:gd name="connsiteX390" fmla="*/ 2147336 w 7467600"/>
              <a:gd name="connsiteY390" fmla="*/ 6594052 h 6858000"/>
              <a:gd name="connsiteX391" fmla="*/ 2207047 w 7467600"/>
              <a:gd name="connsiteY391" fmla="*/ 6654540 h 6858000"/>
              <a:gd name="connsiteX392" fmla="*/ 2299106 w 7467600"/>
              <a:gd name="connsiteY392" fmla="*/ 6778931 h 6858000"/>
              <a:gd name="connsiteX393" fmla="*/ 2314430 w 7467600"/>
              <a:gd name="connsiteY393" fmla="*/ 6801144 h 6858000"/>
              <a:gd name="connsiteX394" fmla="*/ 2352406 w 7467600"/>
              <a:gd name="connsiteY394" fmla="*/ 6858000 h 6858000"/>
              <a:gd name="connsiteX395" fmla="*/ 2314492 w 7467600"/>
              <a:gd name="connsiteY395" fmla="*/ 6858000 h 6858000"/>
              <a:gd name="connsiteX396" fmla="*/ 2288095 w 7467600"/>
              <a:gd name="connsiteY396" fmla="*/ 6818030 h 6858000"/>
              <a:gd name="connsiteX397" fmla="*/ 2272768 w 7467600"/>
              <a:gd name="connsiteY397" fmla="*/ 6795822 h 6858000"/>
              <a:gd name="connsiteX398" fmla="*/ 2182715 w 7467600"/>
              <a:gd name="connsiteY398" fmla="*/ 6675071 h 6858000"/>
              <a:gd name="connsiteX399" fmla="*/ 2032061 w 7467600"/>
              <a:gd name="connsiteY399" fmla="*/ 6541380 h 6858000"/>
              <a:gd name="connsiteX400" fmla="*/ 2257220 w 7467600"/>
              <a:gd name="connsiteY400" fmla="*/ 6826257 h 6858000"/>
              <a:gd name="connsiteX401" fmla="*/ 2281324 w 7467600"/>
              <a:gd name="connsiteY401" fmla="*/ 6858000 h 6858000"/>
              <a:gd name="connsiteX402" fmla="*/ 2242860 w 7467600"/>
              <a:gd name="connsiteY402" fmla="*/ 6858000 h 6858000"/>
              <a:gd name="connsiteX403" fmla="*/ 2232818 w 7467600"/>
              <a:gd name="connsiteY403" fmla="*/ 6844926 h 6858000"/>
              <a:gd name="connsiteX404" fmla="*/ 1990172 w 7467600"/>
              <a:gd name="connsiteY404" fmla="*/ 6542121 h 6858000"/>
              <a:gd name="connsiteX405" fmla="*/ 2124090 w 7467600"/>
              <a:gd name="connsiteY405" fmla="*/ 6761017 h 6858000"/>
              <a:gd name="connsiteX406" fmla="*/ 2200380 w 7467600"/>
              <a:gd name="connsiteY406" fmla="*/ 6858000 h 6858000"/>
              <a:gd name="connsiteX407" fmla="*/ 2147507 w 7467600"/>
              <a:gd name="connsiteY407" fmla="*/ 6858000 h 6858000"/>
              <a:gd name="connsiteX408" fmla="*/ 2070668 w 7467600"/>
              <a:gd name="connsiteY408" fmla="*/ 6761520 h 6858000"/>
              <a:gd name="connsiteX409" fmla="*/ 1975142 w 7467600"/>
              <a:gd name="connsiteY409" fmla="*/ 6585570 h 6858000"/>
              <a:gd name="connsiteX410" fmla="*/ 2050035 w 7467600"/>
              <a:gd name="connsiteY410" fmla="*/ 6813345 h 6858000"/>
              <a:gd name="connsiteX411" fmla="*/ 2063025 w 7467600"/>
              <a:gd name="connsiteY411" fmla="*/ 6858000 h 6858000"/>
              <a:gd name="connsiteX412" fmla="*/ 2021675 w 7467600"/>
              <a:gd name="connsiteY412" fmla="*/ 6858000 h 6858000"/>
              <a:gd name="connsiteX413" fmla="*/ 2019308 w 7467600"/>
              <a:gd name="connsiteY413" fmla="*/ 6847118 h 6858000"/>
              <a:gd name="connsiteX414" fmla="*/ 1938835 w 7467600"/>
              <a:gd name="connsiteY414" fmla="*/ 6551160 h 6858000"/>
              <a:gd name="connsiteX415" fmla="*/ 1953230 w 7467600"/>
              <a:gd name="connsiteY415" fmla="*/ 6759699 h 6858000"/>
              <a:gd name="connsiteX416" fmla="*/ 1956763 w 7467600"/>
              <a:gd name="connsiteY416" fmla="*/ 6778191 h 6858000"/>
              <a:gd name="connsiteX417" fmla="*/ 1967925 w 7467600"/>
              <a:gd name="connsiteY417" fmla="*/ 6858000 h 6858000"/>
              <a:gd name="connsiteX418" fmla="*/ 1936622 w 7467600"/>
              <a:gd name="connsiteY418" fmla="*/ 6858000 h 6858000"/>
              <a:gd name="connsiteX419" fmla="*/ 1926261 w 7467600"/>
              <a:gd name="connsiteY419" fmla="*/ 6784064 h 6858000"/>
              <a:gd name="connsiteX420" fmla="*/ 1922724 w 7467600"/>
              <a:gd name="connsiteY420" fmla="*/ 6765577 h 6858000"/>
              <a:gd name="connsiteX421" fmla="*/ 1904650 w 7467600"/>
              <a:gd name="connsiteY421" fmla="*/ 6639616 h 6858000"/>
              <a:gd name="connsiteX422" fmla="*/ 1885273 w 7467600"/>
              <a:gd name="connsiteY422" fmla="*/ 6858000 h 6858000"/>
              <a:gd name="connsiteX423" fmla="*/ 1854363 w 7467600"/>
              <a:gd name="connsiteY423" fmla="*/ 6858000 h 6858000"/>
              <a:gd name="connsiteX424" fmla="*/ 1880391 w 7467600"/>
              <a:gd name="connsiteY424" fmla="*/ 6603796 h 6858000"/>
              <a:gd name="connsiteX425" fmla="*/ 1818273 w 7467600"/>
              <a:gd name="connsiteY425" fmla="*/ 6715729 h 6858000"/>
              <a:gd name="connsiteX426" fmla="*/ 1794691 w 7467600"/>
              <a:gd name="connsiteY426" fmla="*/ 6843239 h 6858000"/>
              <a:gd name="connsiteX427" fmla="*/ 1794914 w 7467600"/>
              <a:gd name="connsiteY427" fmla="*/ 6858000 h 6858000"/>
              <a:gd name="connsiteX428" fmla="*/ 1746128 w 7467600"/>
              <a:gd name="connsiteY428" fmla="*/ 6858000 h 6858000"/>
              <a:gd name="connsiteX429" fmla="*/ 1753934 w 7467600"/>
              <a:gd name="connsiteY429" fmla="*/ 6724796 h 6858000"/>
              <a:gd name="connsiteX430" fmla="*/ 1792053 w 7467600"/>
              <a:gd name="connsiteY430" fmla="*/ 6572396 h 6858000"/>
              <a:gd name="connsiteX431" fmla="*/ 1862248 w 7467600"/>
              <a:gd name="connsiteY431" fmla="*/ 6266397 h 6858000"/>
              <a:gd name="connsiteX432" fmla="*/ 1862250 w 7467600"/>
              <a:gd name="connsiteY432" fmla="*/ 6033531 h 6858000"/>
              <a:gd name="connsiteX433" fmla="*/ 1211999 w 7467600"/>
              <a:gd name="connsiteY433" fmla="*/ 6683610 h 6858000"/>
              <a:gd name="connsiteX434" fmla="*/ 1213266 w 7467600"/>
              <a:gd name="connsiteY434" fmla="*/ 6691947 h 6858000"/>
              <a:gd name="connsiteX435" fmla="*/ 1203370 w 7467600"/>
              <a:gd name="connsiteY435" fmla="*/ 6850676 h 6858000"/>
              <a:gd name="connsiteX436" fmla="*/ 1203671 w 7467600"/>
              <a:gd name="connsiteY436" fmla="*/ 6858000 h 6858000"/>
              <a:gd name="connsiteX437" fmla="*/ 1143180 w 7467600"/>
              <a:gd name="connsiteY437" fmla="*/ 6858000 h 6858000"/>
              <a:gd name="connsiteX438" fmla="*/ 1142176 w 7467600"/>
              <a:gd name="connsiteY438" fmla="*/ 6766045 h 6858000"/>
              <a:gd name="connsiteX439" fmla="*/ 1067484 w 7467600"/>
              <a:gd name="connsiteY439" fmla="*/ 6858000 h 6858000"/>
              <a:gd name="connsiteX440" fmla="*/ 953928 w 7467600"/>
              <a:gd name="connsiteY440" fmla="*/ 6858000 h 6858000"/>
              <a:gd name="connsiteX441" fmla="*/ 959715 w 7467600"/>
              <a:gd name="connsiteY441" fmla="*/ 6850185 h 6858000"/>
              <a:gd name="connsiteX442" fmla="*/ 1483788 w 7467600"/>
              <a:gd name="connsiteY442" fmla="*/ 6259174 h 6858000"/>
              <a:gd name="connsiteX443" fmla="*/ 1100671 w 7467600"/>
              <a:gd name="connsiteY443" fmla="*/ 6252137 h 6858000"/>
              <a:gd name="connsiteX444" fmla="*/ 1090144 w 7467600"/>
              <a:gd name="connsiteY444" fmla="*/ 6256748 h 6858000"/>
              <a:gd name="connsiteX445" fmla="*/ 1095872 w 7467600"/>
              <a:gd name="connsiteY445" fmla="*/ 6271892 h 6858000"/>
              <a:gd name="connsiteX446" fmla="*/ 262785 w 7467600"/>
              <a:gd name="connsiteY446" fmla="*/ 6845450 h 6858000"/>
              <a:gd name="connsiteX447" fmla="*/ 209968 w 7467600"/>
              <a:gd name="connsiteY447" fmla="*/ 6770713 h 6858000"/>
              <a:gd name="connsiteX448" fmla="*/ 873460 w 7467600"/>
              <a:gd name="connsiteY448" fmla="*/ 6253768 h 6858000"/>
              <a:gd name="connsiteX449" fmla="*/ 192686 w 7467600"/>
              <a:gd name="connsiteY449" fmla="*/ 5849257 h 6858000"/>
              <a:gd name="connsiteX450" fmla="*/ 4696 w 7467600"/>
              <a:gd name="connsiteY450" fmla="*/ 5697668 h 6858000"/>
              <a:gd name="connsiteX451" fmla="*/ 0 w 7467600"/>
              <a:gd name="connsiteY451" fmla="*/ 5689984 h 6858000"/>
              <a:gd name="connsiteX452" fmla="*/ 0 w 7467600"/>
              <a:gd name="connsiteY452" fmla="*/ 5513472 h 6858000"/>
              <a:gd name="connsiteX453" fmla="*/ 174101 w 7467600"/>
              <a:gd name="connsiteY453" fmla="*/ 5620277 h 6858000"/>
              <a:gd name="connsiteX454" fmla="*/ 891800 w 7467600"/>
              <a:gd name="connsiteY454" fmla="*/ 6036935 h 6858000"/>
              <a:gd name="connsiteX455" fmla="*/ 1072219 w 7467600"/>
              <a:gd name="connsiteY455" fmla="*/ 6169443 h 6858000"/>
              <a:gd name="connsiteX456" fmla="*/ 1074117 w 7467600"/>
              <a:gd name="connsiteY456" fmla="*/ 6170301 h 6858000"/>
              <a:gd name="connsiteX457" fmla="*/ 1083114 w 7467600"/>
              <a:gd name="connsiteY457" fmla="*/ 6174131 h 6858000"/>
              <a:gd name="connsiteX458" fmla="*/ 1543010 w 7467600"/>
              <a:gd name="connsiteY458" fmla="*/ 6191140 h 6858000"/>
              <a:gd name="connsiteX459" fmla="*/ 1551080 w 7467600"/>
              <a:gd name="connsiteY459" fmla="*/ 6195006 h 6858000"/>
              <a:gd name="connsiteX460" fmla="*/ 2345443 w 7467600"/>
              <a:gd name="connsiteY460" fmla="*/ 5549882 h 6858000"/>
              <a:gd name="connsiteX461" fmla="*/ 1721499 w 7467600"/>
              <a:gd name="connsiteY461" fmla="*/ 5599969 h 6858000"/>
              <a:gd name="connsiteX462" fmla="*/ 767716 w 7467600"/>
              <a:gd name="connsiteY462" fmla="*/ 5472768 h 6858000"/>
              <a:gd name="connsiteX463" fmla="*/ 722147 w 7467600"/>
              <a:gd name="connsiteY463" fmla="*/ 5393091 h 6858000"/>
              <a:gd name="connsiteX464" fmla="*/ 1485552 w 7467600"/>
              <a:gd name="connsiteY464" fmla="*/ 5313202 h 6858000"/>
              <a:gd name="connsiteX465" fmla="*/ 2143004 w 7467600"/>
              <a:gd name="connsiteY465" fmla="*/ 5402420 h 6858000"/>
              <a:gd name="connsiteX466" fmla="*/ 1933391 w 7467600"/>
              <a:gd name="connsiteY466" fmla="*/ 5156971 h 6858000"/>
              <a:gd name="connsiteX467" fmla="*/ 1827118 w 7467600"/>
              <a:gd name="connsiteY467" fmla="*/ 4968410 h 6858000"/>
              <a:gd name="connsiteX468" fmla="*/ 1837349 w 7467600"/>
              <a:gd name="connsiteY468" fmla="*/ 4956357 h 6858000"/>
              <a:gd name="connsiteX469" fmla="*/ 2162835 w 7467600"/>
              <a:gd name="connsiteY469" fmla="*/ 5187853 h 6858000"/>
              <a:gd name="connsiteX470" fmla="*/ 2257167 w 7467600"/>
              <a:gd name="connsiteY470" fmla="*/ 5462123 h 6858000"/>
              <a:gd name="connsiteX471" fmla="*/ 2261598 w 7467600"/>
              <a:gd name="connsiteY471" fmla="*/ 5467998 h 6858000"/>
              <a:gd name="connsiteX472" fmla="*/ 2437177 w 7467600"/>
              <a:gd name="connsiteY472" fmla="*/ 5479608 h 6858000"/>
              <a:gd name="connsiteX473" fmla="*/ 2445247 w 7467600"/>
              <a:gd name="connsiteY473" fmla="*/ 5483476 h 6858000"/>
              <a:gd name="connsiteX474" fmla="*/ 2743626 w 7467600"/>
              <a:gd name="connsiteY474" fmla="*/ 5304819 h 6858000"/>
              <a:gd name="connsiteX475" fmla="*/ 3048102 w 7467600"/>
              <a:gd name="connsiteY475" fmla="*/ 5150595 h 6858000"/>
              <a:gd name="connsiteX476" fmla="*/ 1799414 w 7467600"/>
              <a:gd name="connsiteY476" fmla="*/ 4694732 h 6858000"/>
              <a:gd name="connsiteX477" fmla="*/ 1771735 w 7467600"/>
              <a:gd name="connsiteY477" fmla="*/ 4619929 h 6858000"/>
              <a:gd name="connsiteX478" fmla="*/ 3104273 w 7467600"/>
              <a:gd name="connsiteY478" fmla="*/ 5076159 h 6858000"/>
              <a:gd name="connsiteX479" fmla="*/ 3113245 w 7467600"/>
              <a:gd name="connsiteY479" fmla="*/ 5090705 h 6858000"/>
              <a:gd name="connsiteX480" fmla="*/ 3126294 w 7467600"/>
              <a:gd name="connsiteY480" fmla="*/ 5114400 h 6858000"/>
              <a:gd name="connsiteX481" fmla="*/ 3937433 w 7467600"/>
              <a:gd name="connsiteY481" fmla="*/ 4830473 h 6858000"/>
              <a:gd name="connsiteX482" fmla="*/ 3590475 w 7467600"/>
              <a:gd name="connsiteY482" fmla="*/ 4597974 h 6858000"/>
              <a:gd name="connsiteX483" fmla="*/ 3100264 w 7467600"/>
              <a:gd name="connsiteY483" fmla="*/ 4579845 h 6858000"/>
              <a:gd name="connsiteX484" fmla="*/ 2183576 w 7467600"/>
              <a:gd name="connsiteY484" fmla="*/ 4227150 h 6858000"/>
              <a:gd name="connsiteX485" fmla="*/ 2151029 w 7467600"/>
              <a:gd name="connsiteY485" fmla="*/ 4146947 h 6858000"/>
              <a:gd name="connsiteX486" fmla="*/ 3563434 w 7467600"/>
              <a:gd name="connsiteY486" fmla="*/ 4469115 h 6858000"/>
              <a:gd name="connsiteX487" fmla="*/ 3177952 w 7467600"/>
              <a:gd name="connsiteY487" fmla="*/ 3657386 h 6858000"/>
              <a:gd name="connsiteX488" fmla="*/ 3189263 w 7467600"/>
              <a:gd name="connsiteY488" fmla="*/ 3625726 h 6858000"/>
              <a:gd name="connsiteX489" fmla="*/ 3560912 w 7467600"/>
              <a:gd name="connsiteY489" fmla="*/ 4079863 h 6858000"/>
              <a:gd name="connsiteX490" fmla="*/ 3626636 w 7467600"/>
              <a:gd name="connsiteY490" fmla="*/ 4512230 h 6858000"/>
              <a:gd name="connsiteX491" fmla="*/ 3653088 w 7467600"/>
              <a:gd name="connsiteY491" fmla="*/ 4521417 h 6858000"/>
              <a:gd name="connsiteX492" fmla="*/ 3988128 w 7467600"/>
              <a:gd name="connsiteY492" fmla="*/ 4817267 h 6858000"/>
              <a:gd name="connsiteX493" fmla="*/ 4830582 w 7467600"/>
              <a:gd name="connsiteY493" fmla="*/ 4676000 h 6858000"/>
              <a:gd name="connsiteX494" fmla="*/ 4830100 w 7467600"/>
              <a:gd name="connsiteY494" fmla="*/ 4675554 h 6858000"/>
              <a:gd name="connsiteX495" fmla="*/ 4036318 w 7467600"/>
              <a:gd name="connsiteY495" fmla="*/ 4147013 h 6858000"/>
              <a:gd name="connsiteX496" fmla="*/ 3432098 w 7467600"/>
              <a:gd name="connsiteY496" fmla="*/ 3537312 h 6858000"/>
              <a:gd name="connsiteX497" fmla="*/ 3446761 w 7467600"/>
              <a:gd name="connsiteY497" fmla="*/ 3461278 h 6858000"/>
              <a:gd name="connsiteX498" fmla="*/ 4419733 w 7467600"/>
              <a:gd name="connsiteY498" fmla="*/ 3963555 h 6858000"/>
              <a:gd name="connsiteX499" fmla="*/ 4781371 w 7467600"/>
              <a:gd name="connsiteY499" fmla="*/ 4458604 h 6858000"/>
              <a:gd name="connsiteX500" fmla="*/ 4780440 w 7467600"/>
              <a:gd name="connsiteY500" fmla="*/ 4470290 h 6858000"/>
              <a:gd name="connsiteX501" fmla="*/ 4898954 w 7467600"/>
              <a:gd name="connsiteY501" fmla="*/ 4662092 h 6858000"/>
              <a:gd name="connsiteX502" fmla="*/ 4900699 w 7467600"/>
              <a:gd name="connsiteY502" fmla="*/ 4670867 h 6858000"/>
              <a:gd name="connsiteX503" fmla="*/ 5714511 w 7467600"/>
              <a:gd name="connsiteY503" fmla="*/ 4663483 h 6858000"/>
              <a:gd name="connsiteX504" fmla="*/ 5464793 w 7467600"/>
              <a:gd name="connsiteY504" fmla="*/ 4393556 h 6858000"/>
              <a:gd name="connsiteX505" fmla="*/ 5461897 w 7467600"/>
              <a:gd name="connsiteY505" fmla="*/ 4390879 h 6858000"/>
              <a:gd name="connsiteX506" fmla="*/ 4294126 w 7467600"/>
              <a:gd name="connsiteY506" fmla="*/ 3303048 h 6858000"/>
              <a:gd name="connsiteX507" fmla="*/ 4305321 w 7467600"/>
              <a:gd name="connsiteY507" fmla="*/ 3256953 h 6858000"/>
              <a:gd name="connsiteX508" fmla="*/ 4949299 w 7467600"/>
              <a:gd name="connsiteY508" fmla="*/ 3766336 h 6858000"/>
              <a:gd name="connsiteX509" fmla="*/ 5291452 w 7467600"/>
              <a:gd name="connsiteY509" fmla="*/ 4076801 h 6858000"/>
              <a:gd name="connsiteX510" fmla="*/ 5434998 w 7467600"/>
              <a:gd name="connsiteY510" fmla="*/ 4254100 h 6858000"/>
              <a:gd name="connsiteX511" fmla="*/ 5351015 w 7467600"/>
              <a:gd name="connsiteY511" fmla="*/ 3760989 h 6858000"/>
              <a:gd name="connsiteX512" fmla="*/ 5413780 w 7467600"/>
              <a:gd name="connsiteY512" fmla="*/ 2966265 h 6858000"/>
              <a:gd name="connsiteX513" fmla="*/ 5425627 w 7467600"/>
              <a:gd name="connsiteY513" fmla="*/ 2954192 h 6858000"/>
              <a:gd name="connsiteX514" fmla="*/ 6604735 w 7467600"/>
              <a:gd name="connsiteY514" fmla="*/ 2041381 h 6858000"/>
              <a:gd name="connsiteX515" fmla="*/ 7204487 w 7467600"/>
              <a:gd name="connsiteY515" fmla="*/ 2742112 h 6858000"/>
              <a:gd name="connsiteX516" fmla="*/ 7131592 w 7467600"/>
              <a:gd name="connsiteY516" fmla="*/ 2672096 h 6858000"/>
              <a:gd name="connsiteX517" fmla="*/ 6996344 w 7467600"/>
              <a:gd name="connsiteY517" fmla="*/ 2518310 h 6858000"/>
              <a:gd name="connsiteX518" fmla="*/ 6735495 w 7467600"/>
              <a:gd name="connsiteY518" fmla="*/ 2196890 h 6858000"/>
              <a:gd name="connsiteX519" fmla="*/ 6721901 w 7467600"/>
              <a:gd name="connsiteY519" fmla="*/ 2179274 h 6858000"/>
              <a:gd name="connsiteX520" fmla="*/ 6604735 w 7467600"/>
              <a:gd name="connsiteY520" fmla="*/ 2041381 h 6858000"/>
              <a:gd name="connsiteX521" fmla="*/ 6591670 w 7467600"/>
              <a:gd name="connsiteY521" fmla="*/ 1988277 h 6858000"/>
              <a:gd name="connsiteX522" fmla="*/ 6747349 w 7467600"/>
              <a:gd name="connsiteY522" fmla="*/ 2160069 h 6858000"/>
              <a:gd name="connsiteX523" fmla="*/ 6760943 w 7467600"/>
              <a:gd name="connsiteY523" fmla="*/ 2177686 h 6858000"/>
              <a:gd name="connsiteX524" fmla="*/ 7021065 w 7467600"/>
              <a:gd name="connsiteY524" fmla="*/ 2498102 h 6858000"/>
              <a:gd name="connsiteX525" fmla="*/ 7155223 w 7467600"/>
              <a:gd name="connsiteY525" fmla="*/ 2650386 h 6858000"/>
              <a:gd name="connsiteX526" fmla="*/ 7203167 w 7467600"/>
              <a:gd name="connsiteY526" fmla="*/ 2697288 h 6858000"/>
              <a:gd name="connsiteX527" fmla="*/ 6937703 w 7467600"/>
              <a:gd name="connsiteY527" fmla="*/ 2321981 h 6858000"/>
              <a:gd name="connsiteX528" fmla="*/ 6591670 w 7467600"/>
              <a:gd name="connsiteY528" fmla="*/ 1988277 h 6858000"/>
              <a:gd name="connsiteX529" fmla="*/ 5798671 w 7467600"/>
              <a:gd name="connsiteY529" fmla="*/ 1981601 h 6858000"/>
              <a:gd name="connsiteX530" fmla="*/ 5754709 w 7467600"/>
              <a:gd name="connsiteY530" fmla="*/ 2071454 h 6858000"/>
              <a:gd name="connsiteX531" fmla="*/ 5763044 w 7467600"/>
              <a:gd name="connsiteY531" fmla="*/ 2842206 h 6858000"/>
              <a:gd name="connsiteX532" fmla="*/ 5764974 w 7467600"/>
              <a:gd name="connsiteY532" fmla="*/ 2799609 h 6858000"/>
              <a:gd name="connsiteX533" fmla="*/ 5767665 w 7467600"/>
              <a:gd name="connsiteY533" fmla="*/ 2666409 h 6858000"/>
              <a:gd name="connsiteX534" fmla="*/ 5763055 w 7467600"/>
              <a:gd name="connsiteY534" fmla="*/ 2579705 h 6858000"/>
              <a:gd name="connsiteX535" fmla="*/ 5758079 w 7467600"/>
              <a:gd name="connsiteY535" fmla="*/ 2492508 h 6858000"/>
              <a:gd name="connsiteX536" fmla="*/ 5779325 w 7467600"/>
              <a:gd name="connsiteY536" fmla="*/ 2197069 h 6858000"/>
              <a:gd name="connsiteX537" fmla="*/ 5798671 w 7467600"/>
              <a:gd name="connsiteY537" fmla="*/ 1981601 h 6858000"/>
              <a:gd name="connsiteX538" fmla="*/ 5829202 w 7467600"/>
              <a:gd name="connsiteY538" fmla="*/ 1971679 h 6858000"/>
              <a:gd name="connsiteX539" fmla="*/ 5809558 w 7467600"/>
              <a:gd name="connsiteY539" fmla="*/ 2198043 h 6858000"/>
              <a:gd name="connsiteX540" fmla="*/ 5788653 w 7467600"/>
              <a:gd name="connsiteY540" fmla="*/ 2489430 h 6858000"/>
              <a:gd name="connsiteX541" fmla="*/ 5793439 w 7467600"/>
              <a:gd name="connsiteY541" fmla="*/ 2575235 h 6858000"/>
              <a:gd name="connsiteX542" fmla="*/ 5796837 w 7467600"/>
              <a:gd name="connsiteY542" fmla="*/ 2637633 h 6858000"/>
              <a:gd name="connsiteX543" fmla="*/ 5818614 w 7467600"/>
              <a:gd name="connsiteY543" fmla="*/ 2473055 h 6858000"/>
              <a:gd name="connsiteX544" fmla="*/ 5829202 w 7467600"/>
              <a:gd name="connsiteY544" fmla="*/ 1971679 h 6858000"/>
              <a:gd name="connsiteX545" fmla="*/ 5911389 w 7467600"/>
              <a:gd name="connsiteY545" fmla="*/ 1898371 h 6858000"/>
              <a:gd name="connsiteX546" fmla="*/ 6237627 w 7467600"/>
              <a:gd name="connsiteY546" fmla="*/ 2231921 h 6858000"/>
              <a:gd name="connsiteX547" fmla="*/ 5911389 w 7467600"/>
              <a:gd name="connsiteY547" fmla="*/ 1898371 h 6858000"/>
              <a:gd name="connsiteX548" fmla="*/ 6944437 w 7467600"/>
              <a:gd name="connsiteY548" fmla="*/ 1575402 h 6858000"/>
              <a:gd name="connsiteX549" fmla="*/ 6304730 w 7467600"/>
              <a:gd name="connsiteY549" fmla="*/ 1766654 h 6858000"/>
              <a:gd name="connsiteX550" fmla="*/ 6944437 w 7467600"/>
              <a:gd name="connsiteY550" fmla="*/ 1575402 h 6858000"/>
              <a:gd name="connsiteX551" fmla="*/ 7019523 w 7467600"/>
              <a:gd name="connsiteY551" fmla="*/ 1519450 h 6858000"/>
              <a:gd name="connsiteX552" fmla="*/ 6298091 w 7467600"/>
              <a:gd name="connsiteY552" fmla="*/ 1737122 h 6858000"/>
              <a:gd name="connsiteX553" fmla="*/ 7019523 w 7467600"/>
              <a:gd name="connsiteY553" fmla="*/ 1519450 h 6858000"/>
              <a:gd name="connsiteX554" fmla="*/ 2399523 w 7467600"/>
              <a:gd name="connsiteY554" fmla="*/ 1428234 h 6858000"/>
              <a:gd name="connsiteX555" fmla="*/ 2224982 w 7467600"/>
              <a:gd name="connsiteY555" fmla="*/ 1826201 h 6858000"/>
              <a:gd name="connsiteX556" fmla="*/ 2096099 w 7467600"/>
              <a:gd name="connsiteY556" fmla="*/ 2345900 h 6858000"/>
              <a:gd name="connsiteX557" fmla="*/ 2283317 w 7467600"/>
              <a:gd name="connsiteY557" fmla="*/ 1796925 h 6858000"/>
              <a:gd name="connsiteX558" fmla="*/ 2399523 w 7467600"/>
              <a:gd name="connsiteY558" fmla="*/ 1428234 h 6858000"/>
              <a:gd name="connsiteX559" fmla="*/ 2448558 w 7467600"/>
              <a:gd name="connsiteY559" fmla="*/ 1373435 h 6858000"/>
              <a:gd name="connsiteX560" fmla="*/ 2312521 w 7467600"/>
              <a:gd name="connsiteY560" fmla="*/ 1806140 h 6858000"/>
              <a:gd name="connsiteX561" fmla="*/ 2127533 w 7467600"/>
              <a:gd name="connsiteY561" fmla="*/ 2348380 h 6858000"/>
              <a:gd name="connsiteX562" fmla="*/ 2358080 w 7467600"/>
              <a:gd name="connsiteY562" fmla="*/ 1866134 h 6858000"/>
              <a:gd name="connsiteX563" fmla="*/ 2407436 w 7467600"/>
              <a:gd name="connsiteY563" fmla="*/ 1651070 h 6858000"/>
              <a:gd name="connsiteX564" fmla="*/ 2448558 w 7467600"/>
              <a:gd name="connsiteY564" fmla="*/ 1373435 h 6858000"/>
              <a:gd name="connsiteX565" fmla="*/ 278707 w 7467600"/>
              <a:gd name="connsiteY565" fmla="*/ 1352270 h 6858000"/>
              <a:gd name="connsiteX566" fmla="*/ 321570 w 7467600"/>
              <a:gd name="connsiteY566" fmla="*/ 1861610 h 6858000"/>
              <a:gd name="connsiteX567" fmla="*/ 294281 w 7467600"/>
              <a:gd name="connsiteY567" fmla="*/ 1440658 h 6858000"/>
              <a:gd name="connsiteX568" fmla="*/ 278707 w 7467600"/>
              <a:gd name="connsiteY568" fmla="*/ 1352270 h 6858000"/>
              <a:gd name="connsiteX569" fmla="*/ 1423821 w 7467600"/>
              <a:gd name="connsiteY569" fmla="*/ 1351958 h 6858000"/>
              <a:gd name="connsiteX570" fmla="*/ 1638521 w 7467600"/>
              <a:gd name="connsiteY570" fmla="*/ 1908470 h 6858000"/>
              <a:gd name="connsiteX571" fmla="*/ 1754199 w 7467600"/>
              <a:gd name="connsiteY571" fmla="*/ 2149284 h 6858000"/>
              <a:gd name="connsiteX572" fmla="*/ 1908359 w 7467600"/>
              <a:gd name="connsiteY572" fmla="*/ 2364988 h 6858000"/>
              <a:gd name="connsiteX573" fmla="*/ 1647661 w 7467600"/>
              <a:gd name="connsiteY573" fmla="*/ 1825945 h 6858000"/>
              <a:gd name="connsiteX574" fmla="*/ 1423821 w 7467600"/>
              <a:gd name="connsiteY574" fmla="*/ 1351958 h 6858000"/>
              <a:gd name="connsiteX575" fmla="*/ 1431890 w 7467600"/>
              <a:gd name="connsiteY575" fmla="*/ 1306475 h 6858000"/>
              <a:gd name="connsiteX576" fmla="*/ 1507597 w 7467600"/>
              <a:gd name="connsiteY576" fmla="*/ 1446132 h 6858000"/>
              <a:gd name="connsiteX577" fmla="*/ 1674586 w 7467600"/>
              <a:gd name="connsiteY577" fmla="*/ 1813832 h 6858000"/>
              <a:gd name="connsiteX578" fmla="*/ 1815950 w 7467600"/>
              <a:gd name="connsiteY578" fmla="*/ 2128564 h 6858000"/>
              <a:gd name="connsiteX579" fmla="*/ 1984242 w 7467600"/>
              <a:gd name="connsiteY579" fmla="*/ 2430829 h 6858000"/>
              <a:gd name="connsiteX580" fmla="*/ 2014023 w 7467600"/>
              <a:gd name="connsiteY580" fmla="*/ 2450995 h 6858000"/>
              <a:gd name="connsiteX581" fmla="*/ 1747337 w 7467600"/>
              <a:gd name="connsiteY581" fmla="*/ 1855264 h 6858000"/>
              <a:gd name="connsiteX582" fmla="*/ 1533749 w 7467600"/>
              <a:gd name="connsiteY582" fmla="*/ 1478656 h 6858000"/>
              <a:gd name="connsiteX583" fmla="*/ 1431890 w 7467600"/>
              <a:gd name="connsiteY583" fmla="*/ 1306475 h 6858000"/>
              <a:gd name="connsiteX584" fmla="*/ 5052692 w 7467600"/>
              <a:gd name="connsiteY584" fmla="*/ 1292994 h 6858000"/>
              <a:gd name="connsiteX585" fmla="*/ 5200661 w 7467600"/>
              <a:gd name="connsiteY585" fmla="*/ 1635186 h 6858000"/>
              <a:gd name="connsiteX586" fmla="*/ 5297138 w 7467600"/>
              <a:gd name="connsiteY586" fmla="*/ 1906351 h 6858000"/>
              <a:gd name="connsiteX587" fmla="*/ 5052692 w 7467600"/>
              <a:gd name="connsiteY587" fmla="*/ 1292994 h 6858000"/>
              <a:gd name="connsiteX588" fmla="*/ 5009948 w 7467600"/>
              <a:gd name="connsiteY588" fmla="*/ 1273619 h 6858000"/>
              <a:gd name="connsiteX589" fmla="*/ 5121777 w 7467600"/>
              <a:gd name="connsiteY589" fmla="*/ 1654213 h 6858000"/>
              <a:gd name="connsiteX590" fmla="*/ 5293545 w 7467600"/>
              <a:gd name="connsiteY590" fmla="*/ 2072247 h 6858000"/>
              <a:gd name="connsiteX591" fmla="*/ 5294042 w 7467600"/>
              <a:gd name="connsiteY591" fmla="*/ 2065019 h 6858000"/>
              <a:gd name="connsiteX592" fmla="*/ 5171936 w 7467600"/>
              <a:gd name="connsiteY592" fmla="*/ 1647613 h 6858000"/>
              <a:gd name="connsiteX593" fmla="*/ 5009948 w 7467600"/>
              <a:gd name="connsiteY593" fmla="*/ 1273619 h 6858000"/>
              <a:gd name="connsiteX594" fmla="*/ 655236 w 7467600"/>
              <a:gd name="connsiteY594" fmla="*/ 1268632 h 6858000"/>
              <a:gd name="connsiteX595" fmla="*/ 839521 w 7467600"/>
              <a:gd name="connsiteY595" fmla="*/ 1685315 h 6858000"/>
              <a:gd name="connsiteX596" fmla="*/ 1109416 w 7467600"/>
              <a:gd name="connsiteY596" fmla="*/ 2061663 h 6858000"/>
              <a:gd name="connsiteX597" fmla="*/ 1298300 w 7467600"/>
              <a:gd name="connsiteY597" fmla="*/ 2247742 h 6858000"/>
              <a:gd name="connsiteX598" fmla="*/ 1125871 w 7467600"/>
              <a:gd name="connsiteY598" fmla="*/ 1989513 h 6858000"/>
              <a:gd name="connsiteX599" fmla="*/ 981574 w 7467600"/>
              <a:gd name="connsiteY599" fmla="*/ 1783157 h 6858000"/>
              <a:gd name="connsiteX600" fmla="*/ 922198 w 7467600"/>
              <a:gd name="connsiteY600" fmla="*/ 1677437 h 6858000"/>
              <a:gd name="connsiteX601" fmla="*/ 869293 w 7467600"/>
              <a:gd name="connsiteY601" fmla="*/ 1583214 h 6858000"/>
              <a:gd name="connsiteX602" fmla="*/ 751431 w 7467600"/>
              <a:gd name="connsiteY602" fmla="*/ 1405731 h 6858000"/>
              <a:gd name="connsiteX603" fmla="*/ 655236 w 7467600"/>
              <a:gd name="connsiteY603" fmla="*/ 1268632 h 6858000"/>
              <a:gd name="connsiteX604" fmla="*/ 6516292 w 7467600"/>
              <a:gd name="connsiteY604" fmla="*/ 1263064 h 6858000"/>
              <a:gd name="connsiteX605" fmla="*/ 5736320 w 7467600"/>
              <a:gd name="connsiteY605" fmla="*/ 1501803 h 6858000"/>
              <a:gd name="connsiteX606" fmla="*/ 6516292 w 7467600"/>
              <a:gd name="connsiteY606" fmla="*/ 1263064 h 6858000"/>
              <a:gd name="connsiteX607" fmla="*/ 291466 w 7467600"/>
              <a:gd name="connsiteY607" fmla="*/ 1250369 h 6858000"/>
              <a:gd name="connsiteX608" fmla="*/ 323180 w 7467600"/>
              <a:gd name="connsiteY608" fmla="*/ 1435283 h 6858000"/>
              <a:gd name="connsiteX609" fmla="*/ 349381 w 7467600"/>
              <a:gd name="connsiteY609" fmla="*/ 1875041 h 6858000"/>
              <a:gd name="connsiteX610" fmla="*/ 374363 w 7467600"/>
              <a:gd name="connsiteY610" fmla="*/ 1506494 h 6858000"/>
              <a:gd name="connsiteX611" fmla="*/ 302168 w 7467600"/>
              <a:gd name="connsiteY611" fmla="*/ 1274495 h 6858000"/>
              <a:gd name="connsiteX612" fmla="*/ 291466 w 7467600"/>
              <a:gd name="connsiteY612" fmla="*/ 1250369 h 6858000"/>
              <a:gd name="connsiteX613" fmla="*/ 678222 w 7467600"/>
              <a:gd name="connsiteY613" fmla="*/ 1248670 h 6858000"/>
              <a:gd name="connsiteX614" fmla="*/ 775536 w 7467600"/>
              <a:gd name="connsiteY614" fmla="*/ 1388015 h 6858000"/>
              <a:gd name="connsiteX615" fmla="*/ 894529 w 7467600"/>
              <a:gd name="connsiteY615" fmla="*/ 1567739 h 6858000"/>
              <a:gd name="connsiteX616" fmla="*/ 948000 w 7467600"/>
              <a:gd name="connsiteY616" fmla="*/ 1663088 h 6858000"/>
              <a:gd name="connsiteX617" fmla="*/ 1006812 w 7467600"/>
              <a:gd name="connsiteY617" fmla="*/ 1767683 h 6858000"/>
              <a:gd name="connsiteX618" fmla="*/ 1149133 w 7467600"/>
              <a:gd name="connsiteY618" fmla="*/ 1971513 h 6858000"/>
              <a:gd name="connsiteX619" fmla="*/ 1333952 w 7467600"/>
              <a:gd name="connsiteY619" fmla="*/ 2251620 h 6858000"/>
              <a:gd name="connsiteX620" fmla="*/ 1337329 w 7467600"/>
              <a:gd name="connsiteY620" fmla="*/ 2258350 h 6858000"/>
              <a:gd name="connsiteX621" fmla="*/ 1014726 w 7467600"/>
              <a:gd name="connsiteY621" fmla="*/ 1615556 h 6858000"/>
              <a:gd name="connsiteX622" fmla="*/ 678222 w 7467600"/>
              <a:gd name="connsiteY622" fmla="*/ 1248670 h 6858000"/>
              <a:gd name="connsiteX623" fmla="*/ 6691602 w 7467600"/>
              <a:gd name="connsiteY623" fmla="*/ 1140573 h 6858000"/>
              <a:gd name="connsiteX624" fmla="*/ 6571100 w 7467600"/>
              <a:gd name="connsiteY624" fmla="*/ 1183662 h 6858000"/>
              <a:gd name="connsiteX625" fmla="*/ 6241687 w 7467600"/>
              <a:gd name="connsiteY625" fmla="*/ 1257600 h 6858000"/>
              <a:gd name="connsiteX626" fmla="*/ 5693009 w 7467600"/>
              <a:gd name="connsiteY626" fmla="*/ 1478256 h 6858000"/>
              <a:gd name="connsiteX627" fmla="*/ 6548420 w 7467600"/>
              <a:gd name="connsiteY627" fmla="*/ 1214599 h 6858000"/>
              <a:gd name="connsiteX628" fmla="*/ 6605473 w 7467600"/>
              <a:gd name="connsiteY628" fmla="*/ 1184686 h 6858000"/>
              <a:gd name="connsiteX629" fmla="*/ 6691602 w 7467600"/>
              <a:gd name="connsiteY629" fmla="*/ 1140573 h 6858000"/>
              <a:gd name="connsiteX630" fmla="*/ 4002475 w 7467600"/>
              <a:gd name="connsiteY630" fmla="*/ 1037802 h 6858000"/>
              <a:gd name="connsiteX631" fmla="*/ 4000324 w 7467600"/>
              <a:gd name="connsiteY631" fmla="*/ 1039362 h 6858000"/>
              <a:gd name="connsiteX632" fmla="*/ 4002862 w 7467600"/>
              <a:gd name="connsiteY632" fmla="*/ 1042866 h 6858000"/>
              <a:gd name="connsiteX633" fmla="*/ 4002475 w 7467600"/>
              <a:gd name="connsiteY633" fmla="*/ 1037802 h 6858000"/>
              <a:gd name="connsiteX634" fmla="*/ 506322 w 7467600"/>
              <a:gd name="connsiteY634" fmla="*/ 1020997 h 6858000"/>
              <a:gd name="connsiteX635" fmla="*/ 533068 w 7467600"/>
              <a:gd name="connsiteY635" fmla="*/ 1029409 h 6858000"/>
              <a:gd name="connsiteX636" fmla="*/ 1232525 w 7467600"/>
              <a:gd name="connsiteY636" fmla="*/ 1804675 h 6858000"/>
              <a:gd name="connsiteX637" fmla="*/ 1388858 w 7467600"/>
              <a:gd name="connsiteY637" fmla="*/ 2368011 h 6858000"/>
              <a:gd name="connsiteX638" fmla="*/ 1384098 w 7467600"/>
              <a:gd name="connsiteY638" fmla="*/ 2378125 h 6858000"/>
              <a:gd name="connsiteX639" fmla="*/ 1425393 w 7467600"/>
              <a:gd name="connsiteY639" fmla="*/ 2589124 h 6858000"/>
              <a:gd name="connsiteX640" fmla="*/ 1424001 w 7467600"/>
              <a:gd name="connsiteY640" fmla="*/ 2597541 h 6858000"/>
              <a:gd name="connsiteX641" fmla="*/ 2152729 w 7467600"/>
              <a:gd name="connsiteY641" fmla="*/ 2864487 h 6858000"/>
              <a:gd name="connsiteX642" fmla="*/ 2020609 w 7467600"/>
              <a:gd name="connsiteY642" fmla="*/ 2539671 h 6858000"/>
              <a:gd name="connsiteX643" fmla="*/ 2018920 w 7467600"/>
              <a:gd name="connsiteY643" fmla="*/ 2536309 h 6858000"/>
              <a:gd name="connsiteX644" fmla="*/ 1342441 w 7467600"/>
              <a:gd name="connsiteY644" fmla="*/ 1173017 h 6858000"/>
              <a:gd name="connsiteX645" fmla="*/ 1367925 w 7467600"/>
              <a:gd name="connsiteY645" fmla="*/ 1135648 h 6858000"/>
              <a:gd name="connsiteX646" fmla="*/ 1771401 w 7467600"/>
              <a:gd name="connsiteY646" fmla="*/ 1806673 h 6858000"/>
              <a:gd name="connsiteX647" fmla="*/ 1972385 w 7467600"/>
              <a:gd name="connsiteY647" fmla="*/ 2198735 h 6858000"/>
              <a:gd name="connsiteX648" fmla="*/ 2040892 w 7467600"/>
              <a:gd name="connsiteY648" fmla="*/ 2405205 h 6858000"/>
              <a:gd name="connsiteX649" fmla="*/ 2131689 w 7467600"/>
              <a:gd name="connsiteY649" fmla="*/ 1936926 h 6858000"/>
              <a:gd name="connsiteX650" fmla="*/ 2454820 w 7467600"/>
              <a:gd name="connsiteY650" fmla="*/ 1248808 h 6858000"/>
              <a:gd name="connsiteX651" fmla="*/ 2492512 w 7467600"/>
              <a:gd name="connsiteY651" fmla="*/ 1302920 h 6858000"/>
              <a:gd name="connsiteX652" fmla="*/ 2081216 w 7467600"/>
              <a:gd name="connsiteY652" fmla="*/ 2527513 h 6858000"/>
              <a:gd name="connsiteX653" fmla="*/ 2081211 w 7467600"/>
              <a:gd name="connsiteY653" fmla="*/ 2528916 h 6858000"/>
              <a:gd name="connsiteX654" fmla="*/ 2199067 w 7467600"/>
              <a:gd name="connsiteY654" fmla="*/ 2884061 h 6858000"/>
              <a:gd name="connsiteX655" fmla="*/ 3192586 w 7467600"/>
              <a:gd name="connsiteY655" fmla="*/ 3411496 h 6858000"/>
              <a:gd name="connsiteX656" fmla="*/ 3182620 w 7467600"/>
              <a:gd name="connsiteY656" fmla="*/ 3483279 h 6858000"/>
              <a:gd name="connsiteX657" fmla="*/ 2435119 w 7467600"/>
              <a:gd name="connsiteY657" fmla="*/ 3080173 h 6858000"/>
              <a:gd name="connsiteX658" fmla="*/ 2410152 w 7467600"/>
              <a:gd name="connsiteY658" fmla="*/ 3063751 h 6858000"/>
              <a:gd name="connsiteX659" fmla="*/ 2408099 w 7467600"/>
              <a:gd name="connsiteY659" fmla="*/ 3064403 h 6858000"/>
              <a:gd name="connsiteX660" fmla="*/ 2407218 w 7467600"/>
              <a:gd name="connsiteY660" fmla="*/ 3070324 h 6858000"/>
              <a:gd name="connsiteX661" fmla="*/ 2380138 w 7467600"/>
              <a:gd name="connsiteY661" fmla="*/ 3099341 h 6858000"/>
              <a:gd name="connsiteX662" fmla="*/ 1765923 w 7467600"/>
              <a:gd name="connsiteY662" fmla="*/ 3581043 h 6858000"/>
              <a:gd name="connsiteX663" fmla="*/ 1702258 w 7467600"/>
              <a:gd name="connsiteY663" fmla="*/ 3612286 h 6858000"/>
              <a:gd name="connsiteX664" fmla="*/ 1538370 w 7467600"/>
              <a:gd name="connsiteY664" fmla="*/ 3811804 h 6858000"/>
              <a:gd name="connsiteX665" fmla="*/ 542867 w 7467600"/>
              <a:gd name="connsiteY665" fmla="*/ 4944092 h 6858000"/>
              <a:gd name="connsiteX666" fmla="*/ 515800 w 7467600"/>
              <a:gd name="connsiteY666" fmla="*/ 4862180 h 6858000"/>
              <a:gd name="connsiteX667" fmla="*/ 909145 w 7467600"/>
              <a:gd name="connsiteY667" fmla="*/ 4199225 h 6858000"/>
              <a:gd name="connsiteX668" fmla="*/ 1214067 w 7467600"/>
              <a:gd name="connsiteY668" fmla="*/ 3908561 h 6858000"/>
              <a:gd name="connsiteX669" fmla="*/ 640967 w 7467600"/>
              <a:gd name="connsiteY669" fmla="*/ 4105601 h 6858000"/>
              <a:gd name="connsiteX670" fmla="*/ 112563 w 7467600"/>
              <a:gd name="connsiteY670" fmla="*/ 4396952 h 6858000"/>
              <a:gd name="connsiteX671" fmla="*/ 0 w 7467600"/>
              <a:gd name="connsiteY671" fmla="*/ 4466006 h 6858000"/>
              <a:gd name="connsiteX672" fmla="*/ 0 w 7467600"/>
              <a:gd name="connsiteY672" fmla="*/ 4233763 h 6858000"/>
              <a:gd name="connsiteX673" fmla="*/ 36881 w 7467600"/>
              <a:gd name="connsiteY673" fmla="*/ 4200118 h 6858000"/>
              <a:gd name="connsiteX674" fmla="*/ 910534 w 7467600"/>
              <a:gd name="connsiteY674" fmla="*/ 3629753 h 6858000"/>
              <a:gd name="connsiteX675" fmla="*/ 1578717 w 7467600"/>
              <a:gd name="connsiteY675" fmla="*/ 3575982 h 6858000"/>
              <a:gd name="connsiteX676" fmla="*/ 2338780 w 7467600"/>
              <a:gd name="connsiteY676" fmla="*/ 3033725 h 6858000"/>
              <a:gd name="connsiteX677" fmla="*/ 1807991 w 7467600"/>
              <a:gd name="connsiteY677" fmla="*/ 2807184 h 6858000"/>
              <a:gd name="connsiteX678" fmla="*/ 1416358 w 7467600"/>
              <a:gd name="connsiteY678" fmla="*/ 3112571 h 6858000"/>
              <a:gd name="connsiteX679" fmla="*/ 939066 w 7467600"/>
              <a:gd name="connsiteY679" fmla="*/ 3378798 h 6858000"/>
              <a:gd name="connsiteX680" fmla="*/ 115099 w 7467600"/>
              <a:gd name="connsiteY680" fmla="*/ 3607650 h 6858000"/>
              <a:gd name="connsiteX681" fmla="*/ 97284 w 7467600"/>
              <a:gd name="connsiteY681" fmla="*/ 3520393 h 6858000"/>
              <a:gd name="connsiteX682" fmla="*/ 922050 w 7467600"/>
              <a:gd name="connsiteY682" fmla="*/ 3074867 h 6858000"/>
              <a:gd name="connsiteX683" fmla="*/ 1405265 w 7467600"/>
              <a:gd name="connsiteY683" fmla="*/ 3016319 h 6858000"/>
              <a:gd name="connsiteX684" fmla="*/ 1407512 w 7467600"/>
              <a:gd name="connsiteY684" fmla="*/ 3018001 h 6858000"/>
              <a:gd name="connsiteX685" fmla="*/ 1726266 w 7467600"/>
              <a:gd name="connsiteY685" fmla="*/ 2777274 h 6858000"/>
              <a:gd name="connsiteX686" fmla="*/ 625390 w 7467600"/>
              <a:gd name="connsiteY686" fmla="*/ 2514541 h 6858000"/>
              <a:gd name="connsiteX687" fmla="*/ 619799 w 7467600"/>
              <a:gd name="connsiteY687" fmla="*/ 2527180 h 6858000"/>
              <a:gd name="connsiteX688" fmla="*/ 310030 w 7467600"/>
              <a:gd name="connsiteY688" fmla="*/ 2771818 h 6858000"/>
              <a:gd name="connsiteX689" fmla="*/ 173877 w 7467600"/>
              <a:gd name="connsiteY689" fmla="*/ 2937056 h 6858000"/>
              <a:gd name="connsiteX690" fmla="*/ 77889 w 7467600"/>
              <a:gd name="connsiteY690" fmla="*/ 3138440 h 6858000"/>
              <a:gd name="connsiteX691" fmla="*/ 0 w 7467600"/>
              <a:gd name="connsiteY691" fmla="*/ 3271395 h 6858000"/>
              <a:gd name="connsiteX692" fmla="*/ 0 w 7467600"/>
              <a:gd name="connsiteY692" fmla="*/ 3153002 h 6858000"/>
              <a:gd name="connsiteX693" fmla="*/ 2386 w 7467600"/>
              <a:gd name="connsiteY693" fmla="*/ 3149203 h 6858000"/>
              <a:gd name="connsiteX694" fmla="*/ 89753 w 7467600"/>
              <a:gd name="connsiteY694" fmla="*/ 2987702 h 6858000"/>
              <a:gd name="connsiteX695" fmla="*/ 76869 w 7467600"/>
              <a:gd name="connsiteY695" fmla="*/ 3005404 h 6858000"/>
              <a:gd name="connsiteX696" fmla="*/ 32049 w 7467600"/>
              <a:gd name="connsiteY696" fmla="*/ 3065814 h 6858000"/>
              <a:gd name="connsiteX697" fmla="*/ 0 w 7467600"/>
              <a:gd name="connsiteY697" fmla="*/ 3108744 h 6858000"/>
              <a:gd name="connsiteX698" fmla="*/ 0 w 7467600"/>
              <a:gd name="connsiteY698" fmla="*/ 3058059 h 6858000"/>
              <a:gd name="connsiteX699" fmla="*/ 7610 w 7467600"/>
              <a:gd name="connsiteY699" fmla="*/ 3047889 h 6858000"/>
              <a:gd name="connsiteX700" fmla="*/ 52419 w 7467600"/>
              <a:gd name="connsiteY700" fmla="*/ 2987479 h 6858000"/>
              <a:gd name="connsiteX701" fmla="*/ 59142 w 7467600"/>
              <a:gd name="connsiteY701" fmla="*/ 2978488 h 6858000"/>
              <a:gd name="connsiteX702" fmla="*/ 0 w 7467600"/>
              <a:gd name="connsiteY702" fmla="*/ 3015334 h 6858000"/>
              <a:gd name="connsiteX703" fmla="*/ 0 w 7467600"/>
              <a:gd name="connsiteY703" fmla="*/ 2914286 h 6858000"/>
              <a:gd name="connsiteX704" fmla="*/ 36383 w 7467600"/>
              <a:gd name="connsiteY704" fmla="*/ 2901128 h 6858000"/>
              <a:gd name="connsiteX705" fmla="*/ 156329 w 7467600"/>
              <a:gd name="connsiteY705" fmla="*/ 2840533 h 6858000"/>
              <a:gd name="connsiteX706" fmla="*/ 358355 w 7467600"/>
              <a:gd name="connsiteY706" fmla="*/ 2620471 h 6858000"/>
              <a:gd name="connsiteX707" fmla="*/ 510577 w 7467600"/>
              <a:gd name="connsiteY707" fmla="*/ 2501244 h 6858000"/>
              <a:gd name="connsiteX708" fmla="*/ 211967 w 7467600"/>
              <a:gd name="connsiteY708" fmla="*/ 2479171 h 6858000"/>
              <a:gd name="connsiteX709" fmla="*/ 0 w 7467600"/>
              <a:gd name="connsiteY709" fmla="*/ 2476398 h 6858000"/>
              <a:gd name="connsiteX710" fmla="*/ 0 w 7467600"/>
              <a:gd name="connsiteY710" fmla="*/ 2389189 h 6858000"/>
              <a:gd name="connsiteX711" fmla="*/ 103062 w 7467600"/>
              <a:gd name="connsiteY711" fmla="*/ 2389518 h 6858000"/>
              <a:gd name="connsiteX712" fmla="*/ 510734 w 7467600"/>
              <a:gd name="connsiteY712" fmla="*/ 2416201 h 6858000"/>
              <a:gd name="connsiteX713" fmla="*/ 279257 w 7467600"/>
              <a:gd name="connsiteY713" fmla="*/ 2092102 h 6858000"/>
              <a:gd name="connsiteX714" fmla="*/ 65265 w 7467600"/>
              <a:gd name="connsiteY714" fmla="*/ 2006049 h 6858000"/>
              <a:gd name="connsiteX715" fmla="*/ 0 w 7467600"/>
              <a:gd name="connsiteY715" fmla="*/ 1982532 h 6858000"/>
              <a:gd name="connsiteX716" fmla="*/ 0 w 7467600"/>
              <a:gd name="connsiteY716" fmla="*/ 1912789 h 6858000"/>
              <a:gd name="connsiteX717" fmla="*/ 97460 w 7467600"/>
              <a:gd name="connsiteY717" fmla="*/ 1953725 h 6858000"/>
              <a:gd name="connsiteX718" fmla="*/ 221272 w 7467600"/>
              <a:gd name="connsiteY718" fmla="*/ 1980766 h 6858000"/>
              <a:gd name="connsiteX719" fmla="*/ 116765 w 7467600"/>
              <a:gd name="connsiteY719" fmla="*/ 1911033 h 6858000"/>
              <a:gd name="connsiteX720" fmla="*/ 16405 w 7467600"/>
              <a:gd name="connsiteY720" fmla="*/ 1803412 h 6858000"/>
              <a:gd name="connsiteX721" fmla="*/ 0 w 7467600"/>
              <a:gd name="connsiteY721" fmla="*/ 1784777 h 6858000"/>
              <a:gd name="connsiteX722" fmla="*/ 0 w 7467600"/>
              <a:gd name="connsiteY722" fmla="*/ 1740082 h 6858000"/>
              <a:gd name="connsiteX723" fmla="*/ 39394 w 7467600"/>
              <a:gd name="connsiteY723" fmla="*/ 1784856 h 6858000"/>
              <a:gd name="connsiteX724" fmla="*/ 135813 w 7467600"/>
              <a:gd name="connsiteY724" fmla="*/ 1888838 h 6858000"/>
              <a:gd name="connsiteX725" fmla="*/ 242575 w 7467600"/>
              <a:gd name="connsiteY725" fmla="*/ 1958841 h 6858000"/>
              <a:gd name="connsiteX726" fmla="*/ 82197 w 7467600"/>
              <a:gd name="connsiteY726" fmla="*/ 1754826 h 6858000"/>
              <a:gd name="connsiteX727" fmla="*/ 0 w 7467600"/>
              <a:gd name="connsiteY727" fmla="*/ 1679650 h 6858000"/>
              <a:gd name="connsiteX728" fmla="*/ 0 w 7467600"/>
              <a:gd name="connsiteY728" fmla="*/ 1602463 h 6858000"/>
              <a:gd name="connsiteX729" fmla="*/ 84689 w 7467600"/>
              <a:gd name="connsiteY729" fmla="*/ 1677442 h 6858000"/>
              <a:gd name="connsiteX730" fmla="*/ 298437 w 7467600"/>
              <a:gd name="connsiteY730" fmla="*/ 1968019 h 6858000"/>
              <a:gd name="connsiteX731" fmla="*/ 227269 w 7467600"/>
              <a:gd name="connsiteY731" fmla="*/ 1114064 h 6858000"/>
              <a:gd name="connsiteX732" fmla="*/ 248003 w 7467600"/>
              <a:gd name="connsiteY732" fmla="*/ 1089613 h 6858000"/>
              <a:gd name="connsiteX733" fmla="*/ 427020 w 7467600"/>
              <a:gd name="connsiteY733" fmla="*/ 1619803 h 6858000"/>
              <a:gd name="connsiteX734" fmla="*/ 340345 w 7467600"/>
              <a:gd name="connsiteY734" fmla="*/ 2027739 h 6858000"/>
              <a:gd name="connsiteX735" fmla="*/ 360865 w 7467600"/>
              <a:gd name="connsiteY735" fmla="*/ 2044827 h 6858000"/>
              <a:gd name="connsiteX736" fmla="*/ 560414 w 7467600"/>
              <a:gd name="connsiteY736" fmla="*/ 2421457 h 6858000"/>
              <a:gd name="connsiteX737" fmla="*/ 1359703 w 7467600"/>
              <a:gd name="connsiteY737" fmla="*/ 2578554 h 6858000"/>
              <a:gd name="connsiteX738" fmla="*/ 1359422 w 7467600"/>
              <a:gd name="connsiteY738" fmla="*/ 2577994 h 6858000"/>
              <a:gd name="connsiteX739" fmla="*/ 828701 w 7467600"/>
              <a:gd name="connsiteY739" fmla="*/ 1839520 h 6858000"/>
              <a:gd name="connsiteX740" fmla="*/ 494427 w 7467600"/>
              <a:gd name="connsiteY740" fmla="*/ 1092333 h 6858000"/>
              <a:gd name="connsiteX741" fmla="*/ 506322 w 7467600"/>
              <a:gd name="connsiteY741" fmla="*/ 1020997 h 6858000"/>
              <a:gd name="connsiteX742" fmla="*/ 4570198 w 7467600"/>
              <a:gd name="connsiteY742" fmla="*/ 978081 h 6858000"/>
              <a:gd name="connsiteX743" fmla="*/ 4523691 w 7467600"/>
              <a:gd name="connsiteY743" fmla="*/ 1127776 h 6858000"/>
              <a:gd name="connsiteX744" fmla="*/ 4509875 w 7467600"/>
              <a:gd name="connsiteY744" fmla="*/ 1167552 h 6858000"/>
              <a:gd name="connsiteX745" fmla="*/ 4478168 w 7467600"/>
              <a:gd name="connsiteY745" fmla="*/ 1260735 h 6858000"/>
              <a:gd name="connsiteX746" fmla="*/ 4409309 w 7467600"/>
              <a:gd name="connsiteY746" fmla="*/ 1666996 h 6858000"/>
              <a:gd name="connsiteX747" fmla="*/ 4370031 w 7467600"/>
              <a:gd name="connsiteY747" fmla="*/ 1955666 h 6858000"/>
              <a:gd name="connsiteX748" fmla="*/ 4570198 w 7467600"/>
              <a:gd name="connsiteY748" fmla="*/ 978081 h 6858000"/>
              <a:gd name="connsiteX749" fmla="*/ 4557898 w 7467600"/>
              <a:gd name="connsiteY749" fmla="*/ 900011 h 6858000"/>
              <a:gd name="connsiteX750" fmla="*/ 4344840 w 7467600"/>
              <a:gd name="connsiteY750" fmla="*/ 1922038 h 6858000"/>
              <a:gd name="connsiteX751" fmla="*/ 4378710 w 7467600"/>
              <a:gd name="connsiteY751" fmla="*/ 1665516 h 6858000"/>
              <a:gd name="connsiteX752" fmla="*/ 4448798 w 7467600"/>
              <a:gd name="connsiteY752" fmla="*/ 1253024 h 6858000"/>
              <a:gd name="connsiteX753" fmla="*/ 4480315 w 7467600"/>
              <a:gd name="connsiteY753" fmla="*/ 1158454 h 6858000"/>
              <a:gd name="connsiteX754" fmla="*/ 4494133 w 7467600"/>
              <a:gd name="connsiteY754" fmla="*/ 1118676 h 6858000"/>
              <a:gd name="connsiteX755" fmla="*/ 4557898 w 7467600"/>
              <a:gd name="connsiteY755" fmla="*/ 900011 h 6858000"/>
              <a:gd name="connsiteX756" fmla="*/ 5870151 w 7467600"/>
              <a:gd name="connsiteY756" fmla="*/ 898890 h 6858000"/>
              <a:gd name="connsiteX757" fmla="*/ 5861335 w 7467600"/>
              <a:gd name="connsiteY757" fmla="*/ 899177 h 6858000"/>
              <a:gd name="connsiteX758" fmla="*/ 5843702 w 7467600"/>
              <a:gd name="connsiteY758" fmla="*/ 899748 h 6858000"/>
              <a:gd name="connsiteX759" fmla="*/ 5651107 w 7467600"/>
              <a:gd name="connsiteY759" fmla="*/ 920306 h 6858000"/>
              <a:gd name="connsiteX760" fmla="*/ 5459407 w 7467600"/>
              <a:gd name="connsiteY760" fmla="*/ 940975 h 6858000"/>
              <a:gd name="connsiteX761" fmla="*/ 5374846 w 7467600"/>
              <a:gd name="connsiteY761" fmla="*/ 941988 h 6858000"/>
              <a:gd name="connsiteX762" fmla="*/ 5256105 w 7467600"/>
              <a:gd name="connsiteY762" fmla="*/ 945632 h 6858000"/>
              <a:gd name="connsiteX763" fmla="*/ 5107071 w 7467600"/>
              <a:gd name="connsiteY763" fmla="*/ 969720 h 6858000"/>
              <a:gd name="connsiteX764" fmla="*/ 4998681 w 7467600"/>
              <a:gd name="connsiteY764" fmla="*/ 988771 h 6858000"/>
              <a:gd name="connsiteX765" fmla="*/ 5870151 w 7467600"/>
              <a:gd name="connsiteY765" fmla="*/ 898890 h 6858000"/>
              <a:gd name="connsiteX766" fmla="*/ 5504425 w 7467600"/>
              <a:gd name="connsiteY766" fmla="*/ 848067 h 6858000"/>
              <a:gd name="connsiteX767" fmla="*/ 4968849 w 7467600"/>
              <a:gd name="connsiteY767" fmla="*/ 962318 h 6858000"/>
              <a:gd name="connsiteX768" fmla="*/ 5104039 w 7467600"/>
              <a:gd name="connsiteY768" fmla="*/ 940634 h 6858000"/>
              <a:gd name="connsiteX769" fmla="*/ 5256311 w 7467600"/>
              <a:gd name="connsiteY769" fmla="*/ 916490 h 6858000"/>
              <a:gd name="connsiteX770" fmla="*/ 5377381 w 7467600"/>
              <a:gd name="connsiteY770" fmla="*/ 912671 h 6858000"/>
              <a:gd name="connsiteX771" fmla="*/ 5460148 w 7467600"/>
              <a:gd name="connsiteY771" fmla="*/ 911442 h 6858000"/>
              <a:gd name="connsiteX772" fmla="*/ 5648971 w 7467600"/>
              <a:gd name="connsiteY772" fmla="*/ 891331 h 6858000"/>
              <a:gd name="connsiteX773" fmla="*/ 5844807 w 7467600"/>
              <a:gd name="connsiteY773" fmla="*/ 870718 h 6858000"/>
              <a:gd name="connsiteX774" fmla="*/ 5862975 w 7467600"/>
              <a:gd name="connsiteY774" fmla="*/ 869756 h 6858000"/>
              <a:gd name="connsiteX775" fmla="*/ 5920887 w 7467600"/>
              <a:gd name="connsiteY775" fmla="*/ 865929 h 6858000"/>
              <a:gd name="connsiteX776" fmla="*/ 5504425 w 7467600"/>
              <a:gd name="connsiteY776" fmla="*/ 848067 h 6858000"/>
              <a:gd name="connsiteX777" fmla="*/ 3607114 w 7467600"/>
              <a:gd name="connsiteY777" fmla="*/ 467441 h 6858000"/>
              <a:gd name="connsiteX778" fmla="*/ 3296242 w 7467600"/>
              <a:gd name="connsiteY778" fmla="*/ 807991 h 6858000"/>
              <a:gd name="connsiteX779" fmla="*/ 3174674 w 7467600"/>
              <a:gd name="connsiteY779" fmla="*/ 919759 h 6858000"/>
              <a:gd name="connsiteX780" fmla="*/ 3042978 w 7467600"/>
              <a:gd name="connsiteY780" fmla="*/ 1054894 h 6858000"/>
              <a:gd name="connsiteX781" fmla="*/ 2968914 w 7467600"/>
              <a:gd name="connsiteY781" fmla="*/ 1133756 h 6858000"/>
              <a:gd name="connsiteX782" fmla="*/ 3103823 w 7467600"/>
              <a:gd name="connsiteY782" fmla="*/ 1026814 h 6858000"/>
              <a:gd name="connsiteX783" fmla="*/ 3607114 w 7467600"/>
              <a:gd name="connsiteY783" fmla="*/ 467441 h 6858000"/>
              <a:gd name="connsiteX784" fmla="*/ 3744487 w 7467600"/>
              <a:gd name="connsiteY784" fmla="*/ 383136 h 6858000"/>
              <a:gd name="connsiteX785" fmla="*/ 3970213 w 7467600"/>
              <a:gd name="connsiteY785" fmla="*/ 995559 h 6858000"/>
              <a:gd name="connsiteX786" fmla="*/ 3744487 w 7467600"/>
              <a:gd name="connsiteY786" fmla="*/ 383136 h 6858000"/>
              <a:gd name="connsiteX787" fmla="*/ 3624562 w 7467600"/>
              <a:gd name="connsiteY787" fmla="*/ 367041 h 6858000"/>
              <a:gd name="connsiteX788" fmla="*/ 3489712 w 7467600"/>
              <a:gd name="connsiteY788" fmla="*/ 485386 h 6858000"/>
              <a:gd name="connsiteX789" fmla="*/ 3182994 w 7467600"/>
              <a:gd name="connsiteY789" fmla="*/ 828265 h 6858000"/>
              <a:gd name="connsiteX790" fmla="*/ 2892114 w 7467600"/>
              <a:gd name="connsiteY790" fmla="*/ 1172635 h 6858000"/>
              <a:gd name="connsiteX791" fmla="*/ 3021459 w 7467600"/>
              <a:gd name="connsiteY791" fmla="*/ 1035385 h 6858000"/>
              <a:gd name="connsiteX792" fmla="*/ 3153873 w 7467600"/>
              <a:gd name="connsiteY792" fmla="*/ 898971 h 6858000"/>
              <a:gd name="connsiteX793" fmla="*/ 3276511 w 7467600"/>
              <a:gd name="connsiteY793" fmla="*/ 786423 h 6858000"/>
              <a:gd name="connsiteX794" fmla="*/ 3584154 w 7467600"/>
              <a:gd name="connsiteY794" fmla="*/ 448218 h 6858000"/>
              <a:gd name="connsiteX795" fmla="*/ 3624562 w 7467600"/>
              <a:gd name="connsiteY795" fmla="*/ 367041 h 6858000"/>
              <a:gd name="connsiteX796" fmla="*/ 3766672 w 7467600"/>
              <a:gd name="connsiteY796" fmla="*/ 359429 h 6858000"/>
              <a:gd name="connsiteX797" fmla="*/ 3996338 w 7467600"/>
              <a:gd name="connsiteY797" fmla="*/ 968237 h 6858000"/>
              <a:gd name="connsiteX798" fmla="*/ 3766672 w 7467600"/>
              <a:gd name="connsiteY798" fmla="*/ 359429 h 6858000"/>
              <a:gd name="connsiteX799" fmla="*/ 5805386 w 7467600"/>
              <a:gd name="connsiteY799" fmla="*/ 239240 h 6858000"/>
              <a:gd name="connsiteX800" fmla="*/ 5736947 w 7467600"/>
              <a:gd name="connsiteY800" fmla="*/ 261367 h 6858000"/>
              <a:gd name="connsiteX801" fmla="*/ 5427012 w 7467600"/>
              <a:gd name="connsiteY801" fmla="*/ 311272 h 6858000"/>
              <a:gd name="connsiteX802" fmla="*/ 5147818 w 7467600"/>
              <a:gd name="connsiteY802" fmla="*/ 322112 h 6858000"/>
              <a:gd name="connsiteX803" fmla="*/ 5060854 w 7467600"/>
              <a:gd name="connsiteY803" fmla="*/ 311882 h 6858000"/>
              <a:gd name="connsiteX804" fmla="*/ 4945989 w 7467600"/>
              <a:gd name="connsiteY804" fmla="*/ 300516 h 6858000"/>
              <a:gd name="connsiteX805" fmla="*/ 5410479 w 7467600"/>
              <a:gd name="connsiteY805" fmla="*/ 348434 h 6858000"/>
              <a:gd name="connsiteX806" fmla="*/ 5805386 w 7467600"/>
              <a:gd name="connsiteY806" fmla="*/ 239240 h 6858000"/>
              <a:gd name="connsiteX807" fmla="*/ 5905192 w 7467600"/>
              <a:gd name="connsiteY807" fmla="*/ 163079 h 6858000"/>
              <a:gd name="connsiteX808" fmla="*/ 5865655 w 7467600"/>
              <a:gd name="connsiteY808" fmla="*/ 171901 h 6858000"/>
              <a:gd name="connsiteX809" fmla="*/ 5259740 w 7467600"/>
              <a:gd name="connsiteY809" fmla="*/ 257013 h 6858000"/>
              <a:gd name="connsiteX810" fmla="*/ 5208466 w 7467600"/>
              <a:gd name="connsiteY810" fmla="*/ 257550 h 6858000"/>
              <a:gd name="connsiteX811" fmla="*/ 4980204 w 7467600"/>
              <a:gd name="connsiteY811" fmla="*/ 271903 h 6858000"/>
              <a:gd name="connsiteX812" fmla="*/ 5068068 w 7467600"/>
              <a:gd name="connsiteY812" fmla="*/ 282244 h 6858000"/>
              <a:gd name="connsiteX813" fmla="*/ 5153231 w 7467600"/>
              <a:gd name="connsiteY813" fmla="*/ 292240 h 6858000"/>
              <a:gd name="connsiteX814" fmla="*/ 5426491 w 7467600"/>
              <a:gd name="connsiteY814" fmla="*/ 281128 h 6858000"/>
              <a:gd name="connsiteX815" fmla="*/ 5731212 w 7467600"/>
              <a:gd name="connsiteY815" fmla="*/ 231951 h 6858000"/>
              <a:gd name="connsiteX816" fmla="*/ 5905192 w 7467600"/>
              <a:gd name="connsiteY816" fmla="*/ 163079 h 6858000"/>
              <a:gd name="connsiteX817" fmla="*/ 5944437 w 7467600"/>
              <a:gd name="connsiteY817" fmla="*/ 113829 h 6858000"/>
              <a:gd name="connsiteX818" fmla="*/ 5825032 w 7467600"/>
              <a:gd name="connsiteY818" fmla="*/ 146405 h 6858000"/>
              <a:gd name="connsiteX819" fmla="*/ 4955599 w 7467600"/>
              <a:gd name="connsiteY819" fmla="*/ 247008 h 6858000"/>
              <a:gd name="connsiteX820" fmla="*/ 5210104 w 7467600"/>
              <a:gd name="connsiteY820" fmla="*/ 228123 h 6858000"/>
              <a:gd name="connsiteX821" fmla="*/ 5261015 w 7467600"/>
              <a:gd name="connsiteY821" fmla="*/ 227087 h 6858000"/>
              <a:gd name="connsiteX822" fmla="*/ 5861181 w 7467600"/>
              <a:gd name="connsiteY822" fmla="*/ 143093 h 6858000"/>
              <a:gd name="connsiteX823" fmla="*/ 5961252 w 7467600"/>
              <a:gd name="connsiteY823" fmla="*/ 114820 h 6858000"/>
              <a:gd name="connsiteX824" fmla="*/ 5944437 w 7467600"/>
              <a:gd name="connsiteY824" fmla="*/ 113829 h 6858000"/>
              <a:gd name="connsiteX825" fmla="*/ 3882765 w 7467600"/>
              <a:gd name="connsiteY825" fmla="*/ 0 h 6858000"/>
              <a:gd name="connsiteX826" fmla="*/ 3995099 w 7467600"/>
              <a:gd name="connsiteY826" fmla="*/ 0 h 6858000"/>
              <a:gd name="connsiteX827" fmla="*/ 4163818 w 7467600"/>
              <a:gd name="connsiteY827" fmla="*/ 234104 h 6858000"/>
              <a:gd name="connsiteX828" fmla="*/ 4172099 w 7467600"/>
              <a:gd name="connsiteY828" fmla="*/ 234207 h 6858000"/>
              <a:gd name="connsiteX829" fmla="*/ 4784282 w 7467600"/>
              <a:gd name="connsiteY829" fmla="*/ 276561 h 6858000"/>
              <a:gd name="connsiteX830" fmla="*/ 4801687 w 7467600"/>
              <a:gd name="connsiteY830" fmla="*/ 267764 h 6858000"/>
              <a:gd name="connsiteX831" fmla="*/ 6082788 w 7467600"/>
              <a:gd name="connsiteY831" fmla="*/ 64119 h 6858000"/>
              <a:gd name="connsiteX832" fmla="*/ 6099442 w 7467600"/>
              <a:gd name="connsiteY832" fmla="*/ 82568 h 6858000"/>
              <a:gd name="connsiteX833" fmla="*/ 4804137 w 7467600"/>
              <a:gd name="connsiteY833" fmla="*/ 320931 h 6858000"/>
              <a:gd name="connsiteX834" fmla="*/ 4227047 w 7467600"/>
              <a:gd name="connsiteY834" fmla="*/ 313415 h 6858000"/>
              <a:gd name="connsiteX835" fmla="*/ 4346041 w 7467600"/>
              <a:gd name="connsiteY835" fmla="*/ 456086 h 6858000"/>
              <a:gd name="connsiteX836" fmla="*/ 4870967 w 7467600"/>
              <a:gd name="connsiteY836" fmla="*/ 963061 h 6858000"/>
              <a:gd name="connsiteX837" fmla="*/ 4889647 w 7467600"/>
              <a:gd name="connsiteY837" fmla="*/ 957147 h 6858000"/>
              <a:gd name="connsiteX838" fmla="*/ 5422504 w 7467600"/>
              <a:gd name="connsiteY838" fmla="*/ 805191 h 6858000"/>
              <a:gd name="connsiteX839" fmla="*/ 6087656 w 7467600"/>
              <a:gd name="connsiteY839" fmla="*/ 826703 h 6858000"/>
              <a:gd name="connsiteX840" fmla="*/ 6058717 w 7467600"/>
              <a:gd name="connsiteY840" fmla="*/ 865992 h 6858000"/>
              <a:gd name="connsiteX841" fmla="*/ 4974153 w 7467600"/>
              <a:gd name="connsiteY841" fmla="*/ 1045456 h 6858000"/>
              <a:gd name="connsiteX842" fmla="*/ 5627835 w 7467600"/>
              <a:gd name="connsiteY842" fmla="*/ 1472077 h 6858000"/>
              <a:gd name="connsiteX843" fmla="*/ 5629817 w 7467600"/>
              <a:gd name="connsiteY843" fmla="*/ 1471412 h 6858000"/>
              <a:gd name="connsiteX844" fmla="*/ 5634124 w 7467600"/>
              <a:gd name="connsiteY844" fmla="*/ 1470572 h 6858000"/>
              <a:gd name="connsiteX845" fmla="*/ 5755832 w 7467600"/>
              <a:gd name="connsiteY845" fmla="*/ 1383886 h 6858000"/>
              <a:gd name="connsiteX846" fmla="*/ 6014186 w 7467600"/>
              <a:gd name="connsiteY846" fmla="*/ 1279799 h 6858000"/>
              <a:gd name="connsiteX847" fmla="*/ 6901619 w 7467600"/>
              <a:gd name="connsiteY847" fmla="*/ 1047874 h 6858000"/>
              <a:gd name="connsiteX848" fmla="*/ 6931566 w 7467600"/>
              <a:gd name="connsiteY848" fmla="*/ 1062034 h 6858000"/>
              <a:gd name="connsiteX849" fmla="*/ 5790982 w 7467600"/>
              <a:gd name="connsiteY849" fmla="*/ 1561380 h 6858000"/>
              <a:gd name="connsiteX850" fmla="*/ 6188971 w 7467600"/>
              <a:gd name="connsiteY850" fmla="*/ 1755168 h 6858000"/>
              <a:gd name="connsiteX851" fmla="*/ 6202446 w 7467600"/>
              <a:gd name="connsiteY851" fmla="*/ 1752268 h 6858000"/>
              <a:gd name="connsiteX852" fmla="*/ 7179560 w 7467600"/>
              <a:gd name="connsiteY852" fmla="*/ 1467551 h 6858000"/>
              <a:gd name="connsiteX853" fmla="*/ 7158730 w 7467600"/>
              <a:gd name="connsiteY853" fmla="*/ 1507835 h 6858000"/>
              <a:gd name="connsiteX854" fmla="*/ 6326959 w 7467600"/>
              <a:gd name="connsiteY854" fmla="*/ 1817686 h 6858000"/>
              <a:gd name="connsiteX855" fmla="*/ 6537433 w 7467600"/>
              <a:gd name="connsiteY855" fmla="*/ 1907790 h 6858000"/>
              <a:gd name="connsiteX856" fmla="*/ 6550221 w 7467600"/>
              <a:gd name="connsiteY856" fmla="*/ 1910729 h 6858000"/>
              <a:gd name="connsiteX857" fmla="*/ 6964438 w 7467600"/>
              <a:gd name="connsiteY857" fmla="*/ 2209505 h 6858000"/>
              <a:gd name="connsiteX858" fmla="*/ 7367862 w 7467600"/>
              <a:gd name="connsiteY858" fmla="*/ 2806833 h 6858000"/>
              <a:gd name="connsiteX859" fmla="*/ 7364329 w 7467600"/>
              <a:gd name="connsiteY859" fmla="*/ 2826907 h 6858000"/>
              <a:gd name="connsiteX860" fmla="*/ 7290545 w 7467600"/>
              <a:gd name="connsiteY860" fmla="*/ 2850663 h 6858000"/>
              <a:gd name="connsiteX861" fmla="*/ 6472036 w 7467600"/>
              <a:gd name="connsiteY861" fmla="*/ 1959003 h 6858000"/>
              <a:gd name="connsiteX862" fmla="*/ 5792897 w 7467600"/>
              <a:gd name="connsiteY862" fmla="*/ 1647747 h 6858000"/>
              <a:gd name="connsiteX863" fmla="*/ 5842751 w 7467600"/>
              <a:gd name="connsiteY863" fmla="*/ 1816112 h 6858000"/>
              <a:gd name="connsiteX864" fmla="*/ 5847424 w 7467600"/>
              <a:gd name="connsiteY864" fmla="*/ 1815776 h 6858000"/>
              <a:gd name="connsiteX865" fmla="*/ 6399821 w 7467600"/>
              <a:gd name="connsiteY865" fmla="*/ 2344799 h 6858000"/>
              <a:gd name="connsiteX866" fmla="*/ 6323232 w 7467600"/>
              <a:gd name="connsiteY866" fmla="*/ 2389634 h 6858000"/>
              <a:gd name="connsiteX867" fmla="*/ 5942958 w 7467600"/>
              <a:gd name="connsiteY867" fmla="*/ 2077708 h 6858000"/>
              <a:gd name="connsiteX868" fmla="*/ 5921559 w 7467600"/>
              <a:gd name="connsiteY868" fmla="*/ 2378596 h 6858000"/>
              <a:gd name="connsiteX869" fmla="*/ 5817651 w 7467600"/>
              <a:gd name="connsiteY869" fmla="*/ 3023919 h 6858000"/>
              <a:gd name="connsiteX870" fmla="*/ 5729634 w 7467600"/>
              <a:gd name="connsiteY870" fmla="*/ 3051849 h 6858000"/>
              <a:gd name="connsiteX871" fmla="*/ 5611018 w 7467600"/>
              <a:gd name="connsiteY871" fmla="*/ 2316769 h 6858000"/>
              <a:gd name="connsiteX872" fmla="*/ 5687608 w 7467600"/>
              <a:gd name="connsiteY872" fmla="*/ 2039972 h 6858000"/>
              <a:gd name="connsiteX873" fmla="*/ 5657554 w 7467600"/>
              <a:gd name="connsiteY873" fmla="*/ 1576445 h 6858000"/>
              <a:gd name="connsiteX874" fmla="*/ 5150475 w 7467600"/>
              <a:gd name="connsiteY874" fmla="*/ 1274012 h 6858000"/>
              <a:gd name="connsiteX875" fmla="*/ 5349142 w 7467600"/>
              <a:gd name="connsiteY875" fmla="*/ 2204405 h 6858000"/>
              <a:gd name="connsiteX876" fmla="*/ 5262214 w 7467600"/>
              <a:gd name="connsiteY876" fmla="*/ 2233836 h 6858000"/>
              <a:gd name="connsiteX877" fmla="*/ 4981539 w 7467600"/>
              <a:gd name="connsiteY877" fmla="*/ 1542201 h 6858000"/>
              <a:gd name="connsiteX878" fmla="*/ 4958461 w 7467600"/>
              <a:gd name="connsiteY878" fmla="*/ 1136957 h 6858000"/>
              <a:gd name="connsiteX879" fmla="*/ 4655015 w 7467600"/>
              <a:gd name="connsiteY879" fmla="*/ 891426 h 6858000"/>
              <a:gd name="connsiteX880" fmla="*/ 4348002 w 7467600"/>
              <a:gd name="connsiteY880" fmla="*/ 2205895 h 6858000"/>
              <a:gd name="connsiteX881" fmla="*/ 4262250 w 7467600"/>
              <a:gd name="connsiteY881" fmla="*/ 2219972 h 6858000"/>
              <a:gd name="connsiteX882" fmla="*/ 4550611 w 7467600"/>
              <a:gd name="connsiteY882" fmla="*/ 817540 h 6858000"/>
              <a:gd name="connsiteX883" fmla="*/ 4564418 w 7467600"/>
              <a:gd name="connsiteY883" fmla="*/ 808293 h 6858000"/>
              <a:gd name="connsiteX884" fmla="*/ 4266388 w 7467600"/>
              <a:gd name="connsiteY884" fmla="*/ 500083 h 6858000"/>
              <a:gd name="connsiteX885" fmla="*/ 4032842 w 7467600"/>
              <a:gd name="connsiteY885" fmla="*/ 211809 h 6858000"/>
              <a:gd name="connsiteX886" fmla="*/ 3882765 w 7467600"/>
              <a:gd name="connsiteY886" fmla="*/ 0 h 6858000"/>
              <a:gd name="connsiteX887" fmla="*/ 3721337 w 7467600"/>
              <a:gd name="connsiteY887" fmla="*/ 0 h 6858000"/>
              <a:gd name="connsiteX888" fmla="*/ 3797544 w 7467600"/>
              <a:gd name="connsiteY888" fmla="*/ 0 h 6858000"/>
              <a:gd name="connsiteX889" fmla="*/ 3775734 w 7467600"/>
              <a:gd name="connsiteY889" fmla="*/ 95131 h 6858000"/>
              <a:gd name="connsiteX890" fmla="*/ 3724807 w 7467600"/>
              <a:gd name="connsiteY890" fmla="*/ 272257 h 6858000"/>
              <a:gd name="connsiteX891" fmla="*/ 3726844 w 7467600"/>
              <a:gd name="connsiteY891" fmla="*/ 282988 h 6858000"/>
              <a:gd name="connsiteX892" fmla="*/ 3742664 w 7467600"/>
              <a:gd name="connsiteY892" fmla="*/ 279918 h 6858000"/>
              <a:gd name="connsiteX893" fmla="*/ 4103910 w 7467600"/>
              <a:gd name="connsiteY893" fmla="*/ 1161917 h 6858000"/>
              <a:gd name="connsiteX894" fmla="*/ 4020269 w 7467600"/>
              <a:gd name="connsiteY894" fmla="*/ 1200406 h 6858000"/>
              <a:gd name="connsiteX895" fmla="*/ 3674882 w 7467600"/>
              <a:gd name="connsiteY895" fmla="*/ 488524 h 6858000"/>
              <a:gd name="connsiteX896" fmla="*/ 3132682 w 7467600"/>
              <a:gd name="connsiteY896" fmla="*/ 1072284 h 6858000"/>
              <a:gd name="connsiteX897" fmla="*/ 2716346 w 7467600"/>
              <a:gd name="connsiteY897" fmla="*/ 1276376 h 6858000"/>
              <a:gd name="connsiteX898" fmla="*/ 2716772 w 7467600"/>
              <a:gd name="connsiteY898" fmla="*/ 1255462 h 6858000"/>
              <a:gd name="connsiteX899" fmla="*/ 3471096 w 7467600"/>
              <a:gd name="connsiteY899" fmla="*/ 437072 h 6858000"/>
              <a:gd name="connsiteX900" fmla="*/ 3639057 w 7467600"/>
              <a:gd name="connsiteY900" fmla="*/ 286334 h 6858000"/>
              <a:gd name="connsiteX901" fmla="*/ 3640309 w 7467600"/>
              <a:gd name="connsiteY901" fmla="*/ 284664 h 6858000"/>
              <a:gd name="connsiteX902" fmla="*/ 3646022 w 7467600"/>
              <a:gd name="connsiteY902" fmla="*/ 276711 h 6858000"/>
              <a:gd name="connsiteX903" fmla="*/ 3707943 w 7467600"/>
              <a:gd name="connsiteY903" fmla="*/ 65958 h 6858000"/>
              <a:gd name="connsiteX904" fmla="*/ 3721337 w 7467600"/>
              <a:gd name="connsiteY904" fmla="*/ 0 h 6858000"/>
              <a:gd name="connsiteX905" fmla="*/ 2867960 w 7467600"/>
              <a:gd name="connsiteY905" fmla="*/ 0 h 6858000"/>
              <a:gd name="connsiteX906" fmla="*/ 2926351 w 7467600"/>
              <a:gd name="connsiteY906" fmla="*/ 0 h 6858000"/>
              <a:gd name="connsiteX907" fmla="*/ 2902823 w 7467600"/>
              <a:gd name="connsiteY907" fmla="*/ 262929 h 6858000"/>
              <a:gd name="connsiteX908" fmla="*/ 2940663 w 7467600"/>
              <a:gd name="connsiteY908" fmla="*/ 140884 h 6858000"/>
              <a:gd name="connsiteX909" fmla="*/ 2947039 w 7467600"/>
              <a:gd name="connsiteY909" fmla="*/ 122524 h 6858000"/>
              <a:gd name="connsiteX910" fmla="*/ 2984316 w 7467600"/>
              <a:gd name="connsiteY910" fmla="*/ 0 h 6858000"/>
              <a:gd name="connsiteX911" fmla="*/ 3016114 w 7467600"/>
              <a:gd name="connsiteY911" fmla="*/ 0 h 6858000"/>
              <a:gd name="connsiteX912" fmla="*/ 2979949 w 7467600"/>
              <a:gd name="connsiteY912" fmla="*/ 119274 h 6858000"/>
              <a:gd name="connsiteX913" fmla="*/ 3023879 w 7467600"/>
              <a:gd name="connsiteY913" fmla="*/ 0 h 6858000"/>
              <a:gd name="connsiteX914" fmla="*/ 3105400 w 7467600"/>
              <a:gd name="connsiteY914" fmla="*/ 0 h 6858000"/>
              <a:gd name="connsiteX915" fmla="*/ 3094669 w 7467600"/>
              <a:gd name="connsiteY915" fmla="*/ 30308 h 6858000"/>
              <a:gd name="connsiteX916" fmla="*/ 2901945 w 7467600"/>
              <a:gd name="connsiteY916" fmla="*/ 466538 h 6858000"/>
              <a:gd name="connsiteX917" fmla="*/ 2815209 w 7467600"/>
              <a:gd name="connsiteY917" fmla="*/ 497361 h 6858000"/>
              <a:gd name="connsiteX918" fmla="*/ 2844845 w 7467600"/>
              <a:gd name="connsiteY918" fmla="*/ 127638 h 6858000"/>
              <a:gd name="connsiteX919" fmla="*/ 2867960 w 7467600"/>
              <a:gd name="connsiteY919" fmla="*/ 0 h 6858000"/>
              <a:gd name="connsiteX920" fmla="*/ 1057230 w 7467600"/>
              <a:gd name="connsiteY920" fmla="*/ 0 h 6858000"/>
              <a:gd name="connsiteX921" fmla="*/ 1111003 w 7467600"/>
              <a:gd name="connsiteY921" fmla="*/ 0 h 6858000"/>
              <a:gd name="connsiteX922" fmla="*/ 1125553 w 7467600"/>
              <a:gd name="connsiteY922" fmla="*/ 52588 h 6858000"/>
              <a:gd name="connsiteX923" fmla="*/ 1304276 w 7467600"/>
              <a:gd name="connsiteY923" fmla="*/ 476275 h 6858000"/>
              <a:gd name="connsiteX924" fmla="*/ 1492066 w 7467600"/>
              <a:gd name="connsiteY924" fmla="*/ 886333 h 6858000"/>
              <a:gd name="connsiteX925" fmla="*/ 1423698 w 7467600"/>
              <a:gd name="connsiteY925" fmla="*/ 710817 h 6858000"/>
              <a:gd name="connsiteX926" fmla="*/ 1357609 w 7467600"/>
              <a:gd name="connsiteY926" fmla="*/ 532892 h 6858000"/>
              <a:gd name="connsiteX927" fmla="*/ 1309550 w 7467600"/>
              <a:gd name="connsiteY927" fmla="*/ 374031 h 6858000"/>
              <a:gd name="connsiteX928" fmla="*/ 1193673 w 7467600"/>
              <a:gd name="connsiteY928" fmla="*/ 49533 h 6858000"/>
              <a:gd name="connsiteX929" fmla="*/ 1164391 w 7467600"/>
              <a:gd name="connsiteY929" fmla="*/ 0 h 6858000"/>
              <a:gd name="connsiteX930" fmla="*/ 1200666 w 7467600"/>
              <a:gd name="connsiteY930" fmla="*/ 0 h 6858000"/>
              <a:gd name="connsiteX931" fmla="*/ 1223408 w 7467600"/>
              <a:gd name="connsiteY931" fmla="*/ 38996 h 6858000"/>
              <a:gd name="connsiteX932" fmla="*/ 1339635 w 7467600"/>
              <a:gd name="connsiteY932" fmla="*/ 365517 h 6858000"/>
              <a:gd name="connsiteX933" fmla="*/ 1387469 w 7467600"/>
              <a:gd name="connsiteY933" fmla="*/ 523079 h 6858000"/>
              <a:gd name="connsiteX934" fmla="*/ 1452685 w 7467600"/>
              <a:gd name="connsiteY934" fmla="*/ 699806 h 6858000"/>
              <a:gd name="connsiteX935" fmla="*/ 1492092 w 7467600"/>
              <a:gd name="connsiteY935" fmla="*/ 800424 h 6858000"/>
              <a:gd name="connsiteX936" fmla="*/ 1455302 w 7467600"/>
              <a:gd name="connsiteY936" fmla="*/ 632913 h 6858000"/>
              <a:gd name="connsiteX937" fmla="*/ 1222336 w 7467600"/>
              <a:gd name="connsiteY937" fmla="*/ 9480 h 6858000"/>
              <a:gd name="connsiteX938" fmla="*/ 1214634 w 7467600"/>
              <a:gd name="connsiteY938" fmla="*/ 0 h 6858000"/>
              <a:gd name="connsiteX939" fmla="*/ 1289827 w 7467600"/>
              <a:gd name="connsiteY939" fmla="*/ 0 h 6858000"/>
              <a:gd name="connsiteX940" fmla="*/ 1321076 w 7467600"/>
              <a:gd name="connsiteY940" fmla="*/ 59722 h 6858000"/>
              <a:gd name="connsiteX941" fmla="*/ 1512579 w 7467600"/>
              <a:gd name="connsiteY941" fmla="*/ 626441 h 6858000"/>
              <a:gd name="connsiteX942" fmla="*/ 1506076 w 7467600"/>
              <a:gd name="connsiteY942" fmla="*/ 1089289 h 6858000"/>
              <a:gd name="connsiteX943" fmla="*/ 1486346 w 7467600"/>
              <a:gd name="connsiteY943" fmla="*/ 1079919 h 6858000"/>
              <a:gd name="connsiteX944" fmla="*/ 1070511 w 7467600"/>
              <a:gd name="connsiteY944" fmla="*/ 48609 h 6858000"/>
              <a:gd name="connsiteX945" fmla="*/ 1057230 w 7467600"/>
              <a:gd name="connsiteY945" fmla="*/ 0 h 6858000"/>
              <a:gd name="connsiteX946" fmla="*/ 43151 w 7467600"/>
              <a:gd name="connsiteY946" fmla="*/ 0 h 6858000"/>
              <a:gd name="connsiteX947" fmla="*/ 95283 w 7467600"/>
              <a:gd name="connsiteY947" fmla="*/ 0 h 6858000"/>
              <a:gd name="connsiteX948" fmla="*/ 300708 w 7467600"/>
              <a:gd name="connsiteY948" fmla="*/ 154571 h 6858000"/>
              <a:gd name="connsiteX949" fmla="*/ 530414 w 7467600"/>
              <a:gd name="connsiteY949" fmla="*/ 354673 h 6858000"/>
              <a:gd name="connsiteX950" fmla="*/ 333785 w 7467600"/>
              <a:gd name="connsiteY950" fmla="*/ 161564 h 6858000"/>
              <a:gd name="connsiteX951" fmla="*/ 147005 w 7467600"/>
              <a:gd name="connsiteY951" fmla="*/ 0 h 6858000"/>
              <a:gd name="connsiteX952" fmla="*/ 272509 w 7467600"/>
              <a:gd name="connsiteY952" fmla="*/ 0 h 6858000"/>
              <a:gd name="connsiteX953" fmla="*/ 326276 w 7467600"/>
              <a:gd name="connsiteY953" fmla="*/ 45847 h 6858000"/>
              <a:gd name="connsiteX954" fmla="*/ 823759 w 7467600"/>
              <a:gd name="connsiteY954" fmla="*/ 574145 h 6858000"/>
              <a:gd name="connsiteX955" fmla="*/ 811254 w 7467600"/>
              <a:gd name="connsiteY955" fmla="*/ 665546 h 6858000"/>
              <a:gd name="connsiteX956" fmla="*/ 154042 w 7467600"/>
              <a:gd name="connsiteY956" fmla="*/ 261522 h 6858000"/>
              <a:gd name="connsiteX957" fmla="*/ 13550 w 7467600"/>
              <a:gd name="connsiteY957" fmla="*/ 158423 h 6858000"/>
              <a:gd name="connsiteX958" fmla="*/ 0 w 7467600"/>
              <a:gd name="connsiteY958" fmla="*/ 146618 h 6858000"/>
              <a:gd name="connsiteX959" fmla="*/ 0 w 7467600"/>
              <a:gd name="connsiteY959" fmla="*/ 59161 h 6858000"/>
              <a:gd name="connsiteX960" fmla="*/ 45427 w 7467600"/>
              <a:gd name="connsiteY960" fmla="*/ 101078 h 6858000"/>
              <a:gd name="connsiteX961" fmla="*/ 630103 w 7467600"/>
              <a:gd name="connsiteY961" fmla="*/ 485885 h 6858000"/>
              <a:gd name="connsiteX962" fmla="*/ 532040 w 7467600"/>
              <a:gd name="connsiteY962" fmla="*/ 399359 h 6858000"/>
              <a:gd name="connsiteX963" fmla="*/ 517618 w 7467600"/>
              <a:gd name="connsiteY963" fmla="*/ 385726 h 6858000"/>
              <a:gd name="connsiteX964" fmla="*/ 285074 w 7467600"/>
              <a:gd name="connsiteY964" fmla="*/ 182755 h 6858000"/>
              <a:gd name="connsiteX965" fmla="*/ 43151 w 7467600"/>
              <a:gd name="connsiteY965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254615 w 7472601"/>
              <a:gd name="connsiteY80" fmla="*/ 5911918 h 6858000"/>
              <a:gd name="connsiteX81" fmla="*/ 7312589 w 7472601"/>
              <a:gd name="connsiteY81" fmla="*/ 5982309 h 6858000"/>
              <a:gd name="connsiteX82" fmla="*/ 7448321 w 7472601"/>
              <a:gd name="connsiteY82" fmla="*/ 6190991 h 6858000"/>
              <a:gd name="connsiteX83" fmla="*/ 7467600 w 7472601"/>
              <a:gd name="connsiteY83" fmla="*/ 6221686 h 6858000"/>
              <a:gd name="connsiteX84" fmla="*/ 7467600 w 7472601"/>
              <a:gd name="connsiteY84" fmla="*/ 6334256 h 6858000"/>
              <a:gd name="connsiteX85" fmla="*/ 7454976 w 7472601"/>
              <a:gd name="connsiteY85" fmla="*/ 6318297 h 6858000"/>
              <a:gd name="connsiteX86" fmla="*/ 1456157 w 7472601"/>
              <a:gd name="connsiteY86" fmla="*/ 5371404 h 6858000"/>
              <a:gd name="connsiteX87" fmla="*/ 1244432 w 7472601"/>
              <a:gd name="connsiteY87" fmla="*/ 5385601 h 6858000"/>
              <a:gd name="connsiteX88" fmla="*/ 973990 w 7472601"/>
              <a:gd name="connsiteY88" fmla="*/ 5424940 h 6858000"/>
              <a:gd name="connsiteX89" fmla="*/ 1103809 w 7472601"/>
              <a:gd name="connsiteY89" fmla="*/ 5433720 h 6858000"/>
              <a:gd name="connsiteX90" fmla="*/ 1123454 w 7472601"/>
              <a:gd name="connsiteY90" fmla="*/ 5435727 h 6858000"/>
              <a:gd name="connsiteX91" fmla="*/ 1737017 w 7472601"/>
              <a:gd name="connsiteY91" fmla="*/ 5452183 h 6858000"/>
              <a:gd name="connsiteX92" fmla="*/ 1824397 w 7472601"/>
              <a:gd name="connsiteY92" fmla="*/ 5447757 h 6858000"/>
              <a:gd name="connsiteX93" fmla="*/ 2070059 w 7472601"/>
              <a:gd name="connsiteY93" fmla="*/ 5441660 h 6858000"/>
              <a:gd name="connsiteX94" fmla="*/ 1456157 w 7472601"/>
              <a:gd name="connsiteY94" fmla="*/ 5371404 h 6858000"/>
              <a:gd name="connsiteX95" fmla="*/ 4988186 w 7472601"/>
              <a:gd name="connsiteY95" fmla="*/ 5216467 h 6858000"/>
              <a:gd name="connsiteX96" fmla="*/ 4777334 w 7472601"/>
              <a:gd name="connsiteY96" fmla="*/ 5406072 h 6858000"/>
              <a:gd name="connsiteX97" fmla="*/ 4718341 w 7472601"/>
              <a:gd name="connsiteY97" fmla="*/ 5468043 h 6858000"/>
              <a:gd name="connsiteX98" fmla="*/ 4604655 w 7472601"/>
              <a:gd name="connsiteY98" fmla="*/ 5583434 h 6858000"/>
              <a:gd name="connsiteX99" fmla="*/ 4565074 w 7472601"/>
              <a:gd name="connsiteY99" fmla="*/ 5618550 h 6858000"/>
              <a:gd name="connsiteX100" fmla="*/ 4988186 w 7472601"/>
              <a:gd name="connsiteY100" fmla="*/ 5216467 h 6858000"/>
              <a:gd name="connsiteX101" fmla="*/ 4978032 w 7472601"/>
              <a:gd name="connsiteY101" fmla="*/ 5183809 h 6858000"/>
              <a:gd name="connsiteX102" fmla="*/ 4463413 w 7472601"/>
              <a:gd name="connsiteY102" fmla="*/ 5615162 h 6858000"/>
              <a:gd name="connsiteX103" fmla="*/ 4358134 w 7472601"/>
              <a:gd name="connsiteY103" fmla="*/ 5742791 h 6858000"/>
              <a:gd name="connsiteX104" fmla="*/ 4376219 w 7472601"/>
              <a:gd name="connsiteY104" fmla="*/ 5729027 h 6858000"/>
              <a:gd name="connsiteX105" fmla="*/ 4582340 w 7472601"/>
              <a:gd name="connsiteY105" fmla="*/ 5561037 h 6858000"/>
              <a:gd name="connsiteX106" fmla="*/ 4694684 w 7472601"/>
              <a:gd name="connsiteY106" fmla="*/ 5447098 h 6858000"/>
              <a:gd name="connsiteX107" fmla="*/ 4754123 w 7472601"/>
              <a:gd name="connsiteY107" fmla="*/ 5384643 h 6858000"/>
              <a:gd name="connsiteX108" fmla="*/ 4978032 w 7472601"/>
              <a:gd name="connsiteY108" fmla="*/ 5183809 h 6858000"/>
              <a:gd name="connsiteX109" fmla="*/ 1903353 w 7472601"/>
              <a:gd name="connsiteY109" fmla="*/ 5044827 h 6858000"/>
              <a:gd name="connsiteX110" fmla="*/ 1936931 w 7472601"/>
              <a:gd name="connsiteY110" fmla="*/ 5093954 h 6858000"/>
              <a:gd name="connsiteX111" fmla="*/ 2195868 w 7472601"/>
              <a:gd name="connsiteY111" fmla="*/ 5396574 h 6858000"/>
              <a:gd name="connsiteX112" fmla="*/ 2088852 w 7472601"/>
              <a:gd name="connsiteY112" fmla="*/ 5166123 h 6858000"/>
              <a:gd name="connsiteX113" fmla="*/ 1958241 w 7472601"/>
              <a:gd name="connsiteY113" fmla="*/ 5067955 h 6858000"/>
              <a:gd name="connsiteX114" fmla="*/ 1903353 w 7472601"/>
              <a:gd name="connsiteY114" fmla="*/ 5044827 h 6858000"/>
              <a:gd name="connsiteX115" fmla="*/ 1979378 w 7472601"/>
              <a:gd name="connsiteY115" fmla="*/ 4769504 h 6858000"/>
              <a:gd name="connsiteX116" fmla="*/ 2882120 w 7472601"/>
              <a:gd name="connsiteY116" fmla="*/ 5064547 h 6858000"/>
              <a:gd name="connsiteX117" fmla="*/ 2793103 w 7472601"/>
              <a:gd name="connsiteY117" fmla="*/ 5039699 h 6858000"/>
              <a:gd name="connsiteX118" fmla="*/ 2770041 w 7472601"/>
              <a:gd name="connsiteY118" fmla="*/ 5033634 h 6858000"/>
              <a:gd name="connsiteX119" fmla="*/ 1979378 w 7472601"/>
              <a:gd name="connsiteY119" fmla="*/ 4769504 h 6858000"/>
              <a:gd name="connsiteX120" fmla="*/ 1927410 w 7472601"/>
              <a:gd name="connsiteY120" fmla="*/ 4716164 h 6858000"/>
              <a:gd name="connsiteX121" fmla="*/ 1959587 w 7472601"/>
              <a:gd name="connsiteY121" fmla="*/ 4728849 h 6858000"/>
              <a:gd name="connsiteX122" fmla="*/ 2777707 w 7472601"/>
              <a:gd name="connsiteY122" fmla="*/ 5003991 h 6858000"/>
              <a:gd name="connsiteX123" fmla="*/ 2800768 w 7472601"/>
              <a:gd name="connsiteY123" fmla="*/ 5010056 h 6858000"/>
              <a:gd name="connsiteX124" fmla="*/ 2879408 w 7472601"/>
              <a:gd name="connsiteY124" fmla="*/ 5031590 h 6858000"/>
              <a:gd name="connsiteX125" fmla="*/ 2862295 w 7472601"/>
              <a:gd name="connsiteY125" fmla="*/ 5022958 h 6858000"/>
              <a:gd name="connsiteX126" fmla="*/ 2813343 w 7472601"/>
              <a:gd name="connsiteY126" fmla="*/ 4998369 h 6858000"/>
              <a:gd name="connsiteX127" fmla="*/ 2646245 w 7472601"/>
              <a:gd name="connsiteY127" fmla="*/ 4930999 h 6858000"/>
              <a:gd name="connsiteX128" fmla="*/ 1999243 w 7472601"/>
              <a:gd name="connsiteY128" fmla="*/ 4730524 h 6858000"/>
              <a:gd name="connsiteX129" fmla="*/ 1979527 w 7472601"/>
              <a:gd name="connsiteY129" fmla="*/ 4726651 h 6858000"/>
              <a:gd name="connsiteX130" fmla="*/ 1927410 w 7472601"/>
              <a:gd name="connsiteY130" fmla="*/ 4716164 h 6858000"/>
              <a:gd name="connsiteX131" fmla="*/ 1997014 w 7472601"/>
              <a:gd name="connsiteY131" fmla="*/ 4698007 h 6858000"/>
              <a:gd name="connsiteX132" fmla="*/ 2005458 w 7472601"/>
              <a:gd name="connsiteY132" fmla="*/ 4699540 h 6858000"/>
              <a:gd name="connsiteX133" fmla="*/ 2657186 w 7472601"/>
              <a:gd name="connsiteY133" fmla="*/ 4901687 h 6858000"/>
              <a:gd name="connsiteX134" fmla="*/ 2826662 w 7472601"/>
              <a:gd name="connsiteY134" fmla="*/ 4970362 h 6858000"/>
              <a:gd name="connsiteX135" fmla="*/ 2876100 w 7472601"/>
              <a:gd name="connsiteY135" fmla="*/ 4995397 h 6858000"/>
              <a:gd name="connsiteX136" fmla="*/ 3042600 w 7472601"/>
              <a:gd name="connsiteY136" fmla="*/ 5059532 h 6858000"/>
              <a:gd name="connsiteX137" fmla="*/ 1997014 w 7472601"/>
              <a:gd name="connsiteY137" fmla="*/ 4698007 h 6858000"/>
              <a:gd name="connsiteX138" fmla="*/ 2305292 w 7472601"/>
              <a:gd name="connsiteY138" fmla="*/ 4219492 h 6858000"/>
              <a:gd name="connsiteX139" fmla="*/ 3360922 w 7472601"/>
              <a:gd name="connsiteY139" fmla="*/ 4529373 h 6858000"/>
              <a:gd name="connsiteX140" fmla="*/ 3492420 w 7472601"/>
              <a:gd name="connsiteY140" fmla="*/ 4510145 h 6858000"/>
              <a:gd name="connsiteX141" fmla="*/ 3364086 w 7472601"/>
              <a:gd name="connsiteY141" fmla="*/ 4480340 h 6858000"/>
              <a:gd name="connsiteX142" fmla="*/ 3225818 w 7472601"/>
              <a:gd name="connsiteY142" fmla="*/ 4411822 h 6858000"/>
              <a:gd name="connsiteX143" fmla="*/ 3129696 w 7472601"/>
              <a:gd name="connsiteY143" fmla="*/ 4360704 h 6858000"/>
              <a:gd name="connsiteX144" fmla="*/ 2814545 w 7472601"/>
              <a:gd name="connsiteY144" fmla="*/ 4282955 h 6858000"/>
              <a:gd name="connsiteX145" fmla="*/ 2305292 w 7472601"/>
              <a:gd name="connsiteY145" fmla="*/ 4219492 h 6858000"/>
              <a:gd name="connsiteX146" fmla="*/ 2626982 w 7472601"/>
              <a:gd name="connsiteY146" fmla="*/ 4206450 h 6858000"/>
              <a:gd name="connsiteX147" fmla="*/ 2490617 w 7472601"/>
              <a:gd name="connsiteY147" fmla="*/ 4206951 h 6858000"/>
              <a:gd name="connsiteX148" fmla="*/ 2819869 w 7472601"/>
              <a:gd name="connsiteY148" fmla="*/ 4252936 h 6858000"/>
              <a:gd name="connsiteX149" fmla="*/ 3143018 w 7472601"/>
              <a:gd name="connsiteY149" fmla="*/ 4332698 h 6858000"/>
              <a:gd name="connsiteX150" fmla="*/ 3241520 w 7472601"/>
              <a:gd name="connsiteY150" fmla="*/ 4385112 h 6858000"/>
              <a:gd name="connsiteX151" fmla="*/ 3374575 w 7472601"/>
              <a:gd name="connsiteY151" fmla="*/ 4451517 h 6858000"/>
              <a:gd name="connsiteX152" fmla="*/ 3505221 w 7472601"/>
              <a:gd name="connsiteY152" fmla="*/ 4480757 h 6858000"/>
              <a:gd name="connsiteX153" fmla="*/ 2626982 w 7472601"/>
              <a:gd name="connsiteY153" fmla="*/ 4206450 h 6858000"/>
              <a:gd name="connsiteX154" fmla="*/ 1310106 w 7472601"/>
              <a:gd name="connsiteY154" fmla="*/ 3943217 h 6858000"/>
              <a:gd name="connsiteX155" fmla="*/ 854994 w 7472601"/>
              <a:gd name="connsiteY155" fmla="*/ 4399136 h 6858000"/>
              <a:gd name="connsiteX156" fmla="*/ 742462 w 7472601"/>
              <a:gd name="connsiteY156" fmla="*/ 4594648 h 6858000"/>
              <a:gd name="connsiteX157" fmla="*/ 820602 w 7472601"/>
              <a:gd name="connsiteY157" fmla="*/ 4485915 h 6858000"/>
              <a:gd name="connsiteX158" fmla="*/ 878295 w 7472601"/>
              <a:gd name="connsiteY158" fmla="*/ 4403594 h 6858000"/>
              <a:gd name="connsiteX159" fmla="*/ 1240607 w 7472601"/>
              <a:gd name="connsiteY159" fmla="*/ 4010401 h 6858000"/>
              <a:gd name="connsiteX160" fmla="*/ 1310106 w 7472601"/>
              <a:gd name="connsiteY160" fmla="*/ 3943217 h 6858000"/>
              <a:gd name="connsiteX161" fmla="*/ 1423113 w 7472601"/>
              <a:gd name="connsiteY161" fmla="*/ 3874565 h 6858000"/>
              <a:gd name="connsiteX162" fmla="*/ 1260565 w 7472601"/>
              <a:gd name="connsiteY162" fmla="*/ 4031982 h 6858000"/>
              <a:gd name="connsiteX163" fmla="*/ 901900 w 7472601"/>
              <a:gd name="connsiteY163" fmla="*/ 4421236 h 6858000"/>
              <a:gd name="connsiteX164" fmla="*/ 845044 w 7472601"/>
              <a:gd name="connsiteY164" fmla="*/ 4502436 h 6858000"/>
              <a:gd name="connsiteX165" fmla="*/ 685926 w 7472601"/>
              <a:gd name="connsiteY165" fmla="*/ 4703069 h 6858000"/>
              <a:gd name="connsiteX166" fmla="*/ 684248 w 7472601"/>
              <a:gd name="connsiteY166" fmla="*/ 4706721 h 6858000"/>
              <a:gd name="connsiteX167" fmla="*/ 1423113 w 7472601"/>
              <a:gd name="connsiteY167" fmla="*/ 3874565 h 6858000"/>
              <a:gd name="connsiteX168" fmla="*/ 3316479 w 7472601"/>
              <a:gd name="connsiteY168" fmla="*/ 3872136 h 6858000"/>
              <a:gd name="connsiteX169" fmla="*/ 3546806 w 7472601"/>
              <a:gd name="connsiteY169" fmla="*/ 4356139 h 6858000"/>
              <a:gd name="connsiteX170" fmla="*/ 3364433 w 7472601"/>
              <a:gd name="connsiteY170" fmla="*/ 3953121 h 6858000"/>
              <a:gd name="connsiteX171" fmla="*/ 3316479 w 7472601"/>
              <a:gd name="connsiteY171" fmla="*/ 3872136 h 6858000"/>
              <a:gd name="connsiteX172" fmla="*/ 3291335 w 7472601"/>
              <a:gd name="connsiteY172" fmla="*/ 3767420 h 6858000"/>
              <a:gd name="connsiteX173" fmla="*/ 3390805 w 7472601"/>
              <a:gd name="connsiteY173" fmla="*/ 3937163 h 6858000"/>
              <a:gd name="connsiteX174" fmla="*/ 3579062 w 7472601"/>
              <a:gd name="connsiteY174" fmla="*/ 4359040 h 6858000"/>
              <a:gd name="connsiteX175" fmla="*/ 3467355 w 7472601"/>
              <a:gd name="connsiteY175" fmla="*/ 3988130 h 6858000"/>
              <a:gd name="connsiteX176" fmla="*/ 3310753 w 7472601"/>
              <a:gd name="connsiteY176" fmla="*/ 3787140 h 6858000"/>
              <a:gd name="connsiteX177" fmla="*/ 3291335 w 7472601"/>
              <a:gd name="connsiteY177" fmla="*/ 3767420 h 6858000"/>
              <a:gd name="connsiteX178" fmla="*/ 1635889 w 7472601"/>
              <a:gd name="connsiteY178" fmla="*/ 3709494 h 6858000"/>
              <a:gd name="connsiteX179" fmla="*/ 1634800 w 7472601"/>
              <a:gd name="connsiteY179" fmla="*/ 3731111 h 6858000"/>
              <a:gd name="connsiteX180" fmla="*/ 1635889 w 7472601"/>
              <a:gd name="connsiteY180" fmla="*/ 3709494 h 6858000"/>
              <a:gd name="connsiteX181" fmla="*/ 1510397 w 7472601"/>
              <a:gd name="connsiteY181" fmla="*/ 3684705 h 6858000"/>
              <a:gd name="connsiteX182" fmla="*/ 1146550 w 7472601"/>
              <a:gd name="connsiteY182" fmla="*/ 3802012 h 6858000"/>
              <a:gd name="connsiteX183" fmla="*/ 698834 w 7472601"/>
              <a:gd name="connsiteY183" fmla="*/ 3952272 h 6858000"/>
              <a:gd name="connsiteX184" fmla="*/ 34256 w 7472601"/>
              <a:gd name="connsiteY184" fmla="*/ 4347603 h 6858000"/>
              <a:gd name="connsiteX185" fmla="*/ 527241 w 7472601"/>
              <a:gd name="connsiteY185" fmla="*/ 4065078 h 6858000"/>
              <a:gd name="connsiteX186" fmla="*/ 1510397 w 7472601"/>
              <a:gd name="connsiteY186" fmla="*/ 3684705 h 6858000"/>
              <a:gd name="connsiteX187" fmla="*/ 1313114 w 7472601"/>
              <a:gd name="connsiteY187" fmla="*/ 3655216 h 6858000"/>
              <a:gd name="connsiteX188" fmla="*/ 1109304 w 7472601"/>
              <a:gd name="connsiteY188" fmla="*/ 3669030 h 6858000"/>
              <a:gd name="connsiteX189" fmla="*/ 8129 w 7472601"/>
              <a:gd name="connsiteY189" fmla="*/ 4330519 h 6858000"/>
              <a:gd name="connsiteX190" fmla="*/ 687572 w 7472601"/>
              <a:gd name="connsiteY190" fmla="*/ 3925629 h 6858000"/>
              <a:gd name="connsiteX191" fmla="*/ 1138365 w 7472601"/>
              <a:gd name="connsiteY191" fmla="*/ 3774515 h 6858000"/>
              <a:gd name="connsiteX192" fmla="*/ 1505579 w 7472601"/>
              <a:gd name="connsiteY192" fmla="*/ 3655526 h 6858000"/>
              <a:gd name="connsiteX193" fmla="*/ 1313114 w 7472601"/>
              <a:gd name="connsiteY193" fmla="*/ 3655216 h 6858000"/>
              <a:gd name="connsiteX194" fmla="*/ 3655073 w 7472601"/>
              <a:gd name="connsiteY194" fmla="*/ 3650884 h 6858000"/>
              <a:gd name="connsiteX195" fmla="*/ 3989938 w 7472601"/>
              <a:gd name="connsiteY195" fmla="*/ 3991685 h 6858000"/>
              <a:gd name="connsiteX196" fmla="*/ 4393907 w 7472601"/>
              <a:gd name="connsiteY196" fmla="*/ 4261258 h 6858000"/>
              <a:gd name="connsiteX197" fmla="*/ 4648051 w 7472601"/>
              <a:gd name="connsiteY197" fmla="*/ 4374051 h 6858000"/>
              <a:gd name="connsiteX198" fmla="*/ 4383389 w 7472601"/>
              <a:gd name="connsiteY198" fmla="*/ 4184369 h 6858000"/>
              <a:gd name="connsiteX199" fmla="*/ 4165508 w 7472601"/>
              <a:gd name="connsiteY199" fmla="*/ 4035196 h 6858000"/>
              <a:gd name="connsiteX200" fmla="*/ 4068162 w 7472601"/>
              <a:gd name="connsiteY200" fmla="*/ 3953394 h 6858000"/>
              <a:gd name="connsiteX201" fmla="*/ 3981416 w 7472601"/>
              <a:gd name="connsiteY201" fmla="*/ 3880482 h 6858000"/>
              <a:gd name="connsiteX202" fmla="*/ 3800147 w 7472601"/>
              <a:gd name="connsiteY202" fmla="*/ 3749872 h 6858000"/>
              <a:gd name="connsiteX203" fmla="*/ 3655073 w 7472601"/>
              <a:gd name="connsiteY203" fmla="*/ 3650884 h 6858000"/>
              <a:gd name="connsiteX204" fmla="*/ 3670252 w 7472601"/>
              <a:gd name="connsiteY204" fmla="*/ 3622798 h 6858000"/>
              <a:gd name="connsiteX205" fmla="*/ 3817258 w 7472601"/>
              <a:gd name="connsiteY205" fmla="*/ 3723577 h 6858000"/>
              <a:gd name="connsiteX206" fmla="*/ 4000461 w 7472601"/>
              <a:gd name="connsiteY206" fmla="*/ 3855966 h 6858000"/>
              <a:gd name="connsiteX207" fmla="*/ 4088180 w 7472601"/>
              <a:gd name="connsiteY207" fmla="*/ 3929774 h 6858000"/>
              <a:gd name="connsiteX208" fmla="*/ 4184555 w 7472601"/>
              <a:gd name="connsiteY208" fmla="*/ 4010683 h 6858000"/>
              <a:gd name="connsiteX209" fmla="*/ 4399563 w 7472601"/>
              <a:gd name="connsiteY209" fmla="*/ 4158106 h 6858000"/>
              <a:gd name="connsiteX210" fmla="*/ 4684469 w 7472601"/>
              <a:gd name="connsiteY210" fmla="*/ 4364680 h 6858000"/>
              <a:gd name="connsiteX211" fmla="*/ 4690271 w 7472601"/>
              <a:gd name="connsiteY211" fmla="*/ 4370034 h 6858000"/>
              <a:gd name="connsiteX212" fmla="*/ 4136093 w 7472601"/>
              <a:gd name="connsiteY212" fmla="*/ 3858466 h 6858000"/>
              <a:gd name="connsiteX213" fmla="*/ 3670252 w 7472601"/>
              <a:gd name="connsiteY213" fmla="*/ 3622798 h 6858000"/>
              <a:gd name="connsiteX214" fmla="*/ 4440129 w 7472601"/>
              <a:gd name="connsiteY214" fmla="*/ 3448571 h 6858000"/>
              <a:gd name="connsiteX215" fmla="*/ 4856525 w 7472601"/>
              <a:gd name="connsiteY215" fmla="*/ 3915351 h 6858000"/>
              <a:gd name="connsiteX216" fmla="*/ 5059055 w 7472601"/>
              <a:gd name="connsiteY216" fmla="*/ 4108918 h 6858000"/>
              <a:gd name="connsiteX217" fmla="*/ 5290070 w 7472601"/>
              <a:gd name="connsiteY217" fmla="*/ 4263619 h 6858000"/>
              <a:gd name="connsiteX218" fmla="*/ 4834991 w 7472601"/>
              <a:gd name="connsiteY218" fmla="*/ 3830985 h 6858000"/>
              <a:gd name="connsiteX219" fmla="*/ 4440129 w 7472601"/>
              <a:gd name="connsiteY219" fmla="*/ 3448571 h 6858000"/>
              <a:gd name="connsiteX220" fmla="*/ 4441737 w 7472601"/>
              <a:gd name="connsiteY220" fmla="*/ 3399734 h 6858000"/>
              <a:gd name="connsiteX221" fmla="*/ 4431236 w 7472601"/>
              <a:gd name="connsiteY221" fmla="*/ 3400954 h 6858000"/>
              <a:gd name="connsiteX222" fmla="*/ 4557150 w 7472601"/>
              <a:gd name="connsiteY222" fmla="*/ 3510023 h 6858000"/>
              <a:gd name="connsiteX223" fmla="*/ 4856936 w 7472601"/>
              <a:gd name="connsiteY223" fmla="*/ 3809146 h 6858000"/>
              <a:gd name="connsiteX224" fmla="*/ 5111996 w 7472601"/>
              <a:gd name="connsiteY224" fmla="*/ 4065759 h 6858000"/>
              <a:gd name="connsiteX225" fmla="*/ 5388878 w 7472601"/>
              <a:gd name="connsiteY225" fmla="*/ 4300185 h 6858000"/>
              <a:gd name="connsiteX226" fmla="*/ 5425556 w 7472601"/>
              <a:gd name="connsiteY226" fmla="*/ 4308967 h 6858000"/>
              <a:gd name="connsiteX227" fmla="*/ 4943646 w 7472601"/>
              <a:gd name="connsiteY227" fmla="*/ 3822916 h 6858000"/>
              <a:gd name="connsiteX228" fmla="*/ 4594837 w 7472601"/>
              <a:gd name="connsiteY228" fmla="*/ 3532274 h 6858000"/>
              <a:gd name="connsiteX229" fmla="*/ 4441737 w 7472601"/>
              <a:gd name="connsiteY229" fmla="*/ 3399734 h 6858000"/>
              <a:gd name="connsiteX230" fmla="*/ 5425834 w 7472601"/>
              <a:gd name="connsiteY230" fmla="*/ 3162785 h 6858000"/>
              <a:gd name="connsiteX231" fmla="*/ 5401644 w 7472601"/>
              <a:gd name="connsiteY231" fmla="*/ 3617847 h 6858000"/>
              <a:gd name="connsiteX232" fmla="*/ 5467256 w 7472601"/>
              <a:gd name="connsiteY232" fmla="*/ 4175494 h 6858000"/>
              <a:gd name="connsiteX233" fmla="*/ 5448069 w 7472601"/>
              <a:gd name="connsiteY233" fmla="*/ 3567554 h 6858000"/>
              <a:gd name="connsiteX234" fmla="*/ 5425834 w 7472601"/>
              <a:gd name="connsiteY234" fmla="*/ 3162785 h 6858000"/>
              <a:gd name="connsiteX235" fmla="*/ 1318687 w 7472601"/>
              <a:gd name="connsiteY235" fmla="*/ 3113840 h 6858000"/>
              <a:gd name="connsiteX236" fmla="*/ 1066793 w 7472601"/>
              <a:gd name="connsiteY236" fmla="*/ 3212171 h 6858000"/>
              <a:gd name="connsiteX237" fmla="*/ 993319 w 7472601"/>
              <a:gd name="connsiteY237" fmla="*/ 3247648 h 6858000"/>
              <a:gd name="connsiteX238" fmla="*/ 853081 w 7472601"/>
              <a:gd name="connsiteY238" fmla="*/ 3312410 h 6858000"/>
              <a:gd name="connsiteX239" fmla="*/ 805957 w 7472601"/>
              <a:gd name="connsiteY239" fmla="*/ 3330443 h 6858000"/>
              <a:gd name="connsiteX240" fmla="*/ 1318687 w 7472601"/>
              <a:gd name="connsiteY240" fmla="*/ 3113840 h 6858000"/>
              <a:gd name="connsiteX241" fmla="*/ 5453702 w 7472601"/>
              <a:gd name="connsiteY241" fmla="*/ 3090882 h 6858000"/>
              <a:gd name="connsiteX242" fmla="*/ 5480135 w 7472601"/>
              <a:gd name="connsiteY242" fmla="*/ 3565802 h 6858000"/>
              <a:gd name="connsiteX243" fmla="*/ 5499023 w 7472601"/>
              <a:gd name="connsiteY243" fmla="*/ 4166310 h 6858000"/>
              <a:gd name="connsiteX244" fmla="*/ 5547022 w 7472601"/>
              <a:gd name="connsiteY244" fmla="*/ 3607838 h 6858000"/>
              <a:gd name="connsiteX245" fmla="*/ 5515964 w 7472601"/>
              <a:gd name="connsiteY245" fmla="*/ 3378541 h 6858000"/>
              <a:gd name="connsiteX246" fmla="*/ 5453702 w 7472601"/>
              <a:gd name="connsiteY246" fmla="*/ 3090882 h 6858000"/>
              <a:gd name="connsiteX247" fmla="*/ 1238695 w 7472601"/>
              <a:gd name="connsiteY247" fmla="*/ 3076820 h 6858000"/>
              <a:gd name="connsiteX248" fmla="*/ 716371 w 7472601"/>
              <a:gd name="connsiteY248" fmla="*/ 3293249 h 6858000"/>
              <a:gd name="connsiteX249" fmla="*/ 579522 w 7472601"/>
              <a:gd name="connsiteY249" fmla="*/ 3371759 h 6858000"/>
              <a:gd name="connsiteX250" fmla="*/ 600288 w 7472601"/>
              <a:gd name="connsiteY250" fmla="*/ 3365555 h 6858000"/>
              <a:gd name="connsiteX251" fmla="*/ 840692 w 7472601"/>
              <a:gd name="connsiteY251" fmla="*/ 3284921 h 6858000"/>
              <a:gd name="connsiteX252" fmla="*/ 979248 w 7472601"/>
              <a:gd name="connsiteY252" fmla="*/ 3221003 h 6858000"/>
              <a:gd name="connsiteX253" fmla="*/ 1053282 w 7472601"/>
              <a:gd name="connsiteY253" fmla="*/ 3185247 h 6858000"/>
              <a:gd name="connsiteX254" fmla="*/ 1320603 w 7472601"/>
              <a:gd name="connsiteY254" fmla="*/ 3081281 h 6858000"/>
              <a:gd name="connsiteX255" fmla="*/ 1238695 w 7472601"/>
              <a:gd name="connsiteY255" fmla="*/ 3076820 h 6858000"/>
              <a:gd name="connsiteX256" fmla="*/ 5425627 w 7472601"/>
              <a:gd name="connsiteY256" fmla="*/ 2954192 h 6858000"/>
              <a:gd name="connsiteX257" fmla="*/ 5470770 w 7472601"/>
              <a:gd name="connsiteY257" fmla="*/ 3005435 h 6858000"/>
              <a:gd name="connsiteX258" fmla="*/ 5519779 w 7472601"/>
              <a:gd name="connsiteY258" fmla="*/ 4359223 h 6858000"/>
              <a:gd name="connsiteX259" fmla="*/ 5520293 w 7472601"/>
              <a:gd name="connsiteY259" fmla="*/ 4360602 h 6858000"/>
              <a:gd name="connsiteX260" fmla="*/ 5767221 w 7472601"/>
              <a:gd name="connsiteY260" fmla="*/ 4665564 h 6858000"/>
              <a:gd name="connsiteX261" fmla="*/ 6937169 w 7472601"/>
              <a:gd name="connsiteY261" fmla="*/ 4815941 h 6858000"/>
              <a:gd name="connsiteX262" fmla="*/ 6953922 w 7472601"/>
              <a:gd name="connsiteY262" fmla="*/ 4890068 h 6858000"/>
              <a:gd name="connsiteX263" fmla="*/ 6071359 w 7472601"/>
              <a:gd name="connsiteY263" fmla="*/ 4770770 h 6858000"/>
              <a:gd name="connsiteX264" fmla="*/ 6038839 w 7472601"/>
              <a:gd name="connsiteY264" fmla="*/ 4764474 h 6858000"/>
              <a:gd name="connsiteX265" fmla="*/ 6038706 w 7472601"/>
              <a:gd name="connsiteY265" fmla="*/ 4763847 h 6858000"/>
              <a:gd name="connsiteX266" fmla="*/ 6037784 w 7472601"/>
              <a:gd name="connsiteY266" fmla="*/ 4764270 h 6858000"/>
              <a:gd name="connsiteX267" fmla="*/ 6038839 w 7472601"/>
              <a:gd name="connsiteY267" fmla="*/ 4764474 h 6858000"/>
              <a:gd name="connsiteX268" fmla="*/ 6040338 w 7472601"/>
              <a:gd name="connsiteY268" fmla="*/ 4771418 h 6858000"/>
              <a:gd name="connsiteX269" fmla="*/ 6024488 w 7472601"/>
              <a:gd name="connsiteY269" fmla="*/ 4809903 h 6858000"/>
              <a:gd name="connsiteX270" fmla="*/ 5599771 w 7472601"/>
              <a:gd name="connsiteY270" fmla="*/ 5509652 h 6858000"/>
              <a:gd name="connsiteX271" fmla="*/ 5548843 w 7472601"/>
              <a:gd name="connsiteY271" fmla="*/ 5563845 h 6858000"/>
              <a:gd name="connsiteX272" fmla="*/ 5940952 w 7472601"/>
              <a:gd name="connsiteY272" fmla="*/ 6250028 h 6858000"/>
              <a:gd name="connsiteX273" fmla="*/ 6043441 w 7472601"/>
              <a:gd name="connsiteY273" fmla="*/ 6665847 h 6858000"/>
              <a:gd name="connsiteX274" fmla="*/ 6093432 w 7472601"/>
              <a:gd name="connsiteY274" fmla="*/ 6858000 h 6858000"/>
              <a:gd name="connsiteX275" fmla="*/ 6034344 w 7472601"/>
              <a:gd name="connsiteY275" fmla="*/ 6858000 h 6858000"/>
              <a:gd name="connsiteX276" fmla="*/ 6026679 w 7472601"/>
              <a:gd name="connsiteY276" fmla="*/ 6836959 h 6858000"/>
              <a:gd name="connsiteX277" fmla="*/ 5800441 w 7472601"/>
              <a:gd name="connsiteY277" fmla="*/ 6335286 h 6858000"/>
              <a:gd name="connsiteX278" fmla="*/ 5526562 w 7472601"/>
              <a:gd name="connsiteY278" fmla="*/ 5705388 h 6858000"/>
              <a:gd name="connsiteX279" fmla="*/ 5519640 w 7472601"/>
              <a:gd name="connsiteY279" fmla="*/ 5683774 h 6858000"/>
              <a:gd name="connsiteX280" fmla="*/ 5844559 w 7472601"/>
              <a:gd name="connsiteY280" fmla="*/ 6553349 h 6858000"/>
              <a:gd name="connsiteX281" fmla="*/ 5975994 w 7472601"/>
              <a:gd name="connsiteY281" fmla="*/ 6858000 h 6858000"/>
              <a:gd name="connsiteX282" fmla="*/ 5898547 w 7472601"/>
              <a:gd name="connsiteY282" fmla="*/ 6858000 h 6858000"/>
              <a:gd name="connsiteX283" fmla="*/ 5682041 w 7472601"/>
              <a:gd name="connsiteY283" fmla="*/ 6355860 h 6858000"/>
              <a:gd name="connsiteX284" fmla="*/ 5461758 w 7472601"/>
              <a:gd name="connsiteY284" fmla="*/ 5820220 h 6858000"/>
              <a:gd name="connsiteX285" fmla="*/ 5237282 w 7472601"/>
              <a:gd name="connsiteY285" fmla="*/ 6579086 h 6858000"/>
              <a:gd name="connsiteX286" fmla="*/ 5115009 w 7472601"/>
              <a:gd name="connsiteY286" fmla="*/ 6858000 h 6858000"/>
              <a:gd name="connsiteX287" fmla="*/ 5028074 w 7472601"/>
              <a:gd name="connsiteY287" fmla="*/ 6858000 h 6858000"/>
              <a:gd name="connsiteX288" fmla="*/ 5079508 w 7472601"/>
              <a:gd name="connsiteY288" fmla="*/ 6749074 h 6858000"/>
              <a:gd name="connsiteX289" fmla="*/ 5371846 w 7472601"/>
              <a:gd name="connsiteY289" fmla="*/ 5924413 h 6858000"/>
              <a:gd name="connsiteX290" fmla="*/ 5270512 w 7472601"/>
              <a:gd name="connsiteY290" fmla="*/ 6138975 h 6858000"/>
              <a:gd name="connsiteX291" fmla="*/ 5062409 w 7472601"/>
              <a:gd name="connsiteY291" fmla="*/ 6653544 h 6858000"/>
              <a:gd name="connsiteX292" fmla="*/ 5036628 w 7472601"/>
              <a:gd name="connsiteY292" fmla="*/ 6754247 h 6858000"/>
              <a:gd name="connsiteX293" fmla="*/ 5009112 w 7472601"/>
              <a:gd name="connsiteY293" fmla="*/ 6858000 h 6858000"/>
              <a:gd name="connsiteX294" fmla="*/ 4976679 w 7472601"/>
              <a:gd name="connsiteY294" fmla="*/ 6858000 h 6858000"/>
              <a:gd name="connsiteX295" fmla="*/ 5006537 w 7472601"/>
              <a:gd name="connsiteY295" fmla="*/ 6747068 h 6858000"/>
              <a:gd name="connsiteX296" fmla="*/ 5032723 w 7472601"/>
              <a:gd name="connsiteY296" fmla="*/ 6644957 h 6858000"/>
              <a:gd name="connsiteX297" fmla="*/ 5242949 w 7472601"/>
              <a:gd name="connsiteY297" fmla="*/ 6125175 h 6858000"/>
              <a:gd name="connsiteX298" fmla="*/ 5286321 w 7472601"/>
              <a:gd name="connsiteY298" fmla="*/ 6033555 h 6858000"/>
              <a:gd name="connsiteX299" fmla="*/ 5008210 w 7472601"/>
              <a:gd name="connsiteY299" fmla="*/ 6649194 h 6858000"/>
              <a:gd name="connsiteX300" fmla="*/ 4986321 w 7472601"/>
              <a:gd name="connsiteY300" fmla="*/ 6765687 h 6858000"/>
              <a:gd name="connsiteX301" fmla="*/ 4973474 w 7472601"/>
              <a:gd name="connsiteY301" fmla="*/ 6858000 h 6858000"/>
              <a:gd name="connsiteX302" fmla="*/ 4907178 w 7472601"/>
              <a:gd name="connsiteY302" fmla="*/ 6858000 h 6858000"/>
              <a:gd name="connsiteX303" fmla="*/ 4910810 w 7472601"/>
              <a:gd name="connsiteY303" fmla="*/ 6829660 h 6858000"/>
              <a:gd name="connsiteX304" fmla="*/ 4987461 w 7472601"/>
              <a:gd name="connsiteY304" fmla="*/ 6432994 h 6858000"/>
              <a:gd name="connsiteX305" fmla="*/ 5179262 w 7472601"/>
              <a:gd name="connsiteY305" fmla="*/ 6035044 h 6858000"/>
              <a:gd name="connsiteX306" fmla="*/ 4689678 w 7472601"/>
              <a:gd name="connsiteY306" fmla="*/ 6440241 h 6858000"/>
              <a:gd name="connsiteX307" fmla="*/ 4477543 w 7472601"/>
              <a:gd name="connsiteY307" fmla="*/ 6674836 h 6858000"/>
              <a:gd name="connsiteX308" fmla="*/ 4329957 w 7472601"/>
              <a:gd name="connsiteY308" fmla="*/ 6858000 h 6858000"/>
              <a:gd name="connsiteX309" fmla="*/ 4218595 w 7472601"/>
              <a:gd name="connsiteY309" fmla="*/ 6858000 h 6858000"/>
              <a:gd name="connsiteX310" fmla="*/ 4368888 w 7472601"/>
              <a:gd name="connsiteY310" fmla="*/ 6668412 h 6858000"/>
              <a:gd name="connsiteX311" fmla="*/ 4563091 w 7472601"/>
              <a:gd name="connsiteY311" fmla="*/ 6442508 h 6858000"/>
              <a:gd name="connsiteX312" fmla="*/ 5387324 w 7472601"/>
              <a:gd name="connsiteY312" fmla="*/ 5705830 h 6858000"/>
              <a:gd name="connsiteX313" fmla="*/ 5073620 w 7472601"/>
              <a:gd name="connsiteY313" fmla="*/ 5955437 h 6858000"/>
              <a:gd name="connsiteX314" fmla="*/ 4689789 w 7472601"/>
              <a:gd name="connsiteY314" fmla="*/ 6268382 h 6858000"/>
              <a:gd name="connsiteX315" fmla="*/ 4418722 w 7472601"/>
              <a:gd name="connsiteY315" fmla="*/ 6570886 h 6858000"/>
              <a:gd name="connsiteX316" fmla="*/ 4214944 w 7472601"/>
              <a:gd name="connsiteY316" fmla="*/ 6858000 h 6858000"/>
              <a:gd name="connsiteX317" fmla="*/ 4177898 w 7472601"/>
              <a:gd name="connsiteY317" fmla="*/ 6858000 h 6858000"/>
              <a:gd name="connsiteX318" fmla="*/ 4391597 w 7472601"/>
              <a:gd name="connsiteY318" fmla="*/ 6556370 h 6858000"/>
              <a:gd name="connsiteX319" fmla="*/ 4668889 w 7472601"/>
              <a:gd name="connsiteY319" fmla="*/ 6246399 h 6858000"/>
              <a:gd name="connsiteX320" fmla="*/ 5055427 w 7472601"/>
              <a:gd name="connsiteY320" fmla="*/ 5931476 h 6858000"/>
              <a:gd name="connsiteX321" fmla="*/ 5371814 w 7472601"/>
              <a:gd name="connsiteY321" fmla="*/ 5678975 h 6858000"/>
              <a:gd name="connsiteX322" fmla="*/ 4987918 w 7472601"/>
              <a:gd name="connsiteY322" fmla="*/ 5838701 h 6858000"/>
              <a:gd name="connsiteX323" fmla="*/ 4317146 w 7472601"/>
              <a:gd name="connsiteY323" fmla="*/ 6587716 h 6858000"/>
              <a:gd name="connsiteX324" fmla="*/ 4171627 w 7472601"/>
              <a:gd name="connsiteY324" fmla="*/ 6858000 h 6858000"/>
              <a:gd name="connsiteX325" fmla="*/ 4081585 w 7472601"/>
              <a:gd name="connsiteY325" fmla="*/ 6858000 h 6858000"/>
              <a:gd name="connsiteX326" fmla="*/ 4238603 w 7472601"/>
              <a:gd name="connsiteY326" fmla="*/ 6559341 h 6858000"/>
              <a:gd name="connsiteX327" fmla="*/ 4778333 w 7472601"/>
              <a:gd name="connsiteY327" fmla="*/ 5873626 h 6858000"/>
              <a:gd name="connsiteX328" fmla="*/ 5414185 w 7472601"/>
              <a:gd name="connsiteY328" fmla="*/ 5573882 h 6858000"/>
              <a:gd name="connsiteX329" fmla="*/ 5959648 w 7472601"/>
              <a:gd name="connsiteY329" fmla="*/ 4760797 h 6858000"/>
              <a:gd name="connsiteX330" fmla="*/ 5355019 w 7472601"/>
              <a:gd name="connsiteY330" fmla="*/ 4734672 h 6858000"/>
              <a:gd name="connsiteX331" fmla="*/ 5083565 w 7472601"/>
              <a:gd name="connsiteY331" fmla="*/ 5179121 h 6858000"/>
              <a:gd name="connsiteX332" fmla="*/ 4713577 w 7472601"/>
              <a:gd name="connsiteY332" fmla="*/ 5616803 h 6858000"/>
              <a:gd name="connsiteX333" fmla="*/ 3989559 w 7472601"/>
              <a:gd name="connsiteY333" fmla="*/ 6145945 h 6858000"/>
              <a:gd name="connsiteX334" fmla="*/ 3939824 w 7472601"/>
              <a:gd name="connsiteY334" fmla="*/ 6066900 h 6858000"/>
              <a:gd name="connsiteX335" fmla="*/ 4584537 w 7472601"/>
              <a:gd name="connsiteY335" fmla="*/ 5324826 h 6858000"/>
              <a:gd name="connsiteX336" fmla="*/ 5037105 w 7472601"/>
              <a:gd name="connsiteY336" fmla="*/ 5088765 h 6858000"/>
              <a:gd name="connsiteX337" fmla="*/ 5039930 w 7472601"/>
              <a:gd name="connsiteY337" fmla="*/ 5089585 h 6858000"/>
              <a:gd name="connsiteX338" fmla="*/ 5263764 w 7472601"/>
              <a:gd name="connsiteY338" fmla="*/ 4735525 h 6858000"/>
              <a:gd name="connsiteX339" fmla="*/ 4086300 w 7472601"/>
              <a:gd name="connsiteY339" fmla="*/ 4884599 h 6858000"/>
              <a:gd name="connsiteX340" fmla="*/ 4085485 w 7472601"/>
              <a:gd name="connsiteY340" fmla="*/ 4899070 h 6858000"/>
              <a:gd name="connsiteX341" fmla="*/ 3871915 w 7472601"/>
              <a:gd name="connsiteY341" fmla="*/ 5253645 h 6858000"/>
              <a:gd name="connsiteX342" fmla="*/ 3799374 w 7472601"/>
              <a:gd name="connsiteY342" fmla="*/ 5466127 h 6858000"/>
              <a:gd name="connsiteX343" fmla="*/ 3498850 w 7472601"/>
              <a:gd name="connsiteY343" fmla="*/ 6661888 h 6858000"/>
              <a:gd name="connsiteX344" fmla="*/ 3399216 w 7472601"/>
              <a:gd name="connsiteY344" fmla="*/ 6858000 h 6858000"/>
              <a:gd name="connsiteX345" fmla="*/ 3303688 w 7472601"/>
              <a:gd name="connsiteY345" fmla="*/ 6858000 h 6858000"/>
              <a:gd name="connsiteX346" fmla="*/ 3391774 w 7472601"/>
              <a:gd name="connsiteY346" fmla="*/ 6697181 h 6858000"/>
              <a:gd name="connsiteX347" fmla="*/ 3735540 w 7472601"/>
              <a:gd name="connsiteY347" fmla="*/ 5546923 h 6858000"/>
              <a:gd name="connsiteX348" fmla="*/ 3729438 w 7472601"/>
              <a:gd name="connsiteY348" fmla="*/ 5569058 h 6858000"/>
              <a:gd name="connsiteX349" fmla="*/ 3707782 w 7472601"/>
              <a:gd name="connsiteY349" fmla="*/ 5644908 h 6858000"/>
              <a:gd name="connsiteX350" fmla="*/ 3583827 w 7472601"/>
              <a:gd name="connsiteY350" fmla="*/ 6039215 h 6858000"/>
              <a:gd name="connsiteX351" fmla="*/ 3547861 w 7472601"/>
              <a:gd name="connsiteY351" fmla="*/ 6129609 h 6858000"/>
              <a:gd name="connsiteX352" fmla="*/ 3490905 w 7472601"/>
              <a:gd name="connsiteY352" fmla="*/ 6277660 h 6858000"/>
              <a:gd name="connsiteX353" fmla="*/ 3455859 w 7472601"/>
              <a:gd name="connsiteY353" fmla="*/ 6391301 h 6858000"/>
              <a:gd name="connsiteX354" fmla="*/ 3429112 w 7472601"/>
              <a:gd name="connsiteY354" fmla="*/ 6479469 h 6858000"/>
              <a:gd name="connsiteX355" fmla="*/ 3304862 w 7472601"/>
              <a:gd name="connsiteY355" fmla="*/ 6796476 h 6858000"/>
              <a:gd name="connsiteX356" fmla="*/ 3276071 w 7472601"/>
              <a:gd name="connsiteY356" fmla="*/ 6858000 h 6858000"/>
              <a:gd name="connsiteX357" fmla="*/ 3240805 w 7472601"/>
              <a:gd name="connsiteY357" fmla="*/ 6858000 h 6858000"/>
              <a:gd name="connsiteX358" fmla="*/ 3275917 w 7472601"/>
              <a:gd name="connsiteY358" fmla="*/ 6783192 h 6858000"/>
              <a:gd name="connsiteX359" fmla="*/ 3399358 w 7472601"/>
              <a:gd name="connsiteY359" fmla="*/ 6469011 h 6858000"/>
              <a:gd name="connsiteX360" fmla="*/ 3425650 w 7472601"/>
              <a:gd name="connsiteY360" fmla="*/ 6381333 h 6858000"/>
              <a:gd name="connsiteX361" fmla="*/ 3460661 w 7472601"/>
              <a:gd name="connsiteY361" fmla="*/ 6266763 h 6858000"/>
              <a:gd name="connsiteX362" fmla="*/ 3518021 w 7472601"/>
              <a:gd name="connsiteY362" fmla="*/ 6117298 h 6858000"/>
              <a:gd name="connsiteX363" fmla="*/ 3554035 w 7472601"/>
              <a:gd name="connsiteY363" fmla="*/ 6027832 h 6858000"/>
              <a:gd name="connsiteX364" fmla="*/ 3677174 w 7472601"/>
              <a:gd name="connsiteY364" fmla="*/ 5636351 h 6858000"/>
              <a:gd name="connsiteX365" fmla="*/ 3698819 w 7472601"/>
              <a:gd name="connsiteY365" fmla="*/ 5560503 h 6858000"/>
              <a:gd name="connsiteX366" fmla="*/ 3702094 w 7472601"/>
              <a:gd name="connsiteY366" fmla="*/ 5549194 h 6858000"/>
              <a:gd name="connsiteX367" fmla="*/ 3398355 w 7472601"/>
              <a:gd name="connsiteY367" fmla="*/ 6094603 h 6858000"/>
              <a:gd name="connsiteX368" fmla="*/ 3193941 w 7472601"/>
              <a:gd name="connsiteY368" fmla="*/ 6798775 h 6858000"/>
              <a:gd name="connsiteX369" fmla="*/ 3184140 w 7472601"/>
              <a:gd name="connsiteY369" fmla="*/ 6858000 h 6858000"/>
              <a:gd name="connsiteX370" fmla="*/ 3099978 w 7472601"/>
              <a:gd name="connsiteY370" fmla="*/ 6858000 h 6858000"/>
              <a:gd name="connsiteX371" fmla="*/ 3101556 w 7472601"/>
              <a:gd name="connsiteY371" fmla="*/ 6843337 h 6858000"/>
              <a:gd name="connsiteX372" fmla="*/ 3370162 w 7472601"/>
              <a:gd name="connsiteY372" fmla="*/ 5785550 h 6858000"/>
              <a:gd name="connsiteX373" fmla="*/ 3746477 w 7472601"/>
              <a:gd name="connsiteY373" fmla="*/ 5377889 h 6858000"/>
              <a:gd name="connsiteX374" fmla="*/ 3863399 w 7472601"/>
              <a:gd name="connsiteY374" fmla="*/ 5087257 h 6858000"/>
              <a:gd name="connsiteX375" fmla="*/ 3968712 w 7472601"/>
              <a:gd name="connsiteY375" fmla="*/ 4913989 h 6858000"/>
              <a:gd name="connsiteX376" fmla="*/ 2792390 w 7472601"/>
              <a:gd name="connsiteY376" fmla="*/ 5382974 h 6858000"/>
              <a:gd name="connsiteX377" fmla="*/ 2714982 w 7472601"/>
              <a:gd name="connsiteY377" fmla="*/ 5427051 h 6858000"/>
              <a:gd name="connsiteX378" fmla="*/ 2813361 w 7472601"/>
              <a:gd name="connsiteY378" fmla="*/ 6023912 h 6858000"/>
              <a:gd name="connsiteX379" fmla="*/ 2688430 w 7472601"/>
              <a:gd name="connsiteY379" fmla="*/ 6801564 h 6858000"/>
              <a:gd name="connsiteX380" fmla="*/ 2629626 w 7472601"/>
              <a:gd name="connsiteY380" fmla="*/ 6763394 h 6858000"/>
              <a:gd name="connsiteX381" fmla="*/ 2565328 w 7472601"/>
              <a:gd name="connsiteY381" fmla="*/ 5516399 h 6858000"/>
              <a:gd name="connsiteX382" fmla="*/ 1922999 w 7472601"/>
              <a:gd name="connsiteY382" fmla="*/ 5980343 h 6858000"/>
              <a:gd name="connsiteX383" fmla="*/ 1950261 w 7472601"/>
              <a:gd name="connsiteY383" fmla="*/ 6405858 h 6858000"/>
              <a:gd name="connsiteX384" fmla="*/ 2365554 w 7472601"/>
              <a:gd name="connsiteY384" fmla="*/ 6759107 h 6858000"/>
              <a:gd name="connsiteX385" fmla="*/ 2424142 w 7472601"/>
              <a:gd name="connsiteY385" fmla="*/ 6858000 h 6858000"/>
              <a:gd name="connsiteX386" fmla="*/ 2395994 w 7472601"/>
              <a:gd name="connsiteY386" fmla="*/ 6858000 h 6858000"/>
              <a:gd name="connsiteX387" fmla="*/ 2392863 w 7472601"/>
              <a:gd name="connsiteY387" fmla="*/ 6852964 h 6858000"/>
              <a:gd name="connsiteX388" fmla="*/ 2017589 w 7472601"/>
              <a:gd name="connsiteY388" fmla="*/ 6493982 h 6858000"/>
              <a:gd name="connsiteX389" fmla="*/ 2147336 w 7472601"/>
              <a:gd name="connsiteY389" fmla="*/ 6594052 h 6858000"/>
              <a:gd name="connsiteX390" fmla="*/ 2207047 w 7472601"/>
              <a:gd name="connsiteY390" fmla="*/ 6654540 h 6858000"/>
              <a:gd name="connsiteX391" fmla="*/ 2299106 w 7472601"/>
              <a:gd name="connsiteY391" fmla="*/ 6778931 h 6858000"/>
              <a:gd name="connsiteX392" fmla="*/ 2314430 w 7472601"/>
              <a:gd name="connsiteY392" fmla="*/ 6801144 h 6858000"/>
              <a:gd name="connsiteX393" fmla="*/ 2352406 w 7472601"/>
              <a:gd name="connsiteY393" fmla="*/ 6858000 h 6858000"/>
              <a:gd name="connsiteX394" fmla="*/ 2314492 w 7472601"/>
              <a:gd name="connsiteY394" fmla="*/ 6858000 h 6858000"/>
              <a:gd name="connsiteX395" fmla="*/ 2288095 w 7472601"/>
              <a:gd name="connsiteY395" fmla="*/ 6818030 h 6858000"/>
              <a:gd name="connsiteX396" fmla="*/ 2272768 w 7472601"/>
              <a:gd name="connsiteY396" fmla="*/ 6795822 h 6858000"/>
              <a:gd name="connsiteX397" fmla="*/ 2182715 w 7472601"/>
              <a:gd name="connsiteY397" fmla="*/ 6675071 h 6858000"/>
              <a:gd name="connsiteX398" fmla="*/ 2032061 w 7472601"/>
              <a:gd name="connsiteY398" fmla="*/ 6541380 h 6858000"/>
              <a:gd name="connsiteX399" fmla="*/ 2257220 w 7472601"/>
              <a:gd name="connsiteY399" fmla="*/ 6826257 h 6858000"/>
              <a:gd name="connsiteX400" fmla="*/ 2281324 w 7472601"/>
              <a:gd name="connsiteY400" fmla="*/ 6858000 h 6858000"/>
              <a:gd name="connsiteX401" fmla="*/ 2242860 w 7472601"/>
              <a:gd name="connsiteY401" fmla="*/ 6858000 h 6858000"/>
              <a:gd name="connsiteX402" fmla="*/ 2232818 w 7472601"/>
              <a:gd name="connsiteY402" fmla="*/ 6844926 h 6858000"/>
              <a:gd name="connsiteX403" fmla="*/ 1990172 w 7472601"/>
              <a:gd name="connsiteY403" fmla="*/ 6542121 h 6858000"/>
              <a:gd name="connsiteX404" fmla="*/ 2124090 w 7472601"/>
              <a:gd name="connsiteY404" fmla="*/ 6761017 h 6858000"/>
              <a:gd name="connsiteX405" fmla="*/ 2200380 w 7472601"/>
              <a:gd name="connsiteY405" fmla="*/ 6858000 h 6858000"/>
              <a:gd name="connsiteX406" fmla="*/ 2147507 w 7472601"/>
              <a:gd name="connsiteY406" fmla="*/ 6858000 h 6858000"/>
              <a:gd name="connsiteX407" fmla="*/ 2070668 w 7472601"/>
              <a:gd name="connsiteY407" fmla="*/ 6761520 h 6858000"/>
              <a:gd name="connsiteX408" fmla="*/ 1975142 w 7472601"/>
              <a:gd name="connsiteY408" fmla="*/ 6585570 h 6858000"/>
              <a:gd name="connsiteX409" fmla="*/ 2050035 w 7472601"/>
              <a:gd name="connsiteY409" fmla="*/ 6813345 h 6858000"/>
              <a:gd name="connsiteX410" fmla="*/ 2063025 w 7472601"/>
              <a:gd name="connsiteY410" fmla="*/ 6858000 h 6858000"/>
              <a:gd name="connsiteX411" fmla="*/ 2021675 w 7472601"/>
              <a:gd name="connsiteY411" fmla="*/ 6858000 h 6858000"/>
              <a:gd name="connsiteX412" fmla="*/ 2019308 w 7472601"/>
              <a:gd name="connsiteY412" fmla="*/ 6847118 h 6858000"/>
              <a:gd name="connsiteX413" fmla="*/ 1938835 w 7472601"/>
              <a:gd name="connsiteY413" fmla="*/ 6551160 h 6858000"/>
              <a:gd name="connsiteX414" fmla="*/ 1953230 w 7472601"/>
              <a:gd name="connsiteY414" fmla="*/ 6759699 h 6858000"/>
              <a:gd name="connsiteX415" fmla="*/ 1956763 w 7472601"/>
              <a:gd name="connsiteY415" fmla="*/ 6778191 h 6858000"/>
              <a:gd name="connsiteX416" fmla="*/ 1967925 w 7472601"/>
              <a:gd name="connsiteY416" fmla="*/ 6858000 h 6858000"/>
              <a:gd name="connsiteX417" fmla="*/ 1936622 w 7472601"/>
              <a:gd name="connsiteY417" fmla="*/ 6858000 h 6858000"/>
              <a:gd name="connsiteX418" fmla="*/ 1926261 w 7472601"/>
              <a:gd name="connsiteY418" fmla="*/ 6784064 h 6858000"/>
              <a:gd name="connsiteX419" fmla="*/ 1922724 w 7472601"/>
              <a:gd name="connsiteY419" fmla="*/ 6765577 h 6858000"/>
              <a:gd name="connsiteX420" fmla="*/ 1904650 w 7472601"/>
              <a:gd name="connsiteY420" fmla="*/ 6639616 h 6858000"/>
              <a:gd name="connsiteX421" fmla="*/ 1885273 w 7472601"/>
              <a:gd name="connsiteY421" fmla="*/ 6858000 h 6858000"/>
              <a:gd name="connsiteX422" fmla="*/ 1854363 w 7472601"/>
              <a:gd name="connsiteY422" fmla="*/ 6858000 h 6858000"/>
              <a:gd name="connsiteX423" fmla="*/ 1880391 w 7472601"/>
              <a:gd name="connsiteY423" fmla="*/ 6603796 h 6858000"/>
              <a:gd name="connsiteX424" fmla="*/ 1818273 w 7472601"/>
              <a:gd name="connsiteY424" fmla="*/ 6715729 h 6858000"/>
              <a:gd name="connsiteX425" fmla="*/ 1794691 w 7472601"/>
              <a:gd name="connsiteY425" fmla="*/ 6843239 h 6858000"/>
              <a:gd name="connsiteX426" fmla="*/ 1794914 w 7472601"/>
              <a:gd name="connsiteY426" fmla="*/ 6858000 h 6858000"/>
              <a:gd name="connsiteX427" fmla="*/ 1746128 w 7472601"/>
              <a:gd name="connsiteY427" fmla="*/ 6858000 h 6858000"/>
              <a:gd name="connsiteX428" fmla="*/ 1753934 w 7472601"/>
              <a:gd name="connsiteY428" fmla="*/ 6724796 h 6858000"/>
              <a:gd name="connsiteX429" fmla="*/ 1792053 w 7472601"/>
              <a:gd name="connsiteY429" fmla="*/ 6572396 h 6858000"/>
              <a:gd name="connsiteX430" fmla="*/ 1862248 w 7472601"/>
              <a:gd name="connsiteY430" fmla="*/ 6266397 h 6858000"/>
              <a:gd name="connsiteX431" fmla="*/ 1862250 w 7472601"/>
              <a:gd name="connsiteY431" fmla="*/ 6033531 h 6858000"/>
              <a:gd name="connsiteX432" fmla="*/ 1211999 w 7472601"/>
              <a:gd name="connsiteY432" fmla="*/ 6683610 h 6858000"/>
              <a:gd name="connsiteX433" fmla="*/ 1213266 w 7472601"/>
              <a:gd name="connsiteY433" fmla="*/ 6691947 h 6858000"/>
              <a:gd name="connsiteX434" fmla="*/ 1203370 w 7472601"/>
              <a:gd name="connsiteY434" fmla="*/ 6850676 h 6858000"/>
              <a:gd name="connsiteX435" fmla="*/ 1203671 w 7472601"/>
              <a:gd name="connsiteY435" fmla="*/ 6858000 h 6858000"/>
              <a:gd name="connsiteX436" fmla="*/ 1143180 w 7472601"/>
              <a:gd name="connsiteY436" fmla="*/ 6858000 h 6858000"/>
              <a:gd name="connsiteX437" fmla="*/ 1142176 w 7472601"/>
              <a:gd name="connsiteY437" fmla="*/ 6766045 h 6858000"/>
              <a:gd name="connsiteX438" fmla="*/ 1067484 w 7472601"/>
              <a:gd name="connsiteY438" fmla="*/ 6858000 h 6858000"/>
              <a:gd name="connsiteX439" fmla="*/ 953928 w 7472601"/>
              <a:gd name="connsiteY439" fmla="*/ 6858000 h 6858000"/>
              <a:gd name="connsiteX440" fmla="*/ 959715 w 7472601"/>
              <a:gd name="connsiteY440" fmla="*/ 6850185 h 6858000"/>
              <a:gd name="connsiteX441" fmla="*/ 1483788 w 7472601"/>
              <a:gd name="connsiteY441" fmla="*/ 6259174 h 6858000"/>
              <a:gd name="connsiteX442" fmla="*/ 1100671 w 7472601"/>
              <a:gd name="connsiteY442" fmla="*/ 6252137 h 6858000"/>
              <a:gd name="connsiteX443" fmla="*/ 1090144 w 7472601"/>
              <a:gd name="connsiteY443" fmla="*/ 6256748 h 6858000"/>
              <a:gd name="connsiteX444" fmla="*/ 1095872 w 7472601"/>
              <a:gd name="connsiteY444" fmla="*/ 6271892 h 6858000"/>
              <a:gd name="connsiteX445" fmla="*/ 262785 w 7472601"/>
              <a:gd name="connsiteY445" fmla="*/ 6845450 h 6858000"/>
              <a:gd name="connsiteX446" fmla="*/ 209968 w 7472601"/>
              <a:gd name="connsiteY446" fmla="*/ 6770713 h 6858000"/>
              <a:gd name="connsiteX447" fmla="*/ 873460 w 7472601"/>
              <a:gd name="connsiteY447" fmla="*/ 6253768 h 6858000"/>
              <a:gd name="connsiteX448" fmla="*/ 192686 w 7472601"/>
              <a:gd name="connsiteY448" fmla="*/ 5849257 h 6858000"/>
              <a:gd name="connsiteX449" fmla="*/ 4696 w 7472601"/>
              <a:gd name="connsiteY449" fmla="*/ 5697668 h 6858000"/>
              <a:gd name="connsiteX450" fmla="*/ 0 w 7472601"/>
              <a:gd name="connsiteY450" fmla="*/ 5689984 h 6858000"/>
              <a:gd name="connsiteX451" fmla="*/ 0 w 7472601"/>
              <a:gd name="connsiteY451" fmla="*/ 5513472 h 6858000"/>
              <a:gd name="connsiteX452" fmla="*/ 174101 w 7472601"/>
              <a:gd name="connsiteY452" fmla="*/ 5620277 h 6858000"/>
              <a:gd name="connsiteX453" fmla="*/ 891800 w 7472601"/>
              <a:gd name="connsiteY453" fmla="*/ 6036935 h 6858000"/>
              <a:gd name="connsiteX454" fmla="*/ 1072219 w 7472601"/>
              <a:gd name="connsiteY454" fmla="*/ 6169443 h 6858000"/>
              <a:gd name="connsiteX455" fmla="*/ 1074117 w 7472601"/>
              <a:gd name="connsiteY455" fmla="*/ 6170301 h 6858000"/>
              <a:gd name="connsiteX456" fmla="*/ 1083114 w 7472601"/>
              <a:gd name="connsiteY456" fmla="*/ 6174131 h 6858000"/>
              <a:gd name="connsiteX457" fmla="*/ 1543010 w 7472601"/>
              <a:gd name="connsiteY457" fmla="*/ 6191140 h 6858000"/>
              <a:gd name="connsiteX458" fmla="*/ 1551080 w 7472601"/>
              <a:gd name="connsiteY458" fmla="*/ 6195006 h 6858000"/>
              <a:gd name="connsiteX459" fmla="*/ 2345443 w 7472601"/>
              <a:gd name="connsiteY459" fmla="*/ 5549882 h 6858000"/>
              <a:gd name="connsiteX460" fmla="*/ 1721499 w 7472601"/>
              <a:gd name="connsiteY460" fmla="*/ 5599969 h 6858000"/>
              <a:gd name="connsiteX461" fmla="*/ 767716 w 7472601"/>
              <a:gd name="connsiteY461" fmla="*/ 5472768 h 6858000"/>
              <a:gd name="connsiteX462" fmla="*/ 722147 w 7472601"/>
              <a:gd name="connsiteY462" fmla="*/ 5393091 h 6858000"/>
              <a:gd name="connsiteX463" fmla="*/ 1485552 w 7472601"/>
              <a:gd name="connsiteY463" fmla="*/ 5313202 h 6858000"/>
              <a:gd name="connsiteX464" fmla="*/ 2143004 w 7472601"/>
              <a:gd name="connsiteY464" fmla="*/ 5402420 h 6858000"/>
              <a:gd name="connsiteX465" fmla="*/ 1933391 w 7472601"/>
              <a:gd name="connsiteY465" fmla="*/ 5156971 h 6858000"/>
              <a:gd name="connsiteX466" fmla="*/ 1827118 w 7472601"/>
              <a:gd name="connsiteY466" fmla="*/ 4968410 h 6858000"/>
              <a:gd name="connsiteX467" fmla="*/ 1837349 w 7472601"/>
              <a:gd name="connsiteY467" fmla="*/ 4956357 h 6858000"/>
              <a:gd name="connsiteX468" fmla="*/ 2162835 w 7472601"/>
              <a:gd name="connsiteY468" fmla="*/ 5187853 h 6858000"/>
              <a:gd name="connsiteX469" fmla="*/ 2257167 w 7472601"/>
              <a:gd name="connsiteY469" fmla="*/ 5462123 h 6858000"/>
              <a:gd name="connsiteX470" fmla="*/ 2261598 w 7472601"/>
              <a:gd name="connsiteY470" fmla="*/ 5467998 h 6858000"/>
              <a:gd name="connsiteX471" fmla="*/ 2437177 w 7472601"/>
              <a:gd name="connsiteY471" fmla="*/ 5479608 h 6858000"/>
              <a:gd name="connsiteX472" fmla="*/ 2445247 w 7472601"/>
              <a:gd name="connsiteY472" fmla="*/ 5483476 h 6858000"/>
              <a:gd name="connsiteX473" fmla="*/ 2743626 w 7472601"/>
              <a:gd name="connsiteY473" fmla="*/ 5304819 h 6858000"/>
              <a:gd name="connsiteX474" fmla="*/ 3048102 w 7472601"/>
              <a:gd name="connsiteY474" fmla="*/ 5150595 h 6858000"/>
              <a:gd name="connsiteX475" fmla="*/ 1799414 w 7472601"/>
              <a:gd name="connsiteY475" fmla="*/ 4694732 h 6858000"/>
              <a:gd name="connsiteX476" fmla="*/ 1771735 w 7472601"/>
              <a:gd name="connsiteY476" fmla="*/ 4619929 h 6858000"/>
              <a:gd name="connsiteX477" fmla="*/ 3104273 w 7472601"/>
              <a:gd name="connsiteY477" fmla="*/ 5076159 h 6858000"/>
              <a:gd name="connsiteX478" fmla="*/ 3113245 w 7472601"/>
              <a:gd name="connsiteY478" fmla="*/ 5090705 h 6858000"/>
              <a:gd name="connsiteX479" fmla="*/ 3126294 w 7472601"/>
              <a:gd name="connsiteY479" fmla="*/ 5114400 h 6858000"/>
              <a:gd name="connsiteX480" fmla="*/ 3937433 w 7472601"/>
              <a:gd name="connsiteY480" fmla="*/ 4830473 h 6858000"/>
              <a:gd name="connsiteX481" fmla="*/ 3590475 w 7472601"/>
              <a:gd name="connsiteY481" fmla="*/ 4597974 h 6858000"/>
              <a:gd name="connsiteX482" fmla="*/ 3100264 w 7472601"/>
              <a:gd name="connsiteY482" fmla="*/ 4579845 h 6858000"/>
              <a:gd name="connsiteX483" fmla="*/ 2183576 w 7472601"/>
              <a:gd name="connsiteY483" fmla="*/ 4227150 h 6858000"/>
              <a:gd name="connsiteX484" fmla="*/ 2151029 w 7472601"/>
              <a:gd name="connsiteY484" fmla="*/ 4146947 h 6858000"/>
              <a:gd name="connsiteX485" fmla="*/ 3563434 w 7472601"/>
              <a:gd name="connsiteY485" fmla="*/ 4469115 h 6858000"/>
              <a:gd name="connsiteX486" fmla="*/ 3177952 w 7472601"/>
              <a:gd name="connsiteY486" fmla="*/ 3657386 h 6858000"/>
              <a:gd name="connsiteX487" fmla="*/ 3189263 w 7472601"/>
              <a:gd name="connsiteY487" fmla="*/ 3625726 h 6858000"/>
              <a:gd name="connsiteX488" fmla="*/ 3560912 w 7472601"/>
              <a:gd name="connsiteY488" fmla="*/ 4079863 h 6858000"/>
              <a:gd name="connsiteX489" fmla="*/ 3626636 w 7472601"/>
              <a:gd name="connsiteY489" fmla="*/ 4512230 h 6858000"/>
              <a:gd name="connsiteX490" fmla="*/ 3653088 w 7472601"/>
              <a:gd name="connsiteY490" fmla="*/ 4521417 h 6858000"/>
              <a:gd name="connsiteX491" fmla="*/ 3988128 w 7472601"/>
              <a:gd name="connsiteY491" fmla="*/ 4817267 h 6858000"/>
              <a:gd name="connsiteX492" fmla="*/ 4830582 w 7472601"/>
              <a:gd name="connsiteY492" fmla="*/ 4676000 h 6858000"/>
              <a:gd name="connsiteX493" fmla="*/ 4830100 w 7472601"/>
              <a:gd name="connsiteY493" fmla="*/ 4675554 h 6858000"/>
              <a:gd name="connsiteX494" fmla="*/ 4036318 w 7472601"/>
              <a:gd name="connsiteY494" fmla="*/ 4147013 h 6858000"/>
              <a:gd name="connsiteX495" fmla="*/ 3432098 w 7472601"/>
              <a:gd name="connsiteY495" fmla="*/ 3537312 h 6858000"/>
              <a:gd name="connsiteX496" fmla="*/ 3446761 w 7472601"/>
              <a:gd name="connsiteY496" fmla="*/ 3461278 h 6858000"/>
              <a:gd name="connsiteX497" fmla="*/ 4419733 w 7472601"/>
              <a:gd name="connsiteY497" fmla="*/ 3963555 h 6858000"/>
              <a:gd name="connsiteX498" fmla="*/ 4781371 w 7472601"/>
              <a:gd name="connsiteY498" fmla="*/ 4458604 h 6858000"/>
              <a:gd name="connsiteX499" fmla="*/ 4780440 w 7472601"/>
              <a:gd name="connsiteY499" fmla="*/ 4470290 h 6858000"/>
              <a:gd name="connsiteX500" fmla="*/ 4898954 w 7472601"/>
              <a:gd name="connsiteY500" fmla="*/ 4662092 h 6858000"/>
              <a:gd name="connsiteX501" fmla="*/ 4900699 w 7472601"/>
              <a:gd name="connsiteY501" fmla="*/ 4670867 h 6858000"/>
              <a:gd name="connsiteX502" fmla="*/ 5714511 w 7472601"/>
              <a:gd name="connsiteY502" fmla="*/ 4663483 h 6858000"/>
              <a:gd name="connsiteX503" fmla="*/ 5464793 w 7472601"/>
              <a:gd name="connsiteY503" fmla="*/ 4393556 h 6858000"/>
              <a:gd name="connsiteX504" fmla="*/ 5461897 w 7472601"/>
              <a:gd name="connsiteY504" fmla="*/ 4390879 h 6858000"/>
              <a:gd name="connsiteX505" fmla="*/ 4294126 w 7472601"/>
              <a:gd name="connsiteY505" fmla="*/ 3303048 h 6858000"/>
              <a:gd name="connsiteX506" fmla="*/ 4305321 w 7472601"/>
              <a:gd name="connsiteY506" fmla="*/ 3256953 h 6858000"/>
              <a:gd name="connsiteX507" fmla="*/ 4949299 w 7472601"/>
              <a:gd name="connsiteY507" fmla="*/ 3766336 h 6858000"/>
              <a:gd name="connsiteX508" fmla="*/ 5291452 w 7472601"/>
              <a:gd name="connsiteY508" fmla="*/ 4076801 h 6858000"/>
              <a:gd name="connsiteX509" fmla="*/ 5434998 w 7472601"/>
              <a:gd name="connsiteY509" fmla="*/ 4254100 h 6858000"/>
              <a:gd name="connsiteX510" fmla="*/ 5351015 w 7472601"/>
              <a:gd name="connsiteY510" fmla="*/ 3760989 h 6858000"/>
              <a:gd name="connsiteX511" fmla="*/ 5413780 w 7472601"/>
              <a:gd name="connsiteY511" fmla="*/ 2966265 h 6858000"/>
              <a:gd name="connsiteX512" fmla="*/ 5425627 w 7472601"/>
              <a:gd name="connsiteY512" fmla="*/ 2954192 h 6858000"/>
              <a:gd name="connsiteX513" fmla="*/ 6604735 w 7472601"/>
              <a:gd name="connsiteY513" fmla="*/ 2041381 h 6858000"/>
              <a:gd name="connsiteX514" fmla="*/ 7204487 w 7472601"/>
              <a:gd name="connsiteY514" fmla="*/ 2742112 h 6858000"/>
              <a:gd name="connsiteX515" fmla="*/ 7131592 w 7472601"/>
              <a:gd name="connsiteY515" fmla="*/ 2672096 h 6858000"/>
              <a:gd name="connsiteX516" fmla="*/ 6996344 w 7472601"/>
              <a:gd name="connsiteY516" fmla="*/ 2518310 h 6858000"/>
              <a:gd name="connsiteX517" fmla="*/ 6735495 w 7472601"/>
              <a:gd name="connsiteY517" fmla="*/ 2196890 h 6858000"/>
              <a:gd name="connsiteX518" fmla="*/ 6721901 w 7472601"/>
              <a:gd name="connsiteY518" fmla="*/ 2179274 h 6858000"/>
              <a:gd name="connsiteX519" fmla="*/ 6604735 w 7472601"/>
              <a:gd name="connsiteY519" fmla="*/ 2041381 h 6858000"/>
              <a:gd name="connsiteX520" fmla="*/ 6591670 w 7472601"/>
              <a:gd name="connsiteY520" fmla="*/ 1988277 h 6858000"/>
              <a:gd name="connsiteX521" fmla="*/ 6747349 w 7472601"/>
              <a:gd name="connsiteY521" fmla="*/ 2160069 h 6858000"/>
              <a:gd name="connsiteX522" fmla="*/ 6760943 w 7472601"/>
              <a:gd name="connsiteY522" fmla="*/ 2177686 h 6858000"/>
              <a:gd name="connsiteX523" fmla="*/ 7021065 w 7472601"/>
              <a:gd name="connsiteY523" fmla="*/ 2498102 h 6858000"/>
              <a:gd name="connsiteX524" fmla="*/ 7155223 w 7472601"/>
              <a:gd name="connsiteY524" fmla="*/ 2650386 h 6858000"/>
              <a:gd name="connsiteX525" fmla="*/ 7203167 w 7472601"/>
              <a:gd name="connsiteY525" fmla="*/ 2697288 h 6858000"/>
              <a:gd name="connsiteX526" fmla="*/ 6937703 w 7472601"/>
              <a:gd name="connsiteY526" fmla="*/ 2321981 h 6858000"/>
              <a:gd name="connsiteX527" fmla="*/ 6591670 w 7472601"/>
              <a:gd name="connsiteY527" fmla="*/ 1988277 h 6858000"/>
              <a:gd name="connsiteX528" fmla="*/ 5798671 w 7472601"/>
              <a:gd name="connsiteY528" fmla="*/ 1981601 h 6858000"/>
              <a:gd name="connsiteX529" fmla="*/ 5754709 w 7472601"/>
              <a:gd name="connsiteY529" fmla="*/ 2071454 h 6858000"/>
              <a:gd name="connsiteX530" fmla="*/ 5763044 w 7472601"/>
              <a:gd name="connsiteY530" fmla="*/ 2842206 h 6858000"/>
              <a:gd name="connsiteX531" fmla="*/ 5764974 w 7472601"/>
              <a:gd name="connsiteY531" fmla="*/ 2799609 h 6858000"/>
              <a:gd name="connsiteX532" fmla="*/ 5767665 w 7472601"/>
              <a:gd name="connsiteY532" fmla="*/ 2666409 h 6858000"/>
              <a:gd name="connsiteX533" fmla="*/ 5763055 w 7472601"/>
              <a:gd name="connsiteY533" fmla="*/ 2579705 h 6858000"/>
              <a:gd name="connsiteX534" fmla="*/ 5758079 w 7472601"/>
              <a:gd name="connsiteY534" fmla="*/ 2492508 h 6858000"/>
              <a:gd name="connsiteX535" fmla="*/ 5779325 w 7472601"/>
              <a:gd name="connsiteY535" fmla="*/ 2197069 h 6858000"/>
              <a:gd name="connsiteX536" fmla="*/ 5798671 w 7472601"/>
              <a:gd name="connsiteY536" fmla="*/ 1981601 h 6858000"/>
              <a:gd name="connsiteX537" fmla="*/ 5829202 w 7472601"/>
              <a:gd name="connsiteY537" fmla="*/ 1971679 h 6858000"/>
              <a:gd name="connsiteX538" fmla="*/ 5809558 w 7472601"/>
              <a:gd name="connsiteY538" fmla="*/ 2198043 h 6858000"/>
              <a:gd name="connsiteX539" fmla="*/ 5788653 w 7472601"/>
              <a:gd name="connsiteY539" fmla="*/ 2489430 h 6858000"/>
              <a:gd name="connsiteX540" fmla="*/ 5793439 w 7472601"/>
              <a:gd name="connsiteY540" fmla="*/ 2575235 h 6858000"/>
              <a:gd name="connsiteX541" fmla="*/ 5796837 w 7472601"/>
              <a:gd name="connsiteY541" fmla="*/ 2637633 h 6858000"/>
              <a:gd name="connsiteX542" fmla="*/ 5818614 w 7472601"/>
              <a:gd name="connsiteY542" fmla="*/ 2473055 h 6858000"/>
              <a:gd name="connsiteX543" fmla="*/ 5829202 w 7472601"/>
              <a:gd name="connsiteY543" fmla="*/ 1971679 h 6858000"/>
              <a:gd name="connsiteX544" fmla="*/ 5911389 w 7472601"/>
              <a:gd name="connsiteY544" fmla="*/ 1898371 h 6858000"/>
              <a:gd name="connsiteX545" fmla="*/ 6237627 w 7472601"/>
              <a:gd name="connsiteY545" fmla="*/ 2231921 h 6858000"/>
              <a:gd name="connsiteX546" fmla="*/ 5911389 w 7472601"/>
              <a:gd name="connsiteY546" fmla="*/ 1898371 h 6858000"/>
              <a:gd name="connsiteX547" fmla="*/ 6944437 w 7472601"/>
              <a:gd name="connsiteY547" fmla="*/ 1575402 h 6858000"/>
              <a:gd name="connsiteX548" fmla="*/ 6304730 w 7472601"/>
              <a:gd name="connsiteY548" fmla="*/ 1766654 h 6858000"/>
              <a:gd name="connsiteX549" fmla="*/ 6944437 w 7472601"/>
              <a:gd name="connsiteY549" fmla="*/ 1575402 h 6858000"/>
              <a:gd name="connsiteX550" fmla="*/ 7019523 w 7472601"/>
              <a:gd name="connsiteY550" fmla="*/ 1519450 h 6858000"/>
              <a:gd name="connsiteX551" fmla="*/ 6298091 w 7472601"/>
              <a:gd name="connsiteY551" fmla="*/ 1737122 h 6858000"/>
              <a:gd name="connsiteX552" fmla="*/ 7019523 w 7472601"/>
              <a:gd name="connsiteY552" fmla="*/ 1519450 h 6858000"/>
              <a:gd name="connsiteX553" fmla="*/ 2399523 w 7472601"/>
              <a:gd name="connsiteY553" fmla="*/ 1428234 h 6858000"/>
              <a:gd name="connsiteX554" fmla="*/ 2224982 w 7472601"/>
              <a:gd name="connsiteY554" fmla="*/ 1826201 h 6858000"/>
              <a:gd name="connsiteX555" fmla="*/ 2096099 w 7472601"/>
              <a:gd name="connsiteY555" fmla="*/ 2345900 h 6858000"/>
              <a:gd name="connsiteX556" fmla="*/ 2283317 w 7472601"/>
              <a:gd name="connsiteY556" fmla="*/ 1796925 h 6858000"/>
              <a:gd name="connsiteX557" fmla="*/ 2399523 w 7472601"/>
              <a:gd name="connsiteY557" fmla="*/ 1428234 h 6858000"/>
              <a:gd name="connsiteX558" fmla="*/ 2448558 w 7472601"/>
              <a:gd name="connsiteY558" fmla="*/ 1373435 h 6858000"/>
              <a:gd name="connsiteX559" fmla="*/ 2312521 w 7472601"/>
              <a:gd name="connsiteY559" fmla="*/ 1806140 h 6858000"/>
              <a:gd name="connsiteX560" fmla="*/ 2127533 w 7472601"/>
              <a:gd name="connsiteY560" fmla="*/ 2348380 h 6858000"/>
              <a:gd name="connsiteX561" fmla="*/ 2358080 w 7472601"/>
              <a:gd name="connsiteY561" fmla="*/ 1866134 h 6858000"/>
              <a:gd name="connsiteX562" fmla="*/ 2407436 w 7472601"/>
              <a:gd name="connsiteY562" fmla="*/ 1651070 h 6858000"/>
              <a:gd name="connsiteX563" fmla="*/ 2448558 w 7472601"/>
              <a:gd name="connsiteY563" fmla="*/ 1373435 h 6858000"/>
              <a:gd name="connsiteX564" fmla="*/ 278707 w 7472601"/>
              <a:gd name="connsiteY564" fmla="*/ 1352270 h 6858000"/>
              <a:gd name="connsiteX565" fmla="*/ 321570 w 7472601"/>
              <a:gd name="connsiteY565" fmla="*/ 1861610 h 6858000"/>
              <a:gd name="connsiteX566" fmla="*/ 294281 w 7472601"/>
              <a:gd name="connsiteY566" fmla="*/ 1440658 h 6858000"/>
              <a:gd name="connsiteX567" fmla="*/ 278707 w 7472601"/>
              <a:gd name="connsiteY567" fmla="*/ 1352270 h 6858000"/>
              <a:gd name="connsiteX568" fmla="*/ 1423821 w 7472601"/>
              <a:gd name="connsiteY568" fmla="*/ 1351958 h 6858000"/>
              <a:gd name="connsiteX569" fmla="*/ 1638521 w 7472601"/>
              <a:gd name="connsiteY569" fmla="*/ 1908470 h 6858000"/>
              <a:gd name="connsiteX570" fmla="*/ 1754199 w 7472601"/>
              <a:gd name="connsiteY570" fmla="*/ 2149284 h 6858000"/>
              <a:gd name="connsiteX571" fmla="*/ 1908359 w 7472601"/>
              <a:gd name="connsiteY571" fmla="*/ 2364988 h 6858000"/>
              <a:gd name="connsiteX572" fmla="*/ 1647661 w 7472601"/>
              <a:gd name="connsiteY572" fmla="*/ 1825945 h 6858000"/>
              <a:gd name="connsiteX573" fmla="*/ 1423821 w 7472601"/>
              <a:gd name="connsiteY573" fmla="*/ 1351958 h 6858000"/>
              <a:gd name="connsiteX574" fmla="*/ 1431890 w 7472601"/>
              <a:gd name="connsiteY574" fmla="*/ 1306475 h 6858000"/>
              <a:gd name="connsiteX575" fmla="*/ 1507597 w 7472601"/>
              <a:gd name="connsiteY575" fmla="*/ 1446132 h 6858000"/>
              <a:gd name="connsiteX576" fmla="*/ 1674586 w 7472601"/>
              <a:gd name="connsiteY576" fmla="*/ 1813832 h 6858000"/>
              <a:gd name="connsiteX577" fmla="*/ 1815950 w 7472601"/>
              <a:gd name="connsiteY577" fmla="*/ 2128564 h 6858000"/>
              <a:gd name="connsiteX578" fmla="*/ 1984242 w 7472601"/>
              <a:gd name="connsiteY578" fmla="*/ 2430829 h 6858000"/>
              <a:gd name="connsiteX579" fmla="*/ 2014023 w 7472601"/>
              <a:gd name="connsiteY579" fmla="*/ 2450995 h 6858000"/>
              <a:gd name="connsiteX580" fmla="*/ 1747337 w 7472601"/>
              <a:gd name="connsiteY580" fmla="*/ 1855264 h 6858000"/>
              <a:gd name="connsiteX581" fmla="*/ 1533749 w 7472601"/>
              <a:gd name="connsiteY581" fmla="*/ 1478656 h 6858000"/>
              <a:gd name="connsiteX582" fmla="*/ 1431890 w 7472601"/>
              <a:gd name="connsiteY582" fmla="*/ 1306475 h 6858000"/>
              <a:gd name="connsiteX583" fmla="*/ 5052692 w 7472601"/>
              <a:gd name="connsiteY583" fmla="*/ 1292994 h 6858000"/>
              <a:gd name="connsiteX584" fmla="*/ 5200661 w 7472601"/>
              <a:gd name="connsiteY584" fmla="*/ 1635186 h 6858000"/>
              <a:gd name="connsiteX585" fmla="*/ 5297138 w 7472601"/>
              <a:gd name="connsiteY585" fmla="*/ 1906351 h 6858000"/>
              <a:gd name="connsiteX586" fmla="*/ 5052692 w 7472601"/>
              <a:gd name="connsiteY586" fmla="*/ 1292994 h 6858000"/>
              <a:gd name="connsiteX587" fmla="*/ 5009948 w 7472601"/>
              <a:gd name="connsiteY587" fmla="*/ 1273619 h 6858000"/>
              <a:gd name="connsiteX588" fmla="*/ 5121777 w 7472601"/>
              <a:gd name="connsiteY588" fmla="*/ 1654213 h 6858000"/>
              <a:gd name="connsiteX589" fmla="*/ 5293545 w 7472601"/>
              <a:gd name="connsiteY589" fmla="*/ 2072247 h 6858000"/>
              <a:gd name="connsiteX590" fmla="*/ 5294042 w 7472601"/>
              <a:gd name="connsiteY590" fmla="*/ 2065019 h 6858000"/>
              <a:gd name="connsiteX591" fmla="*/ 5171936 w 7472601"/>
              <a:gd name="connsiteY591" fmla="*/ 1647613 h 6858000"/>
              <a:gd name="connsiteX592" fmla="*/ 5009948 w 7472601"/>
              <a:gd name="connsiteY592" fmla="*/ 1273619 h 6858000"/>
              <a:gd name="connsiteX593" fmla="*/ 655236 w 7472601"/>
              <a:gd name="connsiteY593" fmla="*/ 1268632 h 6858000"/>
              <a:gd name="connsiteX594" fmla="*/ 839521 w 7472601"/>
              <a:gd name="connsiteY594" fmla="*/ 1685315 h 6858000"/>
              <a:gd name="connsiteX595" fmla="*/ 1109416 w 7472601"/>
              <a:gd name="connsiteY595" fmla="*/ 2061663 h 6858000"/>
              <a:gd name="connsiteX596" fmla="*/ 1298300 w 7472601"/>
              <a:gd name="connsiteY596" fmla="*/ 2247742 h 6858000"/>
              <a:gd name="connsiteX597" fmla="*/ 1125871 w 7472601"/>
              <a:gd name="connsiteY597" fmla="*/ 1989513 h 6858000"/>
              <a:gd name="connsiteX598" fmla="*/ 981574 w 7472601"/>
              <a:gd name="connsiteY598" fmla="*/ 1783157 h 6858000"/>
              <a:gd name="connsiteX599" fmla="*/ 922198 w 7472601"/>
              <a:gd name="connsiteY599" fmla="*/ 1677437 h 6858000"/>
              <a:gd name="connsiteX600" fmla="*/ 869293 w 7472601"/>
              <a:gd name="connsiteY600" fmla="*/ 1583214 h 6858000"/>
              <a:gd name="connsiteX601" fmla="*/ 751431 w 7472601"/>
              <a:gd name="connsiteY601" fmla="*/ 1405731 h 6858000"/>
              <a:gd name="connsiteX602" fmla="*/ 655236 w 7472601"/>
              <a:gd name="connsiteY602" fmla="*/ 1268632 h 6858000"/>
              <a:gd name="connsiteX603" fmla="*/ 6516292 w 7472601"/>
              <a:gd name="connsiteY603" fmla="*/ 1263064 h 6858000"/>
              <a:gd name="connsiteX604" fmla="*/ 5736320 w 7472601"/>
              <a:gd name="connsiteY604" fmla="*/ 1501803 h 6858000"/>
              <a:gd name="connsiteX605" fmla="*/ 6516292 w 7472601"/>
              <a:gd name="connsiteY605" fmla="*/ 1263064 h 6858000"/>
              <a:gd name="connsiteX606" fmla="*/ 291466 w 7472601"/>
              <a:gd name="connsiteY606" fmla="*/ 1250369 h 6858000"/>
              <a:gd name="connsiteX607" fmla="*/ 323180 w 7472601"/>
              <a:gd name="connsiteY607" fmla="*/ 1435283 h 6858000"/>
              <a:gd name="connsiteX608" fmla="*/ 349381 w 7472601"/>
              <a:gd name="connsiteY608" fmla="*/ 1875041 h 6858000"/>
              <a:gd name="connsiteX609" fmla="*/ 374363 w 7472601"/>
              <a:gd name="connsiteY609" fmla="*/ 1506494 h 6858000"/>
              <a:gd name="connsiteX610" fmla="*/ 302168 w 7472601"/>
              <a:gd name="connsiteY610" fmla="*/ 1274495 h 6858000"/>
              <a:gd name="connsiteX611" fmla="*/ 291466 w 7472601"/>
              <a:gd name="connsiteY611" fmla="*/ 1250369 h 6858000"/>
              <a:gd name="connsiteX612" fmla="*/ 678222 w 7472601"/>
              <a:gd name="connsiteY612" fmla="*/ 1248670 h 6858000"/>
              <a:gd name="connsiteX613" fmla="*/ 775536 w 7472601"/>
              <a:gd name="connsiteY613" fmla="*/ 1388015 h 6858000"/>
              <a:gd name="connsiteX614" fmla="*/ 894529 w 7472601"/>
              <a:gd name="connsiteY614" fmla="*/ 1567739 h 6858000"/>
              <a:gd name="connsiteX615" fmla="*/ 948000 w 7472601"/>
              <a:gd name="connsiteY615" fmla="*/ 1663088 h 6858000"/>
              <a:gd name="connsiteX616" fmla="*/ 1006812 w 7472601"/>
              <a:gd name="connsiteY616" fmla="*/ 1767683 h 6858000"/>
              <a:gd name="connsiteX617" fmla="*/ 1149133 w 7472601"/>
              <a:gd name="connsiteY617" fmla="*/ 1971513 h 6858000"/>
              <a:gd name="connsiteX618" fmla="*/ 1333952 w 7472601"/>
              <a:gd name="connsiteY618" fmla="*/ 2251620 h 6858000"/>
              <a:gd name="connsiteX619" fmla="*/ 1337329 w 7472601"/>
              <a:gd name="connsiteY619" fmla="*/ 2258350 h 6858000"/>
              <a:gd name="connsiteX620" fmla="*/ 1014726 w 7472601"/>
              <a:gd name="connsiteY620" fmla="*/ 1615556 h 6858000"/>
              <a:gd name="connsiteX621" fmla="*/ 678222 w 7472601"/>
              <a:gd name="connsiteY621" fmla="*/ 1248670 h 6858000"/>
              <a:gd name="connsiteX622" fmla="*/ 6691602 w 7472601"/>
              <a:gd name="connsiteY622" fmla="*/ 1140573 h 6858000"/>
              <a:gd name="connsiteX623" fmla="*/ 6571100 w 7472601"/>
              <a:gd name="connsiteY623" fmla="*/ 1183662 h 6858000"/>
              <a:gd name="connsiteX624" fmla="*/ 6241687 w 7472601"/>
              <a:gd name="connsiteY624" fmla="*/ 1257600 h 6858000"/>
              <a:gd name="connsiteX625" fmla="*/ 5693009 w 7472601"/>
              <a:gd name="connsiteY625" fmla="*/ 1478256 h 6858000"/>
              <a:gd name="connsiteX626" fmla="*/ 6548420 w 7472601"/>
              <a:gd name="connsiteY626" fmla="*/ 1214599 h 6858000"/>
              <a:gd name="connsiteX627" fmla="*/ 6605473 w 7472601"/>
              <a:gd name="connsiteY627" fmla="*/ 1184686 h 6858000"/>
              <a:gd name="connsiteX628" fmla="*/ 6691602 w 7472601"/>
              <a:gd name="connsiteY628" fmla="*/ 1140573 h 6858000"/>
              <a:gd name="connsiteX629" fmla="*/ 4002475 w 7472601"/>
              <a:gd name="connsiteY629" fmla="*/ 1037802 h 6858000"/>
              <a:gd name="connsiteX630" fmla="*/ 4000324 w 7472601"/>
              <a:gd name="connsiteY630" fmla="*/ 1039362 h 6858000"/>
              <a:gd name="connsiteX631" fmla="*/ 4002862 w 7472601"/>
              <a:gd name="connsiteY631" fmla="*/ 1042866 h 6858000"/>
              <a:gd name="connsiteX632" fmla="*/ 4002475 w 7472601"/>
              <a:gd name="connsiteY632" fmla="*/ 1037802 h 6858000"/>
              <a:gd name="connsiteX633" fmla="*/ 506322 w 7472601"/>
              <a:gd name="connsiteY633" fmla="*/ 1020997 h 6858000"/>
              <a:gd name="connsiteX634" fmla="*/ 533068 w 7472601"/>
              <a:gd name="connsiteY634" fmla="*/ 1029409 h 6858000"/>
              <a:gd name="connsiteX635" fmla="*/ 1232525 w 7472601"/>
              <a:gd name="connsiteY635" fmla="*/ 1804675 h 6858000"/>
              <a:gd name="connsiteX636" fmla="*/ 1388858 w 7472601"/>
              <a:gd name="connsiteY636" fmla="*/ 2368011 h 6858000"/>
              <a:gd name="connsiteX637" fmla="*/ 1384098 w 7472601"/>
              <a:gd name="connsiteY637" fmla="*/ 2378125 h 6858000"/>
              <a:gd name="connsiteX638" fmla="*/ 1425393 w 7472601"/>
              <a:gd name="connsiteY638" fmla="*/ 2589124 h 6858000"/>
              <a:gd name="connsiteX639" fmla="*/ 1424001 w 7472601"/>
              <a:gd name="connsiteY639" fmla="*/ 2597541 h 6858000"/>
              <a:gd name="connsiteX640" fmla="*/ 2152729 w 7472601"/>
              <a:gd name="connsiteY640" fmla="*/ 2864487 h 6858000"/>
              <a:gd name="connsiteX641" fmla="*/ 2020609 w 7472601"/>
              <a:gd name="connsiteY641" fmla="*/ 2539671 h 6858000"/>
              <a:gd name="connsiteX642" fmla="*/ 2018920 w 7472601"/>
              <a:gd name="connsiteY642" fmla="*/ 2536309 h 6858000"/>
              <a:gd name="connsiteX643" fmla="*/ 1342441 w 7472601"/>
              <a:gd name="connsiteY643" fmla="*/ 1173017 h 6858000"/>
              <a:gd name="connsiteX644" fmla="*/ 1367925 w 7472601"/>
              <a:gd name="connsiteY644" fmla="*/ 1135648 h 6858000"/>
              <a:gd name="connsiteX645" fmla="*/ 1771401 w 7472601"/>
              <a:gd name="connsiteY645" fmla="*/ 1806673 h 6858000"/>
              <a:gd name="connsiteX646" fmla="*/ 1972385 w 7472601"/>
              <a:gd name="connsiteY646" fmla="*/ 2198735 h 6858000"/>
              <a:gd name="connsiteX647" fmla="*/ 2040892 w 7472601"/>
              <a:gd name="connsiteY647" fmla="*/ 2405205 h 6858000"/>
              <a:gd name="connsiteX648" fmla="*/ 2131689 w 7472601"/>
              <a:gd name="connsiteY648" fmla="*/ 1936926 h 6858000"/>
              <a:gd name="connsiteX649" fmla="*/ 2454820 w 7472601"/>
              <a:gd name="connsiteY649" fmla="*/ 1248808 h 6858000"/>
              <a:gd name="connsiteX650" fmla="*/ 2492512 w 7472601"/>
              <a:gd name="connsiteY650" fmla="*/ 1302920 h 6858000"/>
              <a:gd name="connsiteX651" fmla="*/ 2081216 w 7472601"/>
              <a:gd name="connsiteY651" fmla="*/ 2527513 h 6858000"/>
              <a:gd name="connsiteX652" fmla="*/ 2081211 w 7472601"/>
              <a:gd name="connsiteY652" fmla="*/ 2528916 h 6858000"/>
              <a:gd name="connsiteX653" fmla="*/ 2199067 w 7472601"/>
              <a:gd name="connsiteY653" fmla="*/ 2884061 h 6858000"/>
              <a:gd name="connsiteX654" fmla="*/ 3192586 w 7472601"/>
              <a:gd name="connsiteY654" fmla="*/ 3411496 h 6858000"/>
              <a:gd name="connsiteX655" fmla="*/ 3182620 w 7472601"/>
              <a:gd name="connsiteY655" fmla="*/ 3483279 h 6858000"/>
              <a:gd name="connsiteX656" fmla="*/ 2435119 w 7472601"/>
              <a:gd name="connsiteY656" fmla="*/ 3080173 h 6858000"/>
              <a:gd name="connsiteX657" fmla="*/ 2410152 w 7472601"/>
              <a:gd name="connsiteY657" fmla="*/ 3063751 h 6858000"/>
              <a:gd name="connsiteX658" fmla="*/ 2408099 w 7472601"/>
              <a:gd name="connsiteY658" fmla="*/ 3064403 h 6858000"/>
              <a:gd name="connsiteX659" fmla="*/ 2407218 w 7472601"/>
              <a:gd name="connsiteY659" fmla="*/ 3070324 h 6858000"/>
              <a:gd name="connsiteX660" fmla="*/ 2380138 w 7472601"/>
              <a:gd name="connsiteY660" fmla="*/ 3099341 h 6858000"/>
              <a:gd name="connsiteX661" fmla="*/ 1765923 w 7472601"/>
              <a:gd name="connsiteY661" fmla="*/ 3581043 h 6858000"/>
              <a:gd name="connsiteX662" fmla="*/ 1702258 w 7472601"/>
              <a:gd name="connsiteY662" fmla="*/ 3612286 h 6858000"/>
              <a:gd name="connsiteX663" fmla="*/ 1538370 w 7472601"/>
              <a:gd name="connsiteY663" fmla="*/ 3811804 h 6858000"/>
              <a:gd name="connsiteX664" fmla="*/ 542867 w 7472601"/>
              <a:gd name="connsiteY664" fmla="*/ 4944092 h 6858000"/>
              <a:gd name="connsiteX665" fmla="*/ 515800 w 7472601"/>
              <a:gd name="connsiteY665" fmla="*/ 4862180 h 6858000"/>
              <a:gd name="connsiteX666" fmla="*/ 909145 w 7472601"/>
              <a:gd name="connsiteY666" fmla="*/ 4199225 h 6858000"/>
              <a:gd name="connsiteX667" fmla="*/ 1214067 w 7472601"/>
              <a:gd name="connsiteY667" fmla="*/ 3908561 h 6858000"/>
              <a:gd name="connsiteX668" fmla="*/ 640967 w 7472601"/>
              <a:gd name="connsiteY668" fmla="*/ 4105601 h 6858000"/>
              <a:gd name="connsiteX669" fmla="*/ 112563 w 7472601"/>
              <a:gd name="connsiteY669" fmla="*/ 4396952 h 6858000"/>
              <a:gd name="connsiteX670" fmla="*/ 0 w 7472601"/>
              <a:gd name="connsiteY670" fmla="*/ 4466006 h 6858000"/>
              <a:gd name="connsiteX671" fmla="*/ 0 w 7472601"/>
              <a:gd name="connsiteY671" fmla="*/ 4233763 h 6858000"/>
              <a:gd name="connsiteX672" fmla="*/ 36881 w 7472601"/>
              <a:gd name="connsiteY672" fmla="*/ 4200118 h 6858000"/>
              <a:gd name="connsiteX673" fmla="*/ 910534 w 7472601"/>
              <a:gd name="connsiteY673" fmla="*/ 3629753 h 6858000"/>
              <a:gd name="connsiteX674" fmla="*/ 1578717 w 7472601"/>
              <a:gd name="connsiteY674" fmla="*/ 3575982 h 6858000"/>
              <a:gd name="connsiteX675" fmla="*/ 2338780 w 7472601"/>
              <a:gd name="connsiteY675" fmla="*/ 3033725 h 6858000"/>
              <a:gd name="connsiteX676" fmla="*/ 1807991 w 7472601"/>
              <a:gd name="connsiteY676" fmla="*/ 2807184 h 6858000"/>
              <a:gd name="connsiteX677" fmla="*/ 1416358 w 7472601"/>
              <a:gd name="connsiteY677" fmla="*/ 3112571 h 6858000"/>
              <a:gd name="connsiteX678" fmla="*/ 939066 w 7472601"/>
              <a:gd name="connsiteY678" fmla="*/ 3378798 h 6858000"/>
              <a:gd name="connsiteX679" fmla="*/ 115099 w 7472601"/>
              <a:gd name="connsiteY679" fmla="*/ 3607650 h 6858000"/>
              <a:gd name="connsiteX680" fmla="*/ 97284 w 7472601"/>
              <a:gd name="connsiteY680" fmla="*/ 3520393 h 6858000"/>
              <a:gd name="connsiteX681" fmla="*/ 922050 w 7472601"/>
              <a:gd name="connsiteY681" fmla="*/ 3074867 h 6858000"/>
              <a:gd name="connsiteX682" fmla="*/ 1405265 w 7472601"/>
              <a:gd name="connsiteY682" fmla="*/ 3016319 h 6858000"/>
              <a:gd name="connsiteX683" fmla="*/ 1407512 w 7472601"/>
              <a:gd name="connsiteY683" fmla="*/ 3018001 h 6858000"/>
              <a:gd name="connsiteX684" fmla="*/ 1726266 w 7472601"/>
              <a:gd name="connsiteY684" fmla="*/ 2777274 h 6858000"/>
              <a:gd name="connsiteX685" fmla="*/ 625390 w 7472601"/>
              <a:gd name="connsiteY685" fmla="*/ 2514541 h 6858000"/>
              <a:gd name="connsiteX686" fmla="*/ 619799 w 7472601"/>
              <a:gd name="connsiteY686" fmla="*/ 2527180 h 6858000"/>
              <a:gd name="connsiteX687" fmla="*/ 310030 w 7472601"/>
              <a:gd name="connsiteY687" fmla="*/ 2771818 h 6858000"/>
              <a:gd name="connsiteX688" fmla="*/ 173877 w 7472601"/>
              <a:gd name="connsiteY688" fmla="*/ 2937056 h 6858000"/>
              <a:gd name="connsiteX689" fmla="*/ 77889 w 7472601"/>
              <a:gd name="connsiteY689" fmla="*/ 3138440 h 6858000"/>
              <a:gd name="connsiteX690" fmla="*/ 0 w 7472601"/>
              <a:gd name="connsiteY690" fmla="*/ 3271395 h 6858000"/>
              <a:gd name="connsiteX691" fmla="*/ 0 w 7472601"/>
              <a:gd name="connsiteY691" fmla="*/ 3153002 h 6858000"/>
              <a:gd name="connsiteX692" fmla="*/ 2386 w 7472601"/>
              <a:gd name="connsiteY692" fmla="*/ 3149203 h 6858000"/>
              <a:gd name="connsiteX693" fmla="*/ 89753 w 7472601"/>
              <a:gd name="connsiteY693" fmla="*/ 2987702 h 6858000"/>
              <a:gd name="connsiteX694" fmla="*/ 76869 w 7472601"/>
              <a:gd name="connsiteY694" fmla="*/ 3005404 h 6858000"/>
              <a:gd name="connsiteX695" fmla="*/ 32049 w 7472601"/>
              <a:gd name="connsiteY695" fmla="*/ 3065814 h 6858000"/>
              <a:gd name="connsiteX696" fmla="*/ 0 w 7472601"/>
              <a:gd name="connsiteY696" fmla="*/ 3108744 h 6858000"/>
              <a:gd name="connsiteX697" fmla="*/ 0 w 7472601"/>
              <a:gd name="connsiteY697" fmla="*/ 3058059 h 6858000"/>
              <a:gd name="connsiteX698" fmla="*/ 7610 w 7472601"/>
              <a:gd name="connsiteY698" fmla="*/ 3047889 h 6858000"/>
              <a:gd name="connsiteX699" fmla="*/ 52419 w 7472601"/>
              <a:gd name="connsiteY699" fmla="*/ 2987479 h 6858000"/>
              <a:gd name="connsiteX700" fmla="*/ 59142 w 7472601"/>
              <a:gd name="connsiteY700" fmla="*/ 2978488 h 6858000"/>
              <a:gd name="connsiteX701" fmla="*/ 0 w 7472601"/>
              <a:gd name="connsiteY701" fmla="*/ 3015334 h 6858000"/>
              <a:gd name="connsiteX702" fmla="*/ 0 w 7472601"/>
              <a:gd name="connsiteY702" fmla="*/ 2914286 h 6858000"/>
              <a:gd name="connsiteX703" fmla="*/ 36383 w 7472601"/>
              <a:gd name="connsiteY703" fmla="*/ 2901128 h 6858000"/>
              <a:gd name="connsiteX704" fmla="*/ 156329 w 7472601"/>
              <a:gd name="connsiteY704" fmla="*/ 2840533 h 6858000"/>
              <a:gd name="connsiteX705" fmla="*/ 358355 w 7472601"/>
              <a:gd name="connsiteY705" fmla="*/ 2620471 h 6858000"/>
              <a:gd name="connsiteX706" fmla="*/ 510577 w 7472601"/>
              <a:gd name="connsiteY706" fmla="*/ 2501244 h 6858000"/>
              <a:gd name="connsiteX707" fmla="*/ 211967 w 7472601"/>
              <a:gd name="connsiteY707" fmla="*/ 2479171 h 6858000"/>
              <a:gd name="connsiteX708" fmla="*/ 0 w 7472601"/>
              <a:gd name="connsiteY708" fmla="*/ 2476398 h 6858000"/>
              <a:gd name="connsiteX709" fmla="*/ 0 w 7472601"/>
              <a:gd name="connsiteY709" fmla="*/ 2389189 h 6858000"/>
              <a:gd name="connsiteX710" fmla="*/ 103062 w 7472601"/>
              <a:gd name="connsiteY710" fmla="*/ 2389518 h 6858000"/>
              <a:gd name="connsiteX711" fmla="*/ 510734 w 7472601"/>
              <a:gd name="connsiteY711" fmla="*/ 2416201 h 6858000"/>
              <a:gd name="connsiteX712" fmla="*/ 279257 w 7472601"/>
              <a:gd name="connsiteY712" fmla="*/ 2092102 h 6858000"/>
              <a:gd name="connsiteX713" fmla="*/ 65265 w 7472601"/>
              <a:gd name="connsiteY713" fmla="*/ 2006049 h 6858000"/>
              <a:gd name="connsiteX714" fmla="*/ 0 w 7472601"/>
              <a:gd name="connsiteY714" fmla="*/ 1982532 h 6858000"/>
              <a:gd name="connsiteX715" fmla="*/ 0 w 7472601"/>
              <a:gd name="connsiteY715" fmla="*/ 1912789 h 6858000"/>
              <a:gd name="connsiteX716" fmla="*/ 97460 w 7472601"/>
              <a:gd name="connsiteY716" fmla="*/ 1953725 h 6858000"/>
              <a:gd name="connsiteX717" fmla="*/ 221272 w 7472601"/>
              <a:gd name="connsiteY717" fmla="*/ 1980766 h 6858000"/>
              <a:gd name="connsiteX718" fmla="*/ 116765 w 7472601"/>
              <a:gd name="connsiteY718" fmla="*/ 1911033 h 6858000"/>
              <a:gd name="connsiteX719" fmla="*/ 16405 w 7472601"/>
              <a:gd name="connsiteY719" fmla="*/ 1803412 h 6858000"/>
              <a:gd name="connsiteX720" fmla="*/ 0 w 7472601"/>
              <a:gd name="connsiteY720" fmla="*/ 1784777 h 6858000"/>
              <a:gd name="connsiteX721" fmla="*/ 0 w 7472601"/>
              <a:gd name="connsiteY721" fmla="*/ 1740082 h 6858000"/>
              <a:gd name="connsiteX722" fmla="*/ 39394 w 7472601"/>
              <a:gd name="connsiteY722" fmla="*/ 1784856 h 6858000"/>
              <a:gd name="connsiteX723" fmla="*/ 135813 w 7472601"/>
              <a:gd name="connsiteY723" fmla="*/ 1888838 h 6858000"/>
              <a:gd name="connsiteX724" fmla="*/ 242575 w 7472601"/>
              <a:gd name="connsiteY724" fmla="*/ 1958841 h 6858000"/>
              <a:gd name="connsiteX725" fmla="*/ 82197 w 7472601"/>
              <a:gd name="connsiteY725" fmla="*/ 1754826 h 6858000"/>
              <a:gd name="connsiteX726" fmla="*/ 0 w 7472601"/>
              <a:gd name="connsiteY726" fmla="*/ 1679650 h 6858000"/>
              <a:gd name="connsiteX727" fmla="*/ 0 w 7472601"/>
              <a:gd name="connsiteY727" fmla="*/ 1602463 h 6858000"/>
              <a:gd name="connsiteX728" fmla="*/ 84689 w 7472601"/>
              <a:gd name="connsiteY728" fmla="*/ 1677442 h 6858000"/>
              <a:gd name="connsiteX729" fmla="*/ 298437 w 7472601"/>
              <a:gd name="connsiteY729" fmla="*/ 1968019 h 6858000"/>
              <a:gd name="connsiteX730" fmla="*/ 227269 w 7472601"/>
              <a:gd name="connsiteY730" fmla="*/ 1114064 h 6858000"/>
              <a:gd name="connsiteX731" fmla="*/ 248003 w 7472601"/>
              <a:gd name="connsiteY731" fmla="*/ 1089613 h 6858000"/>
              <a:gd name="connsiteX732" fmla="*/ 427020 w 7472601"/>
              <a:gd name="connsiteY732" fmla="*/ 1619803 h 6858000"/>
              <a:gd name="connsiteX733" fmla="*/ 340345 w 7472601"/>
              <a:gd name="connsiteY733" fmla="*/ 2027739 h 6858000"/>
              <a:gd name="connsiteX734" fmla="*/ 360865 w 7472601"/>
              <a:gd name="connsiteY734" fmla="*/ 2044827 h 6858000"/>
              <a:gd name="connsiteX735" fmla="*/ 560414 w 7472601"/>
              <a:gd name="connsiteY735" fmla="*/ 2421457 h 6858000"/>
              <a:gd name="connsiteX736" fmla="*/ 1359703 w 7472601"/>
              <a:gd name="connsiteY736" fmla="*/ 2578554 h 6858000"/>
              <a:gd name="connsiteX737" fmla="*/ 1359422 w 7472601"/>
              <a:gd name="connsiteY737" fmla="*/ 2577994 h 6858000"/>
              <a:gd name="connsiteX738" fmla="*/ 828701 w 7472601"/>
              <a:gd name="connsiteY738" fmla="*/ 1839520 h 6858000"/>
              <a:gd name="connsiteX739" fmla="*/ 494427 w 7472601"/>
              <a:gd name="connsiteY739" fmla="*/ 1092333 h 6858000"/>
              <a:gd name="connsiteX740" fmla="*/ 506322 w 7472601"/>
              <a:gd name="connsiteY740" fmla="*/ 1020997 h 6858000"/>
              <a:gd name="connsiteX741" fmla="*/ 4570198 w 7472601"/>
              <a:gd name="connsiteY741" fmla="*/ 978081 h 6858000"/>
              <a:gd name="connsiteX742" fmla="*/ 4523691 w 7472601"/>
              <a:gd name="connsiteY742" fmla="*/ 1127776 h 6858000"/>
              <a:gd name="connsiteX743" fmla="*/ 4509875 w 7472601"/>
              <a:gd name="connsiteY743" fmla="*/ 1167552 h 6858000"/>
              <a:gd name="connsiteX744" fmla="*/ 4478168 w 7472601"/>
              <a:gd name="connsiteY744" fmla="*/ 1260735 h 6858000"/>
              <a:gd name="connsiteX745" fmla="*/ 4409309 w 7472601"/>
              <a:gd name="connsiteY745" fmla="*/ 1666996 h 6858000"/>
              <a:gd name="connsiteX746" fmla="*/ 4370031 w 7472601"/>
              <a:gd name="connsiteY746" fmla="*/ 1955666 h 6858000"/>
              <a:gd name="connsiteX747" fmla="*/ 4570198 w 7472601"/>
              <a:gd name="connsiteY747" fmla="*/ 978081 h 6858000"/>
              <a:gd name="connsiteX748" fmla="*/ 4557898 w 7472601"/>
              <a:gd name="connsiteY748" fmla="*/ 900011 h 6858000"/>
              <a:gd name="connsiteX749" fmla="*/ 4344840 w 7472601"/>
              <a:gd name="connsiteY749" fmla="*/ 1922038 h 6858000"/>
              <a:gd name="connsiteX750" fmla="*/ 4378710 w 7472601"/>
              <a:gd name="connsiteY750" fmla="*/ 1665516 h 6858000"/>
              <a:gd name="connsiteX751" fmla="*/ 4448798 w 7472601"/>
              <a:gd name="connsiteY751" fmla="*/ 1253024 h 6858000"/>
              <a:gd name="connsiteX752" fmla="*/ 4480315 w 7472601"/>
              <a:gd name="connsiteY752" fmla="*/ 1158454 h 6858000"/>
              <a:gd name="connsiteX753" fmla="*/ 4494133 w 7472601"/>
              <a:gd name="connsiteY753" fmla="*/ 1118676 h 6858000"/>
              <a:gd name="connsiteX754" fmla="*/ 4557898 w 7472601"/>
              <a:gd name="connsiteY754" fmla="*/ 900011 h 6858000"/>
              <a:gd name="connsiteX755" fmla="*/ 5870151 w 7472601"/>
              <a:gd name="connsiteY755" fmla="*/ 898890 h 6858000"/>
              <a:gd name="connsiteX756" fmla="*/ 5861335 w 7472601"/>
              <a:gd name="connsiteY756" fmla="*/ 899177 h 6858000"/>
              <a:gd name="connsiteX757" fmla="*/ 5843702 w 7472601"/>
              <a:gd name="connsiteY757" fmla="*/ 899748 h 6858000"/>
              <a:gd name="connsiteX758" fmla="*/ 5651107 w 7472601"/>
              <a:gd name="connsiteY758" fmla="*/ 920306 h 6858000"/>
              <a:gd name="connsiteX759" fmla="*/ 5459407 w 7472601"/>
              <a:gd name="connsiteY759" fmla="*/ 940975 h 6858000"/>
              <a:gd name="connsiteX760" fmla="*/ 5374846 w 7472601"/>
              <a:gd name="connsiteY760" fmla="*/ 941988 h 6858000"/>
              <a:gd name="connsiteX761" fmla="*/ 5256105 w 7472601"/>
              <a:gd name="connsiteY761" fmla="*/ 945632 h 6858000"/>
              <a:gd name="connsiteX762" fmla="*/ 5107071 w 7472601"/>
              <a:gd name="connsiteY762" fmla="*/ 969720 h 6858000"/>
              <a:gd name="connsiteX763" fmla="*/ 4998681 w 7472601"/>
              <a:gd name="connsiteY763" fmla="*/ 988771 h 6858000"/>
              <a:gd name="connsiteX764" fmla="*/ 5870151 w 7472601"/>
              <a:gd name="connsiteY764" fmla="*/ 898890 h 6858000"/>
              <a:gd name="connsiteX765" fmla="*/ 5504425 w 7472601"/>
              <a:gd name="connsiteY765" fmla="*/ 848067 h 6858000"/>
              <a:gd name="connsiteX766" fmla="*/ 4968849 w 7472601"/>
              <a:gd name="connsiteY766" fmla="*/ 962318 h 6858000"/>
              <a:gd name="connsiteX767" fmla="*/ 5104039 w 7472601"/>
              <a:gd name="connsiteY767" fmla="*/ 940634 h 6858000"/>
              <a:gd name="connsiteX768" fmla="*/ 5256311 w 7472601"/>
              <a:gd name="connsiteY768" fmla="*/ 916490 h 6858000"/>
              <a:gd name="connsiteX769" fmla="*/ 5377381 w 7472601"/>
              <a:gd name="connsiteY769" fmla="*/ 912671 h 6858000"/>
              <a:gd name="connsiteX770" fmla="*/ 5460148 w 7472601"/>
              <a:gd name="connsiteY770" fmla="*/ 911442 h 6858000"/>
              <a:gd name="connsiteX771" fmla="*/ 5648971 w 7472601"/>
              <a:gd name="connsiteY771" fmla="*/ 891331 h 6858000"/>
              <a:gd name="connsiteX772" fmla="*/ 5844807 w 7472601"/>
              <a:gd name="connsiteY772" fmla="*/ 870718 h 6858000"/>
              <a:gd name="connsiteX773" fmla="*/ 5862975 w 7472601"/>
              <a:gd name="connsiteY773" fmla="*/ 869756 h 6858000"/>
              <a:gd name="connsiteX774" fmla="*/ 5920887 w 7472601"/>
              <a:gd name="connsiteY774" fmla="*/ 865929 h 6858000"/>
              <a:gd name="connsiteX775" fmla="*/ 5504425 w 7472601"/>
              <a:gd name="connsiteY775" fmla="*/ 848067 h 6858000"/>
              <a:gd name="connsiteX776" fmla="*/ 3607114 w 7472601"/>
              <a:gd name="connsiteY776" fmla="*/ 467441 h 6858000"/>
              <a:gd name="connsiteX777" fmla="*/ 3296242 w 7472601"/>
              <a:gd name="connsiteY777" fmla="*/ 807991 h 6858000"/>
              <a:gd name="connsiteX778" fmla="*/ 3174674 w 7472601"/>
              <a:gd name="connsiteY778" fmla="*/ 919759 h 6858000"/>
              <a:gd name="connsiteX779" fmla="*/ 3042978 w 7472601"/>
              <a:gd name="connsiteY779" fmla="*/ 1054894 h 6858000"/>
              <a:gd name="connsiteX780" fmla="*/ 2968914 w 7472601"/>
              <a:gd name="connsiteY780" fmla="*/ 1133756 h 6858000"/>
              <a:gd name="connsiteX781" fmla="*/ 3103823 w 7472601"/>
              <a:gd name="connsiteY781" fmla="*/ 1026814 h 6858000"/>
              <a:gd name="connsiteX782" fmla="*/ 3607114 w 7472601"/>
              <a:gd name="connsiteY782" fmla="*/ 467441 h 6858000"/>
              <a:gd name="connsiteX783" fmla="*/ 3744487 w 7472601"/>
              <a:gd name="connsiteY783" fmla="*/ 383136 h 6858000"/>
              <a:gd name="connsiteX784" fmla="*/ 3970213 w 7472601"/>
              <a:gd name="connsiteY784" fmla="*/ 995559 h 6858000"/>
              <a:gd name="connsiteX785" fmla="*/ 3744487 w 7472601"/>
              <a:gd name="connsiteY785" fmla="*/ 383136 h 6858000"/>
              <a:gd name="connsiteX786" fmla="*/ 3624562 w 7472601"/>
              <a:gd name="connsiteY786" fmla="*/ 367041 h 6858000"/>
              <a:gd name="connsiteX787" fmla="*/ 3489712 w 7472601"/>
              <a:gd name="connsiteY787" fmla="*/ 485386 h 6858000"/>
              <a:gd name="connsiteX788" fmla="*/ 3182994 w 7472601"/>
              <a:gd name="connsiteY788" fmla="*/ 828265 h 6858000"/>
              <a:gd name="connsiteX789" fmla="*/ 2892114 w 7472601"/>
              <a:gd name="connsiteY789" fmla="*/ 1172635 h 6858000"/>
              <a:gd name="connsiteX790" fmla="*/ 3021459 w 7472601"/>
              <a:gd name="connsiteY790" fmla="*/ 1035385 h 6858000"/>
              <a:gd name="connsiteX791" fmla="*/ 3153873 w 7472601"/>
              <a:gd name="connsiteY791" fmla="*/ 898971 h 6858000"/>
              <a:gd name="connsiteX792" fmla="*/ 3276511 w 7472601"/>
              <a:gd name="connsiteY792" fmla="*/ 786423 h 6858000"/>
              <a:gd name="connsiteX793" fmla="*/ 3584154 w 7472601"/>
              <a:gd name="connsiteY793" fmla="*/ 448218 h 6858000"/>
              <a:gd name="connsiteX794" fmla="*/ 3624562 w 7472601"/>
              <a:gd name="connsiteY794" fmla="*/ 367041 h 6858000"/>
              <a:gd name="connsiteX795" fmla="*/ 3766672 w 7472601"/>
              <a:gd name="connsiteY795" fmla="*/ 359429 h 6858000"/>
              <a:gd name="connsiteX796" fmla="*/ 3996338 w 7472601"/>
              <a:gd name="connsiteY796" fmla="*/ 968237 h 6858000"/>
              <a:gd name="connsiteX797" fmla="*/ 3766672 w 7472601"/>
              <a:gd name="connsiteY797" fmla="*/ 359429 h 6858000"/>
              <a:gd name="connsiteX798" fmla="*/ 5805386 w 7472601"/>
              <a:gd name="connsiteY798" fmla="*/ 239240 h 6858000"/>
              <a:gd name="connsiteX799" fmla="*/ 5736947 w 7472601"/>
              <a:gd name="connsiteY799" fmla="*/ 261367 h 6858000"/>
              <a:gd name="connsiteX800" fmla="*/ 5427012 w 7472601"/>
              <a:gd name="connsiteY800" fmla="*/ 311272 h 6858000"/>
              <a:gd name="connsiteX801" fmla="*/ 5147818 w 7472601"/>
              <a:gd name="connsiteY801" fmla="*/ 322112 h 6858000"/>
              <a:gd name="connsiteX802" fmla="*/ 5060854 w 7472601"/>
              <a:gd name="connsiteY802" fmla="*/ 311882 h 6858000"/>
              <a:gd name="connsiteX803" fmla="*/ 4945989 w 7472601"/>
              <a:gd name="connsiteY803" fmla="*/ 300516 h 6858000"/>
              <a:gd name="connsiteX804" fmla="*/ 5410479 w 7472601"/>
              <a:gd name="connsiteY804" fmla="*/ 348434 h 6858000"/>
              <a:gd name="connsiteX805" fmla="*/ 5805386 w 7472601"/>
              <a:gd name="connsiteY805" fmla="*/ 239240 h 6858000"/>
              <a:gd name="connsiteX806" fmla="*/ 5905192 w 7472601"/>
              <a:gd name="connsiteY806" fmla="*/ 163079 h 6858000"/>
              <a:gd name="connsiteX807" fmla="*/ 5865655 w 7472601"/>
              <a:gd name="connsiteY807" fmla="*/ 171901 h 6858000"/>
              <a:gd name="connsiteX808" fmla="*/ 5259740 w 7472601"/>
              <a:gd name="connsiteY808" fmla="*/ 257013 h 6858000"/>
              <a:gd name="connsiteX809" fmla="*/ 5208466 w 7472601"/>
              <a:gd name="connsiteY809" fmla="*/ 257550 h 6858000"/>
              <a:gd name="connsiteX810" fmla="*/ 4980204 w 7472601"/>
              <a:gd name="connsiteY810" fmla="*/ 271903 h 6858000"/>
              <a:gd name="connsiteX811" fmla="*/ 5068068 w 7472601"/>
              <a:gd name="connsiteY811" fmla="*/ 282244 h 6858000"/>
              <a:gd name="connsiteX812" fmla="*/ 5153231 w 7472601"/>
              <a:gd name="connsiteY812" fmla="*/ 292240 h 6858000"/>
              <a:gd name="connsiteX813" fmla="*/ 5426491 w 7472601"/>
              <a:gd name="connsiteY813" fmla="*/ 281128 h 6858000"/>
              <a:gd name="connsiteX814" fmla="*/ 5731212 w 7472601"/>
              <a:gd name="connsiteY814" fmla="*/ 231951 h 6858000"/>
              <a:gd name="connsiteX815" fmla="*/ 5905192 w 7472601"/>
              <a:gd name="connsiteY815" fmla="*/ 163079 h 6858000"/>
              <a:gd name="connsiteX816" fmla="*/ 5944437 w 7472601"/>
              <a:gd name="connsiteY816" fmla="*/ 113829 h 6858000"/>
              <a:gd name="connsiteX817" fmla="*/ 5825032 w 7472601"/>
              <a:gd name="connsiteY817" fmla="*/ 146405 h 6858000"/>
              <a:gd name="connsiteX818" fmla="*/ 4955599 w 7472601"/>
              <a:gd name="connsiteY818" fmla="*/ 247008 h 6858000"/>
              <a:gd name="connsiteX819" fmla="*/ 5210104 w 7472601"/>
              <a:gd name="connsiteY819" fmla="*/ 228123 h 6858000"/>
              <a:gd name="connsiteX820" fmla="*/ 5261015 w 7472601"/>
              <a:gd name="connsiteY820" fmla="*/ 227087 h 6858000"/>
              <a:gd name="connsiteX821" fmla="*/ 5861181 w 7472601"/>
              <a:gd name="connsiteY821" fmla="*/ 143093 h 6858000"/>
              <a:gd name="connsiteX822" fmla="*/ 5961252 w 7472601"/>
              <a:gd name="connsiteY822" fmla="*/ 114820 h 6858000"/>
              <a:gd name="connsiteX823" fmla="*/ 5944437 w 7472601"/>
              <a:gd name="connsiteY823" fmla="*/ 113829 h 6858000"/>
              <a:gd name="connsiteX824" fmla="*/ 3882765 w 7472601"/>
              <a:gd name="connsiteY824" fmla="*/ 0 h 6858000"/>
              <a:gd name="connsiteX825" fmla="*/ 3995099 w 7472601"/>
              <a:gd name="connsiteY825" fmla="*/ 0 h 6858000"/>
              <a:gd name="connsiteX826" fmla="*/ 4163818 w 7472601"/>
              <a:gd name="connsiteY826" fmla="*/ 234104 h 6858000"/>
              <a:gd name="connsiteX827" fmla="*/ 4172099 w 7472601"/>
              <a:gd name="connsiteY827" fmla="*/ 234207 h 6858000"/>
              <a:gd name="connsiteX828" fmla="*/ 4784282 w 7472601"/>
              <a:gd name="connsiteY828" fmla="*/ 276561 h 6858000"/>
              <a:gd name="connsiteX829" fmla="*/ 4801687 w 7472601"/>
              <a:gd name="connsiteY829" fmla="*/ 267764 h 6858000"/>
              <a:gd name="connsiteX830" fmla="*/ 6082788 w 7472601"/>
              <a:gd name="connsiteY830" fmla="*/ 64119 h 6858000"/>
              <a:gd name="connsiteX831" fmla="*/ 6099442 w 7472601"/>
              <a:gd name="connsiteY831" fmla="*/ 82568 h 6858000"/>
              <a:gd name="connsiteX832" fmla="*/ 4804137 w 7472601"/>
              <a:gd name="connsiteY832" fmla="*/ 320931 h 6858000"/>
              <a:gd name="connsiteX833" fmla="*/ 4227047 w 7472601"/>
              <a:gd name="connsiteY833" fmla="*/ 313415 h 6858000"/>
              <a:gd name="connsiteX834" fmla="*/ 4346041 w 7472601"/>
              <a:gd name="connsiteY834" fmla="*/ 456086 h 6858000"/>
              <a:gd name="connsiteX835" fmla="*/ 4870967 w 7472601"/>
              <a:gd name="connsiteY835" fmla="*/ 963061 h 6858000"/>
              <a:gd name="connsiteX836" fmla="*/ 4889647 w 7472601"/>
              <a:gd name="connsiteY836" fmla="*/ 957147 h 6858000"/>
              <a:gd name="connsiteX837" fmla="*/ 5422504 w 7472601"/>
              <a:gd name="connsiteY837" fmla="*/ 805191 h 6858000"/>
              <a:gd name="connsiteX838" fmla="*/ 6087656 w 7472601"/>
              <a:gd name="connsiteY838" fmla="*/ 826703 h 6858000"/>
              <a:gd name="connsiteX839" fmla="*/ 6058717 w 7472601"/>
              <a:gd name="connsiteY839" fmla="*/ 865992 h 6858000"/>
              <a:gd name="connsiteX840" fmla="*/ 4974153 w 7472601"/>
              <a:gd name="connsiteY840" fmla="*/ 1045456 h 6858000"/>
              <a:gd name="connsiteX841" fmla="*/ 5627835 w 7472601"/>
              <a:gd name="connsiteY841" fmla="*/ 1472077 h 6858000"/>
              <a:gd name="connsiteX842" fmla="*/ 5629817 w 7472601"/>
              <a:gd name="connsiteY842" fmla="*/ 1471412 h 6858000"/>
              <a:gd name="connsiteX843" fmla="*/ 5634124 w 7472601"/>
              <a:gd name="connsiteY843" fmla="*/ 1470572 h 6858000"/>
              <a:gd name="connsiteX844" fmla="*/ 5755832 w 7472601"/>
              <a:gd name="connsiteY844" fmla="*/ 1383886 h 6858000"/>
              <a:gd name="connsiteX845" fmla="*/ 6014186 w 7472601"/>
              <a:gd name="connsiteY845" fmla="*/ 1279799 h 6858000"/>
              <a:gd name="connsiteX846" fmla="*/ 6901619 w 7472601"/>
              <a:gd name="connsiteY846" fmla="*/ 1047874 h 6858000"/>
              <a:gd name="connsiteX847" fmla="*/ 6931566 w 7472601"/>
              <a:gd name="connsiteY847" fmla="*/ 1062034 h 6858000"/>
              <a:gd name="connsiteX848" fmla="*/ 5790982 w 7472601"/>
              <a:gd name="connsiteY848" fmla="*/ 1561380 h 6858000"/>
              <a:gd name="connsiteX849" fmla="*/ 6188971 w 7472601"/>
              <a:gd name="connsiteY849" fmla="*/ 1755168 h 6858000"/>
              <a:gd name="connsiteX850" fmla="*/ 6202446 w 7472601"/>
              <a:gd name="connsiteY850" fmla="*/ 1752268 h 6858000"/>
              <a:gd name="connsiteX851" fmla="*/ 7179560 w 7472601"/>
              <a:gd name="connsiteY851" fmla="*/ 1467551 h 6858000"/>
              <a:gd name="connsiteX852" fmla="*/ 7158730 w 7472601"/>
              <a:gd name="connsiteY852" fmla="*/ 1507835 h 6858000"/>
              <a:gd name="connsiteX853" fmla="*/ 6326959 w 7472601"/>
              <a:gd name="connsiteY853" fmla="*/ 1817686 h 6858000"/>
              <a:gd name="connsiteX854" fmla="*/ 6537433 w 7472601"/>
              <a:gd name="connsiteY854" fmla="*/ 1907790 h 6858000"/>
              <a:gd name="connsiteX855" fmla="*/ 6550221 w 7472601"/>
              <a:gd name="connsiteY855" fmla="*/ 1910729 h 6858000"/>
              <a:gd name="connsiteX856" fmla="*/ 6964438 w 7472601"/>
              <a:gd name="connsiteY856" fmla="*/ 2209505 h 6858000"/>
              <a:gd name="connsiteX857" fmla="*/ 7367862 w 7472601"/>
              <a:gd name="connsiteY857" fmla="*/ 2806833 h 6858000"/>
              <a:gd name="connsiteX858" fmla="*/ 7364329 w 7472601"/>
              <a:gd name="connsiteY858" fmla="*/ 2826907 h 6858000"/>
              <a:gd name="connsiteX859" fmla="*/ 7290545 w 7472601"/>
              <a:gd name="connsiteY859" fmla="*/ 2850663 h 6858000"/>
              <a:gd name="connsiteX860" fmla="*/ 6472036 w 7472601"/>
              <a:gd name="connsiteY860" fmla="*/ 1959003 h 6858000"/>
              <a:gd name="connsiteX861" fmla="*/ 5792897 w 7472601"/>
              <a:gd name="connsiteY861" fmla="*/ 1647747 h 6858000"/>
              <a:gd name="connsiteX862" fmla="*/ 5842751 w 7472601"/>
              <a:gd name="connsiteY862" fmla="*/ 1816112 h 6858000"/>
              <a:gd name="connsiteX863" fmla="*/ 5847424 w 7472601"/>
              <a:gd name="connsiteY863" fmla="*/ 1815776 h 6858000"/>
              <a:gd name="connsiteX864" fmla="*/ 6399821 w 7472601"/>
              <a:gd name="connsiteY864" fmla="*/ 2344799 h 6858000"/>
              <a:gd name="connsiteX865" fmla="*/ 6323232 w 7472601"/>
              <a:gd name="connsiteY865" fmla="*/ 2389634 h 6858000"/>
              <a:gd name="connsiteX866" fmla="*/ 5942958 w 7472601"/>
              <a:gd name="connsiteY866" fmla="*/ 2077708 h 6858000"/>
              <a:gd name="connsiteX867" fmla="*/ 5921559 w 7472601"/>
              <a:gd name="connsiteY867" fmla="*/ 2378596 h 6858000"/>
              <a:gd name="connsiteX868" fmla="*/ 5817651 w 7472601"/>
              <a:gd name="connsiteY868" fmla="*/ 3023919 h 6858000"/>
              <a:gd name="connsiteX869" fmla="*/ 5729634 w 7472601"/>
              <a:gd name="connsiteY869" fmla="*/ 3051849 h 6858000"/>
              <a:gd name="connsiteX870" fmla="*/ 5611018 w 7472601"/>
              <a:gd name="connsiteY870" fmla="*/ 2316769 h 6858000"/>
              <a:gd name="connsiteX871" fmla="*/ 5687608 w 7472601"/>
              <a:gd name="connsiteY871" fmla="*/ 2039972 h 6858000"/>
              <a:gd name="connsiteX872" fmla="*/ 5657554 w 7472601"/>
              <a:gd name="connsiteY872" fmla="*/ 1576445 h 6858000"/>
              <a:gd name="connsiteX873" fmla="*/ 5150475 w 7472601"/>
              <a:gd name="connsiteY873" fmla="*/ 1274012 h 6858000"/>
              <a:gd name="connsiteX874" fmla="*/ 5349142 w 7472601"/>
              <a:gd name="connsiteY874" fmla="*/ 2204405 h 6858000"/>
              <a:gd name="connsiteX875" fmla="*/ 5262214 w 7472601"/>
              <a:gd name="connsiteY875" fmla="*/ 2233836 h 6858000"/>
              <a:gd name="connsiteX876" fmla="*/ 4981539 w 7472601"/>
              <a:gd name="connsiteY876" fmla="*/ 1542201 h 6858000"/>
              <a:gd name="connsiteX877" fmla="*/ 4958461 w 7472601"/>
              <a:gd name="connsiteY877" fmla="*/ 1136957 h 6858000"/>
              <a:gd name="connsiteX878" fmla="*/ 4655015 w 7472601"/>
              <a:gd name="connsiteY878" fmla="*/ 891426 h 6858000"/>
              <a:gd name="connsiteX879" fmla="*/ 4348002 w 7472601"/>
              <a:gd name="connsiteY879" fmla="*/ 2205895 h 6858000"/>
              <a:gd name="connsiteX880" fmla="*/ 4262250 w 7472601"/>
              <a:gd name="connsiteY880" fmla="*/ 2219972 h 6858000"/>
              <a:gd name="connsiteX881" fmla="*/ 4550611 w 7472601"/>
              <a:gd name="connsiteY881" fmla="*/ 817540 h 6858000"/>
              <a:gd name="connsiteX882" fmla="*/ 4564418 w 7472601"/>
              <a:gd name="connsiteY882" fmla="*/ 808293 h 6858000"/>
              <a:gd name="connsiteX883" fmla="*/ 4266388 w 7472601"/>
              <a:gd name="connsiteY883" fmla="*/ 500083 h 6858000"/>
              <a:gd name="connsiteX884" fmla="*/ 4032842 w 7472601"/>
              <a:gd name="connsiteY884" fmla="*/ 211809 h 6858000"/>
              <a:gd name="connsiteX885" fmla="*/ 3882765 w 7472601"/>
              <a:gd name="connsiteY885" fmla="*/ 0 h 6858000"/>
              <a:gd name="connsiteX886" fmla="*/ 3721337 w 7472601"/>
              <a:gd name="connsiteY886" fmla="*/ 0 h 6858000"/>
              <a:gd name="connsiteX887" fmla="*/ 3797544 w 7472601"/>
              <a:gd name="connsiteY887" fmla="*/ 0 h 6858000"/>
              <a:gd name="connsiteX888" fmla="*/ 3775734 w 7472601"/>
              <a:gd name="connsiteY888" fmla="*/ 95131 h 6858000"/>
              <a:gd name="connsiteX889" fmla="*/ 3724807 w 7472601"/>
              <a:gd name="connsiteY889" fmla="*/ 272257 h 6858000"/>
              <a:gd name="connsiteX890" fmla="*/ 3726844 w 7472601"/>
              <a:gd name="connsiteY890" fmla="*/ 282988 h 6858000"/>
              <a:gd name="connsiteX891" fmla="*/ 3742664 w 7472601"/>
              <a:gd name="connsiteY891" fmla="*/ 279918 h 6858000"/>
              <a:gd name="connsiteX892" fmla="*/ 4103910 w 7472601"/>
              <a:gd name="connsiteY892" fmla="*/ 1161917 h 6858000"/>
              <a:gd name="connsiteX893" fmla="*/ 4020269 w 7472601"/>
              <a:gd name="connsiteY893" fmla="*/ 1200406 h 6858000"/>
              <a:gd name="connsiteX894" fmla="*/ 3674882 w 7472601"/>
              <a:gd name="connsiteY894" fmla="*/ 488524 h 6858000"/>
              <a:gd name="connsiteX895" fmla="*/ 3132682 w 7472601"/>
              <a:gd name="connsiteY895" fmla="*/ 1072284 h 6858000"/>
              <a:gd name="connsiteX896" fmla="*/ 2716346 w 7472601"/>
              <a:gd name="connsiteY896" fmla="*/ 1276376 h 6858000"/>
              <a:gd name="connsiteX897" fmla="*/ 2716772 w 7472601"/>
              <a:gd name="connsiteY897" fmla="*/ 1255462 h 6858000"/>
              <a:gd name="connsiteX898" fmla="*/ 3471096 w 7472601"/>
              <a:gd name="connsiteY898" fmla="*/ 437072 h 6858000"/>
              <a:gd name="connsiteX899" fmla="*/ 3639057 w 7472601"/>
              <a:gd name="connsiteY899" fmla="*/ 286334 h 6858000"/>
              <a:gd name="connsiteX900" fmla="*/ 3640309 w 7472601"/>
              <a:gd name="connsiteY900" fmla="*/ 284664 h 6858000"/>
              <a:gd name="connsiteX901" fmla="*/ 3646022 w 7472601"/>
              <a:gd name="connsiteY901" fmla="*/ 276711 h 6858000"/>
              <a:gd name="connsiteX902" fmla="*/ 3707943 w 7472601"/>
              <a:gd name="connsiteY902" fmla="*/ 65958 h 6858000"/>
              <a:gd name="connsiteX903" fmla="*/ 3721337 w 7472601"/>
              <a:gd name="connsiteY903" fmla="*/ 0 h 6858000"/>
              <a:gd name="connsiteX904" fmla="*/ 2867960 w 7472601"/>
              <a:gd name="connsiteY904" fmla="*/ 0 h 6858000"/>
              <a:gd name="connsiteX905" fmla="*/ 2926351 w 7472601"/>
              <a:gd name="connsiteY905" fmla="*/ 0 h 6858000"/>
              <a:gd name="connsiteX906" fmla="*/ 2902823 w 7472601"/>
              <a:gd name="connsiteY906" fmla="*/ 262929 h 6858000"/>
              <a:gd name="connsiteX907" fmla="*/ 2940663 w 7472601"/>
              <a:gd name="connsiteY907" fmla="*/ 140884 h 6858000"/>
              <a:gd name="connsiteX908" fmla="*/ 2947039 w 7472601"/>
              <a:gd name="connsiteY908" fmla="*/ 122524 h 6858000"/>
              <a:gd name="connsiteX909" fmla="*/ 2984316 w 7472601"/>
              <a:gd name="connsiteY909" fmla="*/ 0 h 6858000"/>
              <a:gd name="connsiteX910" fmla="*/ 3016114 w 7472601"/>
              <a:gd name="connsiteY910" fmla="*/ 0 h 6858000"/>
              <a:gd name="connsiteX911" fmla="*/ 2979949 w 7472601"/>
              <a:gd name="connsiteY911" fmla="*/ 119274 h 6858000"/>
              <a:gd name="connsiteX912" fmla="*/ 3023879 w 7472601"/>
              <a:gd name="connsiteY912" fmla="*/ 0 h 6858000"/>
              <a:gd name="connsiteX913" fmla="*/ 3105400 w 7472601"/>
              <a:gd name="connsiteY913" fmla="*/ 0 h 6858000"/>
              <a:gd name="connsiteX914" fmla="*/ 3094669 w 7472601"/>
              <a:gd name="connsiteY914" fmla="*/ 30308 h 6858000"/>
              <a:gd name="connsiteX915" fmla="*/ 2901945 w 7472601"/>
              <a:gd name="connsiteY915" fmla="*/ 466538 h 6858000"/>
              <a:gd name="connsiteX916" fmla="*/ 2815209 w 7472601"/>
              <a:gd name="connsiteY916" fmla="*/ 497361 h 6858000"/>
              <a:gd name="connsiteX917" fmla="*/ 2844845 w 7472601"/>
              <a:gd name="connsiteY917" fmla="*/ 127638 h 6858000"/>
              <a:gd name="connsiteX918" fmla="*/ 2867960 w 7472601"/>
              <a:gd name="connsiteY918" fmla="*/ 0 h 6858000"/>
              <a:gd name="connsiteX919" fmla="*/ 1057230 w 7472601"/>
              <a:gd name="connsiteY919" fmla="*/ 0 h 6858000"/>
              <a:gd name="connsiteX920" fmla="*/ 1111003 w 7472601"/>
              <a:gd name="connsiteY920" fmla="*/ 0 h 6858000"/>
              <a:gd name="connsiteX921" fmla="*/ 1125553 w 7472601"/>
              <a:gd name="connsiteY921" fmla="*/ 52588 h 6858000"/>
              <a:gd name="connsiteX922" fmla="*/ 1304276 w 7472601"/>
              <a:gd name="connsiteY922" fmla="*/ 476275 h 6858000"/>
              <a:gd name="connsiteX923" fmla="*/ 1492066 w 7472601"/>
              <a:gd name="connsiteY923" fmla="*/ 886333 h 6858000"/>
              <a:gd name="connsiteX924" fmla="*/ 1423698 w 7472601"/>
              <a:gd name="connsiteY924" fmla="*/ 710817 h 6858000"/>
              <a:gd name="connsiteX925" fmla="*/ 1357609 w 7472601"/>
              <a:gd name="connsiteY925" fmla="*/ 532892 h 6858000"/>
              <a:gd name="connsiteX926" fmla="*/ 1309550 w 7472601"/>
              <a:gd name="connsiteY926" fmla="*/ 374031 h 6858000"/>
              <a:gd name="connsiteX927" fmla="*/ 1193673 w 7472601"/>
              <a:gd name="connsiteY927" fmla="*/ 49533 h 6858000"/>
              <a:gd name="connsiteX928" fmla="*/ 1164391 w 7472601"/>
              <a:gd name="connsiteY928" fmla="*/ 0 h 6858000"/>
              <a:gd name="connsiteX929" fmla="*/ 1200666 w 7472601"/>
              <a:gd name="connsiteY929" fmla="*/ 0 h 6858000"/>
              <a:gd name="connsiteX930" fmla="*/ 1223408 w 7472601"/>
              <a:gd name="connsiteY930" fmla="*/ 38996 h 6858000"/>
              <a:gd name="connsiteX931" fmla="*/ 1339635 w 7472601"/>
              <a:gd name="connsiteY931" fmla="*/ 365517 h 6858000"/>
              <a:gd name="connsiteX932" fmla="*/ 1387469 w 7472601"/>
              <a:gd name="connsiteY932" fmla="*/ 523079 h 6858000"/>
              <a:gd name="connsiteX933" fmla="*/ 1452685 w 7472601"/>
              <a:gd name="connsiteY933" fmla="*/ 699806 h 6858000"/>
              <a:gd name="connsiteX934" fmla="*/ 1492092 w 7472601"/>
              <a:gd name="connsiteY934" fmla="*/ 800424 h 6858000"/>
              <a:gd name="connsiteX935" fmla="*/ 1455302 w 7472601"/>
              <a:gd name="connsiteY935" fmla="*/ 632913 h 6858000"/>
              <a:gd name="connsiteX936" fmla="*/ 1222336 w 7472601"/>
              <a:gd name="connsiteY936" fmla="*/ 9480 h 6858000"/>
              <a:gd name="connsiteX937" fmla="*/ 1214634 w 7472601"/>
              <a:gd name="connsiteY937" fmla="*/ 0 h 6858000"/>
              <a:gd name="connsiteX938" fmla="*/ 1289827 w 7472601"/>
              <a:gd name="connsiteY938" fmla="*/ 0 h 6858000"/>
              <a:gd name="connsiteX939" fmla="*/ 1321076 w 7472601"/>
              <a:gd name="connsiteY939" fmla="*/ 59722 h 6858000"/>
              <a:gd name="connsiteX940" fmla="*/ 1512579 w 7472601"/>
              <a:gd name="connsiteY940" fmla="*/ 626441 h 6858000"/>
              <a:gd name="connsiteX941" fmla="*/ 1506076 w 7472601"/>
              <a:gd name="connsiteY941" fmla="*/ 1089289 h 6858000"/>
              <a:gd name="connsiteX942" fmla="*/ 1486346 w 7472601"/>
              <a:gd name="connsiteY942" fmla="*/ 1079919 h 6858000"/>
              <a:gd name="connsiteX943" fmla="*/ 1070511 w 7472601"/>
              <a:gd name="connsiteY943" fmla="*/ 48609 h 6858000"/>
              <a:gd name="connsiteX944" fmla="*/ 1057230 w 7472601"/>
              <a:gd name="connsiteY944" fmla="*/ 0 h 6858000"/>
              <a:gd name="connsiteX945" fmla="*/ 43151 w 7472601"/>
              <a:gd name="connsiteY945" fmla="*/ 0 h 6858000"/>
              <a:gd name="connsiteX946" fmla="*/ 95283 w 7472601"/>
              <a:gd name="connsiteY946" fmla="*/ 0 h 6858000"/>
              <a:gd name="connsiteX947" fmla="*/ 300708 w 7472601"/>
              <a:gd name="connsiteY947" fmla="*/ 154571 h 6858000"/>
              <a:gd name="connsiteX948" fmla="*/ 530414 w 7472601"/>
              <a:gd name="connsiteY948" fmla="*/ 354673 h 6858000"/>
              <a:gd name="connsiteX949" fmla="*/ 333785 w 7472601"/>
              <a:gd name="connsiteY949" fmla="*/ 161564 h 6858000"/>
              <a:gd name="connsiteX950" fmla="*/ 147005 w 7472601"/>
              <a:gd name="connsiteY950" fmla="*/ 0 h 6858000"/>
              <a:gd name="connsiteX951" fmla="*/ 272509 w 7472601"/>
              <a:gd name="connsiteY951" fmla="*/ 0 h 6858000"/>
              <a:gd name="connsiteX952" fmla="*/ 326276 w 7472601"/>
              <a:gd name="connsiteY952" fmla="*/ 45847 h 6858000"/>
              <a:gd name="connsiteX953" fmla="*/ 823759 w 7472601"/>
              <a:gd name="connsiteY953" fmla="*/ 574145 h 6858000"/>
              <a:gd name="connsiteX954" fmla="*/ 811254 w 7472601"/>
              <a:gd name="connsiteY954" fmla="*/ 665546 h 6858000"/>
              <a:gd name="connsiteX955" fmla="*/ 154042 w 7472601"/>
              <a:gd name="connsiteY955" fmla="*/ 261522 h 6858000"/>
              <a:gd name="connsiteX956" fmla="*/ 13550 w 7472601"/>
              <a:gd name="connsiteY956" fmla="*/ 158423 h 6858000"/>
              <a:gd name="connsiteX957" fmla="*/ 0 w 7472601"/>
              <a:gd name="connsiteY957" fmla="*/ 146618 h 6858000"/>
              <a:gd name="connsiteX958" fmla="*/ 0 w 7472601"/>
              <a:gd name="connsiteY958" fmla="*/ 59161 h 6858000"/>
              <a:gd name="connsiteX959" fmla="*/ 45427 w 7472601"/>
              <a:gd name="connsiteY959" fmla="*/ 101078 h 6858000"/>
              <a:gd name="connsiteX960" fmla="*/ 630103 w 7472601"/>
              <a:gd name="connsiteY960" fmla="*/ 485885 h 6858000"/>
              <a:gd name="connsiteX961" fmla="*/ 532040 w 7472601"/>
              <a:gd name="connsiteY961" fmla="*/ 399359 h 6858000"/>
              <a:gd name="connsiteX962" fmla="*/ 517618 w 7472601"/>
              <a:gd name="connsiteY962" fmla="*/ 385726 h 6858000"/>
              <a:gd name="connsiteX963" fmla="*/ 285074 w 7472601"/>
              <a:gd name="connsiteY963" fmla="*/ 182755 h 6858000"/>
              <a:gd name="connsiteX964" fmla="*/ 43151 w 7472601"/>
              <a:gd name="connsiteY964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312589 w 7472601"/>
              <a:gd name="connsiteY80" fmla="*/ 5982309 h 6858000"/>
              <a:gd name="connsiteX81" fmla="*/ 7448321 w 7472601"/>
              <a:gd name="connsiteY81" fmla="*/ 6190991 h 6858000"/>
              <a:gd name="connsiteX82" fmla="*/ 7467600 w 7472601"/>
              <a:gd name="connsiteY82" fmla="*/ 6221686 h 6858000"/>
              <a:gd name="connsiteX83" fmla="*/ 7467600 w 7472601"/>
              <a:gd name="connsiteY83" fmla="*/ 6334256 h 6858000"/>
              <a:gd name="connsiteX84" fmla="*/ 7454976 w 7472601"/>
              <a:gd name="connsiteY84" fmla="*/ 6318297 h 6858000"/>
              <a:gd name="connsiteX85" fmla="*/ 1456157 w 7472601"/>
              <a:gd name="connsiteY85" fmla="*/ 5371404 h 6858000"/>
              <a:gd name="connsiteX86" fmla="*/ 1244432 w 7472601"/>
              <a:gd name="connsiteY86" fmla="*/ 5385601 h 6858000"/>
              <a:gd name="connsiteX87" fmla="*/ 973990 w 7472601"/>
              <a:gd name="connsiteY87" fmla="*/ 5424940 h 6858000"/>
              <a:gd name="connsiteX88" fmla="*/ 1103809 w 7472601"/>
              <a:gd name="connsiteY88" fmla="*/ 5433720 h 6858000"/>
              <a:gd name="connsiteX89" fmla="*/ 1123454 w 7472601"/>
              <a:gd name="connsiteY89" fmla="*/ 5435727 h 6858000"/>
              <a:gd name="connsiteX90" fmla="*/ 1737017 w 7472601"/>
              <a:gd name="connsiteY90" fmla="*/ 5452183 h 6858000"/>
              <a:gd name="connsiteX91" fmla="*/ 1824397 w 7472601"/>
              <a:gd name="connsiteY91" fmla="*/ 5447757 h 6858000"/>
              <a:gd name="connsiteX92" fmla="*/ 2070059 w 7472601"/>
              <a:gd name="connsiteY92" fmla="*/ 5441660 h 6858000"/>
              <a:gd name="connsiteX93" fmla="*/ 1456157 w 7472601"/>
              <a:gd name="connsiteY93" fmla="*/ 5371404 h 6858000"/>
              <a:gd name="connsiteX94" fmla="*/ 4988186 w 7472601"/>
              <a:gd name="connsiteY94" fmla="*/ 5216467 h 6858000"/>
              <a:gd name="connsiteX95" fmla="*/ 4777334 w 7472601"/>
              <a:gd name="connsiteY95" fmla="*/ 5406072 h 6858000"/>
              <a:gd name="connsiteX96" fmla="*/ 4718341 w 7472601"/>
              <a:gd name="connsiteY96" fmla="*/ 5468043 h 6858000"/>
              <a:gd name="connsiteX97" fmla="*/ 4604655 w 7472601"/>
              <a:gd name="connsiteY97" fmla="*/ 5583434 h 6858000"/>
              <a:gd name="connsiteX98" fmla="*/ 4565074 w 7472601"/>
              <a:gd name="connsiteY98" fmla="*/ 5618550 h 6858000"/>
              <a:gd name="connsiteX99" fmla="*/ 4988186 w 7472601"/>
              <a:gd name="connsiteY99" fmla="*/ 5216467 h 6858000"/>
              <a:gd name="connsiteX100" fmla="*/ 4978032 w 7472601"/>
              <a:gd name="connsiteY100" fmla="*/ 5183809 h 6858000"/>
              <a:gd name="connsiteX101" fmla="*/ 4463413 w 7472601"/>
              <a:gd name="connsiteY101" fmla="*/ 5615162 h 6858000"/>
              <a:gd name="connsiteX102" fmla="*/ 4358134 w 7472601"/>
              <a:gd name="connsiteY102" fmla="*/ 5742791 h 6858000"/>
              <a:gd name="connsiteX103" fmla="*/ 4376219 w 7472601"/>
              <a:gd name="connsiteY103" fmla="*/ 5729027 h 6858000"/>
              <a:gd name="connsiteX104" fmla="*/ 4582340 w 7472601"/>
              <a:gd name="connsiteY104" fmla="*/ 5561037 h 6858000"/>
              <a:gd name="connsiteX105" fmla="*/ 4694684 w 7472601"/>
              <a:gd name="connsiteY105" fmla="*/ 5447098 h 6858000"/>
              <a:gd name="connsiteX106" fmla="*/ 4754123 w 7472601"/>
              <a:gd name="connsiteY106" fmla="*/ 5384643 h 6858000"/>
              <a:gd name="connsiteX107" fmla="*/ 4978032 w 7472601"/>
              <a:gd name="connsiteY107" fmla="*/ 5183809 h 6858000"/>
              <a:gd name="connsiteX108" fmla="*/ 1903353 w 7472601"/>
              <a:gd name="connsiteY108" fmla="*/ 5044827 h 6858000"/>
              <a:gd name="connsiteX109" fmla="*/ 1936931 w 7472601"/>
              <a:gd name="connsiteY109" fmla="*/ 5093954 h 6858000"/>
              <a:gd name="connsiteX110" fmla="*/ 2195868 w 7472601"/>
              <a:gd name="connsiteY110" fmla="*/ 5396574 h 6858000"/>
              <a:gd name="connsiteX111" fmla="*/ 2088852 w 7472601"/>
              <a:gd name="connsiteY111" fmla="*/ 5166123 h 6858000"/>
              <a:gd name="connsiteX112" fmla="*/ 1958241 w 7472601"/>
              <a:gd name="connsiteY112" fmla="*/ 5067955 h 6858000"/>
              <a:gd name="connsiteX113" fmla="*/ 1903353 w 7472601"/>
              <a:gd name="connsiteY113" fmla="*/ 5044827 h 6858000"/>
              <a:gd name="connsiteX114" fmla="*/ 1979378 w 7472601"/>
              <a:gd name="connsiteY114" fmla="*/ 4769504 h 6858000"/>
              <a:gd name="connsiteX115" fmla="*/ 2882120 w 7472601"/>
              <a:gd name="connsiteY115" fmla="*/ 5064547 h 6858000"/>
              <a:gd name="connsiteX116" fmla="*/ 2793103 w 7472601"/>
              <a:gd name="connsiteY116" fmla="*/ 5039699 h 6858000"/>
              <a:gd name="connsiteX117" fmla="*/ 2770041 w 7472601"/>
              <a:gd name="connsiteY117" fmla="*/ 5033634 h 6858000"/>
              <a:gd name="connsiteX118" fmla="*/ 1979378 w 7472601"/>
              <a:gd name="connsiteY118" fmla="*/ 4769504 h 6858000"/>
              <a:gd name="connsiteX119" fmla="*/ 1927410 w 7472601"/>
              <a:gd name="connsiteY119" fmla="*/ 4716164 h 6858000"/>
              <a:gd name="connsiteX120" fmla="*/ 1959587 w 7472601"/>
              <a:gd name="connsiteY120" fmla="*/ 4728849 h 6858000"/>
              <a:gd name="connsiteX121" fmla="*/ 2777707 w 7472601"/>
              <a:gd name="connsiteY121" fmla="*/ 5003991 h 6858000"/>
              <a:gd name="connsiteX122" fmla="*/ 2800768 w 7472601"/>
              <a:gd name="connsiteY122" fmla="*/ 5010056 h 6858000"/>
              <a:gd name="connsiteX123" fmla="*/ 2879408 w 7472601"/>
              <a:gd name="connsiteY123" fmla="*/ 5031590 h 6858000"/>
              <a:gd name="connsiteX124" fmla="*/ 2862295 w 7472601"/>
              <a:gd name="connsiteY124" fmla="*/ 5022958 h 6858000"/>
              <a:gd name="connsiteX125" fmla="*/ 2813343 w 7472601"/>
              <a:gd name="connsiteY125" fmla="*/ 4998369 h 6858000"/>
              <a:gd name="connsiteX126" fmla="*/ 2646245 w 7472601"/>
              <a:gd name="connsiteY126" fmla="*/ 4930999 h 6858000"/>
              <a:gd name="connsiteX127" fmla="*/ 1999243 w 7472601"/>
              <a:gd name="connsiteY127" fmla="*/ 4730524 h 6858000"/>
              <a:gd name="connsiteX128" fmla="*/ 1979527 w 7472601"/>
              <a:gd name="connsiteY128" fmla="*/ 4726651 h 6858000"/>
              <a:gd name="connsiteX129" fmla="*/ 1927410 w 7472601"/>
              <a:gd name="connsiteY129" fmla="*/ 4716164 h 6858000"/>
              <a:gd name="connsiteX130" fmla="*/ 1997014 w 7472601"/>
              <a:gd name="connsiteY130" fmla="*/ 4698007 h 6858000"/>
              <a:gd name="connsiteX131" fmla="*/ 2005458 w 7472601"/>
              <a:gd name="connsiteY131" fmla="*/ 4699540 h 6858000"/>
              <a:gd name="connsiteX132" fmla="*/ 2657186 w 7472601"/>
              <a:gd name="connsiteY132" fmla="*/ 4901687 h 6858000"/>
              <a:gd name="connsiteX133" fmla="*/ 2826662 w 7472601"/>
              <a:gd name="connsiteY133" fmla="*/ 4970362 h 6858000"/>
              <a:gd name="connsiteX134" fmla="*/ 2876100 w 7472601"/>
              <a:gd name="connsiteY134" fmla="*/ 4995397 h 6858000"/>
              <a:gd name="connsiteX135" fmla="*/ 3042600 w 7472601"/>
              <a:gd name="connsiteY135" fmla="*/ 5059532 h 6858000"/>
              <a:gd name="connsiteX136" fmla="*/ 1997014 w 7472601"/>
              <a:gd name="connsiteY136" fmla="*/ 4698007 h 6858000"/>
              <a:gd name="connsiteX137" fmla="*/ 2305292 w 7472601"/>
              <a:gd name="connsiteY137" fmla="*/ 4219492 h 6858000"/>
              <a:gd name="connsiteX138" fmla="*/ 3360922 w 7472601"/>
              <a:gd name="connsiteY138" fmla="*/ 4529373 h 6858000"/>
              <a:gd name="connsiteX139" fmla="*/ 3492420 w 7472601"/>
              <a:gd name="connsiteY139" fmla="*/ 4510145 h 6858000"/>
              <a:gd name="connsiteX140" fmla="*/ 3364086 w 7472601"/>
              <a:gd name="connsiteY140" fmla="*/ 4480340 h 6858000"/>
              <a:gd name="connsiteX141" fmla="*/ 3225818 w 7472601"/>
              <a:gd name="connsiteY141" fmla="*/ 4411822 h 6858000"/>
              <a:gd name="connsiteX142" fmla="*/ 3129696 w 7472601"/>
              <a:gd name="connsiteY142" fmla="*/ 4360704 h 6858000"/>
              <a:gd name="connsiteX143" fmla="*/ 2814545 w 7472601"/>
              <a:gd name="connsiteY143" fmla="*/ 4282955 h 6858000"/>
              <a:gd name="connsiteX144" fmla="*/ 2305292 w 7472601"/>
              <a:gd name="connsiteY144" fmla="*/ 4219492 h 6858000"/>
              <a:gd name="connsiteX145" fmla="*/ 2626982 w 7472601"/>
              <a:gd name="connsiteY145" fmla="*/ 4206450 h 6858000"/>
              <a:gd name="connsiteX146" fmla="*/ 2490617 w 7472601"/>
              <a:gd name="connsiteY146" fmla="*/ 4206951 h 6858000"/>
              <a:gd name="connsiteX147" fmla="*/ 2819869 w 7472601"/>
              <a:gd name="connsiteY147" fmla="*/ 4252936 h 6858000"/>
              <a:gd name="connsiteX148" fmla="*/ 3143018 w 7472601"/>
              <a:gd name="connsiteY148" fmla="*/ 4332698 h 6858000"/>
              <a:gd name="connsiteX149" fmla="*/ 3241520 w 7472601"/>
              <a:gd name="connsiteY149" fmla="*/ 4385112 h 6858000"/>
              <a:gd name="connsiteX150" fmla="*/ 3374575 w 7472601"/>
              <a:gd name="connsiteY150" fmla="*/ 4451517 h 6858000"/>
              <a:gd name="connsiteX151" fmla="*/ 3505221 w 7472601"/>
              <a:gd name="connsiteY151" fmla="*/ 4480757 h 6858000"/>
              <a:gd name="connsiteX152" fmla="*/ 2626982 w 7472601"/>
              <a:gd name="connsiteY152" fmla="*/ 4206450 h 6858000"/>
              <a:gd name="connsiteX153" fmla="*/ 1310106 w 7472601"/>
              <a:gd name="connsiteY153" fmla="*/ 3943217 h 6858000"/>
              <a:gd name="connsiteX154" fmla="*/ 854994 w 7472601"/>
              <a:gd name="connsiteY154" fmla="*/ 4399136 h 6858000"/>
              <a:gd name="connsiteX155" fmla="*/ 742462 w 7472601"/>
              <a:gd name="connsiteY155" fmla="*/ 4594648 h 6858000"/>
              <a:gd name="connsiteX156" fmla="*/ 820602 w 7472601"/>
              <a:gd name="connsiteY156" fmla="*/ 4485915 h 6858000"/>
              <a:gd name="connsiteX157" fmla="*/ 878295 w 7472601"/>
              <a:gd name="connsiteY157" fmla="*/ 4403594 h 6858000"/>
              <a:gd name="connsiteX158" fmla="*/ 1240607 w 7472601"/>
              <a:gd name="connsiteY158" fmla="*/ 4010401 h 6858000"/>
              <a:gd name="connsiteX159" fmla="*/ 1310106 w 7472601"/>
              <a:gd name="connsiteY159" fmla="*/ 3943217 h 6858000"/>
              <a:gd name="connsiteX160" fmla="*/ 1423113 w 7472601"/>
              <a:gd name="connsiteY160" fmla="*/ 3874565 h 6858000"/>
              <a:gd name="connsiteX161" fmla="*/ 1260565 w 7472601"/>
              <a:gd name="connsiteY161" fmla="*/ 4031982 h 6858000"/>
              <a:gd name="connsiteX162" fmla="*/ 901900 w 7472601"/>
              <a:gd name="connsiteY162" fmla="*/ 4421236 h 6858000"/>
              <a:gd name="connsiteX163" fmla="*/ 845044 w 7472601"/>
              <a:gd name="connsiteY163" fmla="*/ 4502436 h 6858000"/>
              <a:gd name="connsiteX164" fmla="*/ 685926 w 7472601"/>
              <a:gd name="connsiteY164" fmla="*/ 4703069 h 6858000"/>
              <a:gd name="connsiteX165" fmla="*/ 684248 w 7472601"/>
              <a:gd name="connsiteY165" fmla="*/ 4706721 h 6858000"/>
              <a:gd name="connsiteX166" fmla="*/ 1423113 w 7472601"/>
              <a:gd name="connsiteY166" fmla="*/ 3874565 h 6858000"/>
              <a:gd name="connsiteX167" fmla="*/ 3316479 w 7472601"/>
              <a:gd name="connsiteY167" fmla="*/ 3872136 h 6858000"/>
              <a:gd name="connsiteX168" fmla="*/ 3546806 w 7472601"/>
              <a:gd name="connsiteY168" fmla="*/ 4356139 h 6858000"/>
              <a:gd name="connsiteX169" fmla="*/ 3364433 w 7472601"/>
              <a:gd name="connsiteY169" fmla="*/ 3953121 h 6858000"/>
              <a:gd name="connsiteX170" fmla="*/ 3316479 w 7472601"/>
              <a:gd name="connsiteY170" fmla="*/ 3872136 h 6858000"/>
              <a:gd name="connsiteX171" fmla="*/ 3291335 w 7472601"/>
              <a:gd name="connsiteY171" fmla="*/ 3767420 h 6858000"/>
              <a:gd name="connsiteX172" fmla="*/ 3390805 w 7472601"/>
              <a:gd name="connsiteY172" fmla="*/ 3937163 h 6858000"/>
              <a:gd name="connsiteX173" fmla="*/ 3579062 w 7472601"/>
              <a:gd name="connsiteY173" fmla="*/ 4359040 h 6858000"/>
              <a:gd name="connsiteX174" fmla="*/ 3467355 w 7472601"/>
              <a:gd name="connsiteY174" fmla="*/ 3988130 h 6858000"/>
              <a:gd name="connsiteX175" fmla="*/ 3310753 w 7472601"/>
              <a:gd name="connsiteY175" fmla="*/ 3787140 h 6858000"/>
              <a:gd name="connsiteX176" fmla="*/ 3291335 w 7472601"/>
              <a:gd name="connsiteY176" fmla="*/ 3767420 h 6858000"/>
              <a:gd name="connsiteX177" fmla="*/ 1635889 w 7472601"/>
              <a:gd name="connsiteY177" fmla="*/ 3709494 h 6858000"/>
              <a:gd name="connsiteX178" fmla="*/ 1634800 w 7472601"/>
              <a:gd name="connsiteY178" fmla="*/ 3731111 h 6858000"/>
              <a:gd name="connsiteX179" fmla="*/ 1635889 w 7472601"/>
              <a:gd name="connsiteY179" fmla="*/ 3709494 h 6858000"/>
              <a:gd name="connsiteX180" fmla="*/ 1510397 w 7472601"/>
              <a:gd name="connsiteY180" fmla="*/ 3684705 h 6858000"/>
              <a:gd name="connsiteX181" fmla="*/ 1146550 w 7472601"/>
              <a:gd name="connsiteY181" fmla="*/ 3802012 h 6858000"/>
              <a:gd name="connsiteX182" fmla="*/ 698834 w 7472601"/>
              <a:gd name="connsiteY182" fmla="*/ 3952272 h 6858000"/>
              <a:gd name="connsiteX183" fmla="*/ 34256 w 7472601"/>
              <a:gd name="connsiteY183" fmla="*/ 4347603 h 6858000"/>
              <a:gd name="connsiteX184" fmla="*/ 527241 w 7472601"/>
              <a:gd name="connsiteY184" fmla="*/ 4065078 h 6858000"/>
              <a:gd name="connsiteX185" fmla="*/ 1510397 w 7472601"/>
              <a:gd name="connsiteY185" fmla="*/ 3684705 h 6858000"/>
              <a:gd name="connsiteX186" fmla="*/ 1313114 w 7472601"/>
              <a:gd name="connsiteY186" fmla="*/ 3655216 h 6858000"/>
              <a:gd name="connsiteX187" fmla="*/ 1109304 w 7472601"/>
              <a:gd name="connsiteY187" fmla="*/ 3669030 h 6858000"/>
              <a:gd name="connsiteX188" fmla="*/ 8129 w 7472601"/>
              <a:gd name="connsiteY188" fmla="*/ 4330519 h 6858000"/>
              <a:gd name="connsiteX189" fmla="*/ 687572 w 7472601"/>
              <a:gd name="connsiteY189" fmla="*/ 3925629 h 6858000"/>
              <a:gd name="connsiteX190" fmla="*/ 1138365 w 7472601"/>
              <a:gd name="connsiteY190" fmla="*/ 3774515 h 6858000"/>
              <a:gd name="connsiteX191" fmla="*/ 1505579 w 7472601"/>
              <a:gd name="connsiteY191" fmla="*/ 3655526 h 6858000"/>
              <a:gd name="connsiteX192" fmla="*/ 1313114 w 7472601"/>
              <a:gd name="connsiteY192" fmla="*/ 3655216 h 6858000"/>
              <a:gd name="connsiteX193" fmla="*/ 3655073 w 7472601"/>
              <a:gd name="connsiteY193" fmla="*/ 3650884 h 6858000"/>
              <a:gd name="connsiteX194" fmla="*/ 3989938 w 7472601"/>
              <a:gd name="connsiteY194" fmla="*/ 3991685 h 6858000"/>
              <a:gd name="connsiteX195" fmla="*/ 4393907 w 7472601"/>
              <a:gd name="connsiteY195" fmla="*/ 4261258 h 6858000"/>
              <a:gd name="connsiteX196" fmla="*/ 4648051 w 7472601"/>
              <a:gd name="connsiteY196" fmla="*/ 4374051 h 6858000"/>
              <a:gd name="connsiteX197" fmla="*/ 4383389 w 7472601"/>
              <a:gd name="connsiteY197" fmla="*/ 4184369 h 6858000"/>
              <a:gd name="connsiteX198" fmla="*/ 4165508 w 7472601"/>
              <a:gd name="connsiteY198" fmla="*/ 4035196 h 6858000"/>
              <a:gd name="connsiteX199" fmla="*/ 4068162 w 7472601"/>
              <a:gd name="connsiteY199" fmla="*/ 3953394 h 6858000"/>
              <a:gd name="connsiteX200" fmla="*/ 3981416 w 7472601"/>
              <a:gd name="connsiteY200" fmla="*/ 3880482 h 6858000"/>
              <a:gd name="connsiteX201" fmla="*/ 3800147 w 7472601"/>
              <a:gd name="connsiteY201" fmla="*/ 3749872 h 6858000"/>
              <a:gd name="connsiteX202" fmla="*/ 3655073 w 7472601"/>
              <a:gd name="connsiteY202" fmla="*/ 3650884 h 6858000"/>
              <a:gd name="connsiteX203" fmla="*/ 3670252 w 7472601"/>
              <a:gd name="connsiteY203" fmla="*/ 3622798 h 6858000"/>
              <a:gd name="connsiteX204" fmla="*/ 3817258 w 7472601"/>
              <a:gd name="connsiteY204" fmla="*/ 3723577 h 6858000"/>
              <a:gd name="connsiteX205" fmla="*/ 4000461 w 7472601"/>
              <a:gd name="connsiteY205" fmla="*/ 3855966 h 6858000"/>
              <a:gd name="connsiteX206" fmla="*/ 4088180 w 7472601"/>
              <a:gd name="connsiteY206" fmla="*/ 3929774 h 6858000"/>
              <a:gd name="connsiteX207" fmla="*/ 4184555 w 7472601"/>
              <a:gd name="connsiteY207" fmla="*/ 4010683 h 6858000"/>
              <a:gd name="connsiteX208" fmla="*/ 4399563 w 7472601"/>
              <a:gd name="connsiteY208" fmla="*/ 4158106 h 6858000"/>
              <a:gd name="connsiteX209" fmla="*/ 4684469 w 7472601"/>
              <a:gd name="connsiteY209" fmla="*/ 4364680 h 6858000"/>
              <a:gd name="connsiteX210" fmla="*/ 4690271 w 7472601"/>
              <a:gd name="connsiteY210" fmla="*/ 4370034 h 6858000"/>
              <a:gd name="connsiteX211" fmla="*/ 4136093 w 7472601"/>
              <a:gd name="connsiteY211" fmla="*/ 3858466 h 6858000"/>
              <a:gd name="connsiteX212" fmla="*/ 3670252 w 7472601"/>
              <a:gd name="connsiteY212" fmla="*/ 3622798 h 6858000"/>
              <a:gd name="connsiteX213" fmla="*/ 4440129 w 7472601"/>
              <a:gd name="connsiteY213" fmla="*/ 3448571 h 6858000"/>
              <a:gd name="connsiteX214" fmla="*/ 4856525 w 7472601"/>
              <a:gd name="connsiteY214" fmla="*/ 3915351 h 6858000"/>
              <a:gd name="connsiteX215" fmla="*/ 5059055 w 7472601"/>
              <a:gd name="connsiteY215" fmla="*/ 4108918 h 6858000"/>
              <a:gd name="connsiteX216" fmla="*/ 5290070 w 7472601"/>
              <a:gd name="connsiteY216" fmla="*/ 4263619 h 6858000"/>
              <a:gd name="connsiteX217" fmla="*/ 4834991 w 7472601"/>
              <a:gd name="connsiteY217" fmla="*/ 3830985 h 6858000"/>
              <a:gd name="connsiteX218" fmla="*/ 4440129 w 7472601"/>
              <a:gd name="connsiteY218" fmla="*/ 3448571 h 6858000"/>
              <a:gd name="connsiteX219" fmla="*/ 4441737 w 7472601"/>
              <a:gd name="connsiteY219" fmla="*/ 3399734 h 6858000"/>
              <a:gd name="connsiteX220" fmla="*/ 4431236 w 7472601"/>
              <a:gd name="connsiteY220" fmla="*/ 3400954 h 6858000"/>
              <a:gd name="connsiteX221" fmla="*/ 4557150 w 7472601"/>
              <a:gd name="connsiteY221" fmla="*/ 3510023 h 6858000"/>
              <a:gd name="connsiteX222" fmla="*/ 4856936 w 7472601"/>
              <a:gd name="connsiteY222" fmla="*/ 3809146 h 6858000"/>
              <a:gd name="connsiteX223" fmla="*/ 5111996 w 7472601"/>
              <a:gd name="connsiteY223" fmla="*/ 4065759 h 6858000"/>
              <a:gd name="connsiteX224" fmla="*/ 5388878 w 7472601"/>
              <a:gd name="connsiteY224" fmla="*/ 4300185 h 6858000"/>
              <a:gd name="connsiteX225" fmla="*/ 5425556 w 7472601"/>
              <a:gd name="connsiteY225" fmla="*/ 4308967 h 6858000"/>
              <a:gd name="connsiteX226" fmla="*/ 4943646 w 7472601"/>
              <a:gd name="connsiteY226" fmla="*/ 3822916 h 6858000"/>
              <a:gd name="connsiteX227" fmla="*/ 4594837 w 7472601"/>
              <a:gd name="connsiteY227" fmla="*/ 3532274 h 6858000"/>
              <a:gd name="connsiteX228" fmla="*/ 4441737 w 7472601"/>
              <a:gd name="connsiteY228" fmla="*/ 3399734 h 6858000"/>
              <a:gd name="connsiteX229" fmla="*/ 5425834 w 7472601"/>
              <a:gd name="connsiteY229" fmla="*/ 3162785 h 6858000"/>
              <a:gd name="connsiteX230" fmla="*/ 5401644 w 7472601"/>
              <a:gd name="connsiteY230" fmla="*/ 3617847 h 6858000"/>
              <a:gd name="connsiteX231" fmla="*/ 5467256 w 7472601"/>
              <a:gd name="connsiteY231" fmla="*/ 4175494 h 6858000"/>
              <a:gd name="connsiteX232" fmla="*/ 5448069 w 7472601"/>
              <a:gd name="connsiteY232" fmla="*/ 3567554 h 6858000"/>
              <a:gd name="connsiteX233" fmla="*/ 5425834 w 7472601"/>
              <a:gd name="connsiteY233" fmla="*/ 3162785 h 6858000"/>
              <a:gd name="connsiteX234" fmla="*/ 1318687 w 7472601"/>
              <a:gd name="connsiteY234" fmla="*/ 3113840 h 6858000"/>
              <a:gd name="connsiteX235" fmla="*/ 1066793 w 7472601"/>
              <a:gd name="connsiteY235" fmla="*/ 3212171 h 6858000"/>
              <a:gd name="connsiteX236" fmla="*/ 993319 w 7472601"/>
              <a:gd name="connsiteY236" fmla="*/ 3247648 h 6858000"/>
              <a:gd name="connsiteX237" fmla="*/ 853081 w 7472601"/>
              <a:gd name="connsiteY237" fmla="*/ 3312410 h 6858000"/>
              <a:gd name="connsiteX238" fmla="*/ 805957 w 7472601"/>
              <a:gd name="connsiteY238" fmla="*/ 3330443 h 6858000"/>
              <a:gd name="connsiteX239" fmla="*/ 1318687 w 7472601"/>
              <a:gd name="connsiteY239" fmla="*/ 3113840 h 6858000"/>
              <a:gd name="connsiteX240" fmla="*/ 5453702 w 7472601"/>
              <a:gd name="connsiteY240" fmla="*/ 3090882 h 6858000"/>
              <a:gd name="connsiteX241" fmla="*/ 5480135 w 7472601"/>
              <a:gd name="connsiteY241" fmla="*/ 3565802 h 6858000"/>
              <a:gd name="connsiteX242" fmla="*/ 5499023 w 7472601"/>
              <a:gd name="connsiteY242" fmla="*/ 4166310 h 6858000"/>
              <a:gd name="connsiteX243" fmla="*/ 5547022 w 7472601"/>
              <a:gd name="connsiteY243" fmla="*/ 3607838 h 6858000"/>
              <a:gd name="connsiteX244" fmla="*/ 5515964 w 7472601"/>
              <a:gd name="connsiteY244" fmla="*/ 3378541 h 6858000"/>
              <a:gd name="connsiteX245" fmla="*/ 5453702 w 7472601"/>
              <a:gd name="connsiteY245" fmla="*/ 3090882 h 6858000"/>
              <a:gd name="connsiteX246" fmla="*/ 1238695 w 7472601"/>
              <a:gd name="connsiteY246" fmla="*/ 3076820 h 6858000"/>
              <a:gd name="connsiteX247" fmla="*/ 716371 w 7472601"/>
              <a:gd name="connsiteY247" fmla="*/ 3293249 h 6858000"/>
              <a:gd name="connsiteX248" fmla="*/ 579522 w 7472601"/>
              <a:gd name="connsiteY248" fmla="*/ 3371759 h 6858000"/>
              <a:gd name="connsiteX249" fmla="*/ 600288 w 7472601"/>
              <a:gd name="connsiteY249" fmla="*/ 3365555 h 6858000"/>
              <a:gd name="connsiteX250" fmla="*/ 840692 w 7472601"/>
              <a:gd name="connsiteY250" fmla="*/ 3284921 h 6858000"/>
              <a:gd name="connsiteX251" fmla="*/ 979248 w 7472601"/>
              <a:gd name="connsiteY251" fmla="*/ 3221003 h 6858000"/>
              <a:gd name="connsiteX252" fmla="*/ 1053282 w 7472601"/>
              <a:gd name="connsiteY252" fmla="*/ 3185247 h 6858000"/>
              <a:gd name="connsiteX253" fmla="*/ 1320603 w 7472601"/>
              <a:gd name="connsiteY253" fmla="*/ 3081281 h 6858000"/>
              <a:gd name="connsiteX254" fmla="*/ 1238695 w 7472601"/>
              <a:gd name="connsiteY254" fmla="*/ 3076820 h 6858000"/>
              <a:gd name="connsiteX255" fmla="*/ 5425627 w 7472601"/>
              <a:gd name="connsiteY255" fmla="*/ 2954192 h 6858000"/>
              <a:gd name="connsiteX256" fmla="*/ 5470770 w 7472601"/>
              <a:gd name="connsiteY256" fmla="*/ 3005435 h 6858000"/>
              <a:gd name="connsiteX257" fmla="*/ 5519779 w 7472601"/>
              <a:gd name="connsiteY257" fmla="*/ 4359223 h 6858000"/>
              <a:gd name="connsiteX258" fmla="*/ 5520293 w 7472601"/>
              <a:gd name="connsiteY258" fmla="*/ 4360602 h 6858000"/>
              <a:gd name="connsiteX259" fmla="*/ 5767221 w 7472601"/>
              <a:gd name="connsiteY259" fmla="*/ 4665564 h 6858000"/>
              <a:gd name="connsiteX260" fmla="*/ 6937169 w 7472601"/>
              <a:gd name="connsiteY260" fmla="*/ 4815941 h 6858000"/>
              <a:gd name="connsiteX261" fmla="*/ 6953922 w 7472601"/>
              <a:gd name="connsiteY261" fmla="*/ 4890068 h 6858000"/>
              <a:gd name="connsiteX262" fmla="*/ 6071359 w 7472601"/>
              <a:gd name="connsiteY262" fmla="*/ 4770770 h 6858000"/>
              <a:gd name="connsiteX263" fmla="*/ 6038839 w 7472601"/>
              <a:gd name="connsiteY263" fmla="*/ 4764474 h 6858000"/>
              <a:gd name="connsiteX264" fmla="*/ 6038706 w 7472601"/>
              <a:gd name="connsiteY264" fmla="*/ 4763847 h 6858000"/>
              <a:gd name="connsiteX265" fmla="*/ 6037784 w 7472601"/>
              <a:gd name="connsiteY265" fmla="*/ 4764270 h 6858000"/>
              <a:gd name="connsiteX266" fmla="*/ 6038839 w 7472601"/>
              <a:gd name="connsiteY266" fmla="*/ 4764474 h 6858000"/>
              <a:gd name="connsiteX267" fmla="*/ 6040338 w 7472601"/>
              <a:gd name="connsiteY267" fmla="*/ 4771418 h 6858000"/>
              <a:gd name="connsiteX268" fmla="*/ 6024488 w 7472601"/>
              <a:gd name="connsiteY268" fmla="*/ 4809903 h 6858000"/>
              <a:gd name="connsiteX269" fmla="*/ 5599771 w 7472601"/>
              <a:gd name="connsiteY269" fmla="*/ 5509652 h 6858000"/>
              <a:gd name="connsiteX270" fmla="*/ 5548843 w 7472601"/>
              <a:gd name="connsiteY270" fmla="*/ 5563845 h 6858000"/>
              <a:gd name="connsiteX271" fmla="*/ 5940952 w 7472601"/>
              <a:gd name="connsiteY271" fmla="*/ 6250028 h 6858000"/>
              <a:gd name="connsiteX272" fmla="*/ 6043441 w 7472601"/>
              <a:gd name="connsiteY272" fmla="*/ 6665847 h 6858000"/>
              <a:gd name="connsiteX273" fmla="*/ 6093432 w 7472601"/>
              <a:gd name="connsiteY273" fmla="*/ 6858000 h 6858000"/>
              <a:gd name="connsiteX274" fmla="*/ 6034344 w 7472601"/>
              <a:gd name="connsiteY274" fmla="*/ 6858000 h 6858000"/>
              <a:gd name="connsiteX275" fmla="*/ 6026679 w 7472601"/>
              <a:gd name="connsiteY275" fmla="*/ 6836959 h 6858000"/>
              <a:gd name="connsiteX276" fmla="*/ 5800441 w 7472601"/>
              <a:gd name="connsiteY276" fmla="*/ 6335286 h 6858000"/>
              <a:gd name="connsiteX277" fmla="*/ 5526562 w 7472601"/>
              <a:gd name="connsiteY277" fmla="*/ 5705388 h 6858000"/>
              <a:gd name="connsiteX278" fmla="*/ 5519640 w 7472601"/>
              <a:gd name="connsiteY278" fmla="*/ 5683774 h 6858000"/>
              <a:gd name="connsiteX279" fmla="*/ 5844559 w 7472601"/>
              <a:gd name="connsiteY279" fmla="*/ 6553349 h 6858000"/>
              <a:gd name="connsiteX280" fmla="*/ 5975994 w 7472601"/>
              <a:gd name="connsiteY280" fmla="*/ 6858000 h 6858000"/>
              <a:gd name="connsiteX281" fmla="*/ 5898547 w 7472601"/>
              <a:gd name="connsiteY281" fmla="*/ 6858000 h 6858000"/>
              <a:gd name="connsiteX282" fmla="*/ 5682041 w 7472601"/>
              <a:gd name="connsiteY282" fmla="*/ 6355860 h 6858000"/>
              <a:gd name="connsiteX283" fmla="*/ 5461758 w 7472601"/>
              <a:gd name="connsiteY283" fmla="*/ 5820220 h 6858000"/>
              <a:gd name="connsiteX284" fmla="*/ 5237282 w 7472601"/>
              <a:gd name="connsiteY284" fmla="*/ 6579086 h 6858000"/>
              <a:gd name="connsiteX285" fmla="*/ 5115009 w 7472601"/>
              <a:gd name="connsiteY285" fmla="*/ 6858000 h 6858000"/>
              <a:gd name="connsiteX286" fmla="*/ 5028074 w 7472601"/>
              <a:gd name="connsiteY286" fmla="*/ 6858000 h 6858000"/>
              <a:gd name="connsiteX287" fmla="*/ 5079508 w 7472601"/>
              <a:gd name="connsiteY287" fmla="*/ 6749074 h 6858000"/>
              <a:gd name="connsiteX288" fmla="*/ 5371846 w 7472601"/>
              <a:gd name="connsiteY288" fmla="*/ 5924413 h 6858000"/>
              <a:gd name="connsiteX289" fmla="*/ 5270512 w 7472601"/>
              <a:gd name="connsiteY289" fmla="*/ 6138975 h 6858000"/>
              <a:gd name="connsiteX290" fmla="*/ 5062409 w 7472601"/>
              <a:gd name="connsiteY290" fmla="*/ 6653544 h 6858000"/>
              <a:gd name="connsiteX291" fmla="*/ 5036628 w 7472601"/>
              <a:gd name="connsiteY291" fmla="*/ 6754247 h 6858000"/>
              <a:gd name="connsiteX292" fmla="*/ 5009112 w 7472601"/>
              <a:gd name="connsiteY292" fmla="*/ 6858000 h 6858000"/>
              <a:gd name="connsiteX293" fmla="*/ 4976679 w 7472601"/>
              <a:gd name="connsiteY293" fmla="*/ 6858000 h 6858000"/>
              <a:gd name="connsiteX294" fmla="*/ 5006537 w 7472601"/>
              <a:gd name="connsiteY294" fmla="*/ 6747068 h 6858000"/>
              <a:gd name="connsiteX295" fmla="*/ 5032723 w 7472601"/>
              <a:gd name="connsiteY295" fmla="*/ 6644957 h 6858000"/>
              <a:gd name="connsiteX296" fmla="*/ 5242949 w 7472601"/>
              <a:gd name="connsiteY296" fmla="*/ 6125175 h 6858000"/>
              <a:gd name="connsiteX297" fmla="*/ 5286321 w 7472601"/>
              <a:gd name="connsiteY297" fmla="*/ 6033555 h 6858000"/>
              <a:gd name="connsiteX298" fmla="*/ 5008210 w 7472601"/>
              <a:gd name="connsiteY298" fmla="*/ 6649194 h 6858000"/>
              <a:gd name="connsiteX299" fmla="*/ 4986321 w 7472601"/>
              <a:gd name="connsiteY299" fmla="*/ 6765687 h 6858000"/>
              <a:gd name="connsiteX300" fmla="*/ 4973474 w 7472601"/>
              <a:gd name="connsiteY300" fmla="*/ 6858000 h 6858000"/>
              <a:gd name="connsiteX301" fmla="*/ 4907178 w 7472601"/>
              <a:gd name="connsiteY301" fmla="*/ 6858000 h 6858000"/>
              <a:gd name="connsiteX302" fmla="*/ 4910810 w 7472601"/>
              <a:gd name="connsiteY302" fmla="*/ 6829660 h 6858000"/>
              <a:gd name="connsiteX303" fmla="*/ 4987461 w 7472601"/>
              <a:gd name="connsiteY303" fmla="*/ 6432994 h 6858000"/>
              <a:gd name="connsiteX304" fmla="*/ 5179262 w 7472601"/>
              <a:gd name="connsiteY304" fmla="*/ 6035044 h 6858000"/>
              <a:gd name="connsiteX305" fmla="*/ 4689678 w 7472601"/>
              <a:gd name="connsiteY305" fmla="*/ 6440241 h 6858000"/>
              <a:gd name="connsiteX306" fmla="*/ 4477543 w 7472601"/>
              <a:gd name="connsiteY306" fmla="*/ 6674836 h 6858000"/>
              <a:gd name="connsiteX307" fmla="*/ 4329957 w 7472601"/>
              <a:gd name="connsiteY307" fmla="*/ 6858000 h 6858000"/>
              <a:gd name="connsiteX308" fmla="*/ 4218595 w 7472601"/>
              <a:gd name="connsiteY308" fmla="*/ 6858000 h 6858000"/>
              <a:gd name="connsiteX309" fmla="*/ 4368888 w 7472601"/>
              <a:gd name="connsiteY309" fmla="*/ 6668412 h 6858000"/>
              <a:gd name="connsiteX310" fmla="*/ 4563091 w 7472601"/>
              <a:gd name="connsiteY310" fmla="*/ 6442508 h 6858000"/>
              <a:gd name="connsiteX311" fmla="*/ 5387324 w 7472601"/>
              <a:gd name="connsiteY311" fmla="*/ 5705830 h 6858000"/>
              <a:gd name="connsiteX312" fmla="*/ 5073620 w 7472601"/>
              <a:gd name="connsiteY312" fmla="*/ 5955437 h 6858000"/>
              <a:gd name="connsiteX313" fmla="*/ 4689789 w 7472601"/>
              <a:gd name="connsiteY313" fmla="*/ 6268382 h 6858000"/>
              <a:gd name="connsiteX314" fmla="*/ 4418722 w 7472601"/>
              <a:gd name="connsiteY314" fmla="*/ 6570886 h 6858000"/>
              <a:gd name="connsiteX315" fmla="*/ 4214944 w 7472601"/>
              <a:gd name="connsiteY315" fmla="*/ 6858000 h 6858000"/>
              <a:gd name="connsiteX316" fmla="*/ 4177898 w 7472601"/>
              <a:gd name="connsiteY316" fmla="*/ 6858000 h 6858000"/>
              <a:gd name="connsiteX317" fmla="*/ 4391597 w 7472601"/>
              <a:gd name="connsiteY317" fmla="*/ 6556370 h 6858000"/>
              <a:gd name="connsiteX318" fmla="*/ 4668889 w 7472601"/>
              <a:gd name="connsiteY318" fmla="*/ 6246399 h 6858000"/>
              <a:gd name="connsiteX319" fmla="*/ 5055427 w 7472601"/>
              <a:gd name="connsiteY319" fmla="*/ 5931476 h 6858000"/>
              <a:gd name="connsiteX320" fmla="*/ 5371814 w 7472601"/>
              <a:gd name="connsiteY320" fmla="*/ 5678975 h 6858000"/>
              <a:gd name="connsiteX321" fmla="*/ 4987918 w 7472601"/>
              <a:gd name="connsiteY321" fmla="*/ 5838701 h 6858000"/>
              <a:gd name="connsiteX322" fmla="*/ 4317146 w 7472601"/>
              <a:gd name="connsiteY322" fmla="*/ 6587716 h 6858000"/>
              <a:gd name="connsiteX323" fmla="*/ 4171627 w 7472601"/>
              <a:gd name="connsiteY323" fmla="*/ 6858000 h 6858000"/>
              <a:gd name="connsiteX324" fmla="*/ 4081585 w 7472601"/>
              <a:gd name="connsiteY324" fmla="*/ 6858000 h 6858000"/>
              <a:gd name="connsiteX325" fmla="*/ 4238603 w 7472601"/>
              <a:gd name="connsiteY325" fmla="*/ 6559341 h 6858000"/>
              <a:gd name="connsiteX326" fmla="*/ 4778333 w 7472601"/>
              <a:gd name="connsiteY326" fmla="*/ 5873626 h 6858000"/>
              <a:gd name="connsiteX327" fmla="*/ 5414185 w 7472601"/>
              <a:gd name="connsiteY327" fmla="*/ 5573882 h 6858000"/>
              <a:gd name="connsiteX328" fmla="*/ 5959648 w 7472601"/>
              <a:gd name="connsiteY328" fmla="*/ 4760797 h 6858000"/>
              <a:gd name="connsiteX329" fmla="*/ 5355019 w 7472601"/>
              <a:gd name="connsiteY329" fmla="*/ 4734672 h 6858000"/>
              <a:gd name="connsiteX330" fmla="*/ 5083565 w 7472601"/>
              <a:gd name="connsiteY330" fmla="*/ 5179121 h 6858000"/>
              <a:gd name="connsiteX331" fmla="*/ 4713577 w 7472601"/>
              <a:gd name="connsiteY331" fmla="*/ 5616803 h 6858000"/>
              <a:gd name="connsiteX332" fmla="*/ 3989559 w 7472601"/>
              <a:gd name="connsiteY332" fmla="*/ 6145945 h 6858000"/>
              <a:gd name="connsiteX333" fmla="*/ 3939824 w 7472601"/>
              <a:gd name="connsiteY333" fmla="*/ 6066900 h 6858000"/>
              <a:gd name="connsiteX334" fmla="*/ 4584537 w 7472601"/>
              <a:gd name="connsiteY334" fmla="*/ 5324826 h 6858000"/>
              <a:gd name="connsiteX335" fmla="*/ 5037105 w 7472601"/>
              <a:gd name="connsiteY335" fmla="*/ 5088765 h 6858000"/>
              <a:gd name="connsiteX336" fmla="*/ 5039930 w 7472601"/>
              <a:gd name="connsiteY336" fmla="*/ 5089585 h 6858000"/>
              <a:gd name="connsiteX337" fmla="*/ 5263764 w 7472601"/>
              <a:gd name="connsiteY337" fmla="*/ 4735525 h 6858000"/>
              <a:gd name="connsiteX338" fmla="*/ 4086300 w 7472601"/>
              <a:gd name="connsiteY338" fmla="*/ 4884599 h 6858000"/>
              <a:gd name="connsiteX339" fmla="*/ 4085485 w 7472601"/>
              <a:gd name="connsiteY339" fmla="*/ 4899070 h 6858000"/>
              <a:gd name="connsiteX340" fmla="*/ 3871915 w 7472601"/>
              <a:gd name="connsiteY340" fmla="*/ 5253645 h 6858000"/>
              <a:gd name="connsiteX341" fmla="*/ 3799374 w 7472601"/>
              <a:gd name="connsiteY341" fmla="*/ 5466127 h 6858000"/>
              <a:gd name="connsiteX342" fmla="*/ 3498850 w 7472601"/>
              <a:gd name="connsiteY342" fmla="*/ 6661888 h 6858000"/>
              <a:gd name="connsiteX343" fmla="*/ 3399216 w 7472601"/>
              <a:gd name="connsiteY343" fmla="*/ 6858000 h 6858000"/>
              <a:gd name="connsiteX344" fmla="*/ 3303688 w 7472601"/>
              <a:gd name="connsiteY344" fmla="*/ 6858000 h 6858000"/>
              <a:gd name="connsiteX345" fmla="*/ 3391774 w 7472601"/>
              <a:gd name="connsiteY345" fmla="*/ 6697181 h 6858000"/>
              <a:gd name="connsiteX346" fmla="*/ 3735540 w 7472601"/>
              <a:gd name="connsiteY346" fmla="*/ 5546923 h 6858000"/>
              <a:gd name="connsiteX347" fmla="*/ 3729438 w 7472601"/>
              <a:gd name="connsiteY347" fmla="*/ 5569058 h 6858000"/>
              <a:gd name="connsiteX348" fmla="*/ 3707782 w 7472601"/>
              <a:gd name="connsiteY348" fmla="*/ 5644908 h 6858000"/>
              <a:gd name="connsiteX349" fmla="*/ 3583827 w 7472601"/>
              <a:gd name="connsiteY349" fmla="*/ 6039215 h 6858000"/>
              <a:gd name="connsiteX350" fmla="*/ 3547861 w 7472601"/>
              <a:gd name="connsiteY350" fmla="*/ 6129609 h 6858000"/>
              <a:gd name="connsiteX351" fmla="*/ 3490905 w 7472601"/>
              <a:gd name="connsiteY351" fmla="*/ 6277660 h 6858000"/>
              <a:gd name="connsiteX352" fmla="*/ 3455859 w 7472601"/>
              <a:gd name="connsiteY352" fmla="*/ 6391301 h 6858000"/>
              <a:gd name="connsiteX353" fmla="*/ 3429112 w 7472601"/>
              <a:gd name="connsiteY353" fmla="*/ 6479469 h 6858000"/>
              <a:gd name="connsiteX354" fmla="*/ 3304862 w 7472601"/>
              <a:gd name="connsiteY354" fmla="*/ 6796476 h 6858000"/>
              <a:gd name="connsiteX355" fmla="*/ 3276071 w 7472601"/>
              <a:gd name="connsiteY355" fmla="*/ 6858000 h 6858000"/>
              <a:gd name="connsiteX356" fmla="*/ 3240805 w 7472601"/>
              <a:gd name="connsiteY356" fmla="*/ 6858000 h 6858000"/>
              <a:gd name="connsiteX357" fmla="*/ 3275917 w 7472601"/>
              <a:gd name="connsiteY357" fmla="*/ 6783192 h 6858000"/>
              <a:gd name="connsiteX358" fmla="*/ 3399358 w 7472601"/>
              <a:gd name="connsiteY358" fmla="*/ 6469011 h 6858000"/>
              <a:gd name="connsiteX359" fmla="*/ 3425650 w 7472601"/>
              <a:gd name="connsiteY359" fmla="*/ 6381333 h 6858000"/>
              <a:gd name="connsiteX360" fmla="*/ 3460661 w 7472601"/>
              <a:gd name="connsiteY360" fmla="*/ 6266763 h 6858000"/>
              <a:gd name="connsiteX361" fmla="*/ 3518021 w 7472601"/>
              <a:gd name="connsiteY361" fmla="*/ 6117298 h 6858000"/>
              <a:gd name="connsiteX362" fmla="*/ 3554035 w 7472601"/>
              <a:gd name="connsiteY362" fmla="*/ 6027832 h 6858000"/>
              <a:gd name="connsiteX363" fmla="*/ 3677174 w 7472601"/>
              <a:gd name="connsiteY363" fmla="*/ 5636351 h 6858000"/>
              <a:gd name="connsiteX364" fmla="*/ 3698819 w 7472601"/>
              <a:gd name="connsiteY364" fmla="*/ 5560503 h 6858000"/>
              <a:gd name="connsiteX365" fmla="*/ 3702094 w 7472601"/>
              <a:gd name="connsiteY365" fmla="*/ 5549194 h 6858000"/>
              <a:gd name="connsiteX366" fmla="*/ 3398355 w 7472601"/>
              <a:gd name="connsiteY366" fmla="*/ 6094603 h 6858000"/>
              <a:gd name="connsiteX367" fmla="*/ 3193941 w 7472601"/>
              <a:gd name="connsiteY367" fmla="*/ 6798775 h 6858000"/>
              <a:gd name="connsiteX368" fmla="*/ 3184140 w 7472601"/>
              <a:gd name="connsiteY368" fmla="*/ 6858000 h 6858000"/>
              <a:gd name="connsiteX369" fmla="*/ 3099978 w 7472601"/>
              <a:gd name="connsiteY369" fmla="*/ 6858000 h 6858000"/>
              <a:gd name="connsiteX370" fmla="*/ 3101556 w 7472601"/>
              <a:gd name="connsiteY370" fmla="*/ 6843337 h 6858000"/>
              <a:gd name="connsiteX371" fmla="*/ 3370162 w 7472601"/>
              <a:gd name="connsiteY371" fmla="*/ 5785550 h 6858000"/>
              <a:gd name="connsiteX372" fmla="*/ 3746477 w 7472601"/>
              <a:gd name="connsiteY372" fmla="*/ 5377889 h 6858000"/>
              <a:gd name="connsiteX373" fmla="*/ 3863399 w 7472601"/>
              <a:gd name="connsiteY373" fmla="*/ 5087257 h 6858000"/>
              <a:gd name="connsiteX374" fmla="*/ 3968712 w 7472601"/>
              <a:gd name="connsiteY374" fmla="*/ 4913989 h 6858000"/>
              <a:gd name="connsiteX375" fmla="*/ 2792390 w 7472601"/>
              <a:gd name="connsiteY375" fmla="*/ 5382974 h 6858000"/>
              <a:gd name="connsiteX376" fmla="*/ 2714982 w 7472601"/>
              <a:gd name="connsiteY376" fmla="*/ 5427051 h 6858000"/>
              <a:gd name="connsiteX377" fmla="*/ 2813361 w 7472601"/>
              <a:gd name="connsiteY377" fmla="*/ 6023912 h 6858000"/>
              <a:gd name="connsiteX378" fmla="*/ 2688430 w 7472601"/>
              <a:gd name="connsiteY378" fmla="*/ 6801564 h 6858000"/>
              <a:gd name="connsiteX379" fmla="*/ 2629626 w 7472601"/>
              <a:gd name="connsiteY379" fmla="*/ 6763394 h 6858000"/>
              <a:gd name="connsiteX380" fmla="*/ 2565328 w 7472601"/>
              <a:gd name="connsiteY380" fmla="*/ 5516399 h 6858000"/>
              <a:gd name="connsiteX381" fmla="*/ 1922999 w 7472601"/>
              <a:gd name="connsiteY381" fmla="*/ 5980343 h 6858000"/>
              <a:gd name="connsiteX382" fmla="*/ 1950261 w 7472601"/>
              <a:gd name="connsiteY382" fmla="*/ 6405858 h 6858000"/>
              <a:gd name="connsiteX383" fmla="*/ 2365554 w 7472601"/>
              <a:gd name="connsiteY383" fmla="*/ 6759107 h 6858000"/>
              <a:gd name="connsiteX384" fmla="*/ 2424142 w 7472601"/>
              <a:gd name="connsiteY384" fmla="*/ 6858000 h 6858000"/>
              <a:gd name="connsiteX385" fmla="*/ 2395994 w 7472601"/>
              <a:gd name="connsiteY385" fmla="*/ 6858000 h 6858000"/>
              <a:gd name="connsiteX386" fmla="*/ 2392863 w 7472601"/>
              <a:gd name="connsiteY386" fmla="*/ 6852964 h 6858000"/>
              <a:gd name="connsiteX387" fmla="*/ 2017589 w 7472601"/>
              <a:gd name="connsiteY387" fmla="*/ 6493982 h 6858000"/>
              <a:gd name="connsiteX388" fmla="*/ 2147336 w 7472601"/>
              <a:gd name="connsiteY388" fmla="*/ 6594052 h 6858000"/>
              <a:gd name="connsiteX389" fmla="*/ 2207047 w 7472601"/>
              <a:gd name="connsiteY389" fmla="*/ 6654540 h 6858000"/>
              <a:gd name="connsiteX390" fmla="*/ 2299106 w 7472601"/>
              <a:gd name="connsiteY390" fmla="*/ 6778931 h 6858000"/>
              <a:gd name="connsiteX391" fmla="*/ 2314430 w 7472601"/>
              <a:gd name="connsiteY391" fmla="*/ 6801144 h 6858000"/>
              <a:gd name="connsiteX392" fmla="*/ 2352406 w 7472601"/>
              <a:gd name="connsiteY392" fmla="*/ 6858000 h 6858000"/>
              <a:gd name="connsiteX393" fmla="*/ 2314492 w 7472601"/>
              <a:gd name="connsiteY393" fmla="*/ 6858000 h 6858000"/>
              <a:gd name="connsiteX394" fmla="*/ 2288095 w 7472601"/>
              <a:gd name="connsiteY394" fmla="*/ 6818030 h 6858000"/>
              <a:gd name="connsiteX395" fmla="*/ 2272768 w 7472601"/>
              <a:gd name="connsiteY395" fmla="*/ 6795822 h 6858000"/>
              <a:gd name="connsiteX396" fmla="*/ 2182715 w 7472601"/>
              <a:gd name="connsiteY396" fmla="*/ 6675071 h 6858000"/>
              <a:gd name="connsiteX397" fmla="*/ 2032061 w 7472601"/>
              <a:gd name="connsiteY397" fmla="*/ 6541380 h 6858000"/>
              <a:gd name="connsiteX398" fmla="*/ 2257220 w 7472601"/>
              <a:gd name="connsiteY398" fmla="*/ 6826257 h 6858000"/>
              <a:gd name="connsiteX399" fmla="*/ 2281324 w 7472601"/>
              <a:gd name="connsiteY399" fmla="*/ 6858000 h 6858000"/>
              <a:gd name="connsiteX400" fmla="*/ 2242860 w 7472601"/>
              <a:gd name="connsiteY400" fmla="*/ 6858000 h 6858000"/>
              <a:gd name="connsiteX401" fmla="*/ 2232818 w 7472601"/>
              <a:gd name="connsiteY401" fmla="*/ 6844926 h 6858000"/>
              <a:gd name="connsiteX402" fmla="*/ 1990172 w 7472601"/>
              <a:gd name="connsiteY402" fmla="*/ 6542121 h 6858000"/>
              <a:gd name="connsiteX403" fmla="*/ 2124090 w 7472601"/>
              <a:gd name="connsiteY403" fmla="*/ 6761017 h 6858000"/>
              <a:gd name="connsiteX404" fmla="*/ 2200380 w 7472601"/>
              <a:gd name="connsiteY404" fmla="*/ 6858000 h 6858000"/>
              <a:gd name="connsiteX405" fmla="*/ 2147507 w 7472601"/>
              <a:gd name="connsiteY405" fmla="*/ 6858000 h 6858000"/>
              <a:gd name="connsiteX406" fmla="*/ 2070668 w 7472601"/>
              <a:gd name="connsiteY406" fmla="*/ 6761520 h 6858000"/>
              <a:gd name="connsiteX407" fmla="*/ 1975142 w 7472601"/>
              <a:gd name="connsiteY407" fmla="*/ 6585570 h 6858000"/>
              <a:gd name="connsiteX408" fmla="*/ 2050035 w 7472601"/>
              <a:gd name="connsiteY408" fmla="*/ 6813345 h 6858000"/>
              <a:gd name="connsiteX409" fmla="*/ 2063025 w 7472601"/>
              <a:gd name="connsiteY409" fmla="*/ 6858000 h 6858000"/>
              <a:gd name="connsiteX410" fmla="*/ 2021675 w 7472601"/>
              <a:gd name="connsiteY410" fmla="*/ 6858000 h 6858000"/>
              <a:gd name="connsiteX411" fmla="*/ 2019308 w 7472601"/>
              <a:gd name="connsiteY411" fmla="*/ 6847118 h 6858000"/>
              <a:gd name="connsiteX412" fmla="*/ 1938835 w 7472601"/>
              <a:gd name="connsiteY412" fmla="*/ 6551160 h 6858000"/>
              <a:gd name="connsiteX413" fmla="*/ 1953230 w 7472601"/>
              <a:gd name="connsiteY413" fmla="*/ 6759699 h 6858000"/>
              <a:gd name="connsiteX414" fmla="*/ 1956763 w 7472601"/>
              <a:gd name="connsiteY414" fmla="*/ 6778191 h 6858000"/>
              <a:gd name="connsiteX415" fmla="*/ 1967925 w 7472601"/>
              <a:gd name="connsiteY415" fmla="*/ 6858000 h 6858000"/>
              <a:gd name="connsiteX416" fmla="*/ 1936622 w 7472601"/>
              <a:gd name="connsiteY416" fmla="*/ 6858000 h 6858000"/>
              <a:gd name="connsiteX417" fmla="*/ 1926261 w 7472601"/>
              <a:gd name="connsiteY417" fmla="*/ 6784064 h 6858000"/>
              <a:gd name="connsiteX418" fmla="*/ 1922724 w 7472601"/>
              <a:gd name="connsiteY418" fmla="*/ 6765577 h 6858000"/>
              <a:gd name="connsiteX419" fmla="*/ 1904650 w 7472601"/>
              <a:gd name="connsiteY419" fmla="*/ 6639616 h 6858000"/>
              <a:gd name="connsiteX420" fmla="*/ 1885273 w 7472601"/>
              <a:gd name="connsiteY420" fmla="*/ 6858000 h 6858000"/>
              <a:gd name="connsiteX421" fmla="*/ 1854363 w 7472601"/>
              <a:gd name="connsiteY421" fmla="*/ 6858000 h 6858000"/>
              <a:gd name="connsiteX422" fmla="*/ 1880391 w 7472601"/>
              <a:gd name="connsiteY422" fmla="*/ 6603796 h 6858000"/>
              <a:gd name="connsiteX423" fmla="*/ 1818273 w 7472601"/>
              <a:gd name="connsiteY423" fmla="*/ 6715729 h 6858000"/>
              <a:gd name="connsiteX424" fmla="*/ 1794691 w 7472601"/>
              <a:gd name="connsiteY424" fmla="*/ 6843239 h 6858000"/>
              <a:gd name="connsiteX425" fmla="*/ 1794914 w 7472601"/>
              <a:gd name="connsiteY425" fmla="*/ 6858000 h 6858000"/>
              <a:gd name="connsiteX426" fmla="*/ 1746128 w 7472601"/>
              <a:gd name="connsiteY426" fmla="*/ 6858000 h 6858000"/>
              <a:gd name="connsiteX427" fmla="*/ 1753934 w 7472601"/>
              <a:gd name="connsiteY427" fmla="*/ 6724796 h 6858000"/>
              <a:gd name="connsiteX428" fmla="*/ 1792053 w 7472601"/>
              <a:gd name="connsiteY428" fmla="*/ 6572396 h 6858000"/>
              <a:gd name="connsiteX429" fmla="*/ 1862248 w 7472601"/>
              <a:gd name="connsiteY429" fmla="*/ 6266397 h 6858000"/>
              <a:gd name="connsiteX430" fmla="*/ 1862250 w 7472601"/>
              <a:gd name="connsiteY430" fmla="*/ 6033531 h 6858000"/>
              <a:gd name="connsiteX431" fmla="*/ 1211999 w 7472601"/>
              <a:gd name="connsiteY431" fmla="*/ 6683610 h 6858000"/>
              <a:gd name="connsiteX432" fmla="*/ 1213266 w 7472601"/>
              <a:gd name="connsiteY432" fmla="*/ 6691947 h 6858000"/>
              <a:gd name="connsiteX433" fmla="*/ 1203370 w 7472601"/>
              <a:gd name="connsiteY433" fmla="*/ 6850676 h 6858000"/>
              <a:gd name="connsiteX434" fmla="*/ 1203671 w 7472601"/>
              <a:gd name="connsiteY434" fmla="*/ 6858000 h 6858000"/>
              <a:gd name="connsiteX435" fmla="*/ 1143180 w 7472601"/>
              <a:gd name="connsiteY435" fmla="*/ 6858000 h 6858000"/>
              <a:gd name="connsiteX436" fmla="*/ 1142176 w 7472601"/>
              <a:gd name="connsiteY436" fmla="*/ 6766045 h 6858000"/>
              <a:gd name="connsiteX437" fmla="*/ 1067484 w 7472601"/>
              <a:gd name="connsiteY437" fmla="*/ 6858000 h 6858000"/>
              <a:gd name="connsiteX438" fmla="*/ 953928 w 7472601"/>
              <a:gd name="connsiteY438" fmla="*/ 6858000 h 6858000"/>
              <a:gd name="connsiteX439" fmla="*/ 959715 w 7472601"/>
              <a:gd name="connsiteY439" fmla="*/ 6850185 h 6858000"/>
              <a:gd name="connsiteX440" fmla="*/ 1483788 w 7472601"/>
              <a:gd name="connsiteY440" fmla="*/ 6259174 h 6858000"/>
              <a:gd name="connsiteX441" fmla="*/ 1100671 w 7472601"/>
              <a:gd name="connsiteY441" fmla="*/ 6252137 h 6858000"/>
              <a:gd name="connsiteX442" fmla="*/ 1090144 w 7472601"/>
              <a:gd name="connsiteY442" fmla="*/ 6256748 h 6858000"/>
              <a:gd name="connsiteX443" fmla="*/ 1095872 w 7472601"/>
              <a:gd name="connsiteY443" fmla="*/ 6271892 h 6858000"/>
              <a:gd name="connsiteX444" fmla="*/ 262785 w 7472601"/>
              <a:gd name="connsiteY444" fmla="*/ 6845450 h 6858000"/>
              <a:gd name="connsiteX445" fmla="*/ 209968 w 7472601"/>
              <a:gd name="connsiteY445" fmla="*/ 6770713 h 6858000"/>
              <a:gd name="connsiteX446" fmla="*/ 873460 w 7472601"/>
              <a:gd name="connsiteY446" fmla="*/ 6253768 h 6858000"/>
              <a:gd name="connsiteX447" fmla="*/ 192686 w 7472601"/>
              <a:gd name="connsiteY447" fmla="*/ 5849257 h 6858000"/>
              <a:gd name="connsiteX448" fmla="*/ 4696 w 7472601"/>
              <a:gd name="connsiteY448" fmla="*/ 5697668 h 6858000"/>
              <a:gd name="connsiteX449" fmla="*/ 0 w 7472601"/>
              <a:gd name="connsiteY449" fmla="*/ 5689984 h 6858000"/>
              <a:gd name="connsiteX450" fmla="*/ 0 w 7472601"/>
              <a:gd name="connsiteY450" fmla="*/ 5513472 h 6858000"/>
              <a:gd name="connsiteX451" fmla="*/ 174101 w 7472601"/>
              <a:gd name="connsiteY451" fmla="*/ 5620277 h 6858000"/>
              <a:gd name="connsiteX452" fmla="*/ 891800 w 7472601"/>
              <a:gd name="connsiteY452" fmla="*/ 6036935 h 6858000"/>
              <a:gd name="connsiteX453" fmla="*/ 1072219 w 7472601"/>
              <a:gd name="connsiteY453" fmla="*/ 6169443 h 6858000"/>
              <a:gd name="connsiteX454" fmla="*/ 1074117 w 7472601"/>
              <a:gd name="connsiteY454" fmla="*/ 6170301 h 6858000"/>
              <a:gd name="connsiteX455" fmla="*/ 1083114 w 7472601"/>
              <a:gd name="connsiteY455" fmla="*/ 6174131 h 6858000"/>
              <a:gd name="connsiteX456" fmla="*/ 1543010 w 7472601"/>
              <a:gd name="connsiteY456" fmla="*/ 6191140 h 6858000"/>
              <a:gd name="connsiteX457" fmla="*/ 1551080 w 7472601"/>
              <a:gd name="connsiteY457" fmla="*/ 6195006 h 6858000"/>
              <a:gd name="connsiteX458" fmla="*/ 2345443 w 7472601"/>
              <a:gd name="connsiteY458" fmla="*/ 5549882 h 6858000"/>
              <a:gd name="connsiteX459" fmla="*/ 1721499 w 7472601"/>
              <a:gd name="connsiteY459" fmla="*/ 5599969 h 6858000"/>
              <a:gd name="connsiteX460" fmla="*/ 767716 w 7472601"/>
              <a:gd name="connsiteY460" fmla="*/ 5472768 h 6858000"/>
              <a:gd name="connsiteX461" fmla="*/ 722147 w 7472601"/>
              <a:gd name="connsiteY461" fmla="*/ 5393091 h 6858000"/>
              <a:gd name="connsiteX462" fmla="*/ 1485552 w 7472601"/>
              <a:gd name="connsiteY462" fmla="*/ 5313202 h 6858000"/>
              <a:gd name="connsiteX463" fmla="*/ 2143004 w 7472601"/>
              <a:gd name="connsiteY463" fmla="*/ 5402420 h 6858000"/>
              <a:gd name="connsiteX464" fmla="*/ 1933391 w 7472601"/>
              <a:gd name="connsiteY464" fmla="*/ 5156971 h 6858000"/>
              <a:gd name="connsiteX465" fmla="*/ 1827118 w 7472601"/>
              <a:gd name="connsiteY465" fmla="*/ 4968410 h 6858000"/>
              <a:gd name="connsiteX466" fmla="*/ 1837349 w 7472601"/>
              <a:gd name="connsiteY466" fmla="*/ 4956357 h 6858000"/>
              <a:gd name="connsiteX467" fmla="*/ 2162835 w 7472601"/>
              <a:gd name="connsiteY467" fmla="*/ 5187853 h 6858000"/>
              <a:gd name="connsiteX468" fmla="*/ 2257167 w 7472601"/>
              <a:gd name="connsiteY468" fmla="*/ 5462123 h 6858000"/>
              <a:gd name="connsiteX469" fmla="*/ 2261598 w 7472601"/>
              <a:gd name="connsiteY469" fmla="*/ 5467998 h 6858000"/>
              <a:gd name="connsiteX470" fmla="*/ 2437177 w 7472601"/>
              <a:gd name="connsiteY470" fmla="*/ 5479608 h 6858000"/>
              <a:gd name="connsiteX471" fmla="*/ 2445247 w 7472601"/>
              <a:gd name="connsiteY471" fmla="*/ 5483476 h 6858000"/>
              <a:gd name="connsiteX472" fmla="*/ 2743626 w 7472601"/>
              <a:gd name="connsiteY472" fmla="*/ 5304819 h 6858000"/>
              <a:gd name="connsiteX473" fmla="*/ 3048102 w 7472601"/>
              <a:gd name="connsiteY473" fmla="*/ 5150595 h 6858000"/>
              <a:gd name="connsiteX474" fmla="*/ 1799414 w 7472601"/>
              <a:gd name="connsiteY474" fmla="*/ 4694732 h 6858000"/>
              <a:gd name="connsiteX475" fmla="*/ 1771735 w 7472601"/>
              <a:gd name="connsiteY475" fmla="*/ 4619929 h 6858000"/>
              <a:gd name="connsiteX476" fmla="*/ 3104273 w 7472601"/>
              <a:gd name="connsiteY476" fmla="*/ 5076159 h 6858000"/>
              <a:gd name="connsiteX477" fmla="*/ 3113245 w 7472601"/>
              <a:gd name="connsiteY477" fmla="*/ 5090705 h 6858000"/>
              <a:gd name="connsiteX478" fmla="*/ 3126294 w 7472601"/>
              <a:gd name="connsiteY478" fmla="*/ 5114400 h 6858000"/>
              <a:gd name="connsiteX479" fmla="*/ 3937433 w 7472601"/>
              <a:gd name="connsiteY479" fmla="*/ 4830473 h 6858000"/>
              <a:gd name="connsiteX480" fmla="*/ 3590475 w 7472601"/>
              <a:gd name="connsiteY480" fmla="*/ 4597974 h 6858000"/>
              <a:gd name="connsiteX481" fmla="*/ 3100264 w 7472601"/>
              <a:gd name="connsiteY481" fmla="*/ 4579845 h 6858000"/>
              <a:gd name="connsiteX482" fmla="*/ 2183576 w 7472601"/>
              <a:gd name="connsiteY482" fmla="*/ 4227150 h 6858000"/>
              <a:gd name="connsiteX483" fmla="*/ 2151029 w 7472601"/>
              <a:gd name="connsiteY483" fmla="*/ 4146947 h 6858000"/>
              <a:gd name="connsiteX484" fmla="*/ 3563434 w 7472601"/>
              <a:gd name="connsiteY484" fmla="*/ 4469115 h 6858000"/>
              <a:gd name="connsiteX485" fmla="*/ 3177952 w 7472601"/>
              <a:gd name="connsiteY485" fmla="*/ 3657386 h 6858000"/>
              <a:gd name="connsiteX486" fmla="*/ 3189263 w 7472601"/>
              <a:gd name="connsiteY486" fmla="*/ 3625726 h 6858000"/>
              <a:gd name="connsiteX487" fmla="*/ 3560912 w 7472601"/>
              <a:gd name="connsiteY487" fmla="*/ 4079863 h 6858000"/>
              <a:gd name="connsiteX488" fmla="*/ 3626636 w 7472601"/>
              <a:gd name="connsiteY488" fmla="*/ 4512230 h 6858000"/>
              <a:gd name="connsiteX489" fmla="*/ 3653088 w 7472601"/>
              <a:gd name="connsiteY489" fmla="*/ 4521417 h 6858000"/>
              <a:gd name="connsiteX490" fmla="*/ 3988128 w 7472601"/>
              <a:gd name="connsiteY490" fmla="*/ 4817267 h 6858000"/>
              <a:gd name="connsiteX491" fmla="*/ 4830582 w 7472601"/>
              <a:gd name="connsiteY491" fmla="*/ 4676000 h 6858000"/>
              <a:gd name="connsiteX492" fmla="*/ 4830100 w 7472601"/>
              <a:gd name="connsiteY492" fmla="*/ 4675554 h 6858000"/>
              <a:gd name="connsiteX493" fmla="*/ 4036318 w 7472601"/>
              <a:gd name="connsiteY493" fmla="*/ 4147013 h 6858000"/>
              <a:gd name="connsiteX494" fmla="*/ 3432098 w 7472601"/>
              <a:gd name="connsiteY494" fmla="*/ 3537312 h 6858000"/>
              <a:gd name="connsiteX495" fmla="*/ 3446761 w 7472601"/>
              <a:gd name="connsiteY495" fmla="*/ 3461278 h 6858000"/>
              <a:gd name="connsiteX496" fmla="*/ 4419733 w 7472601"/>
              <a:gd name="connsiteY496" fmla="*/ 3963555 h 6858000"/>
              <a:gd name="connsiteX497" fmla="*/ 4781371 w 7472601"/>
              <a:gd name="connsiteY497" fmla="*/ 4458604 h 6858000"/>
              <a:gd name="connsiteX498" fmla="*/ 4780440 w 7472601"/>
              <a:gd name="connsiteY498" fmla="*/ 4470290 h 6858000"/>
              <a:gd name="connsiteX499" fmla="*/ 4898954 w 7472601"/>
              <a:gd name="connsiteY499" fmla="*/ 4662092 h 6858000"/>
              <a:gd name="connsiteX500" fmla="*/ 4900699 w 7472601"/>
              <a:gd name="connsiteY500" fmla="*/ 4670867 h 6858000"/>
              <a:gd name="connsiteX501" fmla="*/ 5714511 w 7472601"/>
              <a:gd name="connsiteY501" fmla="*/ 4663483 h 6858000"/>
              <a:gd name="connsiteX502" fmla="*/ 5464793 w 7472601"/>
              <a:gd name="connsiteY502" fmla="*/ 4393556 h 6858000"/>
              <a:gd name="connsiteX503" fmla="*/ 5461897 w 7472601"/>
              <a:gd name="connsiteY503" fmla="*/ 4390879 h 6858000"/>
              <a:gd name="connsiteX504" fmla="*/ 4294126 w 7472601"/>
              <a:gd name="connsiteY504" fmla="*/ 3303048 h 6858000"/>
              <a:gd name="connsiteX505" fmla="*/ 4305321 w 7472601"/>
              <a:gd name="connsiteY505" fmla="*/ 3256953 h 6858000"/>
              <a:gd name="connsiteX506" fmla="*/ 4949299 w 7472601"/>
              <a:gd name="connsiteY506" fmla="*/ 3766336 h 6858000"/>
              <a:gd name="connsiteX507" fmla="*/ 5291452 w 7472601"/>
              <a:gd name="connsiteY507" fmla="*/ 4076801 h 6858000"/>
              <a:gd name="connsiteX508" fmla="*/ 5434998 w 7472601"/>
              <a:gd name="connsiteY508" fmla="*/ 4254100 h 6858000"/>
              <a:gd name="connsiteX509" fmla="*/ 5351015 w 7472601"/>
              <a:gd name="connsiteY509" fmla="*/ 3760989 h 6858000"/>
              <a:gd name="connsiteX510" fmla="*/ 5413780 w 7472601"/>
              <a:gd name="connsiteY510" fmla="*/ 2966265 h 6858000"/>
              <a:gd name="connsiteX511" fmla="*/ 5425627 w 7472601"/>
              <a:gd name="connsiteY511" fmla="*/ 2954192 h 6858000"/>
              <a:gd name="connsiteX512" fmla="*/ 6604735 w 7472601"/>
              <a:gd name="connsiteY512" fmla="*/ 2041381 h 6858000"/>
              <a:gd name="connsiteX513" fmla="*/ 7204487 w 7472601"/>
              <a:gd name="connsiteY513" fmla="*/ 2742112 h 6858000"/>
              <a:gd name="connsiteX514" fmla="*/ 7131592 w 7472601"/>
              <a:gd name="connsiteY514" fmla="*/ 2672096 h 6858000"/>
              <a:gd name="connsiteX515" fmla="*/ 6996344 w 7472601"/>
              <a:gd name="connsiteY515" fmla="*/ 2518310 h 6858000"/>
              <a:gd name="connsiteX516" fmla="*/ 6735495 w 7472601"/>
              <a:gd name="connsiteY516" fmla="*/ 2196890 h 6858000"/>
              <a:gd name="connsiteX517" fmla="*/ 6721901 w 7472601"/>
              <a:gd name="connsiteY517" fmla="*/ 2179274 h 6858000"/>
              <a:gd name="connsiteX518" fmla="*/ 6604735 w 7472601"/>
              <a:gd name="connsiteY518" fmla="*/ 2041381 h 6858000"/>
              <a:gd name="connsiteX519" fmla="*/ 6591670 w 7472601"/>
              <a:gd name="connsiteY519" fmla="*/ 1988277 h 6858000"/>
              <a:gd name="connsiteX520" fmla="*/ 6747349 w 7472601"/>
              <a:gd name="connsiteY520" fmla="*/ 2160069 h 6858000"/>
              <a:gd name="connsiteX521" fmla="*/ 6760943 w 7472601"/>
              <a:gd name="connsiteY521" fmla="*/ 2177686 h 6858000"/>
              <a:gd name="connsiteX522" fmla="*/ 7021065 w 7472601"/>
              <a:gd name="connsiteY522" fmla="*/ 2498102 h 6858000"/>
              <a:gd name="connsiteX523" fmla="*/ 7155223 w 7472601"/>
              <a:gd name="connsiteY523" fmla="*/ 2650386 h 6858000"/>
              <a:gd name="connsiteX524" fmla="*/ 7203167 w 7472601"/>
              <a:gd name="connsiteY524" fmla="*/ 2697288 h 6858000"/>
              <a:gd name="connsiteX525" fmla="*/ 6937703 w 7472601"/>
              <a:gd name="connsiteY525" fmla="*/ 2321981 h 6858000"/>
              <a:gd name="connsiteX526" fmla="*/ 6591670 w 7472601"/>
              <a:gd name="connsiteY526" fmla="*/ 1988277 h 6858000"/>
              <a:gd name="connsiteX527" fmla="*/ 5798671 w 7472601"/>
              <a:gd name="connsiteY527" fmla="*/ 1981601 h 6858000"/>
              <a:gd name="connsiteX528" fmla="*/ 5754709 w 7472601"/>
              <a:gd name="connsiteY528" fmla="*/ 2071454 h 6858000"/>
              <a:gd name="connsiteX529" fmla="*/ 5763044 w 7472601"/>
              <a:gd name="connsiteY529" fmla="*/ 2842206 h 6858000"/>
              <a:gd name="connsiteX530" fmla="*/ 5764974 w 7472601"/>
              <a:gd name="connsiteY530" fmla="*/ 2799609 h 6858000"/>
              <a:gd name="connsiteX531" fmla="*/ 5767665 w 7472601"/>
              <a:gd name="connsiteY531" fmla="*/ 2666409 h 6858000"/>
              <a:gd name="connsiteX532" fmla="*/ 5763055 w 7472601"/>
              <a:gd name="connsiteY532" fmla="*/ 2579705 h 6858000"/>
              <a:gd name="connsiteX533" fmla="*/ 5758079 w 7472601"/>
              <a:gd name="connsiteY533" fmla="*/ 2492508 h 6858000"/>
              <a:gd name="connsiteX534" fmla="*/ 5779325 w 7472601"/>
              <a:gd name="connsiteY534" fmla="*/ 2197069 h 6858000"/>
              <a:gd name="connsiteX535" fmla="*/ 5798671 w 7472601"/>
              <a:gd name="connsiteY535" fmla="*/ 1981601 h 6858000"/>
              <a:gd name="connsiteX536" fmla="*/ 5829202 w 7472601"/>
              <a:gd name="connsiteY536" fmla="*/ 1971679 h 6858000"/>
              <a:gd name="connsiteX537" fmla="*/ 5809558 w 7472601"/>
              <a:gd name="connsiteY537" fmla="*/ 2198043 h 6858000"/>
              <a:gd name="connsiteX538" fmla="*/ 5788653 w 7472601"/>
              <a:gd name="connsiteY538" fmla="*/ 2489430 h 6858000"/>
              <a:gd name="connsiteX539" fmla="*/ 5793439 w 7472601"/>
              <a:gd name="connsiteY539" fmla="*/ 2575235 h 6858000"/>
              <a:gd name="connsiteX540" fmla="*/ 5796837 w 7472601"/>
              <a:gd name="connsiteY540" fmla="*/ 2637633 h 6858000"/>
              <a:gd name="connsiteX541" fmla="*/ 5818614 w 7472601"/>
              <a:gd name="connsiteY541" fmla="*/ 2473055 h 6858000"/>
              <a:gd name="connsiteX542" fmla="*/ 5829202 w 7472601"/>
              <a:gd name="connsiteY542" fmla="*/ 1971679 h 6858000"/>
              <a:gd name="connsiteX543" fmla="*/ 5911389 w 7472601"/>
              <a:gd name="connsiteY543" fmla="*/ 1898371 h 6858000"/>
              <a:gd name="connsiteX544" fmla="*/ 6237627 w 7472601"/>
              <a:gd name="connsiteY544" fmla="*/ 2231921 h 6858000"/>
              <a:gd name="connsiteX545" fmla="*/ 5911389 w 7472601"/>
              <a:gd name="connsiteY545" fmla="*/ 1898371 h 6858000"/>
              <a:gd name="connsiteX546" fmla="*/ 6944437 w 7472601"/>
              <a:gd name="connsiteY546" fmla="*/ 1575402 h 6858000"/>
              <a:gd name="connsiteX547" fmla="*/ 6304730 w 7472601"/>
              <a:gd name="connsiteY547" fmla="*/ 1766654 h 6858000"/>
              <a:gd name="connsiteX548" fmla="*/ 6944437 w 7472601"/>
              <a:gd name="connsiteY548" fmla="*/ 1575402 h 6858000"/>
              <a:gd name="connsiteX549" fmla="*/ 7019523 w 7472601"/>
              <a:gd name="connsiteY549" fmla="*/ 1519450 h 6858000"/>
              <a:gd name="connsiteX550" fmla="*/ 6298091 w 7472601"/>
              <a:gd name="connsiteY550" fmla="*/ 1737122 h 6858000"/>
              <a:gd name="connsiteX551" fmla="*/ 7019523 w 7472601"/>
              <a:gd name="connsiteY551" fmla="*/ 1519450 h 6858000"/>
              <a:gd name="connsiteX552" fmla="*/ 2399523 w 7472601"/>
              <a:gd name="connsiteY552" fmla="*/ 1428234 h 6858000"/>
              <a:gd name="connsiteX553" fmla="*/ 2224982 w 7472601"/>
              <a:gd name="connsiteY553" fmla="*/ 1826201 h 6858000"/>
              <a:gd name="connsiteX554" fmla="*/ 2096099 w 7472601"/>
              <a:gd name="connsiteY554" fmla="*/ 2345900 h 6858000"/>
              <a:gd name="connsiteX555" fmla="*/ 2283317 w 7472601"/>
              <a:gd name="connsiteY555" fmla="*/ 1796925 h 6858000"/>
              <a:gd name="connsiteX556" fmla="*/ 2399523 w 7472601"/>
              <a:gd name="connsiteY556" fmla="*/ 1428234 h 6858000"/>
              <a:gd name="connsiteX557" fmla="*/ 2448558 w 7472601"/>
              <a:gd name="connsiteY557" fmla="*/ 1373435 h 6858000"/>
              <a:gd name="connsiteX558" fmla="*/ 2312521 w 7472601"/>
              <a:gd name="connsiteY558" fmla="*/ 1806140 h 6858000"/>
              <a:gd name="connsiteX559" fmla="*/ 2127533 w 7472601"/>
              <a:gd name="connsiteY559" fmla="*/ 2348380 h 6858000"/>
              <a:gd name="connsiteX560" fmla="*/ 2358080 w 7472601"/>
              <a:gd name="connsiteY560" fmla="*/ 1866134 h 6858000"/>
              <a:gd name="connsiteX561" fmla="*/ 2407436 w 7472601"/>
              <a:gd name="connsiteY561" fmla="*/ 1651070 h 6858000"/>
              <a:gd name="connsiteX562" fmla="*/ 2448558 w 7472601"/>
              <a:gd name="connsiteY562" fmla="*/ 1373435 h 6858000"/>
              <a:gd name="connsiteX563" fmla="*/ 278707 w 7472601"/>
              <a:gd name="connsiteY563" fmla="*/ 1352270 h 6858000"/>
              <a:gd name="connsiteX564" fmla="*/ 321570 w 7472601"/>
              <a:gd name="connsiteY564" fmla="*/ 1861610 h 6858000"/>
              <a:gd name="connsiteX565" fmla="*/ 294281 w 7472601"/>
              <a:gd name="connsiteY565" fmla="*/ 1440658 h 6858000"/>
              <a:gd name="connsiteX566" fmla="*/ 278707 w 7472601"/>
              <a:gd name="connsiteY566" fmla="*/ 1352270 h 6858000"/>
              <a:gd name="connsiteX567" fmla="*/ 1423821 w 7472601"/>
              <a:gd name="connsiteY567" fmla="*/ 1351958 h 6858000"/>
              <a:gd name="connsiteX568" fmla="*/ 1638521 w 7472601"/>
              <a:gd name="connsiteY568" fmla="*/ 1908470 h 6858000"/>
              <a:gd name="connsiteX569" fmla="*/ 1754199 w 7472601"/>
              <a:gd name="connsiteY569" fmla="*/ 2149284 h 6858000"/>
              <a:gd name="connsiteX570" fmla="*/ 1908359 w 7472601"/>
              <a:gd name="connsiteY570" fmla="*/ 2364988 h 6858000"/>
              <a:gd name="connsiteX571" fmla="*/ 1647661 w 7472601"/>
              <a:gd name="connsiteY571" fmla="*/ 1825945 h 6858000"/>
              <a:gd name="connsiteX572" fmla="*/ 1423821 w 7472601"/>
              <a:gd name="connsiteY572" fmla="*/ 1351958 h 6858000"/>
              <a:gd name="connsiteX573" fmla="*/ 1431890 w 7472601"/>
              <a:gd name="connsiteY573" fmla="*/ 1306475 h 6858000"/>
              <a:gd name="connsiteX574" fmla="*/ 1507597 w 7472601"/>
              <a:gd name="connsiteY574" fmla="*/ 1446132 h 6858000"/>
              <a:gd name="connsiteX575" fmla="*/ 1674586 w 7472601"/>
              <a:gd name="connsiteY575" fmla="*/ 1813832 h 6858000"/>
              <a:gd name="connsiteX576" fmla="*/ 1815950 w 7472601"/>
              <a:gd name="connsiteY576" fmla="*/ 2128564 h 6858000"/>
              <a:gd name="connsiteX577" fmla="*/ 1984242 w 7472601"/>
              <a:gd name="connsiteY577" fmla="*/ 2430829 h 6858000"/>
              <a:gd name="connsiteX578" fmla="*/ 2014023 w 7472601"/>
              <a:gd name="connsiteY578" fmla="*/ 2450995 h 6858000"/>
              <a:gd name="connsiteX579" fmla="*/ 1747337 w 7472601"/>
              <a:gd name="connsiteY579" fmla="*/ 1855264 h 6858000"/>
              <a:gd name="connsiteX580" fmla="*/ 1533749 w 7472601"/>
              <a:gd name="connsiteY580" fmla="*/ 1478656 h 6858000"/>
              <a:gd name="connsiteX581" fmla="*/ 1431890 w 7472601"/>
              <a:gd name="connsiteY581" fmla="*/ 1306475 h 6858000"/>
              <a:gd name="connsiteX582" fmla="*/ 5052692 w 7472601"/>
              <a:gd name="connsiteY582" fmla="*/ 1292994 h 6858000"/>
              <a:gd name="connsiteX583" fmla="*/ 5200661 w 7472601"/>
              <a:gd name="connsiteY583" fmla="*/ 1635186 h 6858000"/>
              <a:gd name="connsiteX584" fmla="*/ 5297138 w 7472601"/>
              <a:gd name="connsiteY584" fmla="*/ 1906351 h 6858000"/>
              <a:gd name="connsiteX585" fmla="*/ 5052692 w 7472601"/>
              <a:gd name="connsiteY585" fmla="*/ 1292994 h 6858000"/>
              <a:gd name="connsiteX586" fmla="*/ 5009948 w 7472601"/>
              <a:gd name="connsiteY586" fmla="*/ 1273619 h 6858000"/>
              <a:gd name="connsiteX587" fmla="*/ 5121777 w 7472601"/>
              <a:gd name="connsiteY587" fmla="*/ 1654213 h 6858000"/>
              <a:gd name="connsiteX588" fmla="*/ 5293545 w 7472601"/>
              <a:gd name="connsiteY588" fmla="*/ 2072247 h 6858000"/>
              <a:gd name="connsiteX589" fmla="*/ 5294042 w 7472601"/>
              <a:gd name="connsiteY589" fmla="*/ 2065019 h 6858000"/>
              <a:gd name="connsiteX590" fmla="*/ 5171936 w 7472601"/>
              <a:gd name="connsiteY590" fmla="*/ 1647613 h 6858000"/>
              <a:gd name="connsiteX591" fmla="*/ 5009948 w 7472601"/>
              <a:gd name="connsiteY591" fmla="*/ 1273619 h 6858000"/>
              <a:gd name="connsiteX592" fmla="*/ 655236 w 7472601"/>
              <a:gd name="connsiteY592" fmla="*/ 1268632 h 6858000"/>
              <a:gd name="connsiteX593" fmla="*/ 839521 w 7472601"/>
              <a:gd name="connsiteY593" fmla="*/ 1685315 h 6858000"/>
              <a:gd name="connsiteX594" fmla="*/ 1109416 w 7472601"/>
              <a:gd name="connsiteY594" fmla="*/ 2061663 h 6858000"/>
              <a:gd name="connsiteX595" fmla="*/ 1298300 w 7472601"/>
              <a:gd name="connsiteY595" fmla="*/ 2247742 h 6858000"/>
              <a:gd name="connsiteX596" fmla="*/ 1125871 w 7472601"/>
              <a:gd name="connsiteY596" fmla="*/ 1989513 h 6858000"/>
              <a:gd name="connsiteX597" fmla="*/ 981574 w 7472601"/>
              <a:gd name="connsiteY597" fmla="*/ 1783157 h 6858000"/>
              <a:gd name="connsiteX598" fmla="*/ 922198 w 7472601"/>
              <a:gd name="connsiteY598" fmla="*/ 1677437 h 6858000"/>
              <a:gd name="connsiteX599" fmla="*/ 869293 w 7472601"/>
              <a:gd name="connsiteY599" fmla="*/ 1583214 h 6858000"/>
              <a:gd name="connsiteX600" fmla="*/ 751431 w 7472601"/>
              <a:gd name="connsiteY600" fmla="*/ 1405731 h 6858000"/>
              <a:gd name="connsiteX601" fmla="*/ 655236 w 7472601"/>
              <a:gd name="connsiteY601" fmla="*/ 1268632 h 6858000"/>
              <a:gd name="connsiteX602" fmla="*/ 6516292 w 7472601"/>
              <a:gd name="connsiteY602" fmla="*/ 1263064 h 6858000"/>
              <a:gd name="connsiteX603" fmla="*/ 5736320 w 7472601"/>
              <a:gd name="connsiteY603" fmla="*/ 1501803 h 6858000"/>
              <a:gd name="connsiteX604" fmla="*/ 6516292 w 7472601"/>
              <a:gd name="connsiteY604" fmla="*/ 1263064 h 6858000"/>
              <a:gd name="connsiteX605" fmla="*/ 291466 w 7472601"/>
              <a:gd name="connsiteY605" fmla="*/ 1250369 h 6858000"/>
              <a:gd name="connsiteX606" fmla="*/ 323180 w 7472601"/>
              <a:gd name="connsiteY606" fmla="*/ 1435283 h 6858000"/>
              <a:gd name="connsiteX607" fmla="*/ 349381 w 7472601"/>
              <a:gd name="connsiteY607" fmla="*/ 1875041 h 6858000"/>
              <a:gd name="connsiteX608" fmla="*/ 374363 w 7472601"/>
              <a:gd name="connsiteY608" fmla="*/ 1506494 h 6858000"/>
              <a:gd name="connsiteX609" fmla="*/ 302168 w 7472601"/>
              <a:gd name="connsiteY609" fmla="*/ 1274495 h 6858000"/>
              <a:gd name="connsiteX610" fmla="*/ 291466 w 7472601"/>
              <a:gd name="connsiteY610" fmla="*/ 1250369 h 6858000"/>
              <a:gd name="connsiteX611" fmla="*/ 678222 w 7472601"/>
              <a:gd name="connsiteY611" fmla="*/ 1248670 h 6858000"/>
              <a:gd name="connsiteX612" fmla="*/ 775536 w 7472601"/>
              <a:gd name="connsiteY612" fmla="*/ 1388015 h 6858000"/>
              <a:gd name="connsiteX613" fmla="*/ 894529 w 7472601"/>
              <a:gd name="connsiteY613" fmla="*/ 1567739 h 6858000"/>
              <a:gd name="connsiteX614" fmla="*/ 948000 w 7472601"/>
              <a:gd name="connsiteY614" fmla="*/ 1663088 h 6858000"/>
              <a:gd name="connsiteX615" fmla="*/ 1006812 w 7472601"/>
              <a:gd name="connsiteY615" fmla="*/ 1767683 h 6858000"/>
              <a:gd name="connsiteX616" fmla="*/ 1149133 w 7472601"/>
              <a:gd name="connsiteY616" fmla="*/ 1971513 h 6858000"/>
              <a:gd name="connsiteX617" fmla="*/ 1333952 w 7472601"/>
              <a:gd name="connsiteY617" fmla="*/ 2251620 h 6858000"/>
              <a:gd name="connsiteX618" fmla="*/ 1337329 w 7472601"/>
              <a:gd name="connsiteY618" fmla="*/ 2258350 h 6858000"/>
              <a:gd name="connsiteX619" fmla="*/ 1014726 w 7472601"/>
              <a:gd name="connsiteY619" fmla="*/ 1615556 h 6858000"/>
              <a:gd name="connsiteX620" fmla="*/ 678222 w 7472601"/>
              <a:gd name="connsiteY620" fmla="*/ 1248670 h 6858000"/>
              <a:gd name="connsiteX621" fmla="*/ 6691602 w 7472601"/>
              <a:gd name="connsiteY621" fmla="*/ 1140573 h 6858000"/>
              <a:gd name="connsiteX622" fmla="*/ 6571100 w 7472601"/>
              <a:gd name="connsiteY622" fmla="*/ 1183662 h 6858000"/>
              <a:gd name="connsiteX623" fmla="*/ 6241687 w 7472601"/>
              <a:gd name="connsiteY623" fmla="*/ 1257600 h 6858000"/>
              <a:gd name="connsiteX624" fmla="*/ 5693009 w 7472601"/>
              <a:gd name="connsiteY624" fmla="*/ 1478256 h 6858000"/>
              <a:gd name="connsiteX625" fmla="*/ 6548420 w 7472601"/>
              <a:gd name="connsiteY625" fmla="*/ 1214599 h 6858000"/>
              <a:gd name="connsiteX626" fmla="*/ 6605473 w 7472601"/>
              <a:gd name="connsiteY626" fmla="*/ 1184686 h 6858000"/>
              <a:gd name="connsiteX627" fmla="*/ 6691602 w 7472601"/>
              <a:gd name="connsiteY627" fmla="*/ 1140573 h 6858000"/>
              <a:gd name="connsiteX628" fmla="*/ 4002475 w 7472601"/>
              <a:gd name="connsiteY628" fmla="*/ 1037802 h 6858000"/>
              <a:gd name="connsiteX629" fmla="*/ 4000324 w 7472601"/>
              <a:gd name="connsiteY629" fmla="*/ 1039362 h 6858000"/>
              <a:gd name="connsiteX630" fmla="*/ 4002862 w 7472601"/>
              <a:gd name="connsiteY630" fmla="*/ 1042866 h 6858000"/>
              <a:gd name="connsiteX631" fmla="*/ 4002475 w 7472601"/>
              <a:gd name="connsiteY631" fmla="*/ 1037802 h 6858000"/>
              <a:gd name="connsiteX632" fmla="*/ 506322 w 7472601"/>
              <a:gd name="connsiteY632" fmla="*/ 1020997 h 6858000"/>
              <a:gd name="connsiteX633" fmla="*/ 533068 w 7472601"/>
              <a:gd name="connsiteY633" fmla="*/ 1029409 h 6858000"/>
              <a:gd name="connsiteX634" fmla="*/ 1232525 w 7472601"/>
              <a:gd name="connsiteY634" fmla="*/ 1804675 h 6858000"/>
              <a:gd name="connsiteX635" fmla="*/ 1388858 w 7472601"/>
              <a:gd name="connsiteY635" fmla="*/ 2368011 h 6858000"/>
              <a:gd name="connsiteX636" fmla="*/ 1384098 w 7472601"/>
              <a:gd name="connsiteY636" fmla="*/ 2378125 h 6858000"/>
              <a:gd name="connsiteX637" fmla="*/ 1425393 w 7472601"/>
              <a:gd name="connsiteY637" fmla="*/ 2589124 h 6858000"/>
              <a:gd name="connsiteX638" fmla="*/ 1424001 w 7472601"/>
              <a:gd name="connsiteY638" fmla="*/ 2597541 h 6858000"/>
              <a:gd name="connsiteX639" fmla="*/ 2152729 w 7472601"/>
              <a:gd name="connsiteY639" fmla="*/ 2864487 h 6858000"/>
              <a:gd name="connsiteX640" fmla="*/ 2020609 w 7472601"/>
              <a:gd name="connsiteY640" fmla="*/ 2539671 h 6858000"/>
              <a:gd name="connsiteX641" fmla="*/ 2018920 w 7472601"/>
              <a:gd name="connsiteY641" fmla="*/ 2536309 h 6858000"/>
              <a:gd name="connsiteX642" fmla="*/ 1342441 w 7472601"/>
              <a:gd name="connsiteY642" fmla="*/ 1173017 h 6858000"/>
              <a:gd name="connsiteX643" fmla="*/ 1367925 w 7472601"/>
              <a:gd name="connsiteY643" fmla="*/ 1135648 h 6858000"/>
              <a:gd name="connsiteX644" fmla="*/ 1771401 w 7472601"/>
              <a:gd name="connsiteY644" fmla="*/ 1806673 h 6858000"/>
              <a:gd name="connsiteX645" fmla="*/ 1972385 w 7472601"/>
              <a:gd name="connsiteY645" fmla="*/ 2198735 h 6858000"/>
              <a:gd name="connsiteX646" fmla="*/ 2040892 w 7472601"/>
              <a:gd name="connsiteY646" fmla="*/ 2405205 h 6858000"/>
              <a:gd name="connsiteX647" fmla="*/ 2131689 w 7472601"/>
              <a:gd name="connsiteY647" fmla="*/ 1936926 h 6858000"/>
              <a:gd name="connsiteX648" fmla="*/ 2454820 w 7472601"/>
              <a:gd name="connsiteY648" fmla="*/ 1248808 h 6858000"/>
              <a:gd name="connsiteX649" fmla="*/ 2492512 w 7472601"/>
              <a:gd name="connsiteY649" fmla="*/ 1302920 h 6858000"/>
              <a:gd name="connsiteX650" fmla="*/ 2081216 w 7472601"/>
              <a:gd name="connsiteY650" fmla="*/ 2527513 h 6858000"/>
              <a:gd name="connsiteX651" fmla="*/ 2081211 w 7472601"/>
              <a:gd name="connsiteY651" fmla="*/ 2528916 h 6858000"/>
              <a:gd name="connsiteX652" fmla="*/ 2199067 w 7472601"/>
              <a:gd name="connsiteY652" fmla="*/ 2884061 h 6858000"/>
              <a:gd name="connsiteX653" fmla="*/ 3192586 w 7472601"/>
              <a:gd name="connsiteY653" fmla="*/ 3411496 h 6858000"/>
              <a:gd name="connsiteX654" fmla="*/ 3182620 w 7472601"/>
              <a:gd name="connsiteY654" fmla="*/ 3483279 h 6858000"/>
              <a:gd name="connsiteX655" fmla="*/ 2435119 w 7472601"/>
              <a:gd name="connsiteY655" fmla="*/ 3080173 h 6858000"/>
              <a:gd name="connsiteX656" fmla="*/ 2410152 w 7472601"/>
              <a:gd name="connsiteY656" fmla="*/ 3063751 h 6858000"/>
              <a:gd name="connsiteX657" fmla="*/ 2408099 w 7472601"/>
              <a:gd name="connsiteY657" fmla="*/ 3064403 h 6858000"/>
              <a:gd name="connsiteX658" fmla="*/ 2407218 w 7472601"/>
              <a:gd name="connsiteY658" fmla="*/ 3070324 h 6858000"/>
              <a:gd name="connsiteX659" fmla="*/ 2380138 w 7472601"/>
              <a:gd name="connsiteY659" fmla="*/ 3099341 h 6858000"/>
              <a:gd name="connsiteX660" fmla="*/ 1765923 w 7472601"/>
              <a:gd name="connsiteY660" fmla="*/ 3581043 h 6858000"/>
              <a:gd name="connsiteX661" fmla="*/ 1702258 w 7472601"/>
              <a:gd name="connsiteY661" fmla="*/ 3612286 h 6858000"/>
              <a:gd name="connsiteX662" fmla="*/ 1538370 w 7472601"/>
              <a:gd name="connsiteY662" fmla="*/ 3811804 h 6858000"/>
              <a:gd name="connsiteX663" fmla="*/ 542867 w 7472601"/>
              <a:gd name="connsiteY663" fmla="*/ 4944092 h 6858000"/>
              <a:gd name="connsiteX664" fmla="*/ 515800 w 7472601"/>
              <a:gd name="connsiteY664" fmla="*/ 4862180 h 6858000"/>
              <a:gd name="connsiteX665" fmla="*/ 909145 w 7472601"/>
              <a:gd name="connsiteY665" fmla="*/ 4199225 h 6858000"/>
              <a:gd name="connsiteX666" fmla="*/ 1214067 w 7472601"/>
              <a:gd name="connsiteY666" fmla="*/ 3908561 h 6858000"/>
              <a:gd name="connsiteX667" fmla="*/ 640967 w 7472601"/>
              <a:gd name="connsiteY667" fmla="*/ 4105601 h 6858000"/>
              <a:gd name="connsiteX668" fmla="*/ 112563 w 7472601"/>
              <a:gd name="connsiteY668" fmla="*/ 4396952 h 6858000"/>
              <a:gd name="connsiteX669" fmla="*/ 0 w 7472601"/>
              <a:gd name="connsiteY669" fmla="*/ 4466006 h 6858000"/>
              <a:gd name="connsiteX670" fmla="*/ 0 w 7472601"/>
              <a:gd name="connsiteY670" fmla="*/ 4233763 h 6858000"/>
              <a:gd name="connsiteX671" fmla="*/ 36881 w 7472601"/>
              <a:gd name="connsiteY671" fmla="*/ 4200118 h 6858000"/>
              <a:gd name="connsiteX672" fmla="*/ 910534 w 7472601"/>
              <a:gd name="connsiteY672" fmla="*/ 3629753 h 6858000"/>
              <a:gd name="connsiteX673" fmla="*/ 1578717 w 7472601"/>
              <a:gd name="connsiteY673" fmla="*/ 3575982 h 6858000"/>
              <a:gd name="connsiteX674" fmla="*/ 2338780 w 7472601"/>
              <a:gd name="connsiteY674" fmla="*/ 3033725 h 6858000"/>
              <a:gd name="connsiteX675" fmla="*/ 1807991 w 7472601"/>
              <a:gd name="connsiteY675" fmla="*/ 2807184 h 6858000"/>
              <a:gd name="connsiteX676" fmla="*/ 1416358 w 7472601"/>
              <a:gd name="connsiteY676" fmla="*/ 3112571 h 6858000"/>
              <a:gd name="connsiteX677" fmla="*/ 939066 w 7472601"/>
              <a:gd name="connsiteY677" fmla="*/ 3378798 h 6858000"/>
              <a:gd name="connsiteX678" fmla="*/ 115099 w 7472601"/>
              <a:gd name="connsiteY678" fmla="*/ 3607650 h 6858000"/>
              <a:gd name="connsiteX679" fmla="*/ 97284 w 7472601"/>
              <a:gd name="connsiteY679" fmla="*/ 3520393 h 6858000"/>
              <a:gd name="connsiteX680" fmla="*/ 922050 w 7472601"/>
              <a:gd name="connsiteY680" fmla="*/ 3074867 h 6858000"/>
              <a:gd name="connsiteX681" fmla="*/ 1405265 w 7472601"/>
              <a:gd name="connsiteY681" fmla="*/ 3016319 h 6858000"/>
              <a:gd name="connsiteX682" fmla="*/ 1407512 w 7472601"/>
              <a:gd name="connsiteY682" fmla="*/ 3018001 h 6858000"/>
              <a:gd name="connsiteX683" fmla="*/ 1726266 w 7472601"/>
              <a:gd name="connsiteY683" fmla="*/ 2777274 h 6858000"/>
              <a:gd name="connsiteX684" fmla="*/ 625390 w 7472601"/>
              <a:gd name="connsiteY684" fmla="*/ 2514541 h 6858000"/>
              <a:gd name="connsiteX685" fmla="*/ 619799 w 7472601"/>
              <a:gd name="connsiteY685" fmla="*/ 2527180 h 6858000"/>
              <a:gd name="connsiteX686" fmla="*/ 310030 w 7472601"/>
              <a:gd name="connsiteY686" fmla="*/ 2771818 h 6858000"/>
              <a:gd name="connsiteX687" fmla="*/ 173877 w 7472601"/>
              <a:gd name="connsiteY687" fmla="*/ 2937056 h 6858000"/>
              <a:gd name="connsiteX688" fmla="*/ 77889 w 7472601"/>
              <a:gd name="connsiteY688" fmla="*/ 3138440 h 6858000"/>
              <a:gd name="connsiteX689" fmla="*/ 0 w 7472601"/>
              <a:gd name="connsiteY689" fmla="*/ 3271395 h 6858000"/>
              <a:gd name="connsiteX690" fmla="*/ 0 w 7472601"/>
              <a:gd name="connsiteY690" fmla="*/ 3153002 h 6858000"/>
              <a:gd name="connsiteX691" fmla="*/ 2386 w 7472601"/>
              <a:gd name="connsiteY691" fmla="*/ 3149203 h 6858000"/>
              <a:gd name="connsiteX692" fmla="*/ 89753 w 7472601"/>
              <a:gd name="connsiteY692" fmla="*/ 2987702 h 6858000"/>
              <a:gd name="connsiteX693" fmla="*/ 76869 w 7472601"/>
              <a:gd name="connsiteY693" fmla="*/ 3005404 h 6858000"/>
              <a:gd name="connsiteX694" fmla="*/ 32049 w 7472601"/>
              <a:gd name="connsiteY694" fmla="*/ 3065814 h 6858000"/>
              <a:gd name="connsiteX695" fmla="*/ 0 w 7472601"/>
              <a:gd name="connsiteY695" fmla="*/ 3108744 h 6858000"/>
              <a:gd name="connsiteX696" fmla="*/ 0 w 7472601"/>
              <a:gd name="connsiteY696" fmla="*/ 3058059 h 6858000"/>
              <a:gd name="connsiteX697" fmla="*/ 7610 w 7472601"/>
              <a:gd name="connsiteY697" fmla="*/ 3047889 h 6858000"/>
              <a:gd name="connsiteX698" fmla="*/ 52419 w 7472601"/>
              <a:gd name="connsiteY698" fmla="*/ 2987479 h 6858000"/>
              <a:gd name="connsiteX699" fmla="*/ 59142 w 7472601"/>
              <a:gd name="connsiteY699" fmla="*/ 2978488 h 6858000"/>
              <a:gd name="connsiteX700" fmla="*/ 0 w 7472601"/>
              <a:gd name="connsiteY700" fmla="*/ 3015334 h 6858000"/>
              <a:gd name="connsiteX701" fmla="*/ 0 w 7472601"/>
              <a:gd name="connsiteY701" fmla="*/ 2914286 h 6858000"/>
              <a:gd name="connsiteX702" fmla="*/ 36383 w 7472601"/>
              <a:gd name="connsiteY702" fmla="*/ 2901128 h 6858000"/>
              <a:gd name="connsiteX703" fmla="*/ 156329 w 7472601"/>
              <a:gd name="connsiteY703" fmla="*/ 2840533 h 6858000"/>
              <a:gd name="connsiteX704" fmla="*/ 358355 w 7472601"/>
              <a:gd name="connsiteY704" fmla="*/ 2620471 h 6858000"/>
              <a:gd name="connsiteX705" fmla="*/ 510577 w 7472601"/>
              <a:gd name="connsiteY705" fmla="*/ 2501244 h 6858000"/>
              <a:gd name="connsiteX706" fmla="*/ 211967 w 7472601"/>
              <a:gd name="connsiteY706" fmla="*/ 2479171 h 6858000"/>
              <a:gd name="connsiteX707" fmla="*/ 0 w 7472601"/>
              <a:gd name="connsiteY707" fmla="*/ 2476398 h 6858000"/>
              <a:gd name="connsiteX708" fmla="*/ 0 w 7472601"/>
              <a:gd name="connsiteY708" fmla="*/ 2389189 h 6858000"/>
              <a:gd name="connsiteX709" fmla="*/ 103062 w 7472601"/>
              <a:gd name="connsiteY709" fmla="*/ 2389518 h 6858000"/>
              <a:gd name="connsiteX710" fmla="*/ 510734 w 7472601"/>
              <a:gd name="connsiteY710" fmla="*/ 2416201 h 6858000"/>
              <a:gd name="connsiteX711" fmla="*/ 279257 w 7472601"/>
              <a:gd name="connsiteY711" fmla="*/ 2092102 h 6858000"/>
              <a:gd name="connsiteX712" fmla="*/ 65265 w 7472601"/>
              <a:gd name="connsiteY712" fmla="*/ 2006049 h 6858000"/>
              <a:gd name="connsiteX713" fmla="*/ 0 w 7472601"/>
              <a:gd name="connsiteY713" fmla="*/ 1982532 h 6858000"/>
              <a:gd name="connsiteX714" fmla="*/ 0 w 7472601"/>
              <a:gd name="connsiteY714" fmla="*/ 1912789 h 6858000"/>
              <a:gd name="connsiteX715" fmla="*/ 97460 w 7472601"/>
              <a:gd name="connsiteY715" fmla="*/ 1953725 h 6858000"/>
              <a:gd name="connsiteX716" fmla="*/ 221272 w 7472601"/>
              <a:gd name="connsiteY716" fmla="*/ 1980766 h 6858000"/>
              <a:gd name="connsiteX717" fmla="*/ 116765 w 7472601"/>
              <a:gd name="connsiteY717" fmla="*/ 1911033 h 6858000"/>
              <a:gd name="connsiteX718" fmla="*/ 16405 w 7472601"/>
              <a:gd name="connsiteY718" fmla="*/ 1803412 h 6858000"/>
              <a:gd name="connsiteX719" fmla="*/ 0 w 7472601"/>
              <a:gd name="connsiteY719" fmla="*/ 1784777 h 6858000"/>
              <a:gd name="connsiteX720" fmla="*/ 0 w 7472601"/>
              <a:gd name="connsiteY720" fmla="*/ 1740082 h 6858000"/>
              <a:gd name="connsiteX721" fmla="*/ 39394 w 7472601"/>
              <a:gd name="connsiteY721" fmla="*/ 1784856 h 6858000"/>
              <a:gd name="connsiteX722" fmla="*/ 135813 w 7472601"/>
              <a:gd name="connsiteY722" fmla="*/ 1888838 h 6858000"/>
              <a:gd name="connsiteX723" fmla="*/ 242575 w 7472601"/>
              <a:gd name="connsiteY723" fmla="*/ 1958841 h 6858000"/>
              <a:gd name="connsiteX724" fmla="*/ 82197 w 7472601"/>
              <a:gd name="connsiteY724" fmla="*/ 1754826 h 6858000"/>
              <a:gd name="connsiteX725" fmla="*/ 0 w 7472601"/>
              <a:gd name="connsiteY725" fmla="*/ 1679650 h 6858000"/>
              <a:gd name="connsiteX726" fmla="*/ 0 w 7472601"/>
              <a:gd name="connsiteY726" fmla="*/ 1602463 h 6858000"/>
              <a:gd name="connsiteX727" fmla="*/ 84689 w 7472601"/>
              <a:gd name="connsiteY727" fmla="*/ 1677442 h 6858000"/>
              <a:gd name="connsiteX728" fmla="*/ 298437 w 7472601"/>
              <a:gd name="connsiteY728" fmla="*/ 1968019 h 6858000"/>
              <a:gd name="connsiteX729" fmla="*/ 227269 w 7472601"/>
              <a:gd name="connsiteY729" fmla="*/ 1114064 h 6858000"/>
              <a:gd name="connsiteX730" fmla="*/ 248003 w 7472601"/>
              <a:gd name="connsiteY730" fmla="*/ 1089613 h 6858000"/>
              <a:gd name="connsiteX731" fmla="*/ 427020 w 7472601"/>
              <a:gd name="connsiteY731" fmla="*/ 1619803 h 6858000"/>
              <a:gd name="connsiteX732" fmla="*/ 340345 w 7472601"/>
              <a:gd name="connsiteY732" fmla="*/ 2027739 h 6858000"/>
              <a:gd name="connsiteX733" fmla="*/ 360865 w 7472601"/>
              <a:gd name="connsiteY733" fmla="*/ 2044827 h 6858000"/>
              <a:gd name="connsiteX734" fmla="*/ 560414 w 7472601"/>
              <a:gd name="connsiteY734" fmla="*/ 2421457 h 6858000"/>
              <a:gd name="connsiteX735" fmla="*/ 1359703 w 7472601"/>
              <a:gd name="connsiteY735" fmla="*/ 2578554 h 6858000"/>
              <a:gd name="connsiteX736" fmla="*/ 1359422 w 7472601"/>
              <a:gd name="connsiteY736" fmla="*/ 2577994 h 6858000"/>
              <a:gd name="connsiteX737" fmla="*/ 828701 w 7472601"/>
              <a:gd name="connsiteY737" fmla="*/ 1839520 h 6858000"/>
              <a:gd name="connsiteX738" fmla="*/ 494427 w 7472601"/>
              <a:gd name="connsiteY738" fmla="*/ 1092333 h 6858000"/>
              <a:gd name="connsiteX739" fmla="*/ 506322 w 7472601"/>
              <a:gd name="connsiteY739" fmla="*/ 1020997 h 6858000"/>
              <a:gd name="connsiteX740" fmla="*/ 4570198 w 7472601"/>
              <a:gd name="connsiteY740" fmla="*/ 978081 h 6858000"/>
              <a:gd name="connsiteX741" fmla="*/ 4523691 w 7472601"/>
              <a:gd name="connsiteY741" fmla="*/ 1127776 h 6858000"/>
              <a:gd name="connsiteX742" fmla="*/ 4509875 w 7472601"/>
              <a:gd name="connsiteY742" fmla="*/ 1167552 h 6858000"/>
              <a:gd name="connsiteX743" fmla="*/ 4478168 w 7472601"/>
              <a:gd name="connsiteY743" fmla="*/ 1260735 h 6858000"/>
              <a:gd name="connsiteX744" fmla="*/ 4409309 w 7472601"/>
              <a:gd name="connsiteY744" fmla="*/ 1666996 h 6858000"/>
              <a:gd name="connsiteX745" fmla="*/ 4370031 w 7472601"/>
              <a:gd name="connsiteY745" fmla="*/ 1955666 h 6858000"/>
              <a:gd name="connsiteX746" fmla="*/ 4570198 w 7472601"/>
              <a:gd name="connsiteY746" fmla="*/ 978081 h 6858000"/>
              <a:gd name="connsiteX747" fmla="*/ 4557898 w 7472601"/>
              <a:gd name="connsiteY747" fmla="*/ 900011 h 6858000"/>
              <a:gd name="connsiteX748" fmla="*/ 4344840 w 7472601"/>
              <a:gd name="connsiteY748" fmla="*/ 1922038 h 6858000"/>
              <a:gd name="connsiteX749" fmla="*/ 4378710 w 7472601"/>
              <a:gd name="connsiteY749" fmla="*/ 1665516 h 6858000"/>
              <a:gd name="connsiteX750" fmla="*/ 4448798 w 7472601"/>
              <a:gd name="connsiteY750" fmla="*/ 1253024 h 6858000"/>
              <a:gd name="connsiteX751" fmla="*/ 4480315 w 7472601"/>
              <a:gd name="connsiteY751" fmla="*/ 1158454 h 6858000"/>
              <a:gd name="connsiteX752" fmla="*/ 4494133 w 7472601"/>
              <a:gd name="connsiteY752" fmla="*/ 1118676 h 6858000"/>
              <a:gd name="connsiteX753" fmla="*/ 4557898 w 7472601"/>
              <a:gd name="connsiteY753" fmla="*/ 900011 h 6858000"/>
              <a:gd name="connsiteX754" fmla="*/ 5870151 w 7472601"/>
              <a:gd name="connsiteY754" fmla="*/ 898890 h 6858000"/>
              <a:gd name="connsiteX755" fmla="*/ 5861335 w 7472601"/>
              <a:gd name="connsiteY755" fmla="*/ 899177 h 6858000"/>
              <a:gd name="connsiteX756" fmla="*/ 5843702 w 7472601"/>
              <a:gd name="connsiteY756" fmla="*/ 899748 h 6858000"/>
              <a:gd name="connsiteX757" fmla="*/ 5651107 w 7472601"/>
              <a:gd name="connsiteY757" fmla="*/ 920306 h 6858000"/>
              <a:gd name="connsiteX758" fmla="*/ 5459407 w 7472601"/>
              <a:gd name="connsiteY758" fmla="*/ 940975 h 6858000"/>
              <a:gd name="connsiteX759" fmla="*/ 5374846 w 7472601"/>
              <a:gd name="connsiteY759" fmla="*/ 941988 h 6858000"/>
              <a:gd name="connsiteX760" fmla="*/ 5256105 w 7472601"/>
              <a:gd name="connsiteY760" fmla="*/ 945632 h 6858000"/>
              <a:gd name="connsiteX761" fmla="*/ 5107071 w 7472601"/>
              <a:gd name="connsiteY761" fmla="*/ 969720 h 6858000"/>
              <a:gd name="connsiteX762" fmla="*/ 4998681 w 7472601"/>
              <a:gd name="connsiteY762" fmla="*/ 988771 h 6858000"/>
              <a:gd name="connsiteX763" fmla="*/ 5870151 w 7472601"/>
              <a:gd name="connsiteY763" fmla="*/ 898890 h 6858000"/>
              <a:gd name="connsiteX764" fmla="*/ 5504425 w 7472601"/>
              <a:gd name="connsiteY764" fmla="*/ 848067 h 6858000"/>
              <a:gd name="connsiteX765" fmla="*/ 4968849 w 7472601"/>
              <a:gd name="connsiteY765" fmla="*/ 962318 h 6858000"/>
              <a:gd name="connsiteX766" fmla="*/ 5104039 w 7472601"/>
              <a:gd name="connsiteY766" fmla="*/ 940634 h 6858000"/>
              <a:gd name="connsiteX767" fmla="*/ 5256311 w 7472601"/>
              <a:gd name="connsiteY767" fmla="*/ 916490 h 6858000"/>
              <a:gd name="connsiteX768" fmla="*/ 5377381 w 7472601"/>
              <a:gd name="connsiteY768" fmla="*/ 912671 h 6858000"/>
              <a:gd name="connsiteX769" fmla="*/ 5460148 w 7472601"/>
              <a:gd name="connsiteY769" fmla="*/ 911442 h 6858000"/>
              <a:gd name="connsiteX770" fmla="*/ 5648971 w 7472601"/>
              <a:gd name="connsiteY770" fmla="*/ 891331 h 6858000"/>
              <a:gd name="connsiteX771" fmla="*/ 5844807 w 7472601"/>
              <a:gd name="connsiteY771" fmla="*/ 870718 h 6858000"/>
              <a:gd name="connsiteX772" fmla="*/ 5862975 w 7472601"/>
              <a:gd name="connsiteY772" fmla="*/ 869756 h 6858000"/>
              <a:gd name="connsiteX773" fmla="*/ 5920887 w 7472601"/>
              <a:gd name="connsiteY773" fmla="*/ 865929 h 6858000"/>
              <a:gd name="connsiteX774" fmla="*/ 5504425 w 7472601"/>
              <a:gd name="connsiteY774" fmla="*/ 848067 h 6858000"/>
              <a:gd name="connsiteX775" fmla="*/ 3607114 w 7472601"/>
              <a:gd name="connsiteY775" fmla="*/ 467441 h 6858000"/>
              <a:gd name="connsiteX776" fmla="*/ 3296242 w 7472601"/>
              <a:gd name="connsiteY776" fmla="*/ 807991 h 6858000"/>
              <a:gd name="connsiteX777" fmla="*/ 3174674 w 7472601"/>
              <a:gd name="connsiteY777" fmla="*/ 919759 h 6858000"/>
              <a:gd name="connsiteX778" fmla="*/ 3042978 w 7472601"/>
              <a:gd name="connsiteY778" fmla="*/ 1054894 h 6858000"/>
              <a:gd name="connsiteX779" fmla="*/ 2968914 w 7472601"/>
              <a:gd name="connsiteY779" fmla="*/ 1133756 h 6858000"/>
              <a:gd name="connsiteX780" fmla="*/ 3103823 w 7472601"/>
              <a:gd name="connsiteY780" fmla="*/ 1026814 h 6858000"/>
              <a:gd name="connsiteX781" fmla="*/ 3607114 w 7472601"/>
              <a:gd name="connsiteY781" fmla="*/ 467441 h 6858000"/>
              <a:gd name="connsiteX782" fmla="*/ 3744487 w 7472601"/>
              <a:gd name="connsiteY782" fmla="*/ 383136 h 6858000"/>
              <a:gd name="connsiteX783" fmla="*/ 3970213 w 7472601"/>
              <a:gd name="connsiteY783" fmla="*/ 995559 h 6858000"/>
              <a:gd name="connsiteX784" fmla="*/ 3744487 w 7472601"/>
              <a:gd name="connsiteY784" fmla="*/ 383136 h 6858000"/>
              <a:gd name="connsiteX785" fmla="*/ 3624562 w 7472601"/>
              <a:gd name="connsiteY785" fmla="*/ 367041 h 6858000"/>
              <a:gd name="connsiteX786" fmla="*/ 3489712 w 7472601"/>
              <a:gd name="connsiteY786" fmla="*/ 485386 h 6858000"/>
              <a:gd name="connsiteX787" fmla="*/ 3182994 w 7472601"/>
              <a:gd name="connsiteY787" fmla="*/ 828265 h 6858000"/>
              <a:gd name="connsiteX788" fmla="*/ 2892114 w 7472601"/>
              <a:gd name="connsiteY788" fmla="*/ 1172635 h 6858000"/>
              <a:gd name="connsiteX789" fmla="*/ 3021459 w 7472601"/>
              <a:gd name="connsiteY789" fmla="*/ 1035385 h 6858000"/>
              <a:gd name="connsiteX790" fmla="*/ 3153873 w 7472601"/>
              <a:gd name="connsiteY790" fmla="*/ 898971 h 6858000"/>
              <a:gd name="connsiteX791" fmla="*/ 3276511 w 7472601"/>
              <a:gd name="connsiteY791" fmla="*/ 786423 h 6858000"/>
              <a:gd name="connsiteX792" fmla="*/ 3584154 w 7472601"/>
              <a:gd name="connsiteY792" fmla="*/ 448218 h 6858000"/>
              <a:gd name="connsiteX793" fmla="*/ 3624562 w 7472601"/>
              <a:gd name="connsiteY793" fmla="*/ 367041 h 6858000"/>
              <a:gd name="connsiteX794" fmla="*/ 3766672 w 7472601"/>
              <a:gd name="connsiteY794" fmla="*/ 359429 h 6858000"/>
              <a:gd name="connsiteX795" fmla="*/ 3996338 w 7472601"/>
              <a:gd name="connsiteY795" fmla="*/ 968237 h 6858000"/>
              <a:gd name="connsiteX796" fmla="*/ 3766672 w 7472601"/>
              <a:gd name="connsiteY796" fmla="*/ 359429 h 6858000"/>
              <a:gd name="connsiteX797" fmla="*/ 5805386 w 7472601"/>
              <a:gd name="connsiteY797" fmla="*/ 239240 h 6858000"/>
              <a:gd name="connsiteX798" fmla="*/ 5736947 w 7472601"/>
              <a:gd name="connsiteY798" fmla="*/ 261367 h 6858000"/>
              <a:gd name="connsiteX799" fmla="*/ 5427012 w 7472601"/>
              <a:gd name="connsiteY799" fmla="*/ 311272 h 6858000"/>
              <a:gd name="connsiteX800" fmla="*/ 5147818 w 7472601"/>
              <a:gd name="connsiteY800" fmla="*/ 322112 h 6858000"/>
              <a:gd name="connsiteX801" fmla="*/ 5060854 w 7472601"/>
              <a:gd name="connsiteY801" fmla="*/ 311882 h 6858000"/>
              <a:gd name="connsiteX802" fmla="*/ 4945989 w 7472601"/>
              <a:gd name="connsiteY802" fmla="*/ 300516 h 6858000"/>
              <a:gd name="connsiteX803" fmla="*/ 5410479 w 7472601"/>
              <a:gd name="connsiteY803" fmla="*/ 348434 h 6858000"/>
              <a:gd name="connsiteX804" fmla="*/ 5805386 w 7472601"/>
              <a:gd name="connsiteY804" fmla="*/ 239240 h 6858000"/>
              <a:gd name="connsiteX805" fmla="*/ 5905192 w 7472601"/>
              <a:gd name="connsiteY805" fmla="*/ 163079 h 6858000"/>
              <a:gd name="connsiteX806" fmla="*/ 5865655 w 7472601"/>
              <a:gd name="connsiteY806" fmla="*/ 171901 h 6858000"/>
              <a:gd name="connsiteX807" fmla="*/ 5259740 w 7472601"/>
              <a:gd name="connsiteY807" fmla="*/ 257013 h 6858000"/>
              <a:gd name="connsiteX808" fmla="*/ 5208466 w 7472601"/>
              <a:gd name="connsiteY808" fmla="*/ 257550 h 6858000"/>
              <a:gd name="connsiteX809" fmla="*/ 4980204 w 7472601"/>
              <a:gd name="connsiteY809" fmla="*/ 271903 h 6858000"/>
              <a:gd name="connsiteX810" fmla="*/ 5068068 w 7472601"/>
              <a:gd name="connsiteY810" fmla="*/ 282244 h 6858000"/>
              <a:gd name="connsiteX811" fmla="*/ 5153231 w 7472601"/>
              <a:gd name="connsiteY811" fmla="*/ 292240 h 6858000"/>
              <a:gd name="connsiteX812" fmla="*/ 5426491 w 7472601"/>
              <a:gd name="connsiteY812" fmla="*/ 281128 h 6858000"/>
              <a:gd name="connsiteX813" fmla="*/ 5731212 w 7472601"/>
              <a:gd name="connsiteY813" fmla="*/ 231951 h 6858000"/>
              <a:gd name="connsiteX814" fmla="*/ 5905192 w 7472601"/>
              <a:gd name="connsiteY814" fmla="*/ 163079 h 6858000"/>
              <a:gd name="connsiteX815" fmla="*/ 5944437 w 7472601"/>
              <a:gd name="connsiteY815" fmla="*/ 113829 h 6858000"/>
              <a:gd name="connsiteX816" fmla="*/ 5825032 w 7472601"/>
              <a:gd name="connsiteY816" fmla="*/ 146405 h 6858000"/>
              <a:gd name="connsiteX817" fmla="*/ 4955599 w 7472601"/>
              <a:gd name="connsiteY817" fmla="*/ 247008 h 6858000"/>
              <a:gd name="connsiteX818" fmla="*/ 5210104 w 7472601"/>
              <a:gd name="connsiteY818" fmla="*/ 228123 h 6858000"/>
              <a:gd name="connsiteX819" fmla="*/ 5261015 w 7472601"/>
              <a:gd name="connsiteY819" fmla="*/ 227087 h 6858000"/>
              <a:gd name="connsiteX820" fmla="*/ 5861181 w 7472601"/>
              <a:gd name="connsiteY820" fmla="*/ 143093 h 6858000"/>
              <a:gd name="connsiteX821" fmla="*/ 5961252 w 7472601"/>
              <a:gd name="connsiteY821" fmla="*/ 114820 h 6858000"/>
              <a:gd name="connsiteX822" fmla="*/ 5944437 w 7472601"/>
              <a:gd name="connsiteY822" fmla="*/ 113829 h 6858000"/>
              <a:gd name="connsiteX823" fmla="*/ 3882765 w 7472601"/>
              <a:gd name="connsiteY823" fmla="*/ 0 h 6858000"/>
              <a:gd name="connsiteX824" fmla="*/ 3995099 w 7472601"/>
              <a:gd name="connsiteY824" fmla="*/ 0 h 6858000"/>
              <a:gd name="connsiteX825" fmla="*/ 4163818 w 7472601"/>
              <a:gd name="connsiteY825" fmla="*/ 234104 h 6858000"/>
              <a:gd name="connsiteX826" fmla="*/ 4172099 w 7472601"/>
              <a:gd name="connsiteY826" fmla="*/ 234207 h 6858000"/>
              <a:gd name="connsiteX827" fmla="*/ 4784282 w 7472601"/>
              <a:gd name="connsiteY827" fmla="*/ 276561 h 6858000"/>
              <a:gd name="connsiteX828" fmla="*/ 4801687 w 7472601"/>
              <a:gd name="connsiteY828" fmla="*/ 267764 h 6858000"/>
              <a:gd name="connsiteX829" fmla="*/ 6082788 w 7472601"/>
              <a:gd name="connsiteY829" fmla="*/ 64119 h 6858000"/>
              <a:gd name="connsiteX830" fmla="*/ 6099442 w 7472601"/>
              <a:gd name="connsiteY830" fmla="*/ 82568 h 6858000"/>
              <a:gd name="connsiteX831" fmla="*/ 4804137 w 7472601"/>
              <a:gd name="connsiteY831" fmla="*/ 320931 h 6858000"/>
              <a:gd name="connsiteX832" fmla="*/ 4227047 w 7472601"/>
              <a:gd name="connsiteY832" fmla="*/ 313415 h 6858000"/>
              <a:gd name="connsiteX833" fmla="*/ 4346041 w 7472601"/>
              <a:gd name="connsiteY833" fmla="*/ 456086 h 6858000"/>
              <a:gd name="connsiteX834" fmla="*/ 4870967 w 7472601"/>
              <a:gd name="connsiteY834" fmla="*/ 963061 h 6858000"/>
              <a:gd name="connsiteX835" fmla="*/ 4889647 w 7472601"/>
              <a:gd name="connsiteY835" fmla="*/ 957147 h 6858000"/>
              <a:gd name="connsiteX836" fmla="*/ 5422504 w 7472601"/>
              <a:gd name="connsiteY836" fmla="*/ 805191 h 6858000"/>
              <a:gd name="connsiteX837" fmla="*/ 6087656 w 7472601"/>
              <a:gd name="connsiteY837" fmla="*/ 826703 h 6858000"/>
              <a:gd name="connsiteX838" fmla="*/ 6058717 w 7472601"/>
              <a:gd name="connsiteY838" fmla="*/ 865992 h 6858000"/>
              <a:gd name="connsiteX839" fmla="*/ 4974153 w 7472601"/>
              <a:gd name="connsiteY839" fmla="*/ 1045456 h 6858000"/>
              <a:gd name="connsiteX840" fmla="*/ 5627835 w 7472601"/>
              <a:gd name="connsiteY840" fmla="*/ 1472077 h 6858000"/>
              <a:gd name="connsiteX841" fmla="*/ 5629817 w 7472601"/>
              <a:gd name="connsiteY841" fmla="*/ 1471412 h 6858000"/>
              <a:gd name="connsiteX842" fmla="*/ 5634124 w 7472601"/>
              <a:gd name="connsiteY842" fmla="*/ 1470572 h 6858000"/>
              <a:gd name="connsiteX843" fmla="*/ 5755832 w 7472601"/>
              <a:gd name="connsiteY843" fmla="*/ 1383886 h 6858000"/>
              <a:gd name="connsiteX844" fmla="*/ 6014186 w 7472601"/>
              <a:gd name="connsiteY844" fmla="*/ 1279799 h 6858000"/>
              <a:gd name="connsiteX845" fmla="*/ 6901619 w 7472601"/>
              <a:gd name="connsiteY845" fmla="*/ 1047874 h 6858000"/>
              <a:gd name="connsiteX846" fmla="*/ 6931566 w 7472601"/>
              <a:gd name="connsiteY846" fmla="*/ 1062034 h 6858000"/>
              <a:gd name="connsiteX847" fmla="*/ 5790982 w 7472601"/>
              <a:gd name="connsiteY847" fmla="*/ 1561380 h 6858000"/>
              <a:gd name="connsiteX848" fmla="*/ 6188971 w 7472601"/>
              <a:gd name="connsiteY848" fmla="*/ 1755168 h 6858000"/>
              <a:gd name="connsiteX849" fmla="*/ 6202446 w 7472601"/>
              <a:gd name="connsiteY849" fmla="*/ 1752268 h 6858000"/>
              <a:gd name="connsiteX850" fmla="*/ 7179560 w 7472601"/>
              <a:gd name="connsiteY850" fmla="*/ 1467551 h 6858000"/>
              <a:gd name="connsiteX851" fmla="*/ 7158730 w 7472601"/>
              <a:gd name="connsiteY851" fmla="*/ 1507835 h 6858000"/>
              <a:gd name="connsiteX852" fmla="*/ 6326959 w 7472601"/>
              <a:gd name="connsiteY852" fmla="*/ 1817686 h 6858000"/>
              <a:gd name="connsiteX853" fmla="*/ 6537433 w 7472601"/>
              <a:gd name="connsiteY853" fmla="*/ 1907790 h 6858000"/>
              <a:gd name="connsiteX854" fmla="*/ 6550221 w 7472601"/>
              <a:gd name="connsiteY854" fmla="*/ 1910729 h 6858000"/>
              <a:gd name="connsiteX855" fmla="*/ 6964438 w 7472601"/>
              <a:gd name="connsiteY855" fmla="*/ 2209505 h 6858000"/>
              <a:gd name="connsiteX856" fmla="*/ 7367862 w 7472601"/>
              <a:gd name="connsiteY856" fmla="*/ 2806833 h 6858000"/>
              <a:gd name="connsiteX857" fmla="*/ 7364329 w 7472601"/>
              <a:gd name="connsiteY857" fmla="*/ 2826907 h 6858000"/>
              <a:gd name="connsiteX858" fmla="*/ 7290545 w 7472601"/>
              <a:gd name="connsiteY858" fmla="*/ 2850663 h 6858000"/>
              <a:gd name="connsiteX859" fmla="*/ 6472036 w 7472601"/>
              <a:gd name="connsiteY859" fmla="*/ 1959003 h 6858000"/>
              <a:gd name="connsiteX860" fmla="*/ 5792897 w 7472601"/>
              <a:gd name="connsiteY860" fmla="*/ 1647747 h 6858000"/>
              <a:gd name="connsiteX861" fmla="*/ 5842751 w 7472601"/>
              <a:gd name="connsiteY861" fmla="*/ 1816112 h 6858000"/>
              <a:gd name="connsiteX862" fmla="*/ 5847424 w 7472601"/>
              <a:gd name="connsiteY862" fmla="*/ 1815776 h 6858000"/>
              <a:gd name="connsiteX863" fmla="*/ 6399821 w 7472601"/>
              <a:gd name="connsiteY863" fmla="*/ 2344799 h 6858000"/>
              <a:gd name="connsiteX864" fmla="*/ 6323232 w 7472601"/>
              <a:gd name="connsiteY864" fmla="*/ 2389634 h 6858000"/>
              <a:gd name="connsiteX865" fmla="*/ 5942958 w 7472601"/>
              <a:gd name="connsiteY865" fmla="*/ 2077708 h 6858000"/>
              <a:gd name="connsiteX866" fmla="*/ 5921559 w 7472601"/>
              <a:gd name="connsiteY866" fmla="*/ 2378596 h 6858000"/>
              <a:gd name="connsiteX867" fmla="*/ 5817651 w 7472601"/>
              <a:gd name="connsiteY867" fmla="*/ 3023919 h 6858000"/>
              <a:gd name="connsiteX868" fmla="*/ 5729634 w 7472601"/>
              <a:gd name="connsiteY868" fmla="*/ 3051849 h 6858000"/>
              <a:gd name="connsiteX869" fmla="*/ 5611018 w 7472601"/>
              <a:gd name="connsiteY869" fmla="*/ 2316769 h 6858000"/>
              <a:gd name="connsiteX870" fmla="*/ 5687608 w 7472601"/>
              <a:gd name="connsiteY870" fmla="*/ 2039972 h 6858000"/>
              <a:gd name="connsiteX871" fmla="*/ 5657554 w 7472601"/>
              <a:gd name="connsiteY871" fmla="*/ 1576445 h 6858000"/>
              <a:gd name="connsiteX872" fmla="*/ 5150475 w 7472601"/>
              <a:gd name="connsiteY872" fmla="*/ 1274012 h 6858000"/>
              <a:gd name="connsiteX873" fmla="*/ 5349142 w 7472601"/>
              <a:gd name="connsiteY873" fmla="*/ 2204405 h 6858000"/>
              <a:gd name="connsiteX874" fmla="*/ 5262214 w 7472601"/>
              <a:gd name="connsiteY874" fmla="*/ 2233836 h 6858000"/>
              <a:gd name="connsiteX875" fmla="*/ 4981539 w 7472601"/>
              <a:gd name="connsiteY875" fmla="*/ 1542201 h 6858000"/>
              <a:gd name="connsiteX876" fmla="*/ 4958461 w 7472601"/>
              <a:gd name="connsiteY876" fmla="*/ 1136957 h 6858000"/>
              <a:gd name="connsiteX877" fmla="*/ 4655015 w 7472601"/>
              <a:gd name="connsiteY877" fmla="*/ 891426 h 6858000"/>
              <a:gd name="connsiteX878" fmla="*/ 4348002 w 7472601"/>
              <a:gd name="connsiteY878" fmla="*/ 2205895 h 6858000"/>
              <a:gd name="connsiteX879" fmla="*/ 4262250 w 7472601"/>
              <a:gd name="connsiteY879" fmla="*/ 2219972 h 6858000"/>
              <a:gd name="connsiteX880" fmla="*/ 4550611 w 7472601"/>
              <a:gd name="connsiteY880" fmla="*/ 817540 h 6858000"/>
              <a:gd name="connsiteX881" fmla="*/ 4564418 w 7472601"/>
              <a:gd name="connsiteY881" fmla="*/ 808293 h 6858000"/>
              <a:gd name="connsiteX882" fmla="*/ 4266388 w 7472601"/>
              <a:gd name="connsiteY882" fmla="*/ 500083 h 6858000"/>
              <a:gd name="connsiteX883" fmla="*/ 4032842 w 7472601"/>
              <a:gd name="connsiteY883" fmla="*/ 211809 h 6858000"/>
              <a:gd name="connsiteX884" fmla="*/ 3882765 w 7472601"/>
              <a:gd name="connsiteY884" fmla="*/ 0 h 6858000"/>
              <a:gd name="connsiteX885" fmla="*/ 3721337 w 7472601"/>
              <a:gd name="connsiteY885" fmla="*/ 0 h 6858000"/>
              <a:gd name="connsiteX886" fmla="*/ 3797544 w 7472601"/>
              <a:gd name="connsiteY886" fmla="*/ 0 h 6858000"/>
              <a:gd name="connsiteX887" fmla="*/ 3775734 w 7472601"/>
              <a:gd name="connsiteY887" fmla="*/ 95131 h 6858000"/>
              <a:gd name="connsiteX888" fmla="*/ 3724807 w 7472601"/>
              <a:gd name="connsiteY888" fmla="*/ 272257 h 6858000"/>
              <a:gd name="connsiteX889" fmla="*/ 3726844 w 7472601"/>
              <a:gd name="connsiteY889" fmla="*/ 282988 h 6858000"/>
              <a:gd name="connsiteX890" fmla="*/ 3742664 w 7472601"/>
              <a:gd name="connsiteY890" fmla="*/ 279918 h 6858000"/>
              <a:gd name="connsiteX891" fmla="*/ 4103910 w 7472601"/>
              <a:gd name="connsiteY891" fmla="*/ 1161917 h 6858000"/>
              <a:gd name="connsiteX892" fmla="*/ 4020269 w 7472601"/>
              <a:gd name="connsiteY892" fmla="*/ 1200406 h 6858000"/>
              <a:gd name="connsiteX893" fmla="*/ 3674882 w 7472601"/>
              <a:gd name="connsiteY893" fmla="*/ 488524 h 6858000"/>
              <a:gd name="connsiteX894" fmla="*/ 3132682 w 7472601"/>
              <a:gd name="connsiteY894" fmla="*/ 1072284 h 6858000"/>
              <a:gd name="connsiteX895" fmla="*/ 2716346 w 7472601"/>
              <a:gd name="connsiteY895" fmla="*/ 1276376 h 6858000"/>
              <a:gd name="connsiteX896" fmla="*/ 2716772 w 7472601"/>
              <a:gd name="connsiteY896" fmla="*/ 1255462 h 6858000"/>
              <a:gd name="connsiteX897" fmla="*/ 3471096 w 7472601"/>
              <a:gd name="connsiteY897" fmla="*/ 437072 h 6858000"/>
              <a:gd name="connsiteX898" fmla="*/ 3639057 w 7472601"/>
              <a:gd name="connsiteY898" fmla="*/ 286334 h 6858000"/>
              <a:gd name="connsiteX899" fmla="*/ 3640309 w 7472601"/>
              <a:gd name="connsiteY899" fmla="*/ 284664 h 6858000"/>
              <a:gd name="connsiteX900" fmla="*/ 3646022 w 7472601"/>
              <a:gd name="connsiteY900" fmla="*/ 276711 h 6858000"/>
              <a:gd name="connsiteX901" fmla="*/ 3707943 w 7472601"/>
              <a:gd name="connsiteY901" fmla="*/ 65958 h 6858000"/>
              <a:gd name="connsiteX902" fmla="*/ 3721337 w 7472601"/>
              <a:gd name="connsiteY902" fmla="*/ 0 h 6858000"/>
              <a:gd name="connsiteX903" fmla="*/ 2867960 w 7472601"/>
              <a:gd name="connsiteY903" fmla="*/ 0 h 6858000"/>
              <a:gd name="connsiteX904" fmla="*/ 2926351 w 7472601"/>
              <a:gd name="connsiteY904" fmla="*/ 0 h 6858000"/>
              <a:gd name="connsiteX905" fmla="*/ 2902823 w 7472601"/>
              <a:gd name="connsiteY905" fmla="*/ 262929 h 6858000"/>
              <a:gd name="connsiteX906" fmla="*/ 2940663 w 7472601"/>
              <a:gd name="connsiteY906" fmla="*/ 140884 h 6858000"/>
              <a:gd name="connsiteX907" fmla="*/ 2947039 w 7472601"/>
              <a:gd name="connsiteY907" fmla="*/ 122524 h 6858000"/>
              <a:gd name="connsiteX908" fmla="*/ 2984316 w 7472601"/>
              <a:gd name="connsiteY908" fmla="*/ 0 h 6858000"/>
              <a:gd name="connsiteX909" fmla="*/ 3016114 w 7472601"/>
              <a:gd name="connsiteY909" fmla="*/ 0 h 6858000"/>
              <a:gd name="connsiteX910" fmla="*/ 2979949 w 7472601"/>
              <a:gd name="connsiteY910" fmla="*/ 119274 h 6858000"/>
              <a:gd name="connsiteX911" fmla="*/ 3023879 w 7472601"/>
              <a:gd name="connsiteY911" fmla="*/ 0 h 6858000"/>
              <a:gd name="connsiteX912" fmla="*/ 3105400 w 7472601"/>
              <a:gd name="connsiteY912" fmla="*/ 0 h 6858000"/>
              <a:gd name="connsiteX913" fmla="*/ 3094669 w 7472601"/>
              <a:gd name="connsiteY913" fmla="*/ 30308 h 6858000"/>
              <a:gd name="connsiteX914" fmla="*/ 2901945 w 7472601"/>
              <a:gd name="connsiteY914" fmla="*/ 466538 h 6858000"/>
              <a:gd name="connsiteX915" fmla="*/ 2815209 w 7472601"/>
              <a:gd name="connsiteY915" fmla="*/ 497361 h 6858000"/>
              <a:gd name="connsiteX916" fmla="*/ 2844845 w 7472601"/>
              <a:gd name="connsiteY916" fmla="*/ 127638 h 6858000"/>
              <a:gd name="connsiteX917" fmla="*/ 2867960 w 7472601"/>
              <a:gd name="connsiteY917" fmla="*/ 0 h 6858000"/>
              <a:gd name="connsiteX918" fmla="*/ 1057230 w 7472601"/>
              <a:gd name="connsiteY918" fmla="*/ 0 h 6858000"/>
              <a:gd name="connsiteX919" fmla="*/ 1111003 w 7472601"/>
              <a:gd name="connsiteY919" fmla="*/ 0 h 6858000"/>
              <a:gd name="connsiteX920" fmla="*/ 1125553 w 7472601"/>
              <a:gd name="connsiteY920" fmla="*/ 52588 h 6858000"/>
              <a:gd name="connsiteX921" fmla="*/ 1304276 w 7472601"/>
              <a:gd name="connsiteY921" fmla="*/ 476275 h 6858000"/>
              <a:gd name="connsiteX922" fmla="*/ 1492066 w 7472601"/>
              <a:gd name="connsiteY922" fmla="*/ 886333 h 6858000"/>
              <a:gd name="connsiteX923" fmla="*/ 1423698 w 7472601"/>
              <a:gd name="connsiteY923" fmla="*/ 710817 h 6858000"/>
              <a:gd name="connsiteX924" fmla="*/ 1357609 w 7472601"/>
              <a:gd name="connsiteY924" fmla="*/ 532892 h 6858000"/>
              <a:gd name="connsiteX925" fmla="*/ 1309550 w 7472601"/>
              <a:gd name="connsiteY925" fmla="*/ 374031 h 6858000"/>
              <a:gd name="connsiteX926" fmla="*/ 1193673 w 7472601"/>
              <a:gd name="connsiteY926" fmla="*/ 49533 h 6858000"/>
              <a:gd name="connsiteX927" fmla="*/ 1164391 w 7472601"/>
              <a:gd name="connsiteY927" fmla="*/ 0 h 6858000"/>
              <a:gd name="connsiteX928" fmla="*/ 1200666 w 7472601"/>
              <a:gd name="connsiteY928" fmla="*/ 0 h 6858000"/>
              <a:gd name="connsiteX929" fmla="*/ 1223408 w 7472601"/>
              <a:gd name="connsiteY929" fmla="*/ 38996 h 6858000"/>
              <a:gd name="connsiteX930" fmla="*/ 1339635 w 7472601"/>
              <a:gd name="connsiteY930" fmla="*/ 365517 h 6858000"/>
              <a:gd name="connsiteX931" fmla="*/ 1387469 w 7472601"/>
              <a:gd name="connsiteY931" fmla="*/ 523079 h 6858000"/>
              <a:gd name="connsiteX932" fmla="*/ 1452685 w 7472601"/>
              <a:gd name="connsiteY932" fmla="*/ 699806 h 6858000"/>
              <a:gd name="connsiteX933" fmla="*/ 1492092 w 7472601"/>
              <a:gd name="connsiteY933" fmla="*/ 800424 h 6858000"/>
              <a:gd name="connsiteX934" fmla="*/ 1455302 w 7472601"/>
              <a:gd name="connsiteY934" fmla="*/ 632913 h 6858000"/>
              <a:gd name="connsiteX935" fmla="*/ 1222336 w 7472601"/>
              <a:gd name="connsiteY935" fmla="*/ 9480 h 6858000"/>
              <a:gd name="connsiteX936" fmla="*/ 1214634 w 7472601"/>
              <a:gd name="connsiteY936" fmla="*/ 0 h 6858000"/>
              <a:gd name="connsiteX937" fmla="*/ 1289827 w 7472601"/>
              <a:gd name="connsiteY937" fmla="*/ 0 h 6858000"/>
              <a:gd name="connsiteX938" fmla="*/ 1321076 w 7472601"/>
              <a:gd name="connsiteY938" fmla="*/ 59722 h 6858000"/>
              <a:gd name="connsiteX939" fmla="*/ 1512579 w 7472601"/>
              <a:gd name="connsiteY939" fmla="*/ 626441 h 6858000"/>
              <a:gd name="connsiteX940" fmla="*/ 1506076 w 7472601"/>
              <a:gd name="connsiteY940" fmla="*/ 1089289 h 6858000"/>
              <a:gd name="connsiteX941" fmla="*/ 1486346 w 7472601"/>
              <a:gd name="connsiteY941" fmla="*/ 1079919 h 6858000"/>
              <a:gd name="connsiteX942" fmla="*/ 1070511 w 7472601"/>
              <a:gd name="connsiteY942" fmla="*/ 48609 h 6858000"/>
              <a:gd name="connsiteX943" fmla="*/ 1057230 w 7472601"/>
              <a:gd name="connsiteY943" fmla="*/ 0 h 6858000"/>
              <a:gd name="connsiteX944" fmla="*/ 43151 w 7472601"/>
              <a:gd name="connsiteY944" fmla="*/ 0 h 6858000"/>
              <a:gd name="connsiteX945" fmla="*/ 95283 w 7472601"/>
              <a:gd name="connsiteY945" fmla="*/ 0 h 6858000"/>
              <a:gd name="connsiteX946" fmla="*/ 300708 w 7472601"/>
              <a:gd name="connsiteY946" fmla="*/ 154571 h 6858000"/>
              <a:gd name="connsiteX947" fmla="*/ 530414 w 7472601"/>
              <a:gd name="connsiteY947" fmla="*/ 354673 h 6858000"/>
              <a:gd name="connsiteX948" fmla="*/ 333785 w 7472601"/>
              <a:gd name="connsiteY948" fmla="*/ 161564 h 6858000"/>
              <a:gd name="connsiteX949" fmla="*/ 147005 w 7472601"/>
              <a:gd name="connsiteY949" fmla="*/ 0 h 6858000"/>
              <a:gd name="connsiteX950" fmla="*/ 272509 w 7472601"/>
              <a:gd name="connsiteY950" fmla="*/ 0 h 6858000"/>
              <a:gd name="connsiteX951" fmla="*/ 326276 w 7472601"/>
              <a:gd name="connsiteY951" fmla="*/ 45847 h 6858000"/>
              <a:gd name="connsiteX952" fmla="*/ 823759 w 7472601"/>
              <a:gd name="connsiteY952" fmla="*/ 574145 h 6858000"/>
              <a:gd name="connsiteX953" fmla="*/ 811254 w 7472601"/>
              <a:gd name="connsiteY953" fmla="*/ 665546 h 6858000"/>
              <a:gd name="connsiteX954" fmla="*/ 154042 w 7472601"/>
              <a:gd name="connsiteY954" fmla="*/ 261522 h 6858000"/>
              <a:gd name="connsiteX955" fmla="*/ 13550 w 7472601"/>
              <a:gd name="connsiteY955" fmla="*/ 158423 h 6858000"/>
              <a:gd name="connsiteX956" fmla="*/ 0 w 7472601"/>
              <a:gd name="connsiteY956" fmla="*/ 146618 h 6858000"/>
              <a:gd name="connsiteX957" fmla="*/ 0 w 7472601"/>
              <a:gd name="connsiteY957" fmla="*/ 59161 h 6858000"/>
              <a:gd name="connsiteX958" fmla="*/ 45427 w 7472601"/>
              <a:gd name="connsiteY958" fmla="*/ 101078 h 6858000"/>
              <a:gd name="connsiteX959" fmla="*/ 630103 w 7472601"/>
              <a:gd name="connsiteY959" fmla="*/ 485885 h 6858000"/>
              <a:gd name="connsiteX960" fmla="*/ 532040 w 7472601"/>
              <a:gd name="connsiteY960" fmla="*/ 399359 h 6858000"/>
              <a:gd name="connsiteX961" fmla="*/ 517618 w 7472601"/>
              <a:gd name="connsiteY961" fmla="*/ 385726 h 6858000"/>
              <a:gd name="connsiteX962" fmla="*/ 285074 w 7472601"/>
              <a:gd name="connsiteY962" fmla="*/ 182755 h 6858000"/>
              <a:gd name="connsiteX963" fmla="*/ 43151 w 7472601"/>
              <a:gd name="connsiteY963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03637 w 7472601"/>
              <a:gd name="connsiteY79" fmla="*/ 6083957 h 6858000"/>
              <a:gd name="connsiteX80" fmla="*/ 7448321 w 7472601"/>
              <a:gd name="connsiteY80" fmla="*/ 6190991 h 6858000"/>
              <a:gd name="connsiteX81" fmla="*/ 7467600 w 7472601"/>
              <a:gd name="connsiteY81" fmla="*/ 6221686 h 6858000"/>
              <a:gd name="connsiteX82" fmla="*/ 7467600 w 7472601"/>
              <a:gd name="connsiteY82" fmla="*/ 6334256 h 6858000"/>
              <a:gd name="connsiteX83" fmla="*/ 7454976 w 7472601"/>
              <a:gd name="connsiteY83" fmla="*/ 6318297 h 6858000"/>
              <a:gd name="connsiteX84" fmla="*/ 1456157 w 7472601"/>
              <a:gd name="connsiteY84" fmla="*/ 5371404 h 6858000"/>
              <a:gd name="connsiteX85" fmla="*/ 1244432 w 7472601"/>
              <a:gd name="connsiteY85" fmla="*/ 5385601 h 6858000"/>
              <a:gd name="connsiteX86" fmla="*/ 973990 w 7472601"/>
              <a:gd name="connsiteY86" fmla="*/ 5424940 h 6858000"/>
              <a:gd name="connsiteX87" fmla="*/ 1103809 w 7472601"/>
              <a:gd name="connsiteY87" fmla="*/ 5433720 h 6858000"/>
              <a:gd name="connsiteX88" fmla="*/ 1123454 w 7472601"/>
              <a:gd name="connsiteY88" fmla="*/ 5435727 h 6858000"/>
              <a:gd name="connsiteX89" fmla="*/ 1737017 w 7472601"/>
              <a:gd name="connsiteY89" fmla="*/ 5452183 h 6858000"/>
              <a:gd name="connsiteX90" fmla="*/ 1824397 w 7472601"/>
              <a:gd name="connsiteY90" fmla="*/ 5447757 h 6858000"/>
              <a:gd name="connsiteX91" fmla="*/ 2070059 w 7472601"/>
              <a:gd name="connsiteY91" fmla="*/ 5441660 h 6858000"/>
              <a:gd name="connsiteX92" fmla="*/ 1456157 w 7472601"/>
              <a:gd name="connsiteY92" fmla="*/ 5371404 h 6858000"/>
              <a:gd name="connsiteX93" fmla="*/ 4988186 w 7472601"/>
              <a:gd name="connsiteY93" fmla="*/ 5216467 h 6858000"/>
              <a:gd name="connsiteX94" fmla="*/ 4777334 w 7472601"/>
              <a:gd name="connsiteY94" fmla="*/ 5406072 h 6858000"/>
              <a:gd name="connsiteX95" fmla="*/ 4718341 w 7472601"/>
              <a:gd name="connsiteY95" fmla="*/ 5468043 h 6858000"/>
              <a:gd name="connsiteX96" fmla="*/ 4604655 w 7472601"/>
              <a:gd name="connsiteY96" fmla="*/ 5583434 h 6858000"/>
              <a:gd name="connsiteX97" fmla="*/ 4565074 w 7472601"/>
              <a:gd name="connsiteY97" fmla="*/ 5618550 h 6858000"/>
              <a:gd name="connsiteX98" fmla="*/ 4988186 w 7472601"/>
              <a:gd name="connsiteY98" fmla="*/ 5216467 h 6858000"/>
              <a:gd name="connsiteX99" fmla="*/ 4978032 w 7472601"/>
              <a:gd name="connsiteY99" fmla="*/ 5183809 h 6858000"/>
              <a:gd name="connsiteX100" fmla="*/ 4463413 w 7472601"/>
              <a:gd name="connsiteY100" fmla="*/ 5615162 h 6858000"/>
              <a:gd name="connsiteX101" fmla="*/ 4358134 w 7472601"/>
              <a:gd name="connsiteY101" fmla="*/ 5742791 h 6858000"/>
              <a:gd name="connsiteX102" fmla="*/ 4376219 w 7472601"/>
              <a:gd name="connsiteY102" fmla="*/ 5729027 h 6858000"/>
              <a:gd name="connsiteX103" fmla="*/ 4582340 w 7472601"/>
              <a:gd name="connsiteY103" fmla="*/ 5561037 h 6858000"/>
              <a:gd name="connsiteX104" fmla="*/ 4694684 w 7472601"/>
              <a:gd name="connsiteY104" fmla="*/ 5447098 h 6858000"/>
              <a:gd name="connsiteX105" fmla="*/ 4754123 w 7472601"/>
              <a:gd name="connsiteY105" fmla="*/ 5384643 h 6858000"/>
              <a:gd name="connsiteX106" fmla="*/ 4978032 w 7472601"/>
              <a:gd name="connsiteY106" fmla="*/ 5183809 h 6858000"/>
              <a:gd name="connsiteX107" fmla="*/ 1903353 w 7472601"/>
              <a:gd name="connsiteY107" fmla="*/ 5044827 h 6858000"/>
              <a:gd name="connsiteX108" fmla="*/ 1936931 w 7472601"/>
              <a:gd name="connsiteY108" fmla="*/ 5093954 h 6858000"/>
              <a:gd name="connsiteX109" fmla="*/ 2195868 w 7472601"/>
              <a:gd name="connsiteY109" fmla="*/ 5396574 h 6858000"/>
              <a:gd name="connsiteX110" fmla="*/ 2088852 w 7472601"/>
              <a:gd name="connsiteY110" fmla="*/ 5166123 h 6858000"/>
              <a:gd name="connsiteX111" fmla="*/ 1958241 w 7472601"/>
              <a:gd name="connsiteY111" fmla="*/ 5067955 h 6858000"/>
              <a:gd name="connsiteX112" fmla="*/ 1903353 w 7472601"/>
              <a:gd name="connsiteY112" fmla="*/ 5044827 h 6858000"/>
              <a:gd name="connsiteX113" fmla="*/ 1979378 w 7472601"/>
              <a:gd name="connsiteY113" fmla="*/ 4769504 h 6858000"/>
              <a:gd name="connsiteX114" fmla="*/ 2882120 w 7472601"/>
              <a:gd name="connsiteY114" fmla="*/ 5064547 h 6858000"/>
              <a:gd name="connsiteX115" fmla="*/ 2793103 w 7472601"/>
              <a:gd name="connsiteY115" fmla="*/ 5039699 h 6858000"/>
              <a:gd name="connsiteX116" fmla="*/ 2770041 w 7472601"/>
              <a:gd name="connsiteY116" fmla="*/ 5033634 h 6858000"/>
              <a:gd name="connsiteX117" fmla="*/ 1979378 w 7472601"/>
              <a:gd name="connsiteY117" fmla="*/ 4769504 h 6858000"/>
              <a:gd name="connsiteX118" fmla="*/ 1927410 w 7472601"/>
              <a:gd name="connsiteY118" fmla="*/ 4716164 h 6858000"/>
              <a:gd name="connsiteX119" fmla="*/ 1959587 w 7472601"/>
              <a:gd name="connsiteY119" fmla="*/ 4728849 h 6858000"/>
              <a:gd name="connsiteX120" fmla="*/ 2777707 w 7472601"/>
              <a:gd name="connsiteY120" fmla="*/ 5003991 h 6858000"/>
              <a:gd name="connsiteX121" fmla="*/ 2800768 w 7472601"/>
              <a:gd name="connsiteY121" fmla="*/ 5010056 h 6858000"/>
              <a:gd name="connsiteX122" fmla="*/ 2879408 w 7472601"/>
              <a:gd name="connsiteY122" fmla="*/ 5031590 h 6858000"/>
              <a:gd name="connsiteX123" fmla="*/ 2862295 w 7472601"/>
              <a:gd name="connsiteY123" fmla="*/ 5022958 h 6858000"/>
              <a:gd name="connsiteX124" fmla="*/ 2813343 w 7472601"/>
              <a:gd name="connsiteY124" fmla="*/ 4998369 h 6858000"/>
              <a:gd name="connsiteX125" fmla="*/ 2646245 w 7472601"/>
              <a:gd name="connsiteY125" fmla="*/ 4930999 h 6858000"/>
              <a:gd name="connsiteX126" fmla="*/ 1999243 w 7472601"/>
              <a:gd name="connsiteY126" fmla="*/ 4730524 h 6858000"/>
              <a:gd name="connsiteX127" fmla="*/ 1979527 w 7472601"/>
              <a:gd name="connsiteY127" fmla="*/ 4726651 h 6858000"/>
              <a:gd name="connsiteX128" fmla="*/ 1927410 w 7472601"/>
              <a:gd name="connsiteY128" fmla="*/ 4716164 h 6858000"/>
              <a:gd name="connsiteX129" fmla="*/ 1997014 w 7472601"/>
              <a:gd name="connsiteY129" fmla="*/ 4698007 h 6858000"/>
              <a:gd name="connsiteX130" fmla="*/ 2005458 w 7472601"/>
              <a:gd name="connsiteY130" fmla="*/ 4699540 h 6858000"/>
              <a:gd name="connsiteX131" fmla="*/ 2657186 w 7472601"/>
              <a:gd name="connsiteY131" fmla="*/ 4901687 h 6858000"/>
              <a:gd name="connsiteX132" fmla="*/ 2826662 w 7472601"/>
              <a:gd name="connsiteY132" fmla="*/ 4970362 h 6858000"/>
              <a:gd name="connsiteX133" fmla="*/ 2876100 w 7472601"/>
              <a:gd name="connsiteY133" fmla="*/ 4995397 h 6858000"/>
              <a:gd name="connsiteX134" fmla="*/ 3042600 w 7472601"/>
              <a:gd name="connsiteY134" fmla="*/ 5059532 h 6858000"/>
              <a:gd name="connsiteX135" fmla="*/ 1997014 w 7472601"/>
              <a:gd name="connsiteY135" fmla="*/ 4698007 h 6858000"/>
              <a:gd name="connsiteX136" fmla="*/ 2305292 w 7472601"/>
              <a:gd name="connsiteY136" fmla="*/ 4219492 h 6858000"/>
              <a:gd name="connsiteX137" fmla="*/ 3360922 w 7472601"/>
              <a:gd name="connsiteY137" fmla="*/ 4529373 h 6858000"/>
              <a:gd name="connsiteX138" fmla="*/ 3492420 w 7472601"/>
              <a:gd name="connsiteY138" fmla="*/ 4510145 h 6858000"/>
              <a:gd name="connsiteX139" fmla="*/ 3364086 w 7472601"/>
              <a:gd name="connsiteY139" fmla="*/ 4480340 h 6858000"/>
              <a:gd name="connsiteX140" fmla="*/ 3225818 w 7472601"/>
              <a:gd name="connsiteY140" fmla="*/ 4411822 h 6858000"/>
              <a:gd name="connsiteX141" fmla="*/ 3129696 w 7472601"/>
              <a:gd name="connsiteY141" fmla="*/ 4360704 h 6858000"/>
              <a:gd name="connsiteX142" fmla="*/ 2814545 w 7472601"/>
              <a:gd name="connsiteY142" fmla="*/ 4282955 h 6858000"/>
              <a:gd name="connsiteX143" fmla="*/ 2305292 w 7472601"/>
              <a:gd name="connsiteY143" fmla="*/ 4219492 h 6858000"/>
              <a:gd name="connsiteX144" fmla="*/ 2626982 w 7472601"/>
              <a:gd name="connsiteY144" fmla="*/ 4206450 h 6858000"/>
              <a:gd name="connsiteX145" fmla="*/ 2490617 w 7472601"/>
              <a:gd name="connsiteY145" fmla="*/ 4206951 h 6858000"/>
              <a:gd name="connsiteX146" fmla="*/ 2819869 w 7472601"/>
              <a:gd name="connsiteY146" fmla="*/ 4252936 h 6858000"/>
              <a:gd name="connsiteX147" fmla="*/ 3143018 w 7472601"/>
              <a:gd name="connsiteY147" fmla="*/ 4332698 h 6858000"/>
              <a:gd name="connsiteX148" fmla="*/ 3241520 w 7472601"/>
              <a:gd name="connsiteY148" fmla="*/ 4385112 h 6858000"/>
              <a:gd name="connsiteX149" fmla="*/ 3374575 w 7472601"/>
              <a:gd name="connsiteY149" fmla="*/ 4451517 h 6858000"/>
              <a:gd name="connsiteX150" fmla="*/ 3505221 w 7472601"/>
              <a:gd name="connsiteY150" fmla="*/ 4480757 h 6858000"/>
              <a:gd name="connsiteX151" fmla="*/ 2626982 w 7472601"/>
              <a:gd name="connsiteY151" fmla="*/ 4206450 h 6858000"/>
              <a:gd name="connsiteX152" fmla="*/ 1310106 w 7472601"/>
              <a:gd name="connsiteY152" fmla="*/ 3943217 h 6858000"/>
              <a:gd name="connsiteX153" fmla="*/ 854994 w 7472601"/>
              <a:gd name="connsiteY153" fmla="*/ 4399136 h 6858000"/>
              <a:gd name="connsiteX154" fmla="*/ 742462 w 7472601"/>
              <a:gd name="connsiteY154" fmla="*/ 4594648 h 6858000"/>
              <a:gd name="connsiteX155" fmla="*/ 820602 w 7472601"/>
              <a:gd name="connsiteY155" fmla="*/ 4485915 h 6858000"/>
              <a:gd name="connsiteX156" fmla="*/ 878295 w 7472601"/>
              <a:gd name="connsiteY156" fmla="*/ 4403594 h 6858000"/>
              <a:gd name="connsiteX157" fmla="*/ 1240607 w 7472601"/>
              <a:gd name="connsiteY157" fmla="*/ 4010401 h 6858000"/>
              <a:gd name="connsiteX158" fmla="*/ 1310106 w 7472601"/>
              <a:gd name="connsiteY158" fmla="*/ 3943217 h 6858000"/>
              <a:gd name="connsiteX159" fmla="*/ 1423113 w 7472601"/>
              <a:gd name="connsiteY159" fmla="*/ 3874565 h 6858000"/>
              <a:gd name="connsiteX160" fmla="*/ 1260565 w 7472601"/>
              <a:gd name="connsiteY160" fmla="*/ 4031982 h 6858000"/>
              <a:gd name="connsiteX161" fmla="*/ 901900 w 7472601"/>
              <a:gd name="connsiteY161" fmla="*/ 4421236 h 6858000"/>
              <a:gd name="connsiteX162" fmla="*/ 845044 w 7472601"/>
              <a:gd name="connsiteY162" fmla="*/ 4502436 h 6858000"/>
              <a:gd name="connsiteX163" fmla="*/ 685926 w 7472601"/>
              <a:gd name="connsiteY163" fmla="*/ 4703069 h 6858000"/>
              <a:gd name="connsiteX164" fmla="*/ 684248 w 7472601"/>
              <a:gd name="connsiteY164" fmla="*/ 4706721 h 6858000"/>
              <a:gd name="connsiteX165" fmla="*/ 1423113 w 7472601"/>
              <a:gd name="connsiteY165" fmla="*/ 3874565 h 6858000"/>
              <a:gd name="connsiteX166" fmla="*/ 3316479 w 7472601"/>
              <a:gd name="connsiteY166" fmla="*/ 3872136 h 6858000"/>
              <a:gd name="connsiteX167" fmla="*/ 3546806 w 7472601"/>
              <a:gd name="connsiteY167" fmla="*/ 4356139 h 6858000"/>
              <a:gd name="connsiteX168" fmla="*/ 3364433 w 7472601"/>
              <a:gd name="connsiteY168" fmla="*/ 3953121 h 6858000"/>
              <a:gd name="connsiteX169" fmla="*/ 3316479 w 7472601"/>
              <a:gd name="connsiteY169" fmla="*/ 3872136 h 6858000"/>
              <a:gd name="connsiteX170" fmla="*/ 3291335 w 7472601"/>
              <a:gd name="connsiteY170" fmla="*/ 3767420 h 6858000"/>
              <a:gd name="connsiteX171" fmla="*/ 3390805 w 7472601"/>
              <a:gd name="connsiteY171" fmla="*/ 3937163 h 6858000"/>
              <a:gd name="connsiteX172" fmla="*/ 3579062 w 7472601"/>
              <a:gd name="connsiteY172" fmla="*/ 4359040 h 6858000"/>
              <a:gd name="connsiteX173" fmla="*/ 3467355 w 7472601"/>
              <a:gd name="connsiteY173" fmla="*/ 3988130 h 6858000"/>
              <a:gd name="connsiteX174" fmla="*/ 3310753 w 7472601"/>
              <a:gd name="connsiteY174" fmla="*/ 3787140 h 6858000"/>
              <a:gd name="connsiteX175" fmla="*/ 3291335 w 7472601"/>
              <a:gd name="connsiteY175" fmla="*/ 3767420 h 6858000"/>
              <a:gd name="connsiteX176" fmla="*/ 1635889 w 7472601"/>
              <a:gd name="connsiteY176" fmla="*/ 3709494 h 6858000"/>
              <a:gd name="connsiteX177" fmla="*/ 1634800 w 7472601"/>
              <a:gd name="connsiteY177" fmla="*/ 3731111 h 6858000"/>
              <a:gd name="connsiteX178" fmla="*/ 1635889 w 7472601"/>
              <a:gd name="connsiteY178" fmla="*/ 3709494 h 6858000"/>
              <a:gd name="connsiteX179" fmla="*/ 1510397 w 7472601"/>
              <a:gd name="connsiteY179" fmla="*/ 3684705 h 6858000"/>
              <a:gd name="connsiteX180" fmla="*/ 1146550 w 7472601"/>
              <a:gd name="connsiteY180" fmla="*/ 3802012 h 6858000"/>
              <a:gd name="connsiteX181" fmla="*/ 698834 w 7472601"/>
              <a:gd name="connsiteY181" fmla="*/ 3952272 h 6858000"/>
              <a:gd name="connsiteX182" fmla="*/ 34256 w 7472601"/>
              <a:gd name="connsiteY182" fmla="*/ 4347603 h 6858000"/>
              <a:gd name="connsiteX183" fmla="*/ 527241 w 7472601"/>
              <a:gd name="connsiteY183" fmla="*/ 4065078 h 6858000"/>
              <a:gd name="connsiteX184" fmla="*/ 1510397 w 7472601"/>
              <a:gd name="connsiteY184" fmla="*/ 3684705 h 6858000"/>
              <a:gd name="connsiteX185" fmla="*/ 1313114 w 7472601"/>
              <a:gd name="connsiteY185" fmla="*/ 3655216 h 6858000"/>
              <a:gd name="connsiteX186" fmla="*/ 1109304 w 7472601"/>
              <a:gd name="connsiteY186" fmla="*/ 3669030 h 6858000"/>
              <a:gd name="connsiteX187" fmla="*/ 8129 w 7472601"/>
              <a:gd name="connsiteY187" fmla="*/ 4330519 h 6858000"/>
              <a:gd name="connsiteX188" fmla="*/ 687572 w 7472601"/>
              <a:gd name="connsiteY188" fmla="*/ 3925629 h 6858000"/>
              <a:gd name="connsiteX189" fmla="*/ 1138365 w 7472601"/>
              <a:gd name="connsiteY189" fmla="*/ 3774515 h 6858000"/>
              <a:gd name="connsiteX190" fmla="*/ 1505579 w 7472601"/>
              <a:gd name="connsiteY190" fmla="*/ 3655526 h 6858000"/>
              <a:gd name="connsiteX191" fmla="*/ 1313114 w 7472601"/>
              <a:gd name="connsiteY191" fmla="*/ 3655216 h 6858000"/>
              <a:gd name="connsiteX192" fmla="*/ 3655073 w 7472601"/>
              <a:gd name="connsiteY192" fmla="*/ 3650884 h 6858000"/>
              <a:gd name="connsiteX193" fmla="*/ 3989938 w 7472601"/>
              <a:gd name="connsiteY193" fmla="*/ 3991685 h 6858000"/>
              <a:gd name="connsiteX194" fmla="*/ 4393907 w 7472601"/>
              <a:gd name="connsiteY194" fmla="*/ 4261258 h 6858000"/>
              <a:gd name="connsiteX195" fmla="*/ 4648051 w 7472601"/>
              <a:gd name="connsiteY195" fmla="*/ 4374051 h 6858000"/>
              <a:gd name="connsiteX196" fmla="*/ 4383389 w 7472601"/>
              <a:gd name="connsiteY196" fmla="*/ 4184369 h 6858000"/>
              <a:gd name="connsiteX197" fmla="*/ 4165508 w 7472601"/>
              <a:gd name="connsiteY197" fmla="*/ 4035196 h 6858000"/>
              <a:gd name="connsiteX198" fmla="*/ 4068162 w 7472601"/>
              <a:gd name="connsiteY198" fmla="*/ 3953394 h 6858000"/>
              <a:gd name="connsiteX199" fmla="*/ 3981416 w 7472601"/>
              <a:gd name="connsiteY199" fmla="*/ 3880482 h 6858000"/>
              <a:gd name="connsiteX200" fmla="*/ 3800147 w 7472601"/>
              <a:gd name="connsiteY200" fmla="*/ 3749872 h 6858000"/>
              <a:gd name="connsiteX201" fmla="*/ 3655073 w 7472601"/>
              <a:gd name="connsiteY201" fmla="*/ 3650884 h 6858000"/>
              <a:gd name="connsiteX202" fmla="*/ 3670252 w 7472601"/>
              <a:gd name="connsiteY202" fmla="*/ 3622798 h 6858000"/>
              <a:gd name="connsiteX203" fmla="*/ 3817258 w 7472601"/>
              <a:gd name="connsiteY203" fmla="*/ 3723577 h 6858000"/>
              <a:gd name="connsiteX204" fmla="*/ 4000461 w 7472601"/>
              <a:gd name="connsiteY204" fmla="*/ 3855966 h 6858000"/>
              <a:gd name="connsiteX205" fmla="*/ 4088180 w 7472601"/>
              <a:gd name="connsiteY205" fmla="*/ 3929774 h 6858000"/>
              <a:gd name="connsiteX206" fmla="*/ 4184555 w 7472601"/>
              <a:gd name="connsiteY206" fmla="*/ 4010683 h 6858000"/>
              <a:gd name="connsiteX207" fmla="*/ 4399563 w 7472601"/>
              <a:gd name="connsiteY207" fmla="*/ 4158106 h 6858000"/>
              <a:gd name="connsiteX208" fmla="*/ 4684469 w 7472601"/>
              <a:gd name="connsiteY208" fmla="*/ 4364680 h 6858000"/>
              <a:gd name="connsiteX209" fmla="*/ 4690271 w 7472601"/>
              <a:gd name="connsiteY209" fmla="*/ 4370034 h 6858000"/>
              <a:gd name="connsiteX210" fmla="*/ 4136093 w 7472601"/>
              <a:gd name="connsiteY210" fmla="*/ 3858466 h 6858000"/>
              <a:gd name="connsiteX211" fmla="*/ 3670252 w 7472601"/>
              <a:gd name="connsiteY211" fmla="*/ 3622798 h 6858000"/>
              <a:gd name="connsiteX212" fmla="*/ 4440129 w 7472601"/>
              <a:gd name="connsiteY212" fmla="*/ 3448571 h 6858000"/>
              <a:gd name="connsiteX213" fmla="*/ 4856525 w 7472601"/>
              <a:gd name="connsiteY213" fmla="*/ 3915351 h 6858000"/>
              <a:gd name="connsiteX214" fmla="*/ 5059055 w 7472601"/>
              <a:gd name="connsiteY214" fmla="*/ 4108918 h 6858000"/>
              <a:gd name="connsiteX215" fmla="*/ 5290070 w 7472601"/>
              <a:gd name="connsiteY215" fmla="*/ 4263619 h 6858000"/>
              <a:gd name="connsiteX216" fmla="*/ 4834991 w 7472601"/>
              <a:gd name="connsiteY216" fmla="*/ 3830985 h 6858000"/>
              <a:gd name="connsiteX217" fmla="*/ 4440129 w 7472601"/>
              <a:gd name="connsiteY217" fmla="*/ 3448571 h 6858000"/>
              <a:gd name="connsiteX218" fmla="*/ 4441737 w 7472601"/>
              <a:gd name="connsiteY218" fmla="*/ 3399734 h 6858000"/>
              <a:gd name="connsiteX219" fmla="*/ 4431236 w 7472601"/>
              <a:gd name="connsiteY219" fmla="*/ 3400954 h 6858000"/>
              <a:gd name="connsiteX220" fmla="*/ 4557150 w 7472601"/>
              <a:gd name="connsiteY220" fmla="*/ 3510023 h 6858000"/>
              <a:gd name="connsiteX221" fmla="*/ 4856936 w 7472601"/>
              <a:gd name="connsiteY221" fmla="*/ 3809146 h 6858000"/>
              <a:gd name="connsiteX222" fmla="*/ 5111996 w 7472601"/>
              <a:gd name="connsiteY222" fmla="*/ 4065759 h 6858000"/>
              <a:gd name="connsiteX223" fmla="*/ 5388878 w 7472601"/>
              <a:gd name="connsiteY223" fmla="*/ 4300185 h 6858000"/>
              <a:gd name="connsiteX224" fmla="*/ 5425556 w 7472601"/>
              <a:gd name="connsiteY224" fmla="*/ 4308967 h 6858000"/>
              <a:gd name="connsiteX225" fmla="*/ 4943646 w 7472601"/>
              <a:gd name="connsiteY225" fmla="*/ 3822916 h 6858000"/>
              <a:gd name="connsiteX226" fmla="*/ 4594837 w 7472601"/>
              <a:gd name="connsiteY226" fmla="*/ 3532274 h 6858000"/>
              <a:gd name="connsiteX227" fmla="*/ 4441737 w 7472601"/>
              <a:gd name="connsiteY227" fmla="*/ 3399734 h 6858000"/>
              <a:gd name="connsiteX228" fmla="*/ 5425834 w 7472601"/>
              <a:gd name="connsiteY228" fmla="*/ 3162785 h 6858000"/>
              <a:gd name="connsiteX229" fmla="*/ 5401644 w 7472601"/>
              <a:gd name="connsiteY229" fmla="*/ 3617847 h 6858000"/>
              <a:gd name="connsiteX230" fmla="*/ 5467256 w 7472601"/>
              <a:gd name="connsiteY230" fmla="*/ 4175494 h 6858000"/>
              <a:gd name="connsiteX231" fmla="*/ 5448069 w 7472601"/>
              <a:gd name="connsiteY231" fmla="*/ 3567554 h 6858000"/>
              <a:gd name="connsiteX232" fmla="*/ 5425834 w 7472601"/>
              <a:gd name="connsiteY232" fmla="*/ 3162785 h 6858000"/>
              <a:gd name="connsiteX233" fmla="*/ 1318687 w 7472601"/>
              <a:gd name="connsiteY233" fmla="*/ 3113840 h 6858000"/>
              <a:gd name="connsiteX234" fmla="*/ 1066793 w 7472601"/>
              <a:gd name="connsiteY234" fmla="*/ 3212171 h 6858000"/>
              <a:gd name="connsiteX235" fmla="*/ 993319 w 7472601"/>
              <a:gd name="connsiteY235" fmla="*/ 3247648 h 6858000"/>
              <a:gd name="connsiteX236" fmla="*/ 853081 w 7472601"/>
              <a:gd name="connsiteY236" fmla="*/ 3312410 h 6858000"/>
              <a:gd name="connsiteX237" fmla="*/ 805957 w 7472601"/>
              <a:gd name="connsiteY237" fmla="*/ 3330443 h 6858000"/>
              <a:gd name="connsiteX238" fmla="*/ 1318687 w 7472601"/>
              <a:gd name="connsiteY238" fmla="*/ 3113840 h 6858000"/>
              <a:gd name="connsiteX239" fmla="*/ 5453702 w 7472601"/>
              <a:gd name="connsiteY239" fmla="*/ 3090882 h 6858000"/>
              <a:gd name="connsiteX240" fmla="*/ 5480135 w 7472601"/>
              <a:gd name="connsiteY240" fmla="*/ 3565802 h 6858000"/>
              <a:gd name="connsiteX241" fmla="*/ 5499023 w 7472601"/>
              <a:gd name="connsiteY241" fmla="*/ 4166310 h 6858000"/>
              <a:gd name="connsiteX242" fmla="*/ 5547022 w 7472601"/>
              <a:gd name="connsiteY242" fmla="*/ 3607838 h 6858000"/>
              <a:gd name="connsiteX243" fmla="*/ 5515964 w 7472601"/>
              <a:gd name="connsiteY243" fmla="*/ 3378541 h 6858000"/>
              <a:gd name="connsiteX244" fmla="*/ 5453702 w 7472601"/>
              <a:gd name="connsiteY244" fmla="*/ 3090882 h 6858000"/>
              <a:gd name="connsiteX245" fmla="*/ 1238695 w 7472601"/>
              <a:gd name="connsiteY245" fmla="*/ 3076820 h 6858000"/>
              <a:gd name="connsiteX246" fmla="*/ 716371 w 7472601"/>
              <a:gd name="connsiteY246" fmla="*/ 3293249 h 6858000"/>
              <a:gd name="connsiteX247" fmla="*/ 579522 w 7472601"/>
              <a:gd name="connsiteY247" fmla="*/ 3371759 h 6858000"/>
              <a:gd name="connsiteX248" fmla="*/ 600288 w 7472601"/>
              <a:gd name="connsiteY248" fmla="*/ 3365555 h 6858000"/>
              <a:gd name="connsiteX249" fmla="*/ 840692 w 7472601"/>
              <a:gd name="connsiteY249" fmla="*/ 3284921 h 6858000"/>
              <a:gd name="connsiteX250" fmla="*/ 979248 w 7472601"/>
              <a:gd name="connsiteY250" fmla="*/ 3221003 h 6858000"/>
              <a:gd name="connsiteX251" fmla="*/ 1053282 w 7472601"/>
              <a:gd name="connsiteY251" fmla="*/ 3185247 h 6858000"/>
              <a:gd name="connsiteX252" fmla="*/ 1320603 w 7472601"/>
              <a:gd name="connsiteY252" fmla="*/ 3081281 h 6858000"/>
              <a:gd name="connsiteX253" fmla="*/ 1238695 w 7472601"/>
              <a:gd name="connsiteY253" fmla="*/ 3076820 h 6858000"/>
              <a:gd name="connsiteX254" fmla="*/ 5425627 w 7472601"/>
              <a:gd name="connsiteY254" fmla="*/ 2954192 h 6858000"/>
              <a:gd name="connsiteX255" fmla="*/ 5470770 w 7472601"/>
              <a:gd name="connsiteY255" fmla="*/ 3005435 h 6858000"/>
              <a:gd name="connsiteX256" fmla="*/ 5519779 w 7472601"/>
              <a:gd name="connsiteY256" fmla="*/ 4359223 h 6858000"/>
              <a:gd name="connsiteX257" fmla="*/ 5520293 w 7472601"/>
              <a:gd name="connsiteY257" fmla="*/ 4360602 h 6858000"/>
              <a:gd name="connsiteX258" fmla="*/ 5767221 w 7472601"/>
              <a:gd name="connsiteY258" fmla="*/ 4665564 h 6858000"/>
              <a:gd name="connsiteX259" fmla="*/ 6937169 w 7472601"/>
              <a:gd name="connsiteY259" fmla="*/ 4815941 h 6858000"/>
              <a:gd name="connsiteX260" fmla="*/ 6953922 w 7472601"/>
              <a:gd name="connsiteY260" fmla="*/ 4890068 h 6858000"/>
              <a:gd name="connsiteX261" fmla="*/ 6071359 w 7472601"/>
              <a:gd name="connsiteY261" fmla="*/ 4770770 h 6858000"/>
              <a:gd name="connsiteX262" fmla="*/ 6038839 w 7472601"/>
              <a:gd name="connsiteY262" fmla="*/ 4764474 h 6858000"/>
              <a:gd name="connsiteX263" fmla="*/ 6038706 w 7472601"/>
              <a:gd name="connsiteY263" fmla="*/ 4763847 h 6858000"/>
              <a:gd name="connsiteX264" fmla="*/ 6037784 w 7472601"/>
              <a:gd name="connsiteY264" fmla="*/ 4764270 h 6858000"/>
              <a:gd name="connsiteX265" fmla="*/ 6038839 w 7472601"/>
              <a:gd name="connsiteY265" fmla="*/ 4764474 h 6858000"/>
              <a:gd name="connsiteX266" fmla="*/ 6040338 w 7472601"/>
              <a:gd name="connsiteY266" fmla="*/ 4771418 h 6858000"/>
              <a:gd name="connsiteX267" fmla="*/ 6024488 w 7472601"/>
              <a:gd name="connsiteY267" fmla="*/ 4809903 h 6858000"/>
              <a:gd name="connsiteX268" fmla="*/ 5599771 w 7472601"/>
              <a:gd name="connsiteY268" fmla="*/ 5509652 h 6858000"/>
              <a:gd name="connsiteX269" fmla="*/ 5548843 w 7472601"/>
              <a:gd name="connsiteY269" fmla="*/ 5563845 h 6858000"/>
              <a:gd name="connsiteX270" fmla="*/ 5940952 w 7472601"/>
              <a:gd name="connsiteY270" fmla="*/ 6250028 h 6858000"/>
              <a:gd name="connsiteX271" fmla="*/ 6043441 w 7472601"/>
              <a:gd name="connsiteY271" fmla="*/ 6665847 h 6858000"/>
              <a:gd name="connsiteX272" fmla="*/ 6093432 w 7472601"/>
              <a:gd name="connsiteY272" fmla="*/ 6858000 h 6858000"/>
              <a:gd name="connsiteX273" fmla="*/ 6034344 w 7472601"/>
              <a:gd name="connsiteY273" fmla="*/ 6858000 h 6858000"/>
              <a:gd name="connsiteX274" fmla="*/ 6026679 w 7472601"/>
              <a:gd name="connsiteY274" fmla="*/ 6836959 h 6858000"/>
              <a:gd name="connsiteX275" fmla="*/ 5800441 w 7472601"/>
              <a:gd name="connsiteY275" fmla="*/ 6335286 h 6858000"/>
              <a:gd name="connsiteX276" fmla="*/ 5526562 w 7472601"/>
              <a:gd name="connsiteY276" fmla="*/ 5705388 h 6858000"/>
              <a:gd name="connsiteX277" fmla="*/ 5519640 w 7472601"/>
              <a:gd name="connsiteY277" fmla="*/ 5683774 h 6858000"/>
              <a:gd name="connsiteX278" fmla="*/ 5844559 w 7472601"/>
              <a:gd name="connsiteY278" fmla="*/ 6553349 h 6858000"/>
              <a:gd name="connsiteX279" fmla="*/ 5975994 w 7472601"/>
              <a:gd name="connsiteY279" fmla="*/ 6858000 h 6858000"/>
              <a:gd name="connsiteX280" fmla="*/ 5898547 w 7472601"/>
              <a:gd name="connsiteY280" fmla="*/ 6858000 h 6858000"/>
              <a:gd name="connsiteX281" fmla="*/ 5682041 w 7472601"/>
              <a:gd name="connsiteY281" fmla="*/ 6355860 h 6858000"/>
              <a:gd name="connsiteX282" fmla="*/ 5461758 w 7472601"/>
              <a:gd name="connsiteY282" fmla="*/ 5820220 h 6858000"/>
              <a:gd name="connsiteX283" fmla="*/ 5237282 w 7472601"/>
              <a:gd name="connsiteY283" fmla="*/ 6579086 h 6858000"/>
              <a:gd name="connsiteX284" fmla="*/ 5115009 w 7472601"/>
              <a:gd name="connsiteY284" fmla="*/ 6858000 h 6858000"/>
              <a:gd name="connsiteX285" fmla="*/ 5028074 w 7472601"/>
              <a:gd name="connsiteY285" fmla="*/ 6858000 h 6858000"/>
              <a:gd name="connsiteX286" fmla="*/ 5079508 w 7472601"/>
              <a:gd name="connsiteY286" fmla="*/ 6749074 h 6858000"/>
              <a:gd name="connsiteX287" fmla="*/ 5371846 w 7472601"/>
              <a:gd name="connsiteY287" fmla="*/ 5924413 h 6858000"/>
              <a:gd name="connsiteX288" fmla="*/ 5270512 w 7472601"/>
              <a:gd name="connsiteY288" fmla="*/ 6138975 h 6858000"/>
              <a:gd name="connsiteX289" fmla="*/ 5062409 w 7472601"/>
              <a:gd name="connsiteY289" fmla="*/ 6653544 h 6858000"/>
              <a:gd name="connsiteX290" fmla="*/ 5036628 w 7472601"/>
              <a:gd name="connsiteY290" fmla="*/ 6754247 h 6858000"/>
              <a:gd name="connsiteX291" fmla="*/ 5009112 w 7472601"/>
              <a:gd name="connsiteY291" fmla="*/ 6858000 h 6858000"/>
              <a:gd name="connsiteX292" fmla="*/ 4976679 w 7472601"/>
              <a:gd name="connsiteY292" fmla="*/ 6858000 h 6858000"/>
              <a:gd name="connsiteX293" fmla="*/ 5006537 w 7472601"/>
              <a:gd name="connsiteY293" fmla="*/ 6747068 h 6858000"/>
              <a:gd name="connsiteX294" fmla="*/ 5032723 w 7472601"/>
              <a:gd name="connsiteY294" fmla="*/ 6644957 h 6858000"/>
              <a:gd name="connsiteX295" fmla="*/ 5242949 w 7472601"/>
              <a:gd name="connsiteY295" fmla="*/ 6125175 h 6858000"/>
              <a:gd name="connsiteX296" fmla="*/ 5286321 w 7472601"/>
              <a:gd name="connsiteY296" fmla="*/ 6033555 h 6858000"/>
              <a:gd name="connsiteX297" fmla="*/ 5008210 w 7472601"/>
              <a:gd name="connsiteY297" fmla="*/ 6649194 h 6858000"/>
              <a:gd name="connsiteX298" fmla="*/ 4986321 w 7472601"/>
              <a:gd name="connsiteY298" fmla="*/ 6765687 h 6858000"/>
              <a:gd name="connsiteX299" fmla="*/ 4973474 w 7472601"/>
              <a:gd name="connsiteY299" fmla="*/ 6858000 h 6858000"/>
              <a:gd name="connsiteX300" fmla="*/ 4907178 w 7472601"/>
              <a:gd name="connsiteY300" fmla="*/ 6858000 h 6858000"/>
              <a:gd name="connsiteX301" fmla="*/ 4910810 w 7472601"/>
              <a:gd name="connsiteY301" fmla="*/ 6829660 h 6858000"/>
              <a:gd name="connsiteX302" fmla="*/ 4987461 w 7472601"/>
              <a:gd name="connsiteY302" fmla="*/ 6432994 h 6858000"/>
              <a:gd name="connsiteX303" fmla="*/ 5179262 w 7472601"/>
              <a:gd name="connsiteY303" fmla="*/ 6035044 h 6858000"/>
              <a:gd name="connsiteX304" fmla="*/ 4689678 w 7472601"/>
              <a:gd name="connsiteY304" fmla="*/ 6440241 h 6858000"/>
              <a:gd name="connsiteX305" fmla="*/ 4477543 w 7472601"/>
              <a:gd name="connsiteY305" fmla="*/ 6674836 h 6858000"/>
              <a:gd name="connsiteX306" fmla="*/ 4329957 w 7472601"/>
              <a:gd name="connsiteY306" fmla="*/ 6858000 h 6858000"/>
              <a:gd name="connsiteX307" fmla="*/ 4218595 w 7472601"/>
              <a:gd name="connsiteY307" fmla="*/ 6858000 h 6858000"/>
              <a:gd name="connsiteX308" fmla="*/ 4368888 w 7472601"/>
              <a:gd name="connsiteY308" fmla="*/ 6668412 h 6858000"/>
              <a:gd name="connsiteX309" fmla="*/ 4563091 w 7472601"/>
              <a:gd name="connsiteY309" fmla="*/ 6442508 h 6858000"/>
              <a:gd name="connsiteX310" fmla="*/ 5387324 w 7472601"/>
              <a:gd name="connsiteY310" fmla="*/ 5705830 h 6858000"/>
              <a:gd name="connsiteX311" fmla="*/ 5073620 w 7472601"/>
              <a:gd name="connsiteY311" fmla="*/ 5955437 h 6858000"/>
              <a:gd name="connsiteX312" fmla="*/ 4689789 w 7472601"/>
              <a:gd name="connsiteY312" fmla="*/ 6268382 h 6858000"/>
              <a:gd name="connsiteX313" fmla="*/ 4418722 w 7472601"/>
              <a:gd name="connsiteY313" fmla="*/ 6570886 h 6858000"/>
              <a:gd name="connsiteX314" fmla="*/ 4214944 w 7472601"/>
              <a:gd name="connsiteY314" fmla="*/ 6858000 h 6858000"/>
              <a:gd name="connsiteX315" fmla="*/ 4177898 w 7472601"/>
              <a:gd name="connsiteY315" fmla="*/ 6858000 h 6858000"/>
              <a:gd name="connsiteX316" fmla="*/ 4391597 w 7472601"/>
              <a:gd name="connsiteY316" fmla="*/ 6556370 h 6858000"/>
              <a:gd name="connsiteX317" fmla="*/ 4668889 w 7472601"/>
              <a:gd name="connsiteY317" fmla="*/ 6246399 h 6858000"/>
              <a:gd name="connsiteX318" fmla="*/ 5055427 w 7472601"/>
              <a:gd name="connsiteY318" fmla="*/ 5931476 h 6858000"/>
              <a:gd name="connsiteX319" fmla="*/ 5371814 w 7472601"/>
              <a:gd name="connsiteY319" fmla="*/ 5678975 h 6858000"/>
              <a:gd name="connsiteX320" fmla="*/ 4987918 w 7472601"/>
              <a:gd name="connsiteY320" fmla="*/ 5838701 h 6858000"/>
              <a:gd name="connsiteX321" fmla="*/ 4317146 w 7472601"/>
              <a:gd name="connsiteY321" fmla="*/ 6587716 h 6858000"/>
              <a:gd name="connsiteX322" fmla="*/ 4171627 w 7472601"/>
              <a:gd name="connsiteY322" fmla="*/ 6858000 h 6858000"/>
              <a:gd name="connsiteX323" fmla="*/ 4081585 w 7472601"/>
              <a:gd name="connsiteY323" fmla="*/ 6858000 h 6858000"/>
              <a:gd name="connsiteX324" fmla="*/ 4238603 w 7472601"/>
              <a:gd name="connsiteY324" fmla="*/ 6559341 h 6858000"/>
              <a:gd name="connsiteX325" fmla="*/ 4778333 w 7472601"/>
              <a:gd name="connsiteY325" fmla="*/ 5873626 h 6858000"/>
              <a:gd name="connsiteX326" fmla="*/ 5414185 w 7472601"/>
              <a:gd name="connsiteY326" fmla="*/ 5573882 h 6858000"/>
              <a:gd name="connsiteX327" fmla="*/ 5959648 w 7472601"/>
              <a:gd name="connsiteY327" fmla="*/ 4760797 h 6858000"/>
              <a:gd name="connsiteX328" fmla="*/ 5355019 w 7472601"/>
              <a:gd name="connsiteY328" fmla="*/ 4734672 h 6858000"/>
              <a:gd name="connsiteX329" fmla="*/ 5083565 w 7472601"/>
              <a:gd name="connsiteY329" fmla="*/ 5179121 h 6858000"/>
              <a:gd name="connsiteX330" fmla="*/ 4713577 w 7472601"/>
              <a:gd name="connsiteY330" fmla="*/ 5616803 h 6858000"/>
              <a:gd name="connsiteX331" fmla="*/ 3989559 w 7472601"/>
              <a:gd name="connsiteY331" fmla="*/ 6145945 h 6858000"/>
              <a:gd name="connsiteX332" fmla="*/ 3939824 w 7472601"/>
              <a:gd name="connsiteY332" fmla="*/ 6066900 h 6858000"/>
              <a:gd name="connsiteX333" fmla="*/ 4584537 w 7472601"/>
              <a:gd name="connsiteY333" fmla="*/ 5324826 h 6858000"/>
              <a:gd name="connsiteX334" fmla="*/ 5037105 w 7472601"/>
              <a:gd name="connsiteY334" fmla="*/ 5088765 h 6858000"/>
              <a:gd name="connsiteX335" fmla="*/ 5039930 w 7472601"/>
              <a:gd name="connsiteY335" fmla="*/ 5089585 h 6858000"/>
              <a:gd name="connsiteX336" fmla="*/ 5263764 w 7472601"/>
              <a:gd name="connsiteY336" fmla="*/ 4735525 h 6858000"/>
              <a:gd name="connsiteX337" fmla="*/ 4086300 w 7472601"/>
              <a:gd name="connsiteY337" fmla="*/ 4884599 h 6858000"/>
              <a:gd name="connsiteX338" fmla="*/ 4085485 w 7472601"/>
              <a:gd name="connsiteY338" fmla="*/ 4899070 h 6858000"/>
              <a:gd name="connsiteX339" fmla="*/ 3871915 w 7472601"/>
              <a:gd name="connsiteY339" fmla="*/ 5253645 h 6858000"/>
              <a:gd name="connsiteX340" fmla="*/ 3799374 w 7472601"/>
              <a:gd name="connsiteY340" fmla="*/ 5466127 h 6858000"/>
              <a:gd name="connsiteX341" fmla="*/ 3498850 w 7472601"/>
              <a:gd name="connsiteY341" fmla="*/ 6661888 h 6858000"/>
              <a:gd name="connsiteX342" fmla="*/ 3399216 w 7472601"/>
              <a:gd name="connsiteY342" fmla="*/ 6858000 h 6858000"/>
              <a:gd name="connsiteX343" fmla="*/ 3303688 w 7472601"/>
              <a:gd name="connsiteY343" fmla="*/ 6858000 h 6858000"/>
              <a:gd name="connsiteX344" fmla="*/ 3391774 w 7472601"/>
              <a:gd name="connsiteY344" fmla="*/ 6697181 h 6858000"/>
              <a:gd name="connsiteX345" fmla="*/ 3735540 w 7472601"/>
              <a:gd name="connsiteY345" fmla="*/ 5546923 h 6858000"/>
              <a:gd name="connsiteX346" fmla="*/ 3729438 w 7472601"/>
              <a:gd name="connsiteY346" fmla="*/ 5569058 h 6858000"/>
              <a:gd name="connsiteX347" fmla="*/ 3707782 w 7472601"/>
              <a:gd name="connsiteY347" fmla="*/ 5644908 h 6858000"/>
              <a:gd name="connsiteX348" fmla="*/ 3583827 w 7472601"/>
              <a:gd name="connsiteY348" fmla="*/ 6039215 h 6858000"/>
              <a:gd name="connsiteX349" fmla="*/ 3547861 w 7472601"/>
              <a:gd name="connsiteY349" fmla="*/ 6129609 h 6858000"/>
              <a:gd name="connsiteX350" fmla="*/ 3490905 w 7472601"/>
              <a:gd name="connsiteY350" fmla="*/ 6277660 h 6858000"/>
              <a:gd name="connsiteX351" fmla="*/ 3455859 w 7472601"/>
              <a:gd name="connsiteY351" fmla="*/ 6391301 h 6858000"/>
              <a:gd name="connsiteX352" fmla="*/ 3429112 w 7472601"/>
              <a:gd name="connsiteY352" fmla="*/ 6479469 h 6858000"/>
              <a:gd name="connsiteX353" fmla="*/ 3304862 w 7472601"/>
              <a:gd name="connsiteY353" fmla="*/ 6796476 h 6858000"/>
              <a:gd name="connsiteX354" fmla="*/ 3276071 w 7472601"/>
              <a:gd name="connsiteY354" fmla="*/ 6858000 h 6858000"/>
              <a:gd name="connsiteX355" fmla="*/ 3240805 w 7472601"/>
              <a:gd name="connsiteY355" fmla="*/ 6858000 h 6858000"/>
              <a:gd name="connsiteX356" fmla="*/ 3275917 w 7472601"/>
              <a:gd name="connsiteY356" fmla="*/ 6783192 h 6858000"/>
              <a:gd name="connsiteX357" fmla="*/ 3399358 w 7472601"/>
              <a:gd name="connsiteY357" fmla="*/ 6469011 h 6858000"/>
              <a:gd name="connsiteX358" fmla="*/ 3425650 w 7472601"/>
              <a:gd name="connsiteY358" fmla="*/ 6381333 h 6858000"/>
              <a:gd name="connsiteX359" fmla="*/ 3460661 w 7472601"/>
              <a:gd name="connsiteY359" fmla="*/ 6266763 h 6858000"/>
              <a:gd name="connsiteX360" fmla="*/ 3518021 w 7472601"/>
              <a:gd name="connsiteY360" fmla="*/ 6117298 h 6858000"/>
              <a:gd name="connsiteX361" fmla="*/ 3554035 w 7472601"/>
              <a:gd name="connsiteY361" fmla="*/ 6027832 h 6858000"/>
              <a:gd name="connsiteX362" fmla="*/ 3677174 w 7472601"/>
              <a:gd name="connsiteY362" fmla="*/ 5636351 h 6858000"/>
              <a:gd name="connsiteX363" fmla="*/ 3698819 w 7472601"/>
              <a:gd name="connsiteY363" fmla="*/ 5560503 h 6858000"/>
              <a:gd name="connsiteX364" fmla="*/ 3702094 w 7472601"/>
              <a:gd name="connsiteY364" fmla="*/ 5549194 h 6858000"/>
              <a:gd name="connsiteX365" fmla="*/ 3398355 w 7472601"/>
              <a:gd name="connsiteY365" fmla="*/ 6094603 h 6858000"/>
              <a:gd name="connsiteX366" fmla="*/ 3193941 w 7472601"/>
              <a:gd name="connsiteY366" fmla="*/ 6798775 h 6858000"/>
              <a:gd name="connsiteX367" fmla="*/ 3184140 w 7472601"/>
              <a:gd name="connsiteY367" fmla="*/ 6858000 h 6858000"/>
              <a:gd name="connsiteX368" fmla="*/ 3099978 w 7472601"/>
              <a:gd name="connsiteY368" fmla="*/ 6858000 h 6858000"/>
              <a:gd name="connsiteX369" fmla="*/ 3101556 w 7472601"/>
              <a:gd name="connsiteY369" fmla="*/ 6843337 h 6858000"/>
              <a:gd name="connsiteX370" fmla="*/ 3370162 w 7472601"/>
              <a:gd name="connsiteY370" fmla="*/ 5785550 h 6858000"/>
              <a:gd name="connsiteX371" fmla="*/ 3746477 w 7472601"/>
              <a:gd name="connsiteY371" fmla="*/ 5377889 h 6858000"/>
              <a:gd name="connsiteX372" fmla="*/ 3863399 w 7472601"/>
              <a:gd name="connsiteY372" fmla="*/ 5087257 h 6858000"/>
              <a:gd name="connsiteX373" fmla="*/ 3968712 w 7472601"/>
              <a:gd name="connsiteY373" fmla="*/ 4913989 h 6858000"/>
              <a:gd name="connsiteX374" fmla="*/ 2792390 w 7472601"/>
              <a:gd name="connsiteY374" fmla="*/ 5382974 h 6858000"/>
              <a:gd name="connsiteX375" fmla="*/ 2714982 w 7472601"/>
              <a:gd name="connsiteY375" fmla="*/ 5427051 h 6858000"/>
              <a:gd name="connsiteX376" fmla="*/ 2813361 w 7472601"/>
              <a:gd name="connsiteY376" fmla="*/ 6023912 h 6858000"/>
              <a:gd name="connsiteX377" fmla="*/ 2688430 w 7472601"/>
              <a:gd name="connsiteY377" fmla="*/ 6801564 h 6858000"/>
              <a:gd name="connsiteX378" fmla="*/ 2629626 w 7472601"/>
              <a:gd name="connsiteY378" fmla="*/ 6763394 h 6858000"/>
              <a:gd name="connsiteX379" fmla="*/ 2565328 w 7472601"/>
              <a:gd name="connsiteY379" fmla="*/ 5516399 h 6858000"/>
              <a:gd name="connsiteX380" fmla="*/ 1922999 w 7472601"/>
              <a:gd name="connsiteY380" fmla="*/ 5980343 h 6858000"/>
              <a:gd name="connsiteX381" fmla="*/ 1950261 w 7472601"/>
              <a:gd name="connsiteY381" fmla="*/ 6405858 h 6858000"/>
              <a:gd name="connsiteX382" fmla="*/ 2365554 w 7472601"/>
              <a:gd name="connsiteY382" fmla="*/ 6759107 h 6858000"/>
              <a:gd name="connsiteX383" fmla="*/ 2424142 w 7472601"/>
              <a:gd name="connsiteY383" fmla="*/ 6858000 h 6858000"/>
              <a:gd name="connsiteX384" fmla="*/ 2395994 w 7472601"/>
              <a:gd name="connsiteY384" fmla="*/ 6858000 h 6858000"/>
              <a:gd name="connsiteX385" fmla="*/ 2392863 w 7472601"/>
              <a:gd name="connsiteY385" fmla="*/ 6852964 h 6858000"/>
              <a:gd name="connsiteX386" fmla="*/ 2017589 w 7472601"/>
              <a:gd name="connsiteY386" fmla="*/ 6493982 h 6858000"/>
              <a:gd name="connsiteX387" fmla="*/ 2147336 w 7472601"/>
              <a:gd name="connsiteY387" fmla="*/ 6594052 h 6858000"/>
              <a:gd name="connsiteX388" fmla="*/ 2207047 w 7472601"/>
              <a:gd name="connsiteY388" fmla="*/ 6654540 h 6858000"/>
              <a:gd name="connsiteX389" fmla="*/ 2299106 w 7472601"/>
              <a:gd name="connsiteY389" fmla="*/ 6778931 h 6858000"/>
              <a:gd name="connsiteX390" fmla="*/ 2314430 w 7472601"/>
              <a:gd name="connsiteY390" fmla="*/ 6801144 h 6858000"/>
              <a:gd name="connsiteX391" fmla="*/ 2352406 w 7472601"/>
              <a:gd name="connsiteY391" fmla="*/ 6858000 h 6858000"/>
              <a:gd name="connsiteX392" fmla="*/ 2314492 w 7472601"/>
              <a:gd name="connsiteY392" fmla="*/ 6858000 h 6858000"/>
              <a:gd name="connsiteX393" fmla="*/ 2288095 w 7472601"/>
              <a:gd name="connsiteY393" fmla="*/ 6818030 h 6858000"/>
              <a:gd name="connsiteX394" fmla="*/ 2272768 w 7472601"/>
              <a:gd name="connsiteY394" fmla="*/ 6795822 h 6858000"/>
              <a:gd name="connsiteX395" fmla="*/ 2182715 w 7472601"/>
              <a:gd name="connsiteY395" fmla="*/ 6675071 h 6858000"/>
              <a:gd name="connsiteX396" fmla="*/ 2032061 w 7472601"/>
              <a:gd name="connsiteY396" fmla="*/ 6541380 h 6858000"/>
              <a:gd name="connsiteX397" fmla="*/ 2257220 w 7472601"/>
              <a:gd name="connsiteY397" fmla="*/ 6826257 h 6858000"/>
              <a:gd name="connsiteX398" fmla="*/ 2281324 w 7472601"/>
              <a:gd name="connsiteY398" fmla="*/ 6858000 h 6858000"/>
              <a:gd name="connsiteX399" fmla="*/ 2242860 w 7472601"/>
              <a:gd name="connsiteY399" fmla="*/ 6858000 h 6858000"/>
              <a:gd name="connsiteX400" fmla="*/ 2232818 w 7472601"/>
              <a:gd name="connsiteY400" fmla="*/ 6844926 h 6858000"/>
              <a:gd name="connsiteX401" fmla="*/ 1990172 w 7472601"/>
              <a:gd name="connsiteY401" fmla="*/ 6542121 h 6858000"/>
              <a:gd name="connsiteX402" fmla="*/ 2124090 w 7472601"/>
              <a:gd name="connsiteY402" fmla="*/ 6761017 h 6858000"/>
              <a:gd name="connsiteX403" fmla="*/ 2200380 w 7472601"/>
              <a:gd name="connsiteY403" fmla="*/ 6858000 h 6858000"/>
              <a:gd name="connsiteX404" fmla="*/ 2147507 w 7472601"/>
              <a:gd name="connsiteY404" fmla="*/ 6858000 h 6858000"/>
              <a:gd name="connsiteX405" fmla="*/ 2070668 w 7472601"/>
              <a:gd name="connsiteY405" fmla="*/ 6761520 h 6858000"/>
              <a:gd name="connsiteX406" fmla="*/ 1975142 w 7472601"/>
              <a:gd name="connsiteY406" fmla="*/ 6585570 h 6858000"/>
              <a:gd name="connsiteX407" fmla="*/ 2050035 w 7472601"/>
              <a:gd name="connsiteY407" fmla="*/ 6813345 h 6858000"/>
              <a:gd name="connsiteX408" fmla="*/ 2063025 w 7472601"/>
              <a:gd name="connsiteY408" fmla="*/ 6858000 h 6858000"/>
              <a:gd name="connsiteX409" fmla="*/ 2021675 w 7472601"/>
              <a:gd name="connsiteY409" fmla="*/ 6858000 h 6858000"/>
              <a:gd name="connsiteX410" fmla="*/ 2019308 w 7472601"/>
              <a:gd name="connsiteY410" fmla="*/ 6847118 h 6858000"/>
              <a:gd name="connsiteX411" fmla="*/ 1938835 w 7472601"/>
              <a:gd name="connsiteY411" fmla="*/ 6551160 h 6858000"/>
              <a:gd name="connsiteX412" fmla="*/ 1953230 w 7472601"/>
              <a:gd name="connsiteY412" fmla="*/ 6759699 h 6858000"/>
              <a:gd name="connsiteX413" fmla="*/ 1956763 w 7472601"/>
              <a:gd name="connsiteY413" fmla="*/ 6778191 h 6858000"/>
              <a:gd name="connsiteX414" fmla="*/ 1967925 w 7472601"/>
              <a:gd name="connsiteY414" fmla="*/ 6858000 h 6858000"/>
              <a:gd name="connsiteX415" fmla="*/ 1936622 w 7472601"/>
              <a:gd name="connsiteY415" fmla="*/ 6858000 h 6858000"/>
              <a:gd name="connsiteX416" fmla="*/ 1926261 w 7472601"/>
              <a:gd name="connsiteY416" fmla="*/ 6784064 h 6858000"/>
              <a:gd name="connsiteX417" fmla="*/ 1922724 w 7472601"/>
              <a:gd name="connsiteY417" fmla="*/ 6765577 h 6858000"/>
              <a:gd name="connsiteX418" fmla="*/ 1904650 w 7472601"/>
              <a:gd name="connsiteY418" fmla="*/ 6639616 h 6858000"/>
              <a:gd name="connsiteX419" fmla="*/ 1885273 w 7472601"/>
              <a:gd name="connsiteY419" fmla="*/ 6858000 h 6858000"/>
              <a:gd name="connsiteX420" fmla="*/ 1854363 w 7472601"/>
              <a:gd name="connsiteY420" fmla="*/ 6858000 h 6858000"/>
              <a:gd name="connsiteX421" fmla="*/ 1880391 w 7472601"/>
              <a:gd name="connsiteY421" fmla="*/ 6603796 h 6858000"/>
              <a:gd name="connsiteX422" fmla="*/ 1818273 w 7472601"/>
              <a:gd name="connsiteY422" fmla="*/ 6715729 h 6858000"/>
              <a:gd name="connsiteX423" fmla="*/ 1794691 w 7472601"/>
              <a:gd name="connsiteY423" fmla="*/ 6843239 h 6858000"/>
              <a:gd name="connsiteX424" fmla="*/ 1794914 w 7472601"/>
              <a:gd name="connsiteY424" fmla="*/ 6858000 h 6858000"/>
              <a:gd name="connsiteX425" fmla="*/ 1746128 w 7472601"/>
              <a:gd name="connsiteY425" fmla="*/ 6858000 h 6858000"/>
              <a:gd name="connsiteX426" fmla="*/ 1753934 w 7472601"/>
              <a:gd name="connsiteY426" fmla="*/ 6724796 h 6858000"/>
              <a:gd name="connsiteX427" fmla="*/ 1792053 w 7472601"/>
              <a:gd name="connsiteY427" fmla="*/ 6572396 h 6858000"/>
              <a:gd name="connsiteX428" fmla="*/ 1862248 w 7472601"/>
              <a:gd name="connsiteY428" fmla="*/ 6266397 h 6858000"/>
              <a:gd name="connsiteX429" fmla="*/ 1862250 w 7472601"/>
              <a:gd name="connsiteY429" fmla="*/ 6033531 h 6858000"/>
              <a:gd name="connsiteX430" fmla="*/ 1211999 w 7472601"/>
              <a:gd name="connsiteY430" fmla="*/ 6683610 h 6858000"/>
              <a:gd name="connsiteX431" fmla="*/ 1213266 w 7472601"/>
              <a:gd name="connsiteY431" fmla="*/ 6691947 h 6858000"/>
              <a:gd name="connsiteX432" fmla="*/ 1203370 w 7472601"/>
              <a:gd name="connsiteY432" fmla="*/ 6850676 h 6858000"/>
              <a:gd name="connsiteX433" fmla="*/ 1203671 w 7472601"/>
              <a:gd name="connsiteY433" fmla="*/ 6858000 h 6858000"/>
              <a:gd name="connsiteX434" fmla="*/ 1143180 w 7472601"/>
              <a:gd name="connsiteY434" fmla="*/ 6858000 h 6858000"/>
              <a:gd name="connsiteX435" fmla="*/ 1142176 w 7472601"/>
              <a:gd name="connsiteY435" fmla="*/ 6766045 h 6858000"/>
              <a:gd name="connsiteX436" fmla="*/ 1067484 w 7472601"/>
              <a:gd name="connsiteY436" fmla="*/ 6858000 h 6858000"/>
              <a:gd name="connsiteX437" fmla="*/ 953928 w 7472601"/>
              <a:gd name="connsiteY437" fmla="*/ 6858000 h 6858000"/>
              <a:gd name="connsiteX438" fmla="*/ 959715 w 7472601"/>
              <a:gd name="connsiteY438" fmla="*/ 6850185 h 6858000"/>
              <a:gd name="connsiteX439" fmla="*/ 1483788 w 7472601"/>
              <a:gd name="connsiteY439" fmla="*/ 6259174 h 6858000"/>
              <a:gd name="connsiteX440" fmla="*/ 1100671 w 7472601"/>
              <a:gd name="connsiteY440" fmla="*/ 6252137 h 6858000"/>
              <a:gd name="connsiteX441" fmla="*/ 1090144 w 7472601"/>
              <a:gd name="connsiteY441" fmla="*/ 6256748 h 6858000"/>
              <a:gd name="connsiteX442" fmla="*/ 1095872 w 7472601"/>
              <a:gd name="connsiteY442" fmla="*/ 6271892 h 6858000"/>
              <a:gd name="connsiteX443" fmla="*/ 262785 w 7472601"/>
              <a:gd name="connsiteY443" fmla="*/ 6845450 h 6858000"/>
              <a:gd name="connsiteX444" fmla="*/ 209968 w 7472601"/>
              <a:gd name="connsiteY444" fmla="*/ 6770713 h 6858000"/>
              <a:gd name="connsiteX445" fmla="*/ 873460 w 7472601"/>
              <a:gd name="connsiteY445" fmla="*/ 6253768 h 6858000"/>
              <a:gd name="connsiteX446" fmla="*/ 192686 w 7472601"/>
              <a:gd name="connsiteY446" fmla="*/ 5849257 h 6858000"/>
              <a:gd name="connsiteX447" fmla="*/ 4696 w 7472601"/>
              <a:gd name="connsiteY447" fmla="*/ 5697668 h 6858000"/>
              <a:gd name="connsiteX448" fmla="*/ 0 w 7472601"/>
              <a:gd name="connsiteY448" fmla="*/ 5689984 h 6858000"/>
              <a:gd name="connsiteX449" fmla="*/ 0 w 7472601"/>
              <a:gd name="connsiteY449" fmla="*/ 5513472 h 6858000"/>
              <a:gd name="connsiteX450" fmla="*/ 174101 w 7472601"/>
              <a:gd name="connsiteY450" fmla="*/ 5620277 h 6858000"/>
              <a:gd name="connsiteX451" fmla="*/ 891800 w 7472601"/>
              <a:gd name="connsiteY451" fmla="*/ 6036935 h 6858000"/>
              <a:gd name="connsiteX452" fmla="*/ 1072219 w 7472601"/>
              <a:gd name="connsiteY452" fmla="*/ 6169443 h 6858000"/>
              <a:gd name="connsiteX453" fmla="*/ 1074117 w 7472601"/>
              <a:gd name="connsiteY453" fmla="*/ 6170301 h 6858000"/>
              <a:gd name="connsiteX454" fmla="*/ 1083114 w 7472601"/>
              <a:gd name="connsiteY454" fmla="*/ 6174131 h 6858000"/>
              <a:gd name="connsiteX455" fmla="*/ 1543010 w 7472601"/>
              <a:gd name="connsiteY455" fmla="*/ 6191140 h 6858000"/>
              <a:gd name="connsiteX456" fmla="*/ 1551080 w 7472601"/>
              <a:gd name="connsiteY456" fmla="*/ 6195006 h 6858000"/>
              <a:gd name="connsiteX457" fmla="*/ 2345443 w 7472601"/>
              <a:gd name="connsiteY457" fmla="*/ 5549882 h 6858000"/>
              <a:gd name="connsiteX458" fmla="*/ 1721499 w 7472601"/>
              <a:gd name="connsiteY458" fmla="*/ 5599969 h 6858000"/>
              <a:gd name="connsiteX459" fmla="*/ 767716 w 7472601"/>
              <a:gd name="connsiteY459" fmla="*/ 5472768 h 6858000"/>
              <a:gd name="connsiteX460" fmla="*/ 722147 w 7472601"/>
              <a:gd name="connsiteY460" fmla="*/ 5393091 h 6858000"/>
              <a:gd name="connsiteX461" fmla="*/ 1485552 w 7472601"/>
              <a:gd name="connsiteY461" fmla="*/ 5313202 h 6858000"/>
              <a:gd name="connsiteX462" fmla="*/ 2143004 w 7472601"/>
              <a:gd name="connsiteY462" fmla="*/ 5402420 h 6858000"/>
              <a:gd name="connsiteX463" fmla="*/ 1933391 w 7472601"/>
              <a:gd name="connsiteY463" fmla="*/ 5156971 h 6858000"/>
              <a:gd name="connsiteX464" fmla="*/ 1827118 w 7472601"/>
              <a:gd name="connsiteY464" fmla="*/ 4968410 h 6858000"/>
              <a:gd name="connsiteX465" fmla="*/ 1837349 w 7472601"/>
              <a:gd name="connsiteY465" fmla="*/ 4956357 h 6858000"/>
              <a:gd name="connsiteX466" fmla="*/ 2162835 w 7472601"/>
              <a:gd name="connsiteY466" fmla="*/ 5187853 h 6858000"/>
              <a:gd name="connsiteX467" fmla="*/ 2257167 w 7472601"/>
              <a:gd name="connsiteY467" fmla="*/ 5462123 h 6858000"/>
              <a:gd name="connsiteX468" fmla="*/ 2261598 w 7472601"/>
              <a:gd name="connsiteY468" fmla="*/ 5467998 h 6858000"/>
              <a:gd name="connsiteX469" fmla="*/ 2437177 w 7472601"/>
              <a:gd name="connsiteY469" fmla="*/ 5479608 h 6858000"/>
              <a:gd name="connsiteX470" fmla="*/ 2445247 w 7472601"/>
              <a:gd name="connsiteY470" fmla="*/ 5483476 h 6858000"/>
              <a:gd name="connsiteX471" fmla="*/ 2743626 w 7472601"/>
              <a:gd name="connsiteY471" fmla="*/ 5304819 h 6858000"/>
              <a:gd name="connsiteX472" fmla="*/ 3048102 w 7472601"/>
              <a:gd name="connsiteY472" fmla="*/ 5150595 h 6858000"/>
              <a:gd name="connsiteX473" fmla="*/ 1799414 w 7472601"/>
              <a:gd name="connsiteY473" fmla="*/ 4694732 h 6858000"/>
              <a:gd name="connsiteX474" fmla="*/ 1771735 w 7472601"/>
              <a:gd name="connsiteY474" fmla="*/ 4619929 h 6858000"/>
              <a:gd name="connsiteX475" fmla="*/ 3104273 w 7472601"/>
              <a:gd name="connsiteY475" fmla="*/ 5076159 h 6858000"/>
              <a:gd name="connsiteX476" fmla="*/ 3113245 w 7472601"/>
              <a:gd name="connsiteY476" fmla="*/ 5090705 h 6858000"/>
              <a:gd name="connsiteX477" fmla="*/ 3126294 w 7472601"/>
              <a:gd name="connsiteY477" fmla="*/ 5114400 h 6858000"/>
              <a:gd name="connsiteX478" fmla="*/ 3937433 w 7472601"/>
              <a:gd name="connsiteY478" fmla="*/ 4830473 h 6858000"/>
              <a:gd name="connsiteX479" fmla="*/ 3590475 w 7472601"/>
              <a:gd name="connsiteY479" fmla="*/ 4597974 h 6858000"/>
              <a:gd name="connsiteX480" fmla="*/ 3100264 w 7472601"/>
              <a:gd name="connsiteY480" fmla="*/ 4579845 h 6858000"/>
              <a:gd name="connsiteX481" fmla="*/ 2183576 w 7472601"/>
              <a:gd name="connsiteY481" fmla="*/ 4227150 h 6858000"/>
              <a:gd name="connsiteX482" fmla="*/ 2151029 w 7472601"/>
              <a:gd name="connsiteY482" fmla="*/ 4146947 h 6858000"/>
              <a:gd name="connsiteX483" fmla="*/ 3563434 w 7472601"/>
              <a:gd name="connsiteY483" fmla="*/ 4469115 h 6858000"/>
              <a:gd name="connsiteX484" fmla="*/ 3177952 w 7472601"/>
              <a:gd name="connsiteY484" fmla="*/ 3657386 h 6858000"/>
              <a:gd name="connsiteX485" fmla="*/ 3189263 w 7472601"/>
              <a:gd name="connsiteY485" fmla="*/ 3625726 h 6858000"/>
              <a:gd name="connsiteX486" fmla="*/ 3560912 w 7472601"/>
              <a:gd name="connsiteY486" fmla="*/ 4079863 h 6858000"/>
              <a:gd name="connsiteX487" fmla="*/ 3626636 w 7472601"/>
              <a:gd name="connsiteY487" fmla="*/ 4512230 h 6858000"/>
              <a:gd name="connsiteX488" fmla="*/ 3653088 w 7472601"/>
              <a:gd name="connsiteY488" fmla="*/ 4521417 h 6858000"/>
              <a:gd name="connsiteX489" fmla="*/ 3988128 w 7472601"/>
              <a:gd name="connsiteY489" fmla="*/ 4817267 h 6858000"/>
              <a:gd name="connsiteX490" fmla="*/ 4830582 w 7472601"/>
              <a:gd name="connsiteY490" fmla="*/ 4676000 h 6858000"/>
              <a:gd name="connsiteX491" fmla="*/ 4830100 w 7472601"/>
              <a:gd name="connsiteY491" fmla="*/ 4675554 h 6858000"/>
              <a:gd name="connsiteX492" fmla="*/ 4036318 w 7472601"/>
              <a:gd name="connsiteY492" fmla="*/ 4147013 h 6858000"/>
              <a:gd name="connsiteX493" fmla="*/ 3432098 w 7472601"/>
              <a:gd name="connsiteY493" fmla="*/ 3537312 h 6858000"/>
              <a:gd name="connsiteX494" fmla="*/ 3446761 w 7472601"/>
              <a:gd name="connsiteY494" fmla="*/ 3461278 h 6858000"/>
              <a:gd name="connsiteX495" fmla="*/ 4419733 w 7472601"/>
              <a:gd name="connsiteY495" fmla="*/ 3963555 h 6858000"/>
              <a:gd name="connsiteX496" fmla="*/ 4781371 w 7472601"/>
              <a:gd name="connsiteY496" fmla="*/ 4458604 h 6858000"/>
              <a:gd name="connsiteX497" fmla="*/ 4780440 w 7472601"/>
              <a:gd name="connsiteY497" fmla="*/ 4470290 h 6858000"/>
              <a:gd name="connsiteX498" fmla="*/ 4898954 w 7472601"/>
              <a:gd name="connsiteY498" fmla="*/ 4662092 h 6858000"/>
              <a:gd name="connsiteX499" fmla="*/ 4900699 w 7472601"/>
              <a:gd name="connsiteY499" fmla="*/ 4670867 h 6858000"/>
              <a:gd name="connsiteX500" fmla="*/ 5714511 w 7472601"/>
              <a:gd name="connsiteY500" fmla="*/ 4663483 h 6858000"/>
              <a:gd name="connsiteX501" fmla="*/ 5464793 w 7472601"/>
              <a:gd name="connsiteY501" fmla="*/ 4393556 h 6858000"/>
              <a:gd name="connsiteX502" fmla="*/ 5461897 w 7472601"/>
              <a:gd name="connsiteY502" fmla="*/ 4390879 h 6858000"/>
              <a:gd name="connsiteX503" fmla="*/ 4294126 w 7472601"/>
              <a:gd name="connsiteY503" fmla="*/ 3303048 h 6858000"/>
              <a:gd name="connsiteX504" fmla="*/ 4305321 w 7472601"/>
              <a:gd name="connsiteY504" fmla="*/ 3256953 h 6858000"/>
              <a:gd name="connsiteX505" fmla="*/ 4949299 w 7472601"/>
              <a:gd name="connsiteY505" fmla="*/ 3766336 h 6858000"/>
              <a:gd name="connsiteX506" fmla="*/ 5291452 w 7472601"/>
              <a:gd name="connsiteY506" fmla="*/ 4076801 h 6858000"/>
              <a:gd name="connsiteX507" fmla="*/ 5434998 w 7472601"/>
              <a:gd name="connsiteY507" fmla="*/ 4254100 h 6858000"/>
              <a:gd name="connsiteX508" fmla="*/ 5351015 w 7472601"/>
              <a:gd name="connsiteY508" fmla="*/ 3760989 h 6858000"/>
              <a:gd name="connsiteX509" fmla="*/ 5413780 w 7472601"/>
              <a:gd name="connsiteY509" fmla="*/ 2966265 h 6858000"/>
              <a:gd name="connsiteX510" fmla="*/ 5425627 w 7472601"/>
              <a:gd name="connsiteY510" fmla="*/ 2954192 h 6858000"/>
              <a:gd name="connsiteX511" fmla="*/ 6604735 w 7472601"/>
              <a:gd name="connsiteY511" fmla="*/ 2041381 h 6858000"/>
              <a:gd name="connsiteX512" fmla="*/ 7204487 w 7472601"/>
              <a:gd name="connsiteY512" fmla="*/ 2742112 h 6858000"/>
              <a:gd name="connsiteX513" fmla="*/ 7131592 w 7472601"/>
              <a:gd name="connsiteY513" fmla="*/ 2672096 h 6858000"/>
              <a:gd name="connsiteX514" fmla="*/ 6996344 w 7472601"/>
              <a:gd name="connsiteY514" fmla="*/ 2518310 h 6858000"/>
              <a:gd name="connsiteX515" fmla="*/ 6735495 w 7472601"/>
              <a:gd name="connsiteY515" fmla="*/ 2196890 h 6858000"/>
              <a:gd name="connsiteX516" fmla="*/ 6721901 w 7472601"/>
              <a:gd name="connsiteY516" fmla="*/ 2179274 h 6858000"/>
              <a:gd name="connsiteX517" fmla="*/ 6604735 w 7472601"/>
              <a:gd name="connsiteY517" fmla="*/ 2041381 h 6858000"/>
              <a:gd name="connsiteX518" fmla="*/ 6591670 w 7472601"/>
              <a:gd name="connsiteY518" fmla="*/ 1988277 h 6858000"/>
              <a:gd name="connsiteX519" fmla="*/ 6747349 w 7472601"/>
              <a:gd name="connsiteY519" fmla="*/ 2160069 h 6858000"/>
              <a:gd name="connsiteX520" fmla="*/ 6760943 w 7472601"/>
              <a:gd name="connsiteY520" fmla="*/ 2177686 h 6858000"/>
              <a:gd name="connsiteX521" fmla="*/ 7021065 w 7472601"/>
              <a:gd name="connsiteY521" fmla="*/ 2498102 h 6858000"/>
              <a:gd name="connsiteX522" fmla="*/ 7155223 w 7472601"/>
              <a:gd name="connsiteY522" fmla="*/ 2650386 h 6858000"/>
              <a:gd name="connsiteX523" fmla="*/ 7203167 w 7472601"/>
              <a:gd name="connsiteY523" fmla="*/ 2697288 h 6858000"/>
              <a:gd name="connsiteX524" fmla="*/ 6937703 w 7472601"/>
              <a:gd name="connsiteY524" fmla="*/ 2321981 h 6858000"/>
              <a:gd name="connsiteX525" fmla="*/ 6591670 w 7472601"/>
              <a:gd name="connsiteY525" fmla="*/ 1988277 h 6858000"/>
              <a:gd name="connsiteX526" fmla="*/ 5798671 w 7472601"/>
              <a:gd name="connsiteY526" fmla="*/ 1981601 h 6858000"/>
              <a:gd name="connsiteX527" fmla="*/ 5754709 w 7472601"/>
              <a:gd name="connsiteY527" fmla="*/ 2071454 h 6858000"/>
              <a:gd name="connsiteX528" fmla="*/ 5763044 w 7472601"/>
              <a:gd name="connsiteY528" fmla="*/ 2842206 h 6858000"/>
              <a:gd name="connsiteX529" fmla="*/ 5764974 w 7472601"/>
              <a:gd name="connsiteY529" fmla="*/ 2799609 h 6858000"/>
              <a:gd name="connsiteX530" fmla="*/ 5767665 w 7472601"/>
              <a:gd name="connsiteY530" fmla="*/ 2666409 h 6858000"/>
              <a:gd name="connsiteX531" fmla="*/ 5763055 w 7472601"/>
              <a:gd name="connsiteY531" fmla="*/ 2579705 h 6858000"/>
              <a:gd name="connsiteX532" fmla="*/ 5758079 w 7472601"/>
              <a:gd name="connsiteY532" fmla="*/ 2492508 h 6858000"/>
              <a:gd name="connsiteX533" fmla="*/ 5779325 w 7472601"/>
              <a:gd name="connsiteY533" fmla="*/ 2197069 h 6858000"/>
              <a:gd name="connsiteX534" fmla="*/ 5798671 w 7472601"/>
              <a:gd name="connsiteY534" fmla="*/ 1981601 h 6858000"/>
              <a:gd name="connsiteX535" fmla="*/ 5829202 w 7472601"/>
              <a:gd name="connsiteY535" fmla="*/ 1971679 h 6858000"/>
              <a:gd name="connsiteX536" fmla="*/ 5809558 w 7472601"/>
              <a:gd name="connsiteY536" fmla="*/ 2198043 h 6858000"/>
              <a:gd name="connsiteX537" fmla="*/ 5788653 w 7472601"/>
              <a:gd name="connsiteY537" fmla="*/ 2489430 h 6858000"/>
              <a:gd name="connsiteX538" fmla="*/ 5793439 w 7472601"/>
              <a:gd name="connsiteY538" fmla="*/ 2575235 h 6858000"/>
              <a:gd name="connsiteX539" fmla="*/ 5796837 w 7472601"/>
              <a:gd name="connsiteY539" fmla="*/ 2637633 h 6858000"/>
              <a:gd name="connsiteX540" fmla="*/ 5818614 w 7472601"/>
              <a:gd name="connsiteY540" fmla="*/ 2473055 h 6858000"/>
              <a:gd name="connsiteX541" fmla="*/ 5829202 w 7472601"/>
              <a:gd name="connsiteY541" fmla="*/ 1971679 h 6858000"/>
              <a:gd name="connsiteX542" fmla="*/ 5911389 w 7472601"/>
              <a:gd name="connsiteY542" fmla="*/ 1898371 h 6858000"/>
              <a:gd name="connsiteX543" fmla="*/ 6237627 w 7472601"/>
              <a:gd name="connsiteY543" fmla="*/ 2231921 h 6858000"/>
              <a:gd name="connsiteX544" fmla="*/ 5911389 w 7472601"/>
              <a:gd name="connsiteY544" fmla="*/ 1898371 h 6858000"/>
              <a:gd name="connsiteX545" fmla="*/ 6944437 w 7472601"/>
              <a:gd name="connsiteY545" fmla="*/ 1575402 h 6858000"/>
              <a:gd name="connsiteX546" fmla="*/ 6304730 w 7472601"/>
              <a:gd name="connsiteY546" fmla="*/ 1766654 h 6858000"/>
              <a:gd name="connsiteX547" fmla="*/ 6944437 w 7472601"/>
              <a:gd name="connsiteY547" fmla="*/ 1575402 h 6858000"/>
              <a:gd name="connsiteX548" fmla="*/ 7019523 w 7472601"/>
              <a:gd name="connsiteY548" fmla="*/ 1519450 h 6858000"/>
              <a:gd name="connsiteX549" fmla="*/ 6298091 w 7472601"/>
              <a:gd name="connsiteY549" fmla="*/ 1737122 h 6858000"/>
              <a:gd name="connsiteX550" fmla="*/ 7019523 w 7472601"/>
              <a:gd name="connsiteY550" fmla="*/ 1519450 h 6858000"/>
              <a:gd name="connsiteX551" fmla="*/ 2399523 w 7472601"/>
              <a:gd name="connsiteY551" fmla="*/ 1428234 h 6858000"/>
              <a:gd name="connsiteX552" fmla="*/ 2224982 w 7472601"/>
              <a:gd name="connsiteY552" fmla="*/ 1826201 h 6858000"/>
              <a:gd name="connsiteX553" fmla="*/ 2096099 w 7472601"/>
              <a:gd name="connsiteY553" fmla="*/ 2345900 h 6858000"/>
              <a:gd name="connsiteX554" fmla="*/ 2283317 w 7472601"/>
              <a:gd name="connsiteY554" fmla="*/ 1796925 h 6858000"/>
              <a:gd name="connsiteX555" fmla="*/ 2399523 w 7472601"/>
              <a:gd name="connsiteY555" fmla="*/ 1428234 h 6858000"/>
              <a:gd name="connsiteX556" fmla="*/ 2448558 w 7472601"/>
              <a:gd name="connsiteY556" fmla="*/ 1373435 h 6858000"/>
              <a:gd name="connsiteX557" fmla="*/ 2312521 w 7472601"/>
              <a:gd name="connsiteY557" fmla="*/ 1806140 h 6858000"/>
              <a:gd name="connsiteX558" fmla="*/ 2127533 w 7472601"/>
              <a:gd name="connsiteY558" fmla="*/ 2348380 h 6858000"/>
              <a:gd name="connsiteX559" fmla="*/ 2358080 w 7472601"/>
              <a:gd name="connsiteY559" fmla="*/ 1866134 h 6858000"/>
              <a:gd name="connsiteX560" fmla="*/ 2407436 w 7472601"/>
              <a:gd name="connsiteY560" fmla="*/ 1651070 h 6858000"/>
              <a:gd name="connsiteX561" fmla="*/ 2448558 w 7472601"/>
              <a:gd name="connsiteY561" fmla="*/ 1373435 h 6858000"/>
              <a:gd name="connsiteX562" fmla="*/ 278707 w 7472601"/>
              <a:gd name="connsiteY562" fmla="*/ 1352270 h 6858000"/>
              <a:gd name="connsiteX563" fmla="*/ 321570 w 7472601"/>
              <a:gd name="connsiteY563" fmla="*/ 1861610 h 6858000"/>
              <a:gd name="connsiteX564" fmla="*/ 294281 w 7472601"/>
              <a:gd name="connsiteY564" fmla="*/ 1440658 h 6858000"/>
              <a:gd name="connsiteX565" fmla="*/ 278707 w 7472601"/>
              <a:gd name="connsiteY565" fmla="*/ 1352270 h 6858000"/>
              <a:gd name="connsiteX566" fmla="*/ 1423821 w 7472601"/>
              <a:gd name="connsiteY566" fmla="*/ 1351958 h 6858000"/>
              <a:gd name="connsiteX567" fmla="*/ 1638521 w 7472601"/>
              <a:gd name="connsiteY567" fmla="*/ 1908470 h 6858000"/>
              <a:gd name="connsiteX568" fmla="*/ 1754199 w 7472601"/>
              <a:gd name="connsiteY568" fmla="*/ 2149284 h 6858000"/>
              <a:gd name="connsiteX569" fmla="*/ 1908359 w 7472601"/>
              <a:gd name="connsiteY569" fmla="*/ 2364988 h 6858000"/>
              <a:gd name="connsiteX570" fmla="*/ 1647661 w 7472601"/>
              <a:gd name="connsiteY570" fmla="*/ 1825945 h 6858000"/>
              <a:gd name="connsiteX571" fmla="*/ 1423821 w 7472601"/>
              <a:gd name="connsiteY571" fmla="*/ 1351958 h 6858000"/>
              <a:gd name="connsiteX572" fmla="*/ 1431890 w 7472601"/>
              <a:gd name="connsiteY572" fmla="*/ 1306475 h 6858000"/>
              <a:gd name="connsiteX573" fmla="*/ 1507597 w 7472601"/>
              <a:gd name="connsiteY573" fmla="*/ 1446132 h 6858000"/>
              <a:gd name="connsiteX574" fmla="*/ 1674586 w 7472601"/>
              <a:gd name="connsiteY574" fmla="*/ 1813832 h 6858000"/>
              <a:gd name="connsiteX575" fmla="*/ 1815950 w 7472601"/>
              <a:gd name="connsiteY575" fmla="*/ 2128564 h 6858000"/>
              <a:gd name="connsiteX576" fmla="*/ 1984242 w 7472601"/>
              <a:gd name="connsiteY576" fmla="*/ 2430829 h 6858000"/>
              <a:gd name="connsiteX577" fmla="*/ 2014023 w 7472601"/>
              <a:gd name="connsiteY577" fmla="*/ 2450995 h 6858000"/>
              <a:gd name="connsiteX578" fmla="*/ 1747337 w 7472601"/>
              <a:gd name="connsiteY578" fmla="*/ 1855264 h 6858000"/>
              <a:gd name="connsiteX579" fmla="*/ 1533749 w 7472601"/>
              <a:gd name="connsiteY579" fmla="*/ 1478656 h 6858000"/>
              <a:gd name="connsiteX580" fmla="*/ 1431890 w 7472601"/>
              <a:gd name="connsiteY580" fmla="*/ 1306475 h 6858000"/>
              <a:gd name="connsiteX581" fmla="*/ 5052692 w 7472601"/>
              <a:gd name="connsiteY581" fmla="*/ 1292994 h 6858000"/>
              <a:gd name="connsiteX582" fmla="*/ 5200661 w 7472601"/>
              <a:gd name="connsiteY582" fmla="*/ 1635186 h 6858000"/>
              <a:gd name="connsiteX583" fmla="*/ 5297138 w 7472601"/>
              <a:gd name="connsiteY583" fmla="*/ 1906351 h 6858000"/>
              <a:gd name="connsiteX584" fmla="*/ 5052692 w 7472601"/>
              <a:gd name="connsiteY584" fmla="*/ 1292994 h 6858000"/>
              <a:gd name="connsiteX585" fmla="*/ 5009948 w 7472601"/>
              <a:gd name="connsiteY585" fmla="*/ 1273619 h 6858000"/>
              <a:gd name="connsiteX586" fmla="*/ 5121777 w 7472601"/>
              <a:gd name="connsiteY586" fmla="*/ 1654213 h 6858000"/>
              <a:gd name="connsiteX587" fmla="*/ 5293545 w 7472601"/>
              <a:gd name="connsiteY587" fmla="*/ 2072247 h 6858000"/>
              <a:gd name="connsiteX588" fmla="*/ 5294042 w 7472601"/>
              <a:gd name="connsiteY588" fmla="*/ 2065019 h 6858000"/>
              <a:gd name="connsiteX589" fmla="*/ 5171936 w 7472601"/>
              <a:gd name="connsiteY589" fmla="*/ 1647613 h 6858000"/>
              <a:gd name="connsiteX590" fmla="*/ 5009948 w 7472601"/>
              <a:gd name="connsiteY590" fmla="*/ 1273619 h 6858000"/>
              <a:gd name="connsiteX591" fmla="*/ 655236 w 7472601"/>
              <a:gd name="connsiteY591" fmla="*/ 1268632 h 6858000"/>
              <a:gd name="connsiteX592" fmla="*/ 839521 w 7472601"/>
              <a:gd name="connsiteY592" fmla="*/ 1685315 h 6858000"/>
              <a:gd name="connsiteX593" fmla="*/ 1109416 w 7472601"/>
              <a:gd name="connsiteY593" fmla="*/ 2061663 h 6858000"/>
              <a:gd name="connsiteX594" fmla="*/ 1298300 w 7472601"/>
              <a:gd name="connsiteY594" fmla="*/ 2247742 h 6858000"/>
              <a:gd name="connsiteX595" fmla="*/ 1125871 w 7472601"/>
              <a:gd name="connsiteY595" fmla="*/ 1989513 h 6858000"/>
              <a:gd name="connsiteX596" fmla="*/ 981574 w 7472601"/>
              <a:gd name="connsiteY596" fmla="*/ 1783157 h 6858000"/>
              <a:gd name="connsiteX597" fmla="*/ 922198 w 7472601"/>
              <a:gd name="connsiteY597" fmla="*/ 1677437 h 6858000"/>
              <a:gd name="connsiteX598" fmla="*/ 869293 w 7472601"/>
              <a:gd name="connsiteY598" fmla="*/ 1583214 h 6858000"/>
              <a:gd name="connsiteX599" fmla="*/ 751431 w 7472601"/>
              <a:gd name="connsiteY599" fmla="*/ 1405731 h 6858000"/>
              <a:gd name="connsiteX600" fmla="*/ 655236 w 7472601"/>
              <a:gd name="connsiteY600" fmla="*/ 1268632 h 6858000"/>
              <a:gd name="connsiteX601" fmla="*/ 6516292 w 7472601"/>
              <a:gd name="connsiteY601" fmla="*/ 1263064 h 6858000"/>
              <a:gd name="connsiteX602" fmla="*/ 5736320 w 7472601"/>
              <a:gd name="connsiteY602" fmla="*/ 1501803 h 6858000"/>
              <a:gd name="connsiteX603" fmla="*/ 6516292 w 7472601"/>
              <a:gd name="connsiteY603" fmla="*/ 1263064 h 6858000"/>
              <a:gd name="connsiteX604" fmla="*/ 291466 w 7472601"/>
              <a:gd name="connsiteY604" fmla="*/ 1250369 h 6858000"/>
              <a:gd name="connsiteX605" fmla="*/ 323180 w 7472601"/>
              <a:gd name="connsiteY605" fmla="*/ 1435283 h 6858000"/>
              <a:gd name="connsiteX606" fmla="*/ 349381 w 7472601"/>
              <a:gd name="connsiteY606" fmla="*/ 1875041 h 6858000"/>
              <a:gd name="connsiteX607" fmla="*/ 374363 w 7472601"/>
              <a:gd name="connsiteY607" fmla="*/ 1506494 h 6858000"/>
              <a:gd name="connsiteX608" fmla="*/ 302168 w 7472601"/>
              <a:gd name="connsiteY608" fmla="*/ 1274495 h 6858000"/>
              <a:gd name="connsiteX609" fmla="*/ 291466 w 7472601"/>
              <a:gd name="connsiteY609" fmla="*/ 1250369 h 6858000"/>
              <a:gd name="connsiteX610" fmla="*/ 678222 w 7472601"/>
              <a:gd name="connsiteY610" fmla="*/ 1248670 h 6858000"/>
              <a:gd name="connsiteX611" fmla="*/ 775536 w 7472601"/>
              <a:gd name="connsiteY611" fmla="*/ 1388015 h 6858000"/>
              <a:gd name="connsiteX612" fmla="*/ 894529 w 7472601"/>
              <a:gd name="connsiteY612" fmla="*/ 1567739 h 6858000"/>
              <a:gd name="connsiteX613" fmla="*/ 948000 w 7472601"/>
              <a:gd name="connsiteY613" fmla="*/ 1663088 h 6858000"/>
              <a:gd name="connsiteX614" fmla="*/ 1006812 w 7472601"/>
              <a:gd name="connsiteY614" fmla="*/ 1767683 h 6858000"/>
              <a:gd name="connsiteX615" fmla="*/ 1149133 w 7472601"/>
              <a:gd name="connsiteY615" fmla="*/ 1971513 h 6858000"/>
              <a:gd name="connsiteX616" fmla="*/ 1333952 w 7472601"/>
              <a:gd name="connsiteY616" fmla="*/ 2251620 h 6858000"/>
              <a:gd name="connsiteX617" fmla="*/ 1337329 w 7472601"/>
              <a:gd name="connsiteY617" fmla="*/ 2258350 h 6858000"/>
              <a:gd name="connsiteX618" fmla="*/ 1014726 w 7472601"/>
              <a:gd name="connsiteY618" fmla="*/ 1615556 h 6858000"/>
              <a:gd name="connsiteX619" fmla="*/ 678222 w 7472601"/>
              <a:gd name="connsiteY619" fmla="*/ 1248670 h 6858000"/>
              <a:gd name="connsiteX620" fmla="*/ 6691602 w 7472601"/>
              <a:gd name="connsiteY620" fmla="*/ 1140573 h 6858000"/>
              <a:gd name="connsiteX621" fmla="*/ 6571100 w 7472601"/>
              <a:gd name="connsiteY621" fmla="*/ 1183662 h 6858000"/>
              <a:gd name="connsiteX622" fmla="*/ 6241687 w 7472601"/>
              <a:gd name="connsiteY622" fmla="*/ 1257600 h 6858000"/>
              <a:gd name="connsiteX623" fmla="*/ 5693009 w 7472601"/>
              <a:gd name="connsiteY623" fmla="*/ 1478256 h 6858000"/>
              <a:gd name="connsiteX624" fmla="*/ 6548420 w 7472601"/>
              <a:gd name="connsiteY624" fmla="*/ 1214599 h 6858000"/>
              <a:gd name="connsiteX625" fmla="*/ 6605473 w 7472601"/>
              <a:gd name="connsiteY625" fmla="*/ 1184686 h 6858000"/>
              <a:gd name="connsiteX626" fmla="*/ 6691602 w 7472601"/>
              <a:gd name="connsiteY626" fmla="*/ 1140573 h 6858000"/>
              <a:gd name="connsiteX627" fmla="*/ 4002475 w 7472601"/>
              <a:gd name="connsiteY627" fmla="*/ 1037802 h 6858000"/>
              <a:gd name="connsiteX628" fmla="*/ 4000324 w 7472601"/>
              <a:gd name="connsiteY628" fmla="*/ 1039362 h 6858000"/>
              <a:gd name="connsiteX629" fmla="*/ 4002862 w 7472601"/>
              <a:gd name="connsiteY629" fmla="*/ 1042866 h 6858000"/>
              <a:gd name="connsiteX630" fmla="*/ 4002475 w 7472601"/>
              <a:gd name="connsiteY630" fmla="*/ 1037802 h 6858000"/>
              <a:gd name="connsiteX631" fmla="*/ 506322 w 7472601"/>
              <a:gd name="connsiteY631" fmla="*/ 1020997 h 6858000"/>
              <a:gd name="connsiteX632" fmla="*/ 533068 w 7472601"/>
              <a:gd name="connsiteY632" fmla="*/ 1029409 h 6858000"/>
              <a:gd name="connsiteX633" fmla="*/ 1232525 w 7472601"/>
              <a:gd name="connsiteY633" fmla="*/ 1804675 h 6858000"/>
              <a:gd name="connsiteX634" fmla="*/ 1388858 w 7472601"/>
              <a:gd name="connsiteY634" fmla="*/ 2368011 h 6858000"/>
              <a:gd name="connsiteX635" fmla="*/ 1384098 w 7472601"/>
              <a:gd name="connsiteY635" fmla="*/ 2378125 h 6858000"/>
              <a:gd name="connsiteX636" fmla="*/ 1425393 w 7472601"/>
              <a:gd name="connsiteY636" fmla="*/ 2589124 h 6858000"/>
              <a:gd name="connsiteX637" fmla="*/ 1424001 w 7472601"/>
              <a:gd name="connsiteY637" fmla="*/ 2597541 h 6858000"/>
              <a:gd name="connsiteX638" fmla="*/ 2152729 w 7472601"/>
              <a:gd name="connsiteY638" fmla="*/ 2864487 h 6858000"/>
              <a:gd name="connsiteX639" fmla="*/ 2020609 w 7472601"/>
              <a:gd name="connsiteY639" fmla="*/ 2539671 h 6858000"/>
              <a:gd name="connsiteX640" fmla="*/ 2018920 w 7472601"/>
              <a:gd name="connsiteY640" fmla="*/ 2536309 h 6858000"/>
              <a:gd name="connsiteX641" fmla="*/ 1342441 w 7472601"/>
              <a:gd name="connsiteY641" fmla="*/ 1173017 h 6858000"/>
              <a:gd name="connsiteX642" fmla="*/ 1367925 w 7472601"/>
              <a:gd name="connsiteY642" fmla="*/ 1135648 h 6858000"/>
              <a:gd name="connsiteX643" fmla="*/ 1771401 w 7472601"/>
              <a:gd name="connsiteY643" fmla="*/ 1806673 h 6858000"/>
              <a:gd name="connsiteX644" fmla="*/ 1972385 w 7472601"/>
              <a:gd name="connsiteY644" fmla="*/ 2198735 h 6858000"/>
              <a:gd name="connsiteX645" fmla="*/ 2040892 w 7472601"/>
              <a:gd name="connsiteY645" fmla="*/ 2405205 h 6858000"/>
              <a:gd name="connsiteX646" fmla="*/ 2131689 w 7472601"/>
              <a:gd name="connsiteY646" fmla="*/ 1936926 h 6858000"/>
              <a:gd name="connsiteX647" fmla="*/ 2454820 w 7472601"/>
              <a:gd name="connsiteY647" fmla="*/ 1248808 h 6858000"/>
              <a:gd name="connsiteX648" fmla="*/ 2492512 w 7472601"/>
              <a:gd name="connsiteY648" fmla="*/ 1302920 h 6858000"/>
              <a:gd name="connsiteX649" fmla="*/ 2081216 w 7472601"/>
              <a:gd name="connsiteY649" fmla="*/ 2527513 h 6858000"/>
              <a:gd name="connsiteX650" fmla="*/ 2081211 w 7472601"/>
              <a:gd name="connsiteY650" fmla="*/ 2528916 h 6858000"/>
              <a:gd name="connsiteX651" fmla="*/ 2199067 w 7472601"/>
              <a:gd name="connsiteY651" fmla="*/ 2884061 h 6858000"/>
              <a:gd name="connsiteX652" fmla="*/ 3192586 w 7472601"/>
              <a:gd name="connsiteY652" fmla="*/ 3411496 h 6858000"/>
              <a:gd name="connsiteX653" fmla="*/ 3182620 w 7472601"/>
              <a:gd name="connsiteY653" fmla="*/ 3483279 h 6858000"/>
              <a:gd name="connsiteX654" fmla="*/ 2435119 w 7472601"/>
              <a:gd name="connsiteY654" fmla="*/ 3080173 h 6858000"/>
              <a:gd name="connsiteX655" fmla="*/ 2410152 w 7472601"/>
              <a:gd name="connsiteY655" fmla="*/ 3063751 h 6858000"/>
              <a:gd name="connsiteX656" fmla="*/ 2408099 w 7472601"/>
              <a:gd name="connsiteY656" fmla="*/ 3064403 h 6858000"/>
              <a:gd name="connsiteX657" fmla="*/ 2407218 w 7472601"/>
              <a:gd name="connsiteY657" fmla="*/ 3070324 h 6858000"/>
              <a:gd name="connsiteX658" fmla="*/ 2380138 w 7472601"/>
              <a:gd name="connsiteY658" fmla="*/ 3099341 h 6858000"/>
              <a:gd name="connsiteX659" fmla="*/ 1765923 w 7472601"/>
              <a:gd name="connsiteY659" fmla="*/ 3581043 h 6858000"/>
              <a:gd name="connsiteX660" fmla="*/ 1702258 w 7472601"/>
              <a:gd name="connsiteY660" fmla="*/ 3612286 h 6858000"/>
              <a:gd name="connsiteX661" fmla="*/ 1538370 w 7472601"/>
              <a:gd name="connsiteY661" fmla="*/ 3811804 h 6858000"/>
              <a:gd name="connsiteX662" fmla="*/ 542867 w 7472601"/>
              <a:gd name="connsiteY662" fmla="*/ 4944092 h 6858000"/>
              <a:gd name="connsiteX663" fmla="*/ 515800 w 7472601"/>
              <a:gd name="connsiteY663" fmla="*/ 4862180 h 6858000"/>
              <a:gd name="connsiteX664" fmla="*/ 909145 w 7472601"/>
              <a:gd name="connsiteY664" fmla="*/ 4199225 h 6858000"/>
              <a:gd name="connsiteX665" fmla="*/ 1214067 w 7472601"/>
              <a:gd name="connsiteY665" fmla="*/ 3908561 h 6858000"/>
              <a:gd name="connsiteX666" fmla="*/ 640967 w 7472601"/>
              <a:gd name="connsiteY666" fmla="*/ 4105601 h 6858000"/>
              <a:gd name="connsiteX667" fmla="*/ 112563 w 7472601"/>
              <a:gd name="connsiteY667" fmla="*/ 4396952 h 6858000"/>
              <a:gd name="connsiteX668" fmla="*/ 0 w 7472601"/>
              <a:gd name="connsiteY668" fmla="*/ 4466006 h 6858000"/>
              <a:gd name="connsiteX669" fmla="*/ 0 w 7472601"/>
              <a:gd name="connsiteY669" fmla="*/ 4233763 h 6858000"/>
              <a:gd name="connsiteX670" fmla="*/ 36881 w 7472601"/>
              <a:gd name="connsiteY670" fmla="*/ 4200118 h 6858000"/>
              <a:gd name="connsiteX671" fmla="*/ 910534 w 7472601"/>
              <a:gd name="connsiteY671" fmla="*/ 3629753 h 6858000"/>
              <a:gd name="connsiteX672" fmla="*/ 1578717 w 7472601"/>
              <a:gd name="connsiteY672" fmla="*/ 3575982 h 6858000"/>
              <a:gd name="connsiteX673" fmla="*/ 2338780 w 7472601"/>
              <a:gd name="connsiteY673" fmla="*/ 3033725 h 6858000"/>
              <a:gd name="connsiteX674" fmla="*/ 1807991 w 7472601"/>
              <a:gd name="connsiteY674" fmla="*/ 2807184 h 6858000"/>
              <a:gd name="connsiteX675" fmla="*/ 1416358 w 7472601"/>
              <a:gd name="connsiteY675" fmla="*/ 3112571 h 6858000"/>
              <a:gd name="connsiteX676" fmla="*/ 939066 w 7472601"/>
              <a:gd name="connsiteY676" fmla="*/ 3378798 h 6858000"/>
              <a:gd name="connsiteX677" fmla="*/ 115099 w 7472601"/>
              <a:gd name="connsiteY677" fmla="*/ 3607650 h 6858000"/>
              <a:gd name="connsiteX678" fmla="*/ 97284 w 7472601"/>
              <a:gd name="connsiteY678" fmla="*/ 3520393 h 6858000"/>
              <a:gd name="connsiteX679" fmla="*/ 922050 w 7472601"/>
              <a:gd name="connsiteY679" fmla="*/ 3074867 h 6858000"/>
              <a:gd name="connsiteX680" fmla="*/ 1405265 w 7472601"/>
              <a:gd name="connsiteY680" fmla="*/ 3016319 h 6858000"/>
              <a:gd name="connsiteX681" fmla="*/ 1407512 w 7472601"/>
              <a:gd name="connsiteY681" fmla="*/ 3018001 h 6858000"/>
              <a:gd name="connsiteX682" fmla="*/ 1726266 w 7472601"/>
              <a:gd name="connsiteY682" fmla="*/ 2777274 h 6858000"/>
              <a:gd name="connsiteX683" fmla="*/ 625390 w 7472601"/>
              <a:gd name="connsiteY683" fmla="*/ 2514541 h 6858000"/>
              <a:gd name="connsiteX684" fmla="*/ 619799 w 7472601"/>
              <a:gd name="connsiteY684" fmla="*/ 2527180 h 6858000"/>
              <a:gd name="connsiteX685" fmla="*/ 310030 w 7472601"/>
              <a:gd name="connsiteY685" fmla="*/ 2771818 h 6858000"/>
              <a:gd name="connsiteX686" fmla="*/ 173877 w 7472601"/>
              <a:gd name="connsiteY686" fmla="*/ 2937056 h 6858000"/>
              <a:gd name="connsiteX687" fmla="*/ 77889 w 7472601"/>
              <a:gd name="connsiteY687" fmla="*/ 3138440 h 6858000"/>
              <a:gd name="connsiteX688" fmla="*/ 0 w 7472601"/>
              <a:gd name="connsiteY688" fmla="*/ 3271395 h 6858000"/>
              <a:gd name="connsiteX689" fmla="*/ 0 w 7472601"/>
              <a:gd name="connsiteY689" fmla="*/ 3153002 h 6858000"/>
              <a:gd name="connsiteX690" fmla="*/ 2386 w 7472601"/>
              <a:gd name="connsiteY690" fmla="*/ 3149203 h 6858000"/>
              <a:gd name="connsiteX691" fmla="*/ 89753 w 7472601"/>
              <a:gd name="connsiteY691" fmla="*/ 2987702 h 6858000"/>
              <a:gd name="connsiteX692" fmla="*/ 76869 w 7472601"/>
              <a:gd name="connsiteY692" fmla="*/ 3005404 h 6858000"/>
              <a:gd name="connsiteX693" fmla="*/ 32049 w 7472601"/>
              <a:gd name="connsiteY693" fmla="*/ 3065814 h 6858000"/>
              <a:gd name="connsiteX694" fmla="*/ 0 w 7472601"/>
              <a:gd name="connsiteY694" fmla="*/ 3108744 h 6858000"/>
              <a:gd name="connsiteX695" fmla="*/ 0 w 7472601"/>
              <a:gd name="connsiteY695" fmla="*/ 3058059 h 6858000"/>
              <a:gd name="connsiteX696" fmla="*/ 7610 w 7472601"/>
              <a:gd name="connsiteY696" fmla="*/ 3047889 h 6858000"/>
              <a:gd name="connsiteX697" fmla="*/ 52419 w 7472601"/>
              <a:gd name="connsiteY697" fmla="*/ 2987479 h 6858000"/>
              <a:gd name="connsiteX698" fmla="*/ 59142 w 7472601"/>
              <a:gd name="connsiteY698" fmla="*/ 2978488 h 6858000"/>
              <a:gd name="connsiteX699" fmla="*/ 0 w 7472601"/>
              <a:gd name="connsiteY699" fmla="*/ 3015334 h 6858000"/>
              <a:gd name="connsiteX700" fmla="*/ 0 w 7472601"/>
              <a:gd name="connsiteY700" fmla="*/ 2914286 h 6858000"/>
              <a:gd name="connsiteX701" fmla="*/ 36383 w 7472601"/>
              <a:gd name="connsiteY701" fmla="*/ 2901128 h 6858000"/>
              <a:gd name="connsiteX702" fmla="*/ 156329 w 7472601"/>
              <a:gd name="connsiteY702" fmla="*/ 2840533 h 6858000"/>
              <a:gd name="connsiteX703" fmla="*/ 358355 w 7472601"/>
              <a:gd name="connsiteY703" fmla="*/ 2620471 h 6858000"/>
              <a:gd name="connsiteX704" fmla="*/ 510577 w 7472601"/>
              <a:gd name="connsiteY704" fmla="*/ 2501244 h 6858000"/>
              <a:gd name="connsiteX705" fmla="*/ 211967 w 7472601"/>
              <a:gd name="connsiteY705" fmla="*/ 2479171 h 6858000"/>
              <a:gd name="connsiteX706" fmla="*/ 0 w 7472601"/>
              <a:gd name="connsiteY706" fmla="*/ 2476398 h 6858000"/>
              <a:gd name="connsiteX707" fmla="*/ 0 w 7472601"/>
              <a:gd name="connsiteY707" fmla="*/ 2389189 h 6858000"/>
              <a:gd name="connsiteX708" fmla="*/ 103062 w 7472601"/>
              <a:gd name="connsiteY708" fmla="*/ 2389518 h 6858000"/>
              <a:gd name="connsiteX709" fmla="*/ 510734 w 7472601"/>
              <a:gd name="connsiteY709" fmla="*/ 2416201 h 6858000"/>
              <a:gd name="connsiteX710" fmla="*/ 279257 w 7472601"/>
              <a:gd name="connsiteY710" fmla="*/ 2092102 h 6858000"/>
              <a:gd name="connsiteX711" fmla="*/ 65265 w 7472601"/>
              <a:gd name="connsiteY711" fmla="*/ 2006049 h 6858000"/>
              <a:gd name="connsiteX712" fmla="*/ 0 w 7472601"/>
              <a:gd name="connsiteY712" fmla="*/ 1982532 h 6858000"/>
              <a:gd name="connsiteX713" fmla="*/ 0 w 7472601"/>
              <a:gd name="connsiteY713" fmla="*/ 1912789 h 6858000"/>
              <a:gd name="connsiteX714" fmla="*/ 97460 w 7472601"/>
              <a:gd name="connsiteY714" fmla="*/ 1953725 h 6858000"/>
              <a:gd name="connsiteX715" fmla="*/ 221272 w 7472601"/>
              <a:gd name="connsiteY715" fmla="*/ 1980766 h 6858000"/>
              <a:gd name="connsiteX716" fmla="*/ 116765 w 7472601"/>
              <a:gd name="connsiteY716" fmla="*/ 1911033 h 6858000"/>
              <a:gd name="connsiteX717" fmla="*/ 16405 w 7472601"/>
              <a:gd name="connsiteY717" fmla="*/ 1803412 h 6858000"/>
              <a:gd name="connsiteX718" fmla="*/ 0 w 7472601"/>
              <a:gd name="connsiteY718" fmla="*/ 1784777 h 6858000"/>
              <a:gd name="connsiteX719" fmla="*/ 0 w 7472601"/>
              <a:gd name="connsiteY719" fmla="*/ 1740082 h 6858000"/>
              <a:gd name="connsiteX720" fmla="*/ 39394 w 7472601"/>
              <a:gd name="connsiteY720" fmla="*/ 1784856 h 6858000"/>
              <a:gd name="connsiteX721" fmla="*/ 135813 w 7472601"/>
              <a:gd name="connsiteY721" fmla="*/ 1888838 h 6858000"/>
              <a:gd name="connsiteX722" fmla="*/ 242575 w 7472601"/>
              <a:gd name="connsiteY722" fmla="*/ 1958841 h 6858000"/>
              <a:gd name="connsiteX723" fmla="*/ 82197 w 7472601"/>
              <a:gd name="connsiteY723" fmla="*/ 1754826 h 6858000"/>
              <a:gd name="connsiteX724" fmla="*/ 0 w 7472601"/>
              <a:gd name="connsiteY724" fmla="*/ 1679650 h 6858000"/>
              <a:gd name="connsiteX725" fmla="*/ 0 w 7472601"/>
              <a:gd name="connsiteY725" fmla="*/ 1602463 h 6858000"/>
              <a:gd name="connsiteX726" fmla="*/ 84689 w 7472601"/>
              <a:gd name="connsiteY726" fmla="*/ 1677442 h 6858000"/>
              <a:gd name="connsiteX727" fmla="*/ 298437 w 7472601"/>
              <a:gd name="connsiteY727" fmla="*/ 1968019 h 6858000"/>
              <a:gd name="connsiteX728" fmla="*/ 227269 w 7472601"/>
              <a:gd name="connsiteY728" fmla="*/ 1114064 h 6858000"/>
              <a:gd name="connsiteX729" fmla="*/ 248003 w 7472601"/>
              <a:gd name="connsiteY729" fmla="*/ 1089613 h 6858000"/>
              <a:gd name="connsiteX730" fmla="*/ 427020 w 7472601"/>
              <a:gd name="connsiteY730" fmla="*/ 1619803 h 6858000"/>
              <a:gd name="connsiteX731" fmla="*/ 340345 w 7472601"/>
              <a:gd name="connsiteY731" fmla="*/ 2027739 h 6858000"/>
              <a:gd name="connsiteX732" fmla="*/ 360865 w 7472601"/>
              <a:gd name="connsiteY732" fmla="*/ 2044827 h 6858000"/>
              <a:gd name="connsiteX733" fmla="*/ 560414 w 7472601"/>
              <a:gd name="connsiteY733" fmla="*/ 2421457 h 6858000"/>
              <a:gd name="connsiteX734" fmla="*/ 1359703 w 7472601"/>
              <a:gd name="connsiteY734" fmla="*/ 2578554 h 6858000"/>
              <a:gd name="connsiteX735" fmla="*/ 1359422 w 7472601"/>
              <a:gd name="connsiteY735" fmla="*/ 2577994 h 6858000"/>
              <a:gd name="connsiteX736" fmla="*/ 828701 w 7472601"/>
              <a:gd name="connsiteY736" fmla="*/ 1839520 h 6858000"/>
              <a:gd name="connsiteX737" fmla="*/ 494427 w 7472601"/>
              <a:gd name="connsiteY737" fmla="*/ 1092333 h 6858000"/>
              <a:gd name="connsiteX738" fmla="*/ 506322 w 7472601"/>
              <a:gd name="connsiteY738" fmla="*/ 1020997 h 6858000"/>
              <a:gd name="connsiteX739" fmla="*/ 4570198 w 7472601"/>
              <a:gd name="connsiteY739" fmla="*/ 978081 h 6858000"/>
              <a:gd name="connsiteX740" fmla="*/ 4523691 w 7472601"/>
              <a:gd name="connsiteY740" fmla="*/ 1127776 h 6858000"/>
              <a:gd name="connsiteX741" fmla="*/ 4509875 w 7472601"/>
              <a:gd name="connsiteY741" fmla="*/ 1167552 h 6858000"/>
              <a:gd name="connsiteX742" fmla="*/ 4478168 w 7472601"/>
              <a:gd name="connsiteY742" fmla="*/ 1260735 h 6858000"/>
              <a:gd name="connsiteX743" fmla="*/ 4409309 w 7472601"/>
              <a:gd name="connsiteY743" fmla="*/ 1666996 h 6858000"/>
              <a:gd name="connsiteX744" fmla="*/ 4370031 w 7472601"/>
              <a:gd name="connsiteY744" fmla="*/ 1955666 h 6858000"/>
              <a:gd name="connsiteX745" fmla="*/ 4570198 w 7472601"/>
              <a:gd name="connsiteY745" fmla="*/ 978081 h 6858000"/>
              <a:gd name="connsiteX746" fmla="*/ 4557898 w 7472601"/>
              <a:gd name="connsiteY746" fmla="*/ 900011 h 6858000"/>
              <a:gd name="connsiteX747" fmla="*/ 4344840 w 7472601"/>
              <a:gd name="connsiteY747" fmla="*/ 1922038 h 6858000"/>
              <a:gd name="connsiteX748" fmla="*/ 4378710 w 7472601"/>
              <a:gd name="connsiteY748" fmla="*/ 1665516 h 6858000"/>
              <a:gd name="connsiteX749" fmla="*/ 4448798 w 7472601"/>
              <a:gd name="connsiteY749" fmla="*/ 1253024 h 6858000"/>
              <a:gd name="connsiteX750" fmla="*/ 4480315 w 7472601"/>
              <a:gd name="connsiteY750" fmla="*/ 1158454 h 6858000"/>
              <a:gd name="connsiteX751" fmla="*/ 4494133 w 7472601"/>
              <a:gd name="connsiteY751" fmla="*/ 1118676 h 6858000"/>
              <a:gd name="connsiteX752" fmla="*/ 4557898 w 7472601"/>
              <a:gd name="connsiteY752" fmla="*/ 900011 h 6858000"/>
              <a:gd name="connsiteX753" fmla="*/ 5870151 w 7472601"/>
              <a:gd name="connsiteY753" fmla="*/ 898890 h 6858000"/>
              <a:gd name="connsiteX754" fmla="*/ 5861335 w 7472601"/>
              <a:gd name="connsiteY754" fmla="*/ 899177 h 6858000"/>
              <a:gd name="connsiteX755" fmla="*/ 5843702 w 7472601"/>
              <a:gd name="connsiteY755" fmla="*/ 899748 h 6858000"/>
              <a:gd name="connsiteX756" fmla="*/ 5651107 w 7472601"/>
              <a:gd name="connsiteY756" fmla="*/ 920306 h 6858000"/>
              <a:gd name="connsiteX757" fmla="*/ 5459407 w 7472601"/>
              <a:gd name="connsiteY757" fmla="*/ 940975 h 6858000"/>
              <a:gd name="connsiteX758" fmla="*/ 5374846 w 7472601"/>
              <a:gd name="connsiteY758" fmla="*/ 941988 h 6858000"/>
              <a:gd name="connsiteX759" fmla="*/ 5256105 w 7472601"/>
              <a:gd name="connsiteY759" fmla="*/ 945632 h 6858000"/>
              <a:gd name="connsiteX760" fmla="*/ 5107071 w 7472601"/>
              <a:gd name="connsiteY760" fmla="*/ 969720 h 6858000"/>
              <a:gd name="connsiteX761" fmla="*/ 4998681 w 7472601"/>
              <a:gd name="connsiteY761" fmla="*/ 988771 h 6858000"/>
              <a:gd name="connsiteX762" fmla="*/ 5870151 w 7472601"/>
              <a:gd name="connsiteY762" fmla="*/ 898890 h 6858000"/>
              <a:gd name="connsiteX763" fmla="*/ 5504425 w 7472601"/>
              <a:gd name="connsiteY763" fmla="*/ 848067 h 6858000"/>
              <a:gd name="connsiteX764" fmla="*/ 4968849 w 7472601"/>
              <a:gd name="connsiteY764" fmla="*/ 962318 h 6858000"/>
              <a:gd name="connsiteX765" fmla="*/ 5104039 w 7472601"/>
              <a:gd name="connsiteY765" fmla="*/ 940634 h 6858000"/>
              <a:gd name="connsiteX766" fmla="*/ 5256311 w 7472601"/>
              <a:gd name="connsiteY766" fmla="*/ 916490 h 6858000"/>
              <a:gd name="connsiteX767" fmla="*/ 5377381 w 7472601"/>
              <a:gd name="connsiteY767" fmla="*/ 912671 h 6858000"/>
              <a:gd name="connsiteX768" fmla="*/ 5460148 w 7472601"/>
              <a:gd name="connsiteY768" fmla="*/ 911442 h 6858000"/>
              <a:gd name="connsiteX769" fmla="*/ 5648971 w 7472601"/>
              <a:gd name="connsiteY769" fmla="*/ 891331 h 6858000"/>
              <a:gd name="connsiteX770" fmla="*/ 5844807 w 7472601"/>
              <a:gd name="connsiteY770" fmla="*/ 870718 h 6858000"/>
              <a:gd name="connsiteX771" fmla="*/ 5862975 w 7472601"/>
              <a:gd name="connsiteY771" fmla="*/ 869756 h 6858000"/>
              <a:gd name="connsiteX772" fmla="*/ 5920887 w 7472601"/>
              <a:gd name="connsiteY772" fmla="*/ 865929 h 6858000"/>
              <a:gd name="connsiteX773" fmla="*/ 5504425 w 7472601"/>
              <a:gd name="connsiteY773" fmla="*/ 848067 h 6858000"/>
              <a:gd name="connsiteX774" fmla="*/ 3607114 w 7472601"/>
              <a:gd name="connsiteY774" fmla="*/ 467441 h 6858000"/>
              <a:gd name="connsiteX775" fmla="*/ 3296242 w 7472601"/>
              <a:gd name="connsiteY775" fmla="*/ 807991 h 6858000"/>
              <a:gd name="connsiteX776" fmla="*/ 3174674 w 7472601"/>
              <a:gd name="connsiteY776" fmla="*/ 919759 h 6858000"/>
              <a:gd name="connsiteX777" fmla="*/ 3042978 w 7472601"/>
              <a:gd name="connsiteY777" fmla="*/ 1054894 h 6858000"/>
              <a:gd name="connsiteX778" fmla="*/ 2968914 w 7472601"/>
              <a:gd name="connsiteY778" fmla="*/ 1133756 h 6858000"/>
              <a:gd name="connsiteX779" fmla="*/ 3103823 w 7472601"/>
              <a:gd name="connsiteY779" fmla="*/ 1026814 h 6858000"/>
              <a:gd name="connsiteX780" fmla="*/ 3607114 w 7472601"/>
              <a:gd name="connsiteY780" fmla="*/ 467441 h 6858000"/>
              <a:gd name="connsiteX781" fmla="*/ 3744487 w 7472601"/>
              <a:gd name="connsiteY781" fmla="*/ 383136 h 6858000"/>
              <a:gd name="connsiteX782" fmla="*/ 3970213 w 7472601"/>
              <a:gd name="connsiteY782" fmla="*/ 995559 h 6858000"/>
              <a:gd name="connsiteX783" fmla="*/ 3744487 w 7472601"/>
              <a:gd name="connsiteY783" fmla="*/ 383136 h 6858000"/>
              <a:gd name="connsiteX784" fmla="*/ 3624562 w 7472601"/>
              <a:gd name="connsiteY784" fmla="*/ 367041 h 6858000"/>
              <a:gd name="connsiteX785" fmla="*/ 3489712 w 7472601"/>
              <a:gd name="connsiteY785" fmla="*/ 485386 h 6858000"/>
              <a:gd name="connsiteX786" fmla="*/ 3182994 w 7472601"/>
              <a:gd name="connsiteY786" fmla="*/ 828265 h 6858000"/>
              <a:gd name="connsiteX787" fmla="*/ 2892114 w 7472601"/>
              <a:gd name="connsiteY787" fmla="*/ 1172635 h 6858000"/>
              <a:gd name="connsiteX788" fmla="*/ 3021459 w 7472601"/>
              <a:gd name="connsiteY788" fmla="*/ 1035385 h 6858000"/>
              <a:gd name="connsiteX789" fmla="*/ 3153873 w 7472601"/>
              <a:gd name="connsiteY789" fmla="*/ 898971 h 6858000"/>
              <a:gd name="connsiteX790" fmla="*/ 3276511 w 7472601"/>
              <a:gd name="connsiteY790" fmla="*/ 786423 h 6858000"/>
              <a:gd name="connsiteX791" fmla="*/ 3584154 w 7472601"/>
              <a:gd name="connsiteY791" fmla="*/ 448218 h 6858000"/>
              <a:gd name="connsiteX792" fmla="*/ 3624562 w 7472601"/>
              <a:gd name="connsiteY792" fmla="*/ 367041 h 6858000"/>
              <a:gd name="connsiteX793" fmla="*/ 3766672 w 7472601"/>
              <a:gd name="connsiteY793" fmla="*/ 359429 h 6858000"/>
              <a:gd name="connsiteX794" fmla="*/ 3996338 w 7472601"/>
              <a:gd name="connsiteY794" fmla="*/ 968237 h 6858000"/>
              <a:gd name="connsiteX795" fmla="*/ 3766672 w 7472601"/>
              <a:gd name="connsiteY795" fmla="*/ 359429 h 6858000"/>
              <a:gd name="connsiteX796" fmla="*/ 5805386 w 7472601"/>
              <a:gd name="connsiteY796" fmla="*/ 239240 h 6858000"/>
              <a:gd name="connsiteX797" fmla="*/ 5736947 w 7472601"/>
              <a:gd name="connsiteY797" fmla="*/ 261367 h 6858000"/>
              <a:gd name="connsiteX798" fmla="*/ 5427012 w 7472601"/>
              <a:gd name="connsiteY798" fmla="*/ 311272 h 6858000"/>
              <a:gd name="connsiteX799" fmla="*/ 5147818 w 7472601"/>
              <a:gd name="connsiteY799" fmla="*/ 322112 h 6858000"/>
              <a:gd name="connsiteX800" fmla="*/ 5060854 w 7472601"/>
              <a:gd name="connsiteY800" fmla="*/ 311882 h 6858000"/>
              <a:gd name="connsiteX801" fmla="*/ 4945989 w 7472601"/>
              <a:gd name="connsiteY801" fmla="*/ 300516 h 6858000"/>
              <a:gd name="connsiteX802" fmla="*/ 5410479 w 7472601"/>
              <a:gd name="connsiteY802" fmla="*/ 348434 h 6858000"/>
              <a:gd name="connsiteX803" fmla="*/ 5805386 w 7472601"/>
              <a:gd name="connsiteY803" fmla="*/ 239240 h 6858000"/>
              <a:gd name="connsiteX804" fmla="*/ 5905192 w 7472601"/>
              <a:gd name="connsiteY804" fmla="*/ 163079 h 6858000"/>
              <a:gd name="connsiteX805" fmla="*/ 5865655 w 7472601"/>
              <a:gd name="connsiteY805" fmla="*/ 171901 h 6858000"/>
              <a:gd name="connsiteX806" fmla="*/ 5259740 w 7472601"/>
              <a:gd name="connsiteY806" fmla="*/ 257013 h 6858000"/>
              <a:gd name="connsiteX807" fmla="*/ 5208466 w 7472601"/>
              <a:gd name="connsiteY807" fmla="*/ 257550 h 6858000"/>
              <a:gd name="connsiteX808" fmla="*/ 4980204 w 7472601"/>
              <a:gd name="connsiteY808" fmla="*/ 271903 h 6858000"/>
              <a:gd name="connsiteX809" fmla="*/ 5068068 w 7472601"/>
              <a:gd name="connsiteY809" fmla="*/ 282244 h 6858000"/>
              <a:gd name="connsiteX810" fmla="*/ 5153231 w 7472601"/>
              <a:gd name="connsiteY810" fmla="*/ 292240 h 6858000"/>
              <a:gd name="connsiteX811" fmla="*/ 5426491 w 7472601"/>
              <a:gd name="connsiteY811" fmla="*/ 281128 h 6858000"/>
              <a:gd name="connsiteX812" fmla="*/ 5731212 w 7472601"/>
              <a:gd name="connsiteY812" fmla="*/ 231951 h 6858000"/>
              <a:gd name="connsiteX813" fmla="*/ 5905192 w 7472601"/>
              <a:gd name="connsiteY813" fmla="*/ 163079 h 6858000"/>
              <a:gd name="connsiteX814" fmla="*/ 5944437 w 7472601"/>
              <a:gd name="connsiteY814" fmla="*/ 113829 h 6858000"/>
              <a:gd name="connsiteX815" fmla="*/ 5825032 w 7472601"/>
              <a:gd name="connsiteY815" fmla="*/ 146405 h 6858000"/>
              <a:gd name="connsiteX816" fmla="*/ 4955599 w 7472601"/>
              <a:gd name="connsiteY816" fmla="*/ 247008 h 6858000"/>
              <a:gd name="connsiteX817" fmla="*/ 5210104 w 7472601"/>
              <a:gd name="connsiteY817" fmla="*/ 228123 h 6858000"/>
              <a:gd name="connsiteX818" fmla="*/ 5261015 w 7472601"/>
              <a:gd name="connsiteY818" fmla="*/ 227087 h 6858000"/>
              <a:gd name="connsiteX819" fmla="*/ 5861181 w 7472601"/>
              <a:gd name="connsiteY819" fmla="*/ 143093 h 6858000"/>
              <a:gd name="connsiteX820" fmla="*/ 5961252 w 7472601"/>
              <a:gd name="connsiteY820" fmla="*/ 114820 h 6858000"/>
              <a:gd name="connsiteX821" fmla="*/ 5944437 w 7472601"/>
              <a:gd name="connsiteY821" fmla="*/ 113829 h 6858000"/>
              <a:gd name="connsiteX822" fmla="*/ 3882765 w 7472601"/>
              <a:gd name="connsiteY822" fmla="*/ 0 h 6858000"/>
              <a:gd name="connsiteX823" fmla="*/ 3995099 w 7472601"/>
              <a:gd name="connsiteY823" fmla="*/ 0 h 6858000"/>
              <a:gd name="connsiteX824" fmla="*/ 4163818 w 7472601"/>
              <a:gd name="connsiteY824" fmla="*/ 234104 h 6858000"/>
              <a:gd name="connsiteX825" fmla="*/ 4172099 w 7472601"/>
              <a:gd name="connsiteY825" fmla="*/ 234207 h 6858000"/>
              <a:gd name="connsiteX826" fmla="*/ 4784282 w 7472601"/>
              <a:gd name="connsiteY826" fmla="*/ 276561 h 6858000"/>
              <a:gd name="connsiteX827" fmla="*/ 4801687 w 7472601"/>
              <a:gd name="connsiteY827" fmla="*/ 267764 h 6858000"/>
              <a:gd name="connsiteX828" fmla="*/ 6082788 w 7472601"/>
              <a:gd name="connsiteY828" fmla="*/ 64119 h 6858000"/>
              <a:gd name="connsiteX829" fmla="*/ 6099442 w 7472601"/>
              <a:gd name="connsiteY829" fmla="*/ 82568 h 6858000"/>
              <a:gd name="connsiteX830" fmla="*/ 4804137 w 7472601"/>
              <a:gd name="connsiteY830" fmla="*/ 320931 h 6858000"/>
              <a:gd name="connsiteX831" fmla="*/ 4227047 w 7472601"/>
              <a:gd name="connsiteY831" fmla="*/ 313415 h 6858000"/>
              <a:gd name="connsiteX832" fmla="*/ 4346041 w 7472601"/>
              <a:gd name="connsiteY832" fmla="*/ 456086 h 6858000"/>
              <a:gd name="connsiteX833" fmla="*/ 4870967 w 7472601"/>
              <a:gd name="connsiteY833" fmla="*/ 963061 h 6858000"/>
              <a:gd name="connsiteX834" fmla="*/ 4889647 w 7472601"/>
              <a:gd name="connsiteY834" fmla="*/ 957147 h 6858000"/>
              <a:gd name="connsiteX835" fmla="*/ 5422504 w 7472601"/>
              <a:gd name="connsiteY835" fmla="*/ 805191 h 6858000"/>
              <a:gd name="connsiteX836" fmla="*/ 6087656 w 7472601"/>
              <a:gd name="connsiteY836" fmla="*/ 826703 h 6858000"/>
              <a:gd name="connsiteX837" fmla="*/ 6058717 w 7472601"/>
              <a:gd name="connsiteY837" fmla="*/ 865992 h 6858000"/>
              <a:gd name="connsiteX838" fmla="*/ 4974153 w 7472601"/>
              <a:gd name="connsiteY838" fmla="*/ 1045456 h 6858000"/>
              <a:gd name="connsiteX839" fmla="*/ 5627835 w 7472601"/>
              <a:gd name="connsiteY839" fmla="*/ 1472077 h 6858000"/>
              <a:gd name="connsiteX840" fmla="*/ 5629817 w 7472601"/>
              <a:gd name="connsiteY840" fmla="*/ 1471412 h 6858000"/>
              <a:gd name="connsiteX841" fmla="*/ 5634124 w 7472601"/>
              <a:gd name="connsiteY841" fmla="*/ 1470572 h 6858000"/>
              <a:gd name="connsiteX842" fmla="*/ 5755832 w 7472601"/>
              <a:gd name="connsiteY842" fmla="*/ 1383886 h 6858000"/>
              <a:gd name="connsiteX843" fmla="*/ 6014186 w 7472601"/>
              <a:gd name="connsiteY843" fmla="*/ 1279799 h 6858000"/>
              <a:gd name="connsiteX844" fmla="*/ 6901619 w 7472601"/>
              <a:gd name="connsiteY844" fmla="*/ 1047874 h 6858000"/>
              <a:gd name="connsiteX845" fmla="*/ 6931566 w 7472601"/>
              <a:gd name="connsiteY845" fmla="*/ 1062034 h 6858000"/>
              <a:gd name="connsiteX846" fmla="*/ 5790982 w 7472601"/>
              <a:gd name="connsiteY846" fmla="*/ 1561380 h 6858000"/>
              <a:gd name="connsiteX847" fmla="*/ 6188971 w 7472601"/>
              <a:gd name="connsiteY847" fmla="*/ 1755168 h 6858000"/>
              <a:gd name="connsiteX848" fmla="*/ 6202446 w 7472601"/>
              <a:gd name="connsiteY848" fmla="*/ 1752268 h 6858000"/>
              <a:gd name="connsiteX849" fmla="*/ 7179560 w 7472601"/>
              <a:gd name="connsiteY849" fmla="*/ 1467551 h 6858000"/>
              <a:gd name="connsiteX850" fmla="*/ 7158730 w 7472601"/>
              <a:gd name="connsiteY850" fmla="*/ 1507835 h 6858000"/>
              <a:gd name="connsiteX851" fmla="*/ 6326959 w 7472601"/>
              <a:gd name="connsiteY851" fmla="*/ 1817686 h 6858000"/>
              <a:gd name="connsiteX852" fmla="*/ 6537433 w 7472601"/>
              <a:gd name="connsiteY852" fmla="*/ 1907790 h 6858000"/>
              <a:gd name="connsiteX853" fmla="*/ 6550221 w 7472601"/>
              <a:gd name="connsiteY853" fmla="*/ 1910729 h 6858000"/>
              <a:gd name="connsiteX854" fmla="*/ 6964438 w 7472601"/>
              <a:gd name="connsiteY854" fmla="*/ 2209505 h 6858000"/>
              <a:gd name="connsiteX855" fmla="*/ 7367862 w 7472601"/>
              <a:gd name="connsiteY855" fmla="*/ 2806833 h 6858000"/>
              <a:gd name="connsiteX856" fmla="*/ 7364329 w 7472601"/>
              <a:gd name="connsiteY856" fmla="*/ 2826907 h 6858000"/>
              <a:gd name="connsiteX857" fmla="*/ 7290545 w 7472601"/>
              <a:gd name="connsiteY857" fmla="*/ 2850663 h 6858000"/>
              <a:gd name="connsiteX858" fmla="*/ 6472036 w 7472601"/>
              <a:gd name="connsiteY858" fmla="*/ 1959003 h 6858000"/>
              <a:gd name="connsiteX859" fmla="*/ 5792897 w 7472601"/>
              <a:gd name="connsiteY859" fmla="*/ 1647747 h 6858000"/>
              <a:gd name="connsiteX860" fmla="*/ 5842751 w 7472601"/>
              <a:gd name="connsiteY860" fmla="*/ 1816112 h 6858000"/>
              <a:gd name="connsiteX861" fmla="*/ 5847424 w 7472601"/>
              <a:gd name="connsiteY861" fmla="*/ 1815776 h 6858000"/>
              <a:gd name="connsiteX862" fmla="*/ 6399821 w 7472601"/>
              <a:gd name="connsiteY862" fmla="*/ 2344799 h 6858000"/>
              <a:gd name="connsiteX863" fmla="*/ 6323232 w 7472601"/>
              <a:gd name="connsiteY863" fmla="*/ 2389634 h 6858000"/>
              <a:gd name="connsiteX864" fmla="*/ 5942958 w 7472601"/>
              <a:gd name="connsiteY864" fmla="*/ 2077708 h 6858000"/>
              <a:gd name="connsiteX865" fmla="*/ 5921559 w 7472601"/>
              <a:gd name="connsiteY865" fmla="*/ 2378596 h 6858000"/>
              <a:gd name="connsiteX866" fmla="*/ 5817651 w 7472601"/>
              <a:gd name="connsiteY866" fmla="*/ 3023919 h 6858000"/>
              <a:gd name="connsiteX867" fmla="*/ 5729634 w 7472601"/>
              <a:gd name="connsiteY867" fmla="*/ 3051849 h 6858000"/>
              <a:gd name="connsiteX868" fmla="*/ 5611018 w 7472601"/>
              <a:gd name="connsiteY868" fmla="*/ 2316769 h 6858000"/>
              <a:gd name="connsiteX869" fmla="*/ 5687608 w 7472601"/>
              <a:gd name="connsiteY869" fmla="*/ 2039972 h 6858000"/>
              <a:gd name="connsiteX870" fmla="*/ 5657554 w 7472601"/>
              <a:gd name="connsiteY870" fmla="*/ 1576445 h 6858000"/>
              <a:gd name="connsiteX871" fmla="*/ 5150475 w 7472601"/>
              <a:gd name="connsiteY871" fmla="*/ 1274012 h 6858000"/>
              <a:gd name="connsiteX872" fmla="*/ 5349142 w 7472601"/>
              <a:gd name="connsiteY872" fmla="*/ 2204405 h 6858000"/>
              <a:gd name="connsiteX873" fmla="*/ 5262214 w 7472601"/>
              <a:gd name="connsiteY873" fmla="*/ 2233836 h 6858000"/>
              <a:gd name="connsiteX874" fmla="*/ 4981539 w 7472601"/>
              <a:gd name="connsiteY874" fmla="*/ 1542201 h 6858000"/>
              <a:gd name="connsiteX875" fmla="*/ 4958461 w 7472601"/>
              <a:gd name="connsiteY875" fmla="*/ 1136957 h 6858000"/>
              <a:gd name="connsiteX876" fmla="*/ 4655015 w 7472601"/>
              <a:gd name="connsiteY876" fmla="*/ 891426 h 6858000"/>
              <a:gd name="connsiteX877" fmla="*/ 4348002 w 7472601"/>
              <a:gd name="connsiteY877" fmla="*/ 2205895 h 6858000"/>
              <a:gd name="connsiteX878" fmla="*/ 4262250 w 7472601"/>
              <a:gd name="connsiteY878" fmla="*/ 2219972 h 6858000"/>
              <a:gd name="connsiteX879" fmla="*/ 4550611 w 7472601"/>
              <a:gd name="connsiteY879" fmla="*/ 817540 h 6858000"/>
              <a:gd name="connsiteX880" fmla="*/ 4564418 w 7472601"/>
              <a:gd name="connsiteY880" fmla="*/ 808293 h 6858000"/>
              <a:gd name="connsiteX881" fmla="*/ 4266388 w 7472601"/>
              <a:gd name="connsiteY881" fmla="*/ 500083 h 6858000"/>
              <a:gd name="connsiteX882" fmla="*/ 4032842 w 7472601"/>
              <a:gd name="connsiteY882" fmla="*/ 211809 h 6858000"/>
              <a:gd name="connsiteX883" fmla="*/ 3882765 w 7472601"/>
              <a:gd name="connsiteY883" fmla="*/ 0 h 6858000"/>
              <a:gd name="connsiteX884" fmla="*/ 3721337 w 7472601"/>
              <a:gd name="connsiteY884" fmla="*/ 0 h 6858000"/>
              <a:gd name="connsiteX885" fmla="*/ 3797544 w 7472601"/>
              <a:gd name="connsiteY885" fmla="*/ 0 h 6858000"/>
              <a:gd name="connsiteX886" fmla="*/ 3775734 w 7472601"/>
              <a:gd name="connsiteY886" fmla="*/ 95131 h 6858000"/>
              <a:gd name="connsiteX887" fmla="*/ 3724807 w 7472601"/>
              <a:gd name="connsiteY887" fmla="*/ 272257 h 6858000"/>
              <a:gd name="connsiteX888" fmla="*/ 3726844 w 7472601"/>
              <a:gd name="connsiteY888" fmla="*/ 282988 h 6858000"/>
              <a:gd name="connsiteX889" fmla="*/ 3742664 w 7472601"/>
              <a:gd name="connsiteY889" fmla="*/ 279918 h 6858000"/>
              <a:gd name="connsiteX890" fmla="*/ 4103910 w 7472601"/>
              <a:gd name="connsiteY890" fmla="*/ 1161917 h 6858000"/>
              <a:gd name="connsiteX891" fmla="*/ 4020269 w 7472601"/>
              <a:gd name="connsiteY891" fmla="*/ 1200406 h 6858000"/>
              <a:gd name="connsiteX892" fmla="*/ 3674882 w 7472601"/>
              <a:gd name="connsiteY892" fmla="*/ 488524 h 6858000"/>
              <a:gd name="connsiteX893" fmla="*/ 3132682 w 7472601"/>
              <a:gd name="connsiteY893" fmla="*/ 1072284 h 6858000"/>
              <a:gd name="connsiteX894" fmla="*/ 2716346 w 7472601"/>
              <a:gd name="connsiteY894" fmla="*/ 1276376 h 6858000"/>
              <a:gd name="connsiteX895" fmla="*/ 2716772 w 7472601"/>
              <a:gd name="connsiteY895" fmla="*/ 1255462 h 6858000"/>
              <a:gd name="connsiteX896" fmla="*/ 3471096 w 7472601"/>
              <a:gd name="connsiteY896" fmla="*/ 437072 h 6858000"/>
              <a:gd name="connsiteX897" fmla="*/ 3639057 w 7472601"/>
              <a:gd name="connsiteY897" fmla="*/ 286334 h 6858000"/>
              <a:gd name="connsiteX898" fmla="*/ 3640309 w 7472601"/>
              <a:gd name="connsiteY898" fmla="*/ 284664 h 6858000"/>
              <a:gd name="connsiteX899" fmla="*/ 3646022 w 7472601"/>
              <a:gd name="connsiteY899" fmla="*/ 276711 h 6858000"/>
              <a:gd name="connsiteX900" fmla="*/ 3707943 w 7472601"/>
              <a:gd name="connsiteY900" fmla="*/ 65958 h 6858000"/>
              <a:gd name="connsiteX901" fmla="*/ 3721337 w 7472601"/>
              <a:gd name="connsiteY901" fmla="*/ 0 h 6858000"/>
              <a:gd name="connsiteX902" fmla="*/ 2867960 w 7472601"/>
              <a:gd name="connsiteY902" fmla="*/ 0 h 6858000"/>
              <a:gd name="connsiteX903" fmla="*/ 2926351 w 7472601"/>
              <a:gd name="connsiteY903" fmla="*/ 0 h 6858000"/>
              <a:gd name="connsiteX904" fmla="*/ 2902823 w 7472601"/>
              <a:gd name="connsiteY904" fmla="*/ 262929 h 6858000"/>
              <a:gd name="connsiteX905" fmla="*/ 2940663 w 7472601"/>
              <a:gd name="connsiteY905" fmla="*/ 140884 h 6858000"/>
              <a:gd name="connsiteX906" fmla="*/ 2947039 w 7472601"/>
              <a:gd name="connsiteY906" fmla="*/ 122524 h 6858000"/>
              <a:gd name="connsiteX907" fmla="*/ 2984316 w 7472601"/>
              <a:gd name="connsiteY907" fmla="*/ 0 h 6858000"/>
              <a:gd name="connsiteX908" fmla="*/ 3016114 w 7472601"/>
              <a:gd name="connsiteY908" fmla="*/ 0 h 6858000"/>
              <a:gd name="connsiteX909" fmla="*/ 2979949 w 7472601"/>
              <a:gd name="connsiteY909" fmla="*/ 119274 h 6858000"/>
              <a:gd name="connsiteX910" fmla="*/ 3023879 w 7472601"/>
              <a:gd name="connsiteY910" fmla="*/ 0 h 6858000"/>
              <a:gd name="connsiteX911" fmla="*/ 3105400 w 7472601"/>
              <a:gd name="connsiteY911" fmla="*/ 0 h 6858000"/>
              <a:gd name="connsiteX912" fmla="*/ 3094669 w 7472601"/>
              <a:gd name="connsiteY912" fmla="*/ 30308 h 6858000"/>
              <a:gd name="connsiteX913" fmla="*/ 2901945 w 7472601"/>
              <a:gd name="connsiteY913" fmla="*/ 466538 h 6858000"/>
              <a:gd name="connsiteX914" fmla="*/ 2815209 w 7472601"/>
              <a:gd name="connsiteY914" fmla="*/ 497361 h 6858000"/>
              <a:gd name="connsiteX915" fmla="*/ 2844845 w 7472601"/>
              <a:gd name="connsiteY915" fmla="*/ 127638 h 6858000"/>
              <a:gd name="connsiteX916" fmla="*/ 2867960 w 7472601"/>
              <a:gd name="connsiteY916" fmla="*/ 0 h 6858000"/>
              <a:gd name="connsiteX917" fmla="*/ 1057230 w 7472601"/>
              <a:gd name="connsiteY917" fmla="*/ 0 h 6858000"/>
              <a:gd name="connsiteX918" fmla="*/ 1111003 w 7472601"/>
              <a:gd name="connsiteY918" fmla="*/ 0 h 6858000"/>
              <a:gd name="connsiteX919" fmla="*/ 1125553 w 7472601"/>
              <a:gd name="connsiteY919" fmla="*/ 52588 h 6858000"/>
              <a:gd name="connsiteX920" fmla="*/ 1304276 w 7472601"/>
              <a:gd name="connsiteY920" fmla="*/ 476275 h 6858000"/>
              <a:gd name="connsiteX921" fmla="*/ 1492066 w 7472601"/>
              <a:gd name="connsiteY921" fmla="*/ 886333 h 6858000"/>
              <a:gd name="connsiteX922" fmla="*/ 1423698 w 7472601"/>
              <a:gd name="connsiteY922" fmla="*/ 710817 h 6858000"/>
              <a:gd name="connsiteX923" fmla="*/ 1357609 w 7472601"/>
              <a:gd name="connsiteY923" fmla="*/ 532892 h 6858000"/>
              <a:gd name="connsiteX924" fmla="*/ 1309550 w 7472601"/>
              <a:gd name="connsiteY924" fmla="*/ 374031 h 6858000"/>
              <a:gd name="connsiteX925" fmla="*/ 1193673 w 7472601"/>
              <a:gd name="connsiteY925" fmla="*/ 49533 h 6858000"/>
              <a:gd name="connsiteX926" fmla="*/ 1164391 w 7472601"/>
              <a:gd name="connsiteY926" fmla="*/ 0 h 6858000"/>
              <a:gd name="connsiteX927" fmla="*/ 1200666 w 7472601"/>
              <a:gd name="connsiteY927" fmla="*/ 0 h 6858000"/>
              <a:gd name="connsiteX928" fmla="*/ 1223408 w 7472601"/>
              <a:gd name="connsiteY928" fmla="*/ 38996 h 6858000"/>
              <a:gd name="connsiteX929" fmla="*/ 1339635 w 7472601"/>
              <a:gd name="connsiteY929" fmla="*/ 365517 h 6858000"/>
              <a:gd name="connsiteX930" fmla="*/ 1387469 w 7472601"/>
              <a:gd name="connsiteY930" fmla="*/ 523079 h 6858000"/>
              <a:gd name="connsiteX931" fmla="*/ 1452685 w 7472601"/>
              <a:gd name="connsiteY931" fmla="*/ 699806 h 6858000"/>
              <a:gd name="connsiteX932" fmla="*/ 1492092 w 7472601"/>
              <a:gd name="connsiteY932" fmla="*/ 800424 h 6858000"/>
              <a:gd name="connsiteX933" fmla="*/ 1455302 w 7472601"/>
              <a:gd name="connsiteY933" fmla="*/ 632913 h 6858000"/>
              <a:gd name="connsiteX934" fmla="*/ 1222336 w 7472601"/>
              <a:gd name="connsiteY934" fmla="*/ 9480 h 6858000"/>
              <a:gd name="connsiteX935" fmla="*/ 1214634 w 7472601"/>
              <a:gd name="connsiteY935" fmla="*/ 0 h 6858000"/>
              <a:gd name="connsiteX936" fmla="*/ 1289827 w 7472601"/>
              <a:gd name="connsiteY936" fmla="*/ 0 h 6858000"/>
              <a:gd name="connsiteX937" fmla="*/ 1321076 w 7472601"/>
              <a:gd name="connsiteY937" fmla="*/ 59722 h 6858000"/>
              <a:gd name="connsiteX938" fmla="*/ 1512579 w 7472601"/>
              <a:gd name="connsiteY938" fmla="*/ 626441 h 6858000"/>
              <a:gd name="connsiteX939" fmla="*/ 1506076 w 7472601"/>
              <a:gd name="connsiteY939" fmla="*/ 1089289 h 6858000"/>
              <a:gd name="connsiteX940" fmla="*/ 1486346 w 7472601"/>
              <a:gd name="connsiteY940" fmla="*/ 1079919 h 6858000"/>
              <a:gd name="connsiteX941" fmla="*/ 1070511 w 7472601"/>
              <a:gd name="connsiteY941" fmla="*/ 48609 h 6858000"/>
              <a:gd name="connsiteX942" fmla="*/ 1057230 w 7472601"/>
              <a:gd name="connsiteY942" fmla="*/ 0 h 6858000"/>
              <a:gd name="connsiteX943" fmla="*/ 43151 w 7472601"/>
              <a:gd name="connsiteY943" fmla="*/ 0 h 6858000"/>
              <a:gd name="connsiteX944" fmla="*/ 95283 w 7472601"/>
              <a:gd name="connsiteY944" fmla="*/ 0 h 6858000"/>
              <a:gd name="connsiteX945" fmla="*/ 300708 w 7472601"/>
              <a:gd name="connsiteY945" fmla="*/ 154571 h 6858000"/>
              <a:gd name="connsiteX946" fmla="*/ 530414 w 7472601"/>
              <a:gd name="connsiteY946" fmla="*/ 354673 h 6858000"/>
              <a:gd name="connsiteX947" fmla="*/ 333785 w 7472601"/>
              <a:gd name="connsiteY947" fmla="*/ 161564 h 6858000"/>
              <a:gd name="connsiteX948" fmla="*/ 147005 w 7472601"/>
              <a:gd name="connsiteY948" fmla="*/ 0 h 6858000"/>
              <a:gd name="connsiteX949" fmla="*/ 272509 w 7472601"/>
              <a:gd name="connsiteY949" fmla="*/ 0 h 6858000"/>
              <a:gd name="connsiteX950" fmla="*/ 326276 w 7472601"/>
              <a:gd name="connsiteY950" fmla="*/ 45847 h 6858000"/>
              <a:gd name="connsiteX951" fmla="*/ 823759 w 7472601"/>
              <a:gd name="connsiteY951" fmla="*/ 574145 h 6858000"/>
              <a:gd name="connsiteX952" fmla="*/ 811254 w 7472601"/>
              <a:gd name="connsiteY952" fmla="*/ 665546 h 6858000"/>
              <a:gd name="connsiteX953" fmla="*/ 154042 w 7472601"/>
              <a:gd name="connsiteY953" fmla="*/ 261522 h 6858000"/>
              <a:gd name="connsiteX954" fmla="*/ 13550 w 7472601"/>
              <a:gd name="connsiteY954" fmla="*/ 158423 h 6858000"/>
              <a:gd name="connsiteX955" fmla="*/ 0 w 7472601"/>
              <a:gd name="connsiteY955" fmla="*/ 146618 h 6858000"/>
              <a:gd name="connsiteX956" fmla="*/ 0 w 7472601"/>
              <a:gd name="connsiteY956" fmla="*/ 59161 h 6858000"/>
              <a:gd name="connsiteX957" fmla="*/ 45427 w 7472601"/>
              <a:gd name="connsiteY957" fmla="*/ 101078 h 6858000"/>
              <a:gd name="connsiteX958" fmla="*/ 630103 w 7472601"/>
              <a:gd name="connsiteY958" fmla="*/ 485885 h 6858000"/>
              <a:gd name="connsiteX959" fmla="*/ 532040 w 7472601"/>
              <a:gd name="connsiteY959" fmla="*/ 399359 h 6858000"/>
              <a:gd name="connsiteX960" fmla="*/ 517618 w 7472601"/>
              <a:gd name="connsiteY960" fmla="*/ 385726 h 6858000"/>
              <a:gd name="connsiteX961" fmla="*/ 285074 w 7472601"/>
              <a:gd name="connsiteY961" fmla="*/ 182755 h 6858000"/>
              <a:gd name="connsiteX962" fmla="*/ 43151 w 7472601"/>
              <a:gd name="connsiteY962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17703 h 6858000"/>
              <a:gd name="connsiteX78" fmla="*/ 7467600 w 7472601"/>
              <a:gd name="connsiteY78" fmla="*/ 6163634 h 6858000"/>
              <a:gd name="connsiteX79" fmla="*/ 7448321 w 7472601"/>
              <a:gd name="connsiteY79" fmla="*/ 6190991 h 6858000"/>
              <a:gd name="connsiteX80" fmla="*/ 7467600 w 7472601"/>
              <a:gd name="connsiteY80" fmla="*/ 6221686 h 6858000"/>
              <a:gd name="connsiteX81" fmla="*/ 7467600 w 7472601"/>
              <a:gd name="connsiteY81" fmla="*/ 6334256 h 6858000"/>
              <a:gd name="connsiteX82" fmla="*/ 7454976 w 7472601"/>
              <a:gd name="connsiteY82" fmla="*/ 6318297 h 6858000"/>
              <a:gd name="connsiteX83" fmla="*/ 1456157 w 7472601"/>
              <a:gd name="connsiteY83" fmla="*/ 5371404 h 6858000"/>
              <a:gd name="connsiteX84" fmla="*/ 1244432 w 7472601"/>
              <a:gd name="connsiteY84" fmla="*/ 5385601 h 6858000"/>
              <a:gd name="connsiteX85" fmla="*/ 973990 w 7472601"/>
              <a:gd name="connsiteY85" fmla="*/ 5424940 h 6858000"/>
              <a:gd name="connsiteX86" fmla="*/ 1103809 w 7472601"/>
              <a:gd name="connsiteY86" fmla="*/ 5433720 h 6858000"/>
              <a:gd name="connsiteX87" fmla="*/ 1123454 w 7472601"/>
              <a:gd name="connsiteY87" fmla="*/ 5435727 h 6858000"/>
              <a:gd name="connsiteX88" fmla="*/ 1737017 w 7472601"/>
              <a:gd name="connsiteY88" fmla="*/ 5452183 h 6858000"/>
              <a:gd name="connsiteX89" fmla="*/ 1824397 w 7472601"/>
              <a:gd name="connsiteY89" fmla="*/ 5447757 h 6858000"/>
              <a:gd name="connsiteX90" fmla="*/ 2070059 w 7472601"/>
              <a:gd name="connsiteY90" fmla="*/ 5441660 h 6858000"/>
              <a:gd name="connsiteX91" fmla="*/ 1456157 w 7472601"/>
              <a:gd name="connsiteY91" fmla="*/ 5371404 h 6858000"/>
              <a:gd name="connsiteX92" fmla="*/ 4988186 w 7472601"/>
              <a:gd name="connsiteY92" fmla="*/ 5216467 h 6858000"/>
              <a:gd name="connsiteX93" fmla="*/ 4777334 w 7472601"/>
              <a:gd name="connsiteY93" fmla="*/ 5406072 h 6858000"/>
              <a:gd name="connsiteX94" fmla="*/ 4718341 w 7472601"/>
              <a:gd name="connsiteY94" fmla="*/ 5468043 h 6858000"/>
              <a:gd name="connsiteX95" fmla="*/ 4604655 w 7472601"/>
              <a:gd name="connsiteY95" fmla="*/ 5583434 h 6858000"/>
              <a:gd name="connsiteX96" fmla="*/ 4565074 w 7472601"/>
              <a:gd name="connsiteY96" fmla="*/ 5618550 h 6858000"/>
              <a:gd name="connsiteX97" fmla="*/ 4988186 w 7472601"/>
              <a:gd name="connsiteY97" fmla="*/ 5216467 h 6858000"/>
              <a:gd name="connsiteX98" fmla="*/ 4978032 w 7472601"/>
              <a:gd name="connsiteY98" fmla="*/ 5183809 h 6858000"/>
              <a:gd name="connsiteX99" fmla="*/ 4463413 w 7472601"/>
              <a:gd name="connsiteY99" fmla="*/ 5615162 h 6858000"/>
              <a:gd name="connsiteX100" fmla="*/ 4358134 w 7472601"/>
              <a:gd name="connsiteY100" fmla="*/ 5742791 h 6858000"/>
              <a:gd name="connsiteX101" fmla="*/ 4376219 w 7472601"/>
              <a:gd name="connsiteY101" fmla="*/ 5729027 h 6858000"/>
              <a:gd name="connsiteX102" fmla="*/ 4582340 w 7472601"/>
              <a:gd name="connsiteY102" fmla="*/ 5561037 h 6858000"/>
              <a:gd name="connsiteX103" fmla="*/ 4694684 w 7472601"/>
              <a:gd name="connsiteY103" fmla="*/ 5447098 h 6858000"/>
              <a:gd name="connsiteX104" fmla="*/ 4754123 w 7472601"/>
              <a:gd name="connsiteY104" fmla="*/ 5384643 h 6858000"/>
              <a:gd name="connsiteX105" fmla="*/ 4978032 w 7472601"/>
              <a:gd name="connsiteY105" fmla="*/ 5183809 h 6858000"/>
              <a:gd name="connsiteX106" fmla="*/ 1903353 w 7472601"/>
              <a:gd name="connsiteY106" fmla="*/ 5044827 h 6858000"/>
              <a:gd name="connsiteX107" fmla="*/ 1936931 w 7472601"/>
              <a:gd name="connsiteY107" fmla="*/ 5093954 h 6858000"/>
              <a:gd name="connsiteX108" fmla="*/ 2195868 w 7472601"/>
              <a:gd name="connsiteY108" fmla="*/ 5396574 h 6858000"/>
              <a:gd name="connsiteX109" fmla="*/ 2088852 w 7472601"/>
              <a:gd name="connsiteY109" fmla="*/ 5166123 h 6858000"/>
              <a:gd name="connsiteX110" fmla="*/ 1958241 w 7472601"/>
              <a:gd name="connsiteY110" fmla="*/ 5067955 h 6858000"/>
              <a:gd name="connsiteX111" fmla="*/ 1903353 w 7472601"/>
              <a:gd name="connsiteY111" fmla="*/ 5044827 h 6858000"/>
              <a:gd name="connsiteX112" fmla="*/ 1979378 w 7472601"/>
              <a:gd name="connsiteY112" fmla="*/ 4769504 h 6858000"/>
              <a:gd name="connsiteX113" fmla="*/ 2882120 w 7472601"/>
              <a:gd name="connsiteY113" fmla="*/ 5064547 h 6858000"/>
              <a:gd name="connsiteX114" fmla="*/ 2793103 w 7472601"/>
              <a:gd name="connsiteY114" fmla="*/ 5039699 h 6858000"/>
              <a:gd name="connsiteX115" fmla="*/ 2770041 w 7472601"/>
              <a:gd name="connsiteY115" fmla="*/ 5033634 h 6858000"/>
              <a:gd name="connsiteX116" fmla="*/ 1979378 w 7472601"/>
              <a:gd name="connsiteY116" fmla="*/ 4769504 h 6858000"/>
              <a:gd name="connsiteX117" fmla="*/ 1927410 w 7472601"/>
              <a:gd name="connsiteY117" fmla="*/ 4716164 h 6858000"/>
              <a:gd name="connsiteX118" fmla="*/ 1959587 w 7472601"/>
              <a:gd name="connsiteY118" fmla="*/ 4728849 h 6858000"/>
              <a:gd name="connsiteX119" fmla="*/ 2777707 w 7472601"/>
              <a:gd name="connsiteY119" fmla="*/ 5003991 h 6858000"/>
              <a:gd name="connsiteX120" fmla="*/ 2800768 w 7472601"/>
              <a:gd name="connsiteY120" fmla="*/ 5010056 h 6858000"/>
              <a:gd name="connsiteX121" fmla="*/ 2879408 w 7472601"/>
              <a:gd name="connsiteY121" fmla="*/ 5031590 h 6858000"/>
              <a:gd name="connsiteX122" fmla="*/ 2862295 w 7472601"/>
              <a:gd name="connsiteY122" fmla="*/ 5022958 h 6858000"/>
              <a:gd name="connsiteX123" fmla="*/ 2813343 w 7472601"/>
              <a:gd name="connsiteY123" fmla="*/ 4998369 h 6858000"/>
              <a:gd name="connsiteX124" fmla="*/ 2646245 w 7472601"/>
              <a:gd name="connsiteY124" fmla="*/ 4930999 h 6858000"/>
              <a:gd name="connsiteX125" fmla="*/ 1999243 w 7472601"/>
              <a:gd name="connsiteY125" fmla="*/ 4730524 h 6858000"/>
              <a:gd name="connsiteX126" fmla="*/ 1979527 w 7472601"/>
              <a:gd name="connsiteY126" fmla="*/ 4726651 h 6858000"/>
              <a:gd name="connsiteX127" fmla="*/ 1927410 w 7472601"/>
              <a:gd name="connsiteY127" fmla="*/ 4716164 h 6858000"/>
              <a:gd name="connsiteX128" fmla="*/ 1997014 w 7472601"/>
              <a:gd name="connsiteY128" fmla="*/ 4698007 h 6858000"/>
              <a:gd name="connsiteX129" fmla="*/ 2005458 w 7472601"/>
              <a:gd name="connsiteY129" fmla="*/ 4699540 h 6858000"/>
              <a:gd name="connsiteX130" fmla="*/ 2657186 w 7472601"/>
              <a:gd name="connsiteY130" fmla="*/ 4901687 h 6858000"/>
              <a:gd name="connsiteX131" fmla="*/ 2826662 w 7472601"/>
              <a:gd name="connsiteY131" fmla="*/ 4970362 h 6858000"/>
              <a:gd name="connsiteX132" fmla="*/ 2876100 w 7472601"/>
              <a:gd name="connsiteY132" fmla="*/ 4995397 h 6858000"/>
              <a:gd name="connsiteX133" fmla="*/ 3042600 w 7472601"/>
              <a:gd name="connsiteY133" fmla="*/ 5059532 h 6858000"/>
              <a:gd name="connsiteX134" fmla="*/ 1997014 w 7472601"/>
              <a:gd name="connsiteY134" fmla="*/ 4698007 h 6858000"/>
              <a:gd name="connsiteX135" fmla="*/ 2305292 w 7472601"/>
              <a:gd name="connsiteY135" fmla="*/ 4219492 h 6858000"/>
              <a:gd name="connsiteX136" fmla="*/ 3360922 w 7472601"/>
              <a:gd name="connsiteY136" fmla="*/ 4529373 h 6858000"/>
              <a:gd name="connsiteX137" fmla="*/ 3492420 w 7472601"/>
              <a:gd name="connsiteY137" fmla="*/ 4510145 h 6858000"/>
              <a:gd name="connsiteX138" fmla="*/ 3364086 w 7472601"/>
              <a:gd name="connsiteY138" fmla="*/ 4480340 h 6858000"/>
              <a:gd name="connsiteX139" fmla="*/ 3225818 w 7472601"/>
              <a:gd name="connsiteY139" fmla="*/ 4411822 h 6858000"/>
              <a:gd name="connsiteX140" fmla="*/ 3129696 w 7472601"/>
              <a:gd name="connsiteY140" fmla="*/ 4360704 h 6858000"/>
              <a:gd name="connsiteX141" fmla="*/ 2814545 w 7472601"/>
              <a:gd name="connsiteY141" fmla="*/ 4282955 h 6858000"/>
              <a:gd name="connsiteX142" fmla="*/ 2305292 w 7472601"/>
              <a:gd name="connsiteY142" fmla="*/ 4219492 h 6858000"/>
              <a:gd name="connsiteX143" fmla="*/ 2626982 w 7472601"/>
              <a:gd name="connsiteY143" fmla="*/ 4206450 h 6858000"/>
              <a:gd name="connsiteX144" fmla="*/ 2490617 w 7472601"/>
              <a:gd name="connsiteY144" fmla="*/ 4206951 h 6858000"/>
              <a:gd name="connsiteX145" fmla="*/ 2819869 w 7472601"/>
              <a:gd name="connsiteY145" fmla="*/ 4252936 h 6858000"/>
              <a:gd name="connsiteX146" fmla="*/ 3143018 w 7472601"/>
              <a:gd name="connsiteY146" fmla="*/ 4332698 h 6858000"/>
              <a:gd name="connsiteX147" fmla="*/ 3241520 w 7472601"/>
              <a:gd name="connsiteY147" fmla="*/ 4385112 h 6858000"/>
              <a:gd name="connsiteX148" fmla="*/ 3374575 w 7472601"/>
              <a:gd name="connsiteY148" fmla="*/ 4451517 h 6858000"/>
              <a:gd name="connsiteX149" fmla="*/ 3505221 w 7472601"/>
              <a:gd name="connsiteY149" fmla="*/ 4480757 h 6858000"/>
              <a:gd name="connsiteX150" fmla="*/ 2626982 w 7472601"/>
              <a:gd name="connsiteY150" fmla="*/ 4206450 h 6858000"/>
              <a:gd name="connsiteX151" fmla="*/ 1310106 w 7472601"/>
              <a:gd name="connsiteY151" fmla="*/ 3943217 h 6858000"/>
              <a:gd name="connsiteX152" fmla="*/ 854994 w 7472601"/>
              <a:gd name="connsiteY152" fmla="*/ 4399136 h 6858000"/>
              <a:gd name="connsiteX153" fmla="*/ 742462 w 7472601"/>
              <a:gd name="connsiteY153" fmla="*/ 4594648 h 6858000"/>
              <a:gd name="connsiteX154" fmla="*/ 820602 w 7472601"/>
              <a:gd name="connsiteY154" fmla="*/ 4485915 h 6858000"/>
              <a:gd name="connsiteX155" fmla="*/ 878295 w 7472601"/>
              <a:gd name="connsiteY155" fmla="*/ 4403594 h 6858000"/>
              <a:gd name="connsiteX156" fmla="*/ 1240607 w 7472601"/>
              <a:gd name="connsiteY156" fmla="*/ 4010401 h 6858000"/>
              <a:gd name="connsiteX157" fmla="*/ 1310106 w 7472601"/>
              <a:gd name="connsiteY157" fmla="*/ 3943217 h 6858000"/>
              <a:gd name="connsiteX158" fmla="*/ 1423113 w 7472601"/>
              <a:gd name="connsiteY158" fmla="*/ 3874565 h 6858000"/>
              <a:gd name="connsiteX159" fmla="*/ 1260565 w 7472601"/>
              <a:gd name="connsiteY159" fmla="*/ 4031982 h 6858000"/>
              <a:gd name="connsiteX160" fmla="*/ 901900 w 7472601"/>
              <a:gd name="connsiteY160" fmla="*/ 4421236 h 6858000"/>
              <a:gd name="connsiteX161" fmla="*/ 845044 w 7472601"/>
              <a:gd name="connsiteY161" fmla="*/ 4502436 h 6858000"/>
              <a:gd name="connsiteX162" fmla="*/ 685926 w 7472601"/>
              <a:gd name="connsiteY162" fmla="*/ 4703069 h 6858000"/>
              <a:gd name="connsiteX163" fmla="*/ 684248 w 7472601"/>
              <a:gd name="connsiteY163" fmla="*/ 4706721 h 6858000"/>
              <a:gd name="connsiteX164" fmla="*/ 1423113 w 7472601"/>
              <a:gd name="connsiteY164" fmla="*/ 3874565 h 6858000"/>
              <a:gd name="connsiteX165" fmla="*/ 3316479 w 7472601"/>
              <a:gd name="connsiteY165" fmla="*/ 3872136 h 6858000"/>
              <a:gd name="connsiteX166" fmla="*/ 3546806 w 7472601"/>
              <a:gd name="connsiteY166" fmla="*/ 4356139 h 6858000"/>
              <a:gd name="connsiteX167" fmla="*/ 3364433 w 7472601"/>
              <a:gd name="connsiteY167" fmla="*/ 3953121 h 6858000"/>
              <a:gd name="connsiteX168" fmla="*/ 3316479 w 7472601"/>
              <a:gd name="connsiteY168" fmla="*/ 3872136 h 6858000"/>
              <a:gd name="connsiteX169" fmla="*/ 3291335 w 7472601"/>
              <a:gd name="connsiteY169" fmla="*/ 3767420 h 6858000"/>
              <a:gd name="connsiteX170" fmla="*/ 3390805 w 7472601"/>
              <a:gd name="connsiteY170" fmla="*/ 3937163 h 6858000"/>
              <a:gd name="connsiteX171" fmla="*/ 3579062 w 7472601"/>
              <a:gd name="connsiteY171" fmla="*/ 4359040 h 6858000"/>
              <a:gd name="connsiteX172" fmla="*/ 3467355 w 7472601"/>
              <a:gd name="connsiteY172" fmla="*/ 3988130 h 6858000"/>
              <a:gd name="connsiteX173" fmla="*/ 3310753 w 7472601"/>
              <a:gd name="connsiteY173" fmla="*/ 3787140 h 6858000"/>
              <a:gd name="connsiteX174" fmla="*/ 3291335 w 7472601"/>
              <a:gd name="connsiteY174" fmla="*/ 3767420 h 6858000"/>
              <a:gd name="connsiteX175" fmla="*/ 1635889 w 7472601"/>
              <a:gd name="connsiteY175" fmla="*/ 3709494 h 6858000"/>
              <a:gd name="connsiteX176" fmla="*/ 1634800 w 7472601"/>
              <a:gd name="connsiteY176" fmla="*/ 3731111 h 6858000"/>
              <a:gd name="connsiteX177" fmla="*/ 1635889 w 7472601"/>
              <a:gd name="connsiteY177" fmla="*/ 3709494 h 6858000"/>
              <a:gd name="connsiteX178" fmla="*/ 1510397 w 7472601"/>
              <a:gd name="connsiteY178" fmla="*/ 3684705 h 6858000"/>
              <a:gd name="connsiteX179" fmla="*/ 1146550 w 7472601"/>
              <a:gd name="connsiteY179" fmla="*/ 3802012 h 6858000"/>
              <a:gd name="connsiteX180" fmla="*/ 698834 w 7472601"/>
              <a:gd name="connsiteY180" fmla="*/ 3952272 h 6858000"/>
              <a:gd name="connsiteX181" fmla="*/ 34256 w 7472601"/>
              <a:gd name="connsiteY181" fmla="*/ 4347603 h 6858000"/>
              <a:gd name="connsiteX182" fmla="*/ 527241 w 7472601"/>
              <a:gd name="connsiteY182" fmla="*/ 4065078 h 6858000"/>
              <a:gd name="connsiteX183" fmla="*/ 1510397 w 7472601"/>
              <a:gd name="connsiteY183" fmla="*/ 3684705 h 6858000"/>
              <a:gd name="connsiteX184" fmla="*/ 1313114 w 7472601"/>
              <a:gd name="connsiteY184" fmla="*/ 3655216 h 6858000"/>
              <a:gd name="connsiteX185" fmla="*/ 1109304 w 7472601"/>
              <a:gd name="connsiteY185" fmla="*/ 3669030 h 6858000"/>
              <a:gd name="connsiteX186" fmla="*/ 8129 w 7472601"/>
              <a:gd name="connsiteY186" fmla="*/ 4330519 h 6858000"/>
              <a:gd name="connsiteX187" fmla="*/ 687572 w 7472601"/>
              <a:gd name="connsiteY187" fmla="*/ 3925629 h 6858000"/>
              <a:gd name="connsiteX188" fmla="*/ 1138365 w 7472601"/>
              <a:gd name="connsiteY188" fmla="*/ 3774515 h 6858000"/>
              <a:gd name="connsiteX189" fmla="*/ 1505579 w 7472601"/>
              <a:gd name="connsiteY189" fmla="*/ 3655526 h 6858000"/>
              <a:gd name="connsiteX190" fmla="*/ 1313114 w 7472601"/>
              <a:gd name="connsiteY190" fmla="*/ 3655216 h 6858000"/>
              <a:gd name="connsiteX191" fmla="*/ 3655073 w 7472601"/>
              <a:gd name="connsiteY191" fmla="*/ 3650884 h 6858000"/>
              <a:gd name="connsiteX192" fmla="*/ 3989938 w 7472601"/>
              <a:gd name="connsiteY192" fmla="*/ 3991685 h 6858000"/>
              <a:gd name="connsiteX193" fmla="*/ 4393907 w 7472601"/>
              <a:gd name="connsiteY193" fmla="*/ 4261258 h 6858000"/>
              <a:gd name="connsiteX194" fmla="*/ 4648051 w 7472601"/>
              <a:gd name="connsiteY194" fmla="*/ 4374051 h 6858000"/>
              <a:gd name="connsiteX195" fmla="*/ 4383389 w 7472601"/>
              <a:gd name="connsiteY195" fmla="*/ 4184369 h 6858000"/>
              <a:gd name="connsiteX196" fmla="*/ 4165508 w 7472601"/>
              <a:gd name="connsiteY196" fmla="*/ 4035196 h 6858000"/>
              <a:gd name="connsiteX197" fmla="*/ 4068162 w 7472601"/>
              <a:gd name="connsiteY197" fmla="*/ 3953394 h 6858000"/>
              <a:gd name="connsiteX198" fmla="*/ 3981416 w 7472601"/>
              <a:gd name="connsiteY198" fmla="*/ 3880482 h 6858000"/>
              <a:gd name="connsiteX199" fmla="*/ 3800147 w 7472601"/>
              <a:gd name="connsiteY199" fmla="*/ 3749872 h 6858000"/>
              <a:gd name="connsiteX200" fmla="*/ 3655073 w 7472601"/>
              <a:gd name="connsiteY200" fmla="*/ 3650884 h 6858000"/>
              <a:gd name="connsiteX201" fmla="*/ 3670252 w 7472601"/>
              <a:gd name="connsiteY201" fmla="*/ 3622798 h 6858000"/>
              <a:gd name="connsiteX202" fmla="*/ 3817258 w 7472601"/>
              <a:gd name="connsiteY202" fmla="*/ 3723577 h 6858000"/>
              <a:gd name="connsiteX203" fmla="*/ 4000461 w 7472601"/>
              <a:gd name="connsiteY203" fmla="*/ 3855966 h 6858000"/>
              <a:gd name="connsiteX204" fmla="*/ 4088180 w 7472601"/>
              <a:gd name="connsiteY204" fmla="*/ 3929774 h 6858000"/>
              <a:gd name="connsiteX205" fmla="*/ 4184555 w 7472601"/>
              <a:gd name="connsiteY205" fmla="*/ 4010683 h 6858000"/>
              <a:gd name="connsiteX206" fmla="*/ 4399563 w 7472601"/>
              <a:gd name="connsiteY206" fmla="*/ 4158106 h 6858000"/>
              <a:gd name="connsiteX207" fmla="*/ 4684469 w 7472601"/>
              <a:gd name="connsiteY207" fmla="*/ 4364680 h 6858000"/>
              <a:gd name="connsiteX208" fmla="*/ 4690271 w 7472601"/>
              <a:gd name="connsiteY208" fmla="*/ 4370034 h 6858000"/>
              <a:gd name="connsiteX209" fmla="*/ 4136093 w 7472601"/>
              <a:gd name="connsiteY209" fmla="*/ 3858466 h 6858000"/>
              <a:gd name="connsiteX210" fmla="*/ 3670252 w 7472601"/>
              <a:gd name="connsiteY210" fmla="*/ 3622798 h 6858000"/>
              <a:gd name="connsiteX211" fmla="*/ 4440129 w 7472601"/>
              <a:gd name="connsiteY211" fmla="*/ 3448571 h 6858000"/>
              <a:gd name="connsiteX212" fmla="*/ 4856525 w 7472601"/>
              <a:gd name="connsiteY212" fmla="*/ 3915351 h 6858000"/>
              <a:gd name="connsiteX213" fmla="*/ 5059055 w 7472601"/>
              <a:gd name="connsiteY213" fmla="*/ 4108918 h 6858000"/>
              <a:gd name="connsiteX214" fmla="*/ 5290070 w 7472601"/>
              <a:gd name="connsiteY214" fmla="*/ 4263619 h 6858000"/>
              <a:gd name="connsiteX215" fmla="*/ 4834991 w 7472601"/>
              <a:gd name="connsiteY215" fmla="*/ 3830985 h 6858000"/>
              <a:gd name="connsiteX216" fmla="*/ 4440129 w 7472601"/>
              <a:gd name="connsiteY216" fmla="*/ 3448571 h 6858000"/>
              <a:gd name="connsiteX217" fmla="*/ 4441737 w 7472601"/>
              <a:gd name="connsiteY217" fmla="*/ 3399734 h 6858000"/>
              <a:gd name="connsiteX218" fmla="*/ 4431236 w 7472601"/>
              <a:gd name="connsiteY218" fmla="*/ 3400954 h 6858000"/>
              <a:gd name="connsiteX219" fmla="*/ 4557150 w 7472601"/>
              <a:gd name="connsiteY219" fmla="*/ 3510023 h 6858000"/>
              <a:gd name="connsiteX220" fmla="*/ 4856936 w 7472601"/>
              <a:gd name="connsiteY220" fmla="*/ 3809146 h 6858000"/>
              <a:gd name="connsiteX221" fmla="*/ 5111996 w 7472601"/>
              <a:gd name="connsiteY221" fmla="*/ 4065759 h 6858000"/>
              <a:gd name="connsiteX222" fmla="*/ 5388878 w 7472601"/>
              <a:gd name="connsiteY222" fmla="*/ 4300185 h 6858000"/>
              <a:gd name="connsiteX223" fmla="*/ 5425556 w 7472601"/>
              <a:gd name="connsiteY223" fmla="*/ 4308967 h 6858000"/>
              <a:gd name="connsiteX224" fmla="*/ 4943646 w 7472601"/>
              <a:gd name="connsiteY224" fmla="*/ 3822916 h 6858000"/>
              <a:gd name="connsiteX225" fmla="*/ 4594837 w 7472601"/>
              <a:gd name="connsiteY225" fmla="*/ 3532274 h 6858000"/>
              <a:gd name="connsiteX226" fmla="*/ 4441737 w 7472601"/>
              <a:gd name="connsiteY226" fmla="*/ 3399734 h 6858000"/>
              <a:gd name="connsiteX227" fmla="*/ 5425834 w 7472601"/>
              <a:gd name="connsiteY227" fmla="*/ 3162785 h 6858000"/>
              <a:gd name="connsiteX228" fmla="*/ 5401644 w 7472601"/>
              <a:gd name="connsiteY228" fmla="*/ 3617847 h 6858000"/>
              <a:gd name="connsiteX229" fmla="*/ 5467256 w 7472601"/>
              <a:gd name="connsiteY229" fmla="*/ 4175494 h 6858000"/>
              <a:gd name="connsiteX230" fmla="*/ 5448069 w 7472601"/>
              <a:gd name="connsiteY230" fmla="*/ 3567554 h 6858000"/>
              <a:gd name="connsiteX231" fmla="*/ 5425834 w 7472601"/>
              <a:gd name="connsiteY231" fmla="*/ 3162785 h 6858000"/>
              <a:gd name="connsiteX232" fmla="*/ 1318687 w 7472601"/>
              <a:gd name="connsiteY232" fmla="*/ 3113840 h 6858000"/>
              <a:gd name="connsiteX233" fmla="*/ 1066793 w 7472601"/>
              <a:gd name="connsiteY233" fmla="*/ 3212171 h 6858000"/>
              <a:gd name="connsiteX234" fmla="*/ 993319 w 7472601"/>
              <a:gd name="connsiteY234" fmla="*/ 3247648 h 6858000"/>
              <a:gd name="connsiteX235" fmla="*/ 853081 w 7472601"/>
              <a:gd name="connsiteY235" fmla="*/ 3312410 h 6858000"/>
              <a:gd name="connsiteX236" fmla="*/ 805957 w 7472601"/>
              <a:gd name="connsiteY236" fmla="*/ 3330443 h 6858000"/>
              <a:gd name="connsiteX237" fmla="*/ 1318687 w 7472601"/>
              <a:gd name="connsiteY237" fmla="*/ 3113840 h 6858000"/>
              <a:gd name="connsiteX238" fmla="*/ 5453702 w 7472601"/>
              <a:gd name="connsiteY238" fmla="*/ 3090882 h 6858000"/>
              <a:gd name="connsiteX239" fmla="*/ 5480135 w 7472601"/>
              <a:gd name="connsiteY239" fmla="*/ 3565802 h 6858000"/>
              <a:gd name="connsiteX240" fmla="*/ 5499023 w 7472601"/>
              <a:gd name="connsiteY240" fmla="*/ 4166310 h 6858000"/>
              <a:gd name="connsiteX241" fmla="*/ 5547022 w 7472601"/>
              <a:gd name="connsiteY241" fmla="*/ 3607838 h 6858000"/>
              <a:gd name="connsiteX242" fmla="*/ 5515964 w 7472601"/>
              <a:gd name="connsiteY242" fmla="*/ 3378541 h 6858000"/>
              <a:gd name="connsiteX243" fmla="*/ 5453702 w 7472601"/>
              <a:gd name="connsiteY243" fmla="*/ 3090882 h 6858000"/>
              <a:gd name="connsiteX244" fmla="*/ 1238695 w 7472601"/>
              <a:gd name="connsiteY244" fmla="*/ 3076820 h 6858000"/>
              <a:gd name="connsiteX245" fmla="*/ 716371 w 7472601"/>
              <a:gd name="connsiteY245" fmla="*/ 3293249 h 6858000"/>
              <a:gd name="connsiteX246" fmla="*/ 579522 w 7472601"/>
              <a:gd name="connsiteY246" fmla="*/ 3371759 h 6858000"/>
              <a:gd name="connsiteX247" fmla="*/ 600288 w 7472601"/>
              <a:gd name="connsiteY247" fmla="*/ 3365555 h 6858000"/>
              <a:gd name="connsiteX248" fmla="*/ 840692 w 7472601"/>
              <a:gd name="connsiteY248" fmla="*/ 3284921 h 6858000"/>
              <a:gd name="connsiteX249" fmla="*/ 979248 w 7472601"/>
              <a:gd name="connsiteY249" fmla="*/ 3221003 h 6858000"/>
              <a:gd name="connsiteX250" fmla="*/ 1053282 w 7472601"/>
              <a:gd name="connsiteY250" fmla="*/ 3185247 h 6858000"/>
              <a:gd name="connsiteX251" fmla="*/ 1320603 w 7472601"/>
              <a:gd name="connsiteY251" fmla="*/ 3081281 h 6858000"/>
              <a:gd name="connsiteX252" fmla="*/ 1238695 w 7472601"/>
              <a:gd name="connsiteY252" fmla="*/ 3076820 h 6858000"/>
              <a:gd name="connsiteX253" fmla="*/ 5425627 w 7472601"/>
              <a:gd name="connsiteY253" fmla="*/ 2954192 h 6858000"/>
              <a:gd name="connsiteX254" fmla="*/ 5470770 w 7472601"/>
              <a:gd name="connsiteY254" fmla="*/ 3005435 h 6858000"/>
              <a:gd name="connsiteX255" fmla="*/ 5519779 w 7472601"/>
              <a:gd name="connsiteY255" fmla="*/ 4359223 h 6858000"/>
              <a:gd name="connsiteX256" fmla="*/ 5520293 w 7472601"/>
              <a:gd name="connsiteY256" fmla="*/ 4360602 h 6858000"/>
              <a:gd name="connsiteX257" fmla="*/ 5767221 w 7472601"/>
              <a:gd name="connsiteY257" fmla="*/ 4665564 h 6858000"/>
              <a:gd name="connsiteX258" fmla="*/ 6937169 w 7472601"/>
              <a:gd name="connsiteY258" fmla="*/ 4815941 h 6858000"/>
              <a:gd name="connsiteX259" fmla="*/ 6953922 w 7472601"/>
              <a:gd name="connsiteY259" fmla="*/ 4890068 h 6858000"/>
              <a:gd name="connsiteX260" fmla="*/ 6071359 w 7472601"/>
              <a:gd name="connsiteY260" fmla="*/ 4770770 h 6858000"/>
              <a:gd name="connsiteX261" fmla="*/ 6038839 w 7472601"/>
              <a:gd name="connsiteY261" fmla="*/ 4764474 h 6858000"/>
              <a:gd name="connsiteX262" fmla="*/ 6038706 w 7472601"/>
              <a:gd name="connsiteY262" fmla="*/ 4763847 h 6858000"/>
              <a:gd name="connsiteX263" fmla="*/ 6037784 w 7472601"/>
              <a:gd name="connsiteY263" fmla="*/ 4764270 h 6858000"/>
              <a:gd name="connsiteX264" fmla="*/ 6038839 w 7472601"/>
              <a:gd name="connsiteY264" fmla="*/ 4764474 h 6858000"/>
              <a:gd name="connsiteX265" fmla="*/ 6040338 w 7472601"/>
              <a:gd name="connsiteY265" fmla="*/ 4771418 h 6858000"/>
              <a:gd name="connsiteX266" fmla="*/ 6024488 w 7472601"/>
              <a:gd name="connsiteY266" fmla="*/ 4809903 h 6858000"/>
              <a:gd name="connsiteX267" fmla="*/ 5599771 w 7472601"/>
              <a:gd name="connsiteY267" fmla="*/ 5509652 h 6858000"/>
              <a:gd name="connsiteX268" fmla="*/ 5548843 w 7472601"/>
              <a:gd name="connsiteY268" fmla="*/ 5563845 h 6858000"/>
              <a:gd name="connsiteX269" fmla="*/ 5940952 w 7472601"/>
              <a:gd name="connsiteY269" fmla="*/ 6250028 h 6858000"/>
              <a:gd name="connsiteX270" fmla="*/ 6043441 w 7472601"/>
              <a:gd name="connsiteY270" fmla="*/ 6665847 h 6858000"/>
              <a:gd name="connsiteX271" fmla="*/ 6093432 w 7472601"/>
              <a:gd name="connsiteY271" fmla="*/ 6858000 h 6858000"/>
              <a:gd name="connsiteX272" fmla="*/ 6034344 w 7472601"/>
              <a:gd name="connsiteY272" fmla="*/ 6858000 h 6858000"/>
              <a:gd name="connsiteX273" fmla="*/ 6026679 w 7472601"/>
              <a:gd name="connsiteY273" fmla="*/ 6836959 h 6858000"/>
              <a:gd name="connsiteX274" fmla="*/ 5800441 w 7472601"/>
              <a:gd name="connsiteY274" fmla="*/ 6335286 h 6858000"/>
              <a:gd name="connsiteX275" fmla="*/ 5526562 w 7472601"/>
              <a:gd name="connsiteY275" fmla="*/ 5705388 h 6858000"/>
              <a:gd name="connsiteX276" fmla="*/ 5519640 w 7472601"/>
              <a:gd name="connsiteY276" fmla="*/ 5683774 h 6858000"/>
              <a:gd name="connsiteX277" fmla="*/ 5844559 w 7472601"/>
              <a:gd name="connsiteY277" fmla="*/ 6553349 h 6858000"/>
              <a:gd name="connsiteX278" fmla="*/ 5975994 w 7472601"/>
              <a:gd name="connsiteY278" fmla="*/ 6858000 h 6858000"/>
              <a:gd name="connsiteX279" fmla="*/ 5898547 w 7472601"/>
              <a:gd name="connsiteY279" fmla="*/ 6858000 h 6858000"/>
              <a:gd name="connsiteX280" fmla="*/ 5682041 w 7472601"/>
              <a:gd name="connsiteY280" fmla="*/ 6355860 h 6858000"/>
              <a:gd name="connsiteX281" fmla="*/ 5461758 w 7472601"/>
              <a:gd name="connsiteY281" fmla="*/ 5820220 h 6858000"/>
              <a:gd name="connsiteX282" fmla="*/ 5237282 w 7472601"/>
              <a:gd name="connsiteY282" fmla="*/ 6579086 h 6858000"/>
              <a:gd name="connsiteX283" fmla="*/ 5115009 w 7472601"/>
              <a:gd name="connsiteY283" fmla="*/ 6858000 h 6858000"/>
              <a:gd name="connsiteX284" fmla="*/ 5028074 w 7472601"/>
              <a:gd name="connsiteY284" fmla="*/ 6858000 h 6858000"/>
              <a:gd name="connsiteX285" fmla="*/ 5079508 w 7472601"/>
              <a:gd name="connsiteY285" fmla="*/ 6749074 h 6858000"/>
              <a:gd name="connsiteX286" fmla="*/ 5371846 w 7472601"/>
              <a:gd name="connsiteY286" fmla="*/ 5924413 h 6858000"/>
              <a:gd name="connsiteX287" fmla="*/ 5270512 w 7472601"/>
              <a:gd name="connsiteY287" fmla="*/ 6138975 h 6858000"/>
              <a:gd name="connsiteX288" fmla="*/ 5062409 w 7472601"/>
              <a:gd name="connsiteY288" fmla="*/ 6653544 h 6858000"/>
              <a:gd name="connsiteX289" fmla="*/ 5036628 w 7472601"/>
              <a:gd name="connsiteY289" fmla="*/ 6754247 h 6858000"/>
              <a:gd name="connsiteX290" fmla="*/ 5009112 w 7472601"/>
              <a:gd name="connsiteY290" fmla="*/ 6858000 h 6858000"/>
              <a:gd name="connsiteX291" fmla="*/ 4976679 w 7472601"/>
              <a:gd name="connsiteY291" fmla="*/ 6858000 h 6858000"/>
              <a:gd name="connsiteX292" fmla="*/ 5006537 w 7472601"/>
              <a:gd name="connsiteY292" fmla="*/ 6747068 h 6858000"/>
              <a:gd name="connsiteX293" fmla="*/ 5032723 w 7472601"/>
              <a:gd name="connsiteY293" fmla="*/ 6644957 h 6858000"/>
              <a:gd name="connsiteX294" fmla="*/ 5242949 w 7472601"/>
              <a:gd name="connsiteY294" fmla="*/ 6125175 h 6858000"/>
              <a:gd name="connsiteX295" fmla="*/ 5286321 w 7472601"/>
              <a:gd name="connsiteY295" fmla="*/ 6033555 h 6858000"/>
              <a:gd name="connsiteX296" fmla="*/ 5008210 w 7472601"/>
              <a:gd name="connsiteY296" fmla="*/ 6649194 h 6858000"/>
              <a:gd name="connsiteX297" fmla="*/ 4986321 w 7472601"/>
              <a:gd name="connsiteY297" fmla="*/ 6765687 h 6858000"/>
              <a:gd name="connsiteX298" fmla="*/ 4973474 w 7472601"/>
              <a:gd name="connsiteY298" fmla="*/ 6858000 h 6858000"/>
              <a:gd name="connsiteX299" fmla="*/ 4907178 w 7472601"/>
              <a:gd name="connsiteY299" fmla="*/ 6858000 h 6858000"/>
              <a:gd name="connsiteX300" fmla="*/ 4910810 w 7472601"/>
              <a:gd name="connsiteY300" fmla="*/ 6829660 h 6858000"/>
              <a:gd name="connsiteX301" fmla="*/ 4987461 w 7472601"/>
              <a:gd name="connsiteY301" fmla="*/ 6432994 h 6858000"/>
              <a:gd name="connsiteX302" fmla="*/ 5179262 w 7472601"/>
              <a:gd name="connsiteY302" fmla="*/ 6035044 h 6858000"/>
              <a:gd name="connsiteX303" fmla="*/ 4689678 w 7472601"/>
              <a:gd name="connsiteY303" fmla="*/ 6440241 h 6858000"/>
              <a:gd name="connsiteX304" fmla="*/ 4477543 w 7472601"/>
              <a:gd name="connsiteY304" fmla="*/ 6674836 h 6858000"/>
              <a:gd name="connsiteX305" fmla="*/ 4329957 w 7472601"/>
              <a:gd name="connsiteY305" fmla="*/ 6858000 h 6858000"/>
              <a:gd name="connsiteX306" fmla="*/ 4218595 w 7472601"/>
              <a:gd name="connsiteY306" fmla="*/ 6858000 h 6858000"/>
              <a:gd name="connsiteX307" fmla="*/ 4368888 w 7472601"/>
              <a:gd name="connsiteY307" fmla="*/ 6668412 h 6858000"/>
              <a:gd name="connsiteX308" fmla="*/ 4563091 w 7472601"/>
              <a:gd name="connsiteY308" fmla="*/ 6442508 h 6858000"/>
              <a:gd name="connsiteX309" fmla="*/ 5387324 w 7472601"/>
              <a:gd name="connsiteY309" fmla="*/ 5705830 h 6858000"/>
              <a:gd name="connsiteX310" fmla="*/ 5073620 w 7472601"/>
              <a:gd name="connsiteY310" fmla="*/ 5955437 h 6858000"/>
              <a:gd name="connsiteX311" fmla="*/ 4689789 w 7472601"/>
              <a:gd name="connsiteY311" fmla="*/ 6268382 h 6858000"/>
              <a:gd name="connsiteX312" fmla="*/ 4418722 w 7472601"/>
              <a:gd name="connsiteY312" fmla="*/ 6570886 h 6858000"/>
              <a:gd name="connsiteX313" fmla="*/ 4214944 w 7472601"/>
              <a:gd name="connsiteY313" fmla="*/ 6858000 h 6858000"/>
              <a:gd name="connsiteX314" fmla="*/ 4177898 w 7472601"/>
              <a:gd name="connsiteY314" fmla="*/ 6858000 h 6858000"/>
              <a:gd name="connsiteX315" fmla="*/ 4391597 w 7472601"/>
              <a:gd name="connsiteY315" fmla="*/ 6556370 h 6858000"/>
              <a:gd name="connsiteX316" fmla="*/ 4668889 w 7472601"/>
              <a:gd name="connsiteY316" fmla="*/ 6246399 h 6858000"/>
              <a:gd name="connsiteX317" fmla="*/ 5055427 w 7472601"/>
              <a:gd name="connsiteY317" fmla="*/ 5931476 h 6858000"/>
              <a:gd name="connsiteX318" fmla="*/ 5371814 w 7472601"/>
              <a:gd name="connsiteY318" fmla="*/ 5678975 h 6858000"/>
              <a:gd name="connsiteX319" fmla="*/ 4987918 w 7472601"/>
              <a:gd name="connsiteY319" fmla="*/ 5838701 h 6858000"/>
              <a:gd name="connsiteX320" fmla="*/ 4317146 w 7472601"/>
              <a:gd name="connsiteY320" fmla="*/ 6587716 h 6858000"/>
              <a:gd name="connsiteX321" fmla="*/ 4171627 w 7472601"/>
              <a:gd name="connsiteY321" fmla="*/ 6858000 h 6858000"/>
              <a:gd name="connsiteX322" fmla="*/ 4081585 w 7472601"/>
              <a:gd name="connsiteY322" fmla="*/ 6858000 h 6858000"/>
              <a:gd name="connsiteX323" fmla="*/ 4238603 w 7472601"/>
              <a:gd name="connsiteY323" fmla="*/ 6559341 h 6858000"/>
              <a:gd name="connsiteX324" fmla="*/ 4778333 w 7472601"/>
              <a:gd name="connsiteY324" fmla="*/ 5873626 h 6858000"/>
              <a:gd name="connsiteX325" fmla="*/ 5414185 w 7472601"/>
              <a:gd name="connsiteY325" fmla="*/ 5573882 h 6858000"/>
              <a:gd name="connsiteX326" fmla="*/ 5959648 w 7472601"/>
              <a:gd name="connsiteY326" fmla="*/ 4760797 h 6858000"/>
              <a:gd name="connsiteX327" fmla="*/ 5355019 w 7472601"/>
              <a:gd name="connsiteY327" fmla="*/ 4734672 h 6858000"/>
              <a:gd name="connsiteX328" fmla="*/ 5083565 w 7472601"/>
              <a:gd name="connsiteY328" fmla="*/ 5179121 h 6858000"/>
              <a:gd name="connsiteX329" fmla="*/ 4713577 w 7472601"/>
              <a:gd name="connsiteY329" fmla="*/ 5616803 h 6858000"/>
              <a:gd name="connsiteX330" fmla="*/ 3989559 w 7472601"/>
              <a:gd name="connsiteY330" fmla="*/ 6145945 h 6858000"/>
              <a:gd name="connsiteX331" fmla="*/ 3939824 w 7472601"/>
              <a:gd name="connsiteY331" fmla="*/ 6066900 h 6858000"/>
              <a:gd name="connsiteX332" fmla="*/ 4584537 w 7472601"/>
              <a:gd name="connsiteY332" fmla="*/ 5324826 h 6858000"/>
              <a:gd name="connsiteX333" fmla="*/ 5037105 w 7472601"/>
              <a:gd name="connsiteY333" fmla="*/ 5088765 h 6858000"/>
              <a:gd name="connsiteX334" fmla="*/ 5039930 w 7472601"/>
              <a:gd name="connsiteY334" fmla="*/ 5089585 h 6858000"/>
              <a:gd name="connsiteX335" fmla="*/ 5263764 w 7472601"/>
              <a:gd name="connsiteY335" fmla="*/ 4735525 h 6858000"/>
              <a:gd name="connsiteX336" fmla="*/ 4086300 w 7472601"/>
              <a:gd name="connsiteY336" fmla="*/ 4884599 h 6858000"/>
              <a:gd name="connsiteX337" fmla="*/ 4085485 w 7472601"/>
              <a:gd name="connsiteY337" fmla="*/ 4899070 h 6858000"/>
              <a:gd name="connsiteX338" fmla="*/ 3871915 w 7472601"/>
              <a:gd name="connsiteY338" fmla="*/ 5253645 h 6858000"/>
              <a:gd name="connsiteX339" fmla="*/ 3799374 w 7472601"/>
              <a:gd name="connsiteY339" fmla="*/ 5466127 h 6858000"/>
              <a:gd name="connsiteX340" fmla="*/ 3498850 w 7472601"/>
              <a:gd name="connsiteY340" fmla="*/ 6661888 h 6858000"/>
              <a:gd name="connsiteX341" fmla="*/ 3399216 w 7472601"/>
              <a:gd name="connsiteY341" fmla="*/ 6858000 h 6858000"/>
              <a:gd name="connsiteX342" fmla="*/ 3303688 w 7472601"/>
              <a:gd name="connsiteY342" fmla="*/ 6858000 h 6858000"/>
              <a:gd name="connsiteX343" fmla="*/ 3391774 w 7472601"/>
              <a:gd name="connsiteY343" fmla="*/ 6697181 h 6858000"/>
              <a:gd name="connsiteX344" fmla="*/ 3735540 w 7472601"/>
              <a:gd name="connsiteY344" fmla="*/ 5546923 h 6858000"/>
              <a:gd name="connsiteX345" fmla="*/ 3729438 w 7472601"/>
              <a:gd name="connsiteY345" fmla="*/ 5569058 h 6858000"/>
              <a:gd name="connsiteX346" fmla="*/ 3707782 w 7472601"/>
              <a:gd name="connsiteY346" fmla="*/ 5644908 h 6858000"/>
              <a:gd name="connsiteX347" fmla="*/ 3583827 w 7472601"/>
              <a:gd name="connsiteY347" fmla="*/ 6039215 h 6858000"/>
              <a:gd name="connsiteX348" fmla="*/ 3547861 w 7472601"/>
              <a:gd name="connsiteY348" fmla="*/ 6129609 h 6858000"/>
              <a:gd name="connsiteX349" fmla="*/ 3490905 w 7472601"/>
              <a:gd name="connsiteY349" fmla="*/ 6277660 h 6858000"/>
              <a:gd name="connsiteX350" fmla="*/ 3455859 w 7472601"/>
              <a:gd name="connsiteY350" fmla="*/ 6391301 h 6858000"/>
              <a:gd name="connsiteX351" fmla="*/ 3429112 w 7472601"/>
              <a:gd name="connsiteY351" fmla="*/ 6479469 h 6858000"/>
              <a:gd name="connsiteX352" fmla="*/ 3304862 w 7472601"/>
              <a:gd name="connsiteY352" fmla="*/ 6796476 h 6858000"/>
              <a:gd name="connsiteX353" fmla="*/ 3276071 w 7472601"/>
              <a:gd name="connsiteY353" fmla="*/ 6858000 h 6858000"/>
              <a:gd name="connsiteX354" fmla="*/ 3240805 w 7472601"/>
              <a:gd name="connsiteY354" fmla="*/ 6858000 h 6858000"/>
              <a:gd name="connsiteX355" fmla="*/ 3275917 w 7472601"/>
              <a:gd name="connsiteY355" fmla="*/ 6783192 h 6858000"/>
              <a:gd name="connsiteX356" fmla="*/ 3399358 w 7472601"/>
              <a:gd name="connsiteY356" fmla="*/ 6469011 h 6858000"/>
              <a:gd name="connsiteX357" fmla="*/ 3425650 w 7472601"/>
              <a:gd name="connsiteY357" fmla="*/ 6381333 h 6858000"/>
              <a:gd name="connsiteX358" fmla="*/ 3460661 w 7472601"/>
              <a:gd name="connsiteY358" fmla="*/ 6266763 h 6858000"/>
              <a:gd name="connsiteX359" fmla="*/ 3518021 w 7472601"/>
              <a:gd name="connsiteY359" fmla="*/ 6117298 h 6858000"/>
              <a:gd name="connsiteX360" fmla="*/ 3554035 w 7472601"/>
              <a:gd name="connsiteY360" fmla="*/ 6027832 h 6858000"/>
              <a:gd name="connsiteX361" fmla="*/ 3677174 w 7472601"/>
              <a:gd name="connsiteY361" fmla="*/ 5636351 h 6858000"/>
              <a:gd name="connsiteX362" fmla="*/ 3698819 w 7472601"/>
              <a:gd name="connsiteY362" fmla="*/ 5560503 h 6858000"/>
              <a:gd name="connsiteX363" fmla="*/ 3702094 w 7472601"/>
              <a:gd name="connsiteY363" fmla="*/ 5549194 h 6858000"/>
              <a:gd name="connsiteX364" fmla="*/ 3398355 w 7472601"/>
              <a:gd name="connsiteY364" fmla="*/ 6094603 h 6858000"/>
              <a:gd name="connsiteX365" fmla="*/ 3193941 w 7472601"/>
              <a:gd name="connsiteY365" fmla="*/ 6798775 h 6858000"/>
              <a:gd name="connsiteX366" fmla="*/ 3184140 w 7472601"/>
              <a:gd name="connsiteY366" fmla="*/ 6858000 h 6858000"/>
              <a:gd name="connsiteX367" fmla="*/ 3099978 w 7472601"/>
              <a:gd name="connsiteY367" fmla="*/ 6858000 h 6858000"/>
              <a:gd name="connsiteX368" fmla="*/ 3101556 w 7472601"/>
              <a:gd name="connsiteY368" fmla="*/ 6843337 h 6858000"/>
              <a:gd name="connsiteX369" fmla="*/ 3370162 w 7472601"/>
              <a:gd name="connsiteY369" fmla="*/ 5785550 h 6858000"/>
              <a:gd name="connsiteX370" fmla="*/ 3746477 w 7472601"/>
              <a:gd name="connsiteY370" fmla="*/ 5377889 h 6858000"/>
              <a:gd name="connsiteX371" fmla="*/ 3863399 w 7472601"/>
              <a:gd name="connsiteY371" fmla="*/ 5087257 h 6858000"/>
              <a:gd name="connsiteX372" fmla="*/ 3968712 w 7472601"/>
              <a:gd name="connsiteY372" fmla="*/ 4913989 h 6858000"/>
              <a:gd name="connsiteX373" fmla="*/ 2792390 w 7472601"/>
              <a:gd name="connsiteY373" fmla="*/ 5382974 h 6858000"/>
              <a:gd name="connsiteX374" fmla="*/ 2714982 w 7472601"/>
              <a:gd name="connsiteY374" fmla="*/ 5427051 h 6858000"/>
              <a:gd name="connsiteX375" fmla="*/ 2813361 w 7472601"/>
              <a:gd name="connsiteY375" fmla="*/ 6023912 h 6858000"/>
              <a:gd name="connsiteX376" fmla="*/ 2688430 w 7472601"/>
              <a:gd name="connsiteY376" fmla="*/ 6801564 h 6858000"/>
              <a:gd name="connsiteX377" fmla="*/ 2629626 w 7472601"/>
              <a:gd name="connsiteY377" fmla="*/ 6763394 h 6858000"/>
              <a:gd name="connsiteX378" fmla="*/ 2565328 w 7472601"/>
              <a:gd name="connsiteY378" fmla="*/ 5516399 h 6858000"/>
              <a:gd name="connsiteX379" fmla="*/ 1922999 w 7472601"/>
              <a:gd name="connsiteY379" fmla="*/ 5980343 h 6858000"/>
              <a:gd name="connsiteX380" fmla="*/ 1950261 w 7472601"/>
              <a:gd name="connsiteY380" fmla="*/ 6405858 h 6858000"/>
              <a:gd name="connsiteX381" fmla="*/ 2365554 w 7472601"/>
              <a:gd name="connsiteY381" fmla="*/ 6759107 h 6858000"/>
              <a:gd name="connsiteX382" fmla="*/ 2424142 w 7472601"/>
              <a:gd name="connsiteY382" fmla="*/ 6858000 h 6858000"/>
              <a:gd name="connsiteX383" fmla="*/ 2395994 w 7472601"/>
              <a:gd name="connsiteY383" fmla="*/ 6858000 h 6858000"/>
              <a:gd name="connsiteX384" fmla="*/ 2392863 w 7472601"/>
              <a:gd name="connsiteY384" fmla="*/ 6852964 h 6858000"/>
              <a:gd name="connsiteX385" fmla="*/ 2017589 w 7472601"/>
              <a:gd name="connsiteY385" fmla="*/ 6493982 h 6858000"/>
              <a:gd name="connsiteX386" fmla="*/ 2147336 w 7472601"/>
              <a:gd name="connsiteY386" fmla="*/ 6594052 h 6858000"/>
              <a:gd name="connsiteX387" fmla="*/ 2207047 w 7472601"/>
              <a:gd name="connsiteY387" fmla="*/ 6654540 h 6858000"/>
              <a:gd name="connsiteX388" fmla="*/ 2299106 w 7472601"/>
              <a:gd name="connsiteY388" fmla="*/ 6778931 h 6858000"/>
              <a:gd name="connsiteX389" fmla="*/ 2314430 w 7472601"/>
              <a:gd name="connsiteY389" fmla="*/ 6801144 h 6858000"/>
              <a:gd name="connsiteX390" fmla="*/ 2352406 w 7472601"/>
              <a:gd name="connsiteY390" fmla="*/ 6858000 h 6858000"/>
              <a:gd name="connsiteX391" fmla="*/ 2314492 w 7472601"/>
              <a:gd name="connsiteY391" fmla="*/ 6858000 h 6858000"/>
              <a:gd name="connsiteX392" fmla="*/ 2288095 w 7472601"/>
              <a:gd name="connsiteY392" fmla="*/ 6818030 h 6858000"/>
              <a:gd name="connsiteX393" fmla="*/ 2272768 w 7472601"/>
              <a:gd name="connsiteY393" fmla="*/ 6795822 h 6858000"/>
              <a:gd name="connsiteX394" fmla="*/ 2182715 w 7472601"/>
              <a:gd name="connsiteY394" fmla="*/ 6675071 h 6858000"/>
              <a:gd name="connsiteX395" fmla="*/ 2032061 w 7472601"/>
              <a:gd name="connsiteY395" fmla="*/ 6541380 h 6858000"/>
              <a:gd name="connsiteX396" fmla="*/ 2257220 w 7472601"/>
              <a:gd name="connsiteY396" fmla="*/ 6826257 h 6858000"/>
              <a:gd name="connsiteX397" fmla="*/ 2281324 w 7472601"/>
              <a:gd name="connsiteY397" fmla="*/ 6858000 h 6858000"/>
              <a:gd name="connsiteX398" fmla="*/ 2242860 w 7472601"/>
              <a:gd name="connsiteY398" fmla="*/ 6858000 h 6858000"/>
              <a:gd name="connsiteX399" fmla="*/ 2232818 w 7472601"/>
              <a:gd name="connsiteY399" fmla="*/ 6844926 h 6858000"/>
              <a:gd name="connsiteX400" fmla="*/ 1990172 w 7472601"/>
              <a:gd name="connsiteY400" fmla="*/ 6542121 h 6858000"/>
              <a:gd name="connsiteX401" fmla="*/ 2124090 w 7472601"/>
              <a:gd name="connsiteY401" fmla="*/ 6761017 h 6858000"/>
              <a:gd name="connsiteX402" fmla="*/ 2200380 w 7472601"/>
              <a:gd name="connsiteY402" fmla="*/ 6858000 h 6858000"/>
              <a:gd name="connsiteX403" fmla="*/ 2147507 w 7472601"/>
              <a:gd name="connsiteY403" fmla="*/ 6858000 h 6858000"/>
              <a:gd name="connsiteX404" fmla="*/ 2070668 w 7472601"/>
              <a:gd name="connsiteY404" fmla="*/ 6761520 h 6858000"/>
              <a:gd name="connsiteX405" fmla="*/ 1975142 w 7472601"/>
              <a:gd name="connsiteY405" fmla="*/ 6585570 h 6858000"/>
              <a:gd name="connsiteX406" fmla="*/ 2050035 w 7472601"/>
              <a:gd name="connsiteY406" fmla="*/ 6813345 h 6858000"/>
              <a:gd name="connsiteX407" fmla="*/ 2063025 w 7472601"/>
              <a:gd name="connsiteY407" fmla="*/ 6858000 h 6858000"/>
              <a:gd name="connsiteX408" fmla="*/ 2021675 w 7472601"/>
              <a:gd name="connsiteY408" fmla="*/ 6858000 h 6858000"/>
              <a:gd name="connsiteX409" fmla="*/ 2019308 w 7472601"/>
              <a:gd name="connsiteY409" fmla="*/ 6847118 h 6858000"/>
              <a:gd name="connsiteX410" fmla="*/ 1938835 w 7472601"/>
              <a:gd name="connsiteY410" fmla="*/ 6551160 h 6858000"/>
              <a:gd name="connsiteX411" fmla="*/ 1953230 w 7472601"/>
              <a:gd name="connsiteY411" fmla="*/ 6759699 h 6858000"/>
              <a:gd name="connsiteX412" fmla="*/ 1956763 w 7472601"/>
              <a:gd name="connsiteY412" fmla="*/ 6778191 h 6858000"/>
              <a:gd name="connsiteX413" fmla="*/ 1967925 w 7472601"/>
              <a:gd name="connsiteY413" fmla="*/ 6858000 h 6858000"/>
              <a:gd name="connsiteX414" fmla="*/ 1936622 w 7472601"/>
              <a:gd name="connsiteY414" fmla="*/ 6858000 h 6858000"/>
              <a:gd name="connsiteX415" fmla="*/ 1926261 w 7472601"/>
              <a:gd name="connsiteY415" fmla="*/ 6784064 h 6858000"/>
              <a:gd name="connsiteX416" fmla="*/ 1922724 w 7472601"/>
              <a:gd name="connsiteY416" fmla="*/ 6765577 h 6858000"/>
              <a:gd name="connsiteX417" fmla="*/ 1904650 w 7472601"/>
              <a:gd name="connsiteY417" fmla="*/ 6639616 h 6858000"/>
              <a:gd name="connsiteX418" fmla="*/ 1885273 w 7472601"/>
              <a:gd name="connsiteY418" fmla="*/ 6858000 h 6858000"/>
              <a:gd name="connsiteX419" fmla="*/ 1854363 w 7472601"/>
              <a:gd name="connsiteY419" fmla="*/ 6858000 h 6858000"/>
              <a:gd name="connsiteX420" fmla="*/ 1880391 w 7472601"/>
              <a:gd name="connsiteY420" fmla="*/ 6603796 h 6858000"/>
              <a:gd name="connsiteX421" fmla="*/ 1818273 w 7472601"/>
              <a:gd name="connsiteY421" fmla="*/ 6715729 h 6858000"/>
              <a:gd name="connsiteX422" fmla="*/ 1794691 w 7472601"/>
              <a:gd name="connsiteY422" fmla="*/ 6843239 h 6858000"/>
              <a:gd name="connsiteX423" fmla="*/ 1794914 w 7472601"/>
              <a:gd name="connsiteY423" fmla="*/ 6858000 h 6858000"/>
              <a:gd name="connsiteX424" fmla="*/ 1746128 w 7472601"/>
              <a:gd name="connsiteY424" fmla="*/ 6858000 h 6858000"/>
              <a:gd name="connsiteX425" fmla="*/ 1753934 w 7472601"/>
              <a:gd name="connsiteY425" fmla="*/ 6724796 h 6858000"/>
              <a:gd name="connsiteX426" fmla="*/ 1792053 w 7472601"/>
              <a:gd name="connsiteY426" fmla="*/ 6572396 h 6858000"/>
              <a:gd name="connsiteX427" fmla="*/ 1862248 w 7472601"/>
              <a:gd name="connsiteY427" fmla="*/ 6266397 h 6858000"/>
              <a:gd name="connsiteX428" fmla="*/ 1862250 w 7472601"/>
              <a:gd name="connsiteY428" fmla="*/ 6033531 h 6858000"/>
              <a:gd name="connsiteX429" fmla="*/ 1211999 w 7472601"/>
              <a:gd name="connsiteY429" fmla="*/ 6683610 h 6858000"/>
              <a:gd name="connsiteX430" fmla="*/ 1213266 w 7472601"/>
              <a:gd name="connsiteY430" fmla="*/ 6691947 h 6858000"/>
              <a:gd name="connsiteX431" fmla="*/ 1203370 w 7472601"/>
              <a:gd name="connsiteY431" fmla="*/ 6850676 h 6858000"/>
              <a:gd name="connsiteX432" fmla="*/ 1203671 w 7472601"/>
              <a:gd name="connsiteY432" fmla="*/ 6858000 h 6858000"/>
              <a:gd name="connsiteX433" fmla="*/ 1143180 w 7472601"/>
              <a:gd name="connsiteY433" fmla="*/ 6858000 h 6858000"/>
              <a:gd name="connsiteX434" fmla="*/ 1142176 w 7472601"/>
              <a:gd name="connsiteY434" fmla="*/ 6766045 h 6858000"/>
              <a:gd name="connsiteX435" fmla="*/ 1067484 w 7472601"/>
              <a:gd name="connsiteY435" fmla="*/ 6858000 h 6858000"/>
              <a:gd name="connsiteX436" fmla="*/ 953928 w 7472601"/>
              <a:gd name="connsiteY436" fmla="*/ 6858000 h 6858000"/>
              <a:gd name="connsiteX437" fmla="*/ 959715 w 7472601"/>
              <a:gd name="connsiteY437" fmla="*/ 6850185 h 6858000"/>
              <a:gd name="connsiteX438" fmla="*/ 1483788 w 7472601"/>
              <a:gd name="connsiteY438" fmla="*/ 6259174 h 6858000"/>
              <a:gd name="connsiteX439" fmla="*/ 1100671 w 7472601"/>
              <a:gd name="connsiteY439" fmla="*/ 6252137 h 6858000"/>
              <a:gd name="connsiteX440" fmla="*/ 1090144 w 7472601"/>
              <a:gd name="connsiteY440" fmla="*/ 6256748 h 6858000"/>
              <a:gd name="connsiteX441" fmla="*/ 1095872 w 7472601"/>
              <a:gd name="connsiteY441" fmla="*/ 6271892 h 6858000"/>
              <a:gd name="connsiteX442" fmla="*/ 262785 w 7472601"/>
              <a:gd name="connsiteY442" fmla="*/ 6845450 h 6858000"/>
              <a:gd name="connsiteX443" fmla="*/ 209968 w 7472601"/>
              <a:gd name="connsiteY443" fmla="*/ 6770713 h 6858000"/>
              <a:gd name="connsiteX444" fmla="*/ 873460 w 7472601"/>
              <a:gd name="connsiteY444" fmla="*/ 6253768 h 6858000"/>
              <a:gd name="connsiteX445" fmla="*/ 192686 w 7472601"/>
              <a:gd name="connsiteY445" fmla="*/ 5849257 h 6858000"/>
              <a:gd name="connsiteX446" fmla="*/ 4696 w 7472601"/>
              <a:gd name="connsiteY446" fmla="*/ 5697668 h 6858000"/>
              <a:gd name="connsiteX447" fmla="*/ 0 w 7472601"/>
              <a:gd name="connsiteY447" fmla="*/ 5689984 h 6858000"/>
              <a:gd name="connsiteX448" fmla="*/ 0 w 7472601"/>
              <a:gd name="connsiteY448" fmla="*/ 5513472 h 6858000"/>
              <a:gd name="connsiteX449" fmla="*/ 174101 w 7472601"/>
              <a:gd name="connsiteY449" fmla="*/ 5620277 h 6858000"/>
              <a:gd name="connsiteX450" fmla="*/ 891800 w 7472601"/>
              <a:gd name="connsiteY450" fmla="*/ 6036935 h 6858000"/>
              <a:gd name="connsiteX451" fmla="*/ 1072219 w 7472601"/>
              <a:gd name="connsiteY451" fmla="*/ 6169443 h 6858000"/>
              <a:gd name="connsiteX452" fmla="*/ 1074117 w 7472601"/>
              <a:gd name="connsiteY452" fmla="*/ 6170301 h 6858000"/>
              <a:gd name="connsiteX453" fmla="*/ 1083114 w 7472601"/>
              <a:gd name="connsiteY453" fmla="*/ 6174131 h 6858000"/>
              <a:gd name="connsiteX454" fmla="*/ 1543010 w 7472601"/>
              <a:gd name="connsiteY454" fmla="*/ 6191140 h 6858000"/>
              <a:gd name="connsiteX455" fmla="*/ 1551080 w 7472601"/>
              <a:gd name="connsiteY455" fmla="*/ 6195006 h 6858000"/>
              <a:gd name="connsiteX456" fmla="*/ 2345443 w 7472601"/>
              <a:gd name="connsiteY456" fmla="*/ 5549882 h 6858000"/>
              <a:gd name="connsiteX457" fmla="*/ 1721499 w 7472601"/>
              <a:gd name="connsiteY457" fmla="*/ 5599969 h 6858000"/>
              <a:gd name="connsiteX458" fmla="*/ 767716 w 7472601"/>
              <a:gd name="connsiteY458" fmla="*/ 5472768 h 6858000"/>
              <a:gd name="connsiteX459" fmla="*/ 722147 w 7472601"/>
              <a:gd name="connsiteY459" fmla="*/ 5393091 h 6858000"/>
              <a:gd name="connsiteX460" fmla="*/ 1485552 w 7472601"/>
              <a:gd name="connsiteY460" fmla="*/ 5313202 h 6858000"/>
              <a:gd name="connsiteX461" fmla="*/ 2143004 w 7472601"/>
              <a:gd name="connsiteY461" fmla="*/ 5402420 h 6858000"/>
              <a:gd name="connsiteX462" fmla="*/ 1933391 w 7472601"/>
              <a:gd name="connsiteY462" fmla="*/ 5156971 h 6858000"/>
              <a:gd name="connsiteX463" fmla="*/ 1827118 w 7472601"/>
              <a:gd name="connsiteY463" fmla="*/ 4968410 h 6858000"/>
              <a:gd name="connsiteX464" fmla="*/ 1837349 w 7472601"/>
              <a:gd name="connsiteY464" fmla="*/ 4956357 h 6858000"/>
              <a:gd name="connsiteX465" fmla="*/ 2162835 w 7472601"/>
              <a:gd name="connsiteY465" fmla="*/ 5187853 h 6858000"/>
              <a:gd name="connsiteX466" fmla="*/ 2257167 w 7472601"/>
              <a:gd name="connsiteY466" fmla="*/ 5462123 h 6858000"/>
              <a:gd name="connsiteX467" fmla="*/ 2261598 w 7472601"/>
              <a:gd name="connsiteY467" fmla="*/ 5467998 h 6858000"/>
              <a:gd name="connsiteX468" fmla="*/ 2437177 w 7472601"/>
              <a:gd name="connsiteY468" fmla="*/ 5479608 h 6858000"/>
              <a:gd name="connsiteX469" fmla="*/ 2445247 w 7472601"/>
              <a:gd name="connsiteY469" fmla="*/ 5483476 h 6858000"/>
              <a:gd name="connsiteX470" fmla="*/ 2743626 w 7472601"/>
              <a:gd name="connsiteY470" fmla="*/ 5304819 h 6858000"/>
              <a:gd name="connsiteX471" fmla="*/ 3048102 w 7472601"/>
              <a:gd name="connsiteY471" fmla="*/ 5150595 h 6858000"/>
              <a:gd name="connsiteX472" fmla="*/ 1799414 w 7472601"/>
              <a:gd name="connsiteY472" fmla="*/ 4694732 h 6858000"/>
              <a:gd name="connsiteX473" fmla="*/ 1771735 w 7472601"/>
              <a:gd name="connsiteY473" fmla="*/ 4619929 h 6858000"/>
              <a:gd name="connsiteX474" fmla="*/ 3104273 w 7472601"/>
              <a:gd name="connsiteY474" fmla="*/ 5076159 h 6858000"/>
              <a:gd name="connsiteX475" fmla="*/ 3113245 w 7472601"/>
              <a:gd name="connsiteY475" fmla="*/ 5090705 h 6858000"/>
              <a:gd name="connsiteX476" fmla="*/ 3126294 w 7472601"/>
              <a:gd name="connsiteY476" fmla="*/ 5114400 h 6858000"/>
              <a:gd name="connsiteX477" fmla="*/ 3937433 w 7472601"/>
              <a:gd name="connsiteY477" fmla="*/ 4830473 h 6858000"/>
              <a:gd name="connsiteX478" fmla="*/ 3590475 w 7472601"/>
              <a:gd name="connsiteY478" fmla="*/ 4597974 h 6858000"/>
              <a:gd name="connsiteX479" fmla="*/ 3100264 w 7472601"/>
              <a:gd name="connsiteY479" fmla="*/ 4579845 h 6858000"/>
              <a:gd name="connsiteX480" fmla="*/ 2183576 w 7472601"/>
              <a:gd name="connsiteY480" fmla="*/ 4227150 h 6858000"/>
              <a:gd name="connsiteX481" fmla="*/ 2151029 w 7472601"/>
              <a:gd name="connsiteY481" fmla="*/ 4146947 h 6858000"/>
              <a:gd name="connsiteX482" fmla="*/ 3563434 w 7472601"/>
              <a:gd name="connsiteY482" fmla="*/ 4469115 h 6858000"/>
              <a:gd name="connsiteX483" fmla="*/ 3177952 w 7472601"/>
              <a:gd name="connsiteY483" fmla="*/ 3657386 h 6858000"/>
              <a:gd name="connsiteX484" fmla="*/ 3189263 w 7472601"/>
              <a:gd name="connsiteY484" fmla="*/ 3625726 h 6858000"/>
              <a:gd name="connsiteX485" fmla="*/ 3560912 w 7472601"/>
              <a:gd name="connsiteY485" fmla="*/ 4079863 h 6858000"/>
              <a:gd name="connsiteX486" fmla="*/ 3626636 w 7472601"/>
              <a:gd name="connsiteY486" fmla="*/ 4512230 h 6858000"/>
              <a:gd name="connsiteX487" fmla="*/ 3653088 w 7472601"/>
              <a:gd name="connsiteY487" fmla="*/ 4521417 h 6858000"/>
              <a:gd name="connsiteX488" fmla="*/ 3988128 w 7472601"/>
              <a:gd name="connsiteY488" fmla="*/ 4817267 h 6858000"/>
              <a:gd name="connsiteX489" fmla="*/ 4830582 w 7472601"/>
              <a:gd name="connsiteY489" fmla="*/ 4676000 h 6858000"/>
              <a:gd name="connsiteX490" fmla="*/ 4830100 w 7472601"/>
              <a:gd name="connsiteY490" fmla="*/ 4675554 h 6858000"/>
              <a:gd name="connsiteX491" fmla="*/ 4036318 w 7472601"/>
              <a:gd name="connsiteY491" fmla="*/ 4147013 h 6858000"/>
              <a:gd name="connsiteX492" fmla="*/ 3432098 w 7472601"/>
              <a:gd name="connsiteY492" fmla="*/ 3537312 h 6858000"/>
              <a:gd name="connsiteX493" fmla="*/ 3446761 w 7472601"/>
              <a:gd name="connsiteY493" fmla="*/ 3461278 h 6858000"/>
              <a:gd name="connsiteX494" fmla="*/ 4419733 w 7472601"/>
              <a:gd name="connsiteY494" fmla="*/ 3963555 h 6858000"/>
              <a:gd name="connsiteX495" fmla="*/ 4781371 w 7472601"/>
              <a:gd name="connsiteY495" fmla="*/ 4458604 h 6858000"/>
              <a:gd name="connsiteX496" fmla="*/ 4780440 w 7472601"/>
              <a:gd name="connsiteY496" fmla="*/ 4470290 h 6858000"/>
              <a:gd name="connsiteX497" fmla="*/ 4898954 w 7472601"/>
              <a:gd name="connsiteY497" fmla="*/ 4662092 h 6858000"/>
              <a:gd name="connsiteX498" fmla="*/ 4900699 w 7472601"/>
              <a:gd name="connsiteY498" fmla="*/ 4670867 h 6858000"/>
              <a:gd name="connsiteX499" fmla="*/ 5714511 w 7472601"/>
              <a:gd name="connsiteY499" fmla="*/ 4663483 h 6858000"/>
              <a:gd name="connsiteX500" fmla="*/ 5464793 w 7472601"/>
              <a:gd name="connsiteY500" fmla="*/ 4393556 h 6858000"/>
              <a:gd name="connsiteX501" fmla="*/ 5461897 w 7472601"/>
              <a:gd name="connsiteY501" fmla="*/ 4390879 h 6858000"/>
              <a:gd name="connsiteX502" fmla="*/ 4294126 w 7472601"/>
              <a:gd name="connsiteY502" fmla="*/ 3303048 h 6858000"/>
              <a:gd name="connsiteX503" fmla="*/ 4305321 w 7472601"/>
              <a:gd name="connsiteY503" fmla="*/ 3256953 h 6858000"/>
              <a:gd name="connsiteX504" fmla="*/ 4949299 w 7472601"/>
              <a:gd name="connsiteY504" fmla="*/ 3766336 h 6858000"/>
              <a:gd name="connsiteX505" fmla="*/ 5291452 w 7472601"/>
              <a:gd name="connsiteY505" fmla="*/ 4076801 h 6858000"/>
              <a:gd name="connsiteX506" fmla="*/ 5434998 w 7472601"/>
              <a:gd name="connsiteY506" fmla="*/ 4254100 h 6858000"/>
              <a:gd name="connsiteX507" fmla="*/ 5351015 w 7472601"/>
              <a:gd name="connsiteY507" fmla="*/ 3760989 h 6858000"/>
              <a:gd name="connsiteX508" fmla="*/ 5413780 w 7472601"/>
              <a:gd name="connsiteY508" fmla="*/ 2966265 h 6858000"/>
              <a:gd name="connsiteX509" fmla="*/ 5425627 w 7472601"/>
              <a:gd name="connsiteY509" fmla="*/ 2954192 h 6858000"/>
              <a:gd name="connsiteX510" fmla="*/ 6604735 w 7472601"/>
              <a:gd name="connsiteY510" fmla="*/ 2041381 h 6858000"/>
              <a:gd name="connsiteX511" fmla="*/ 7204487 w 7472601"/>
              <a:gd name="connsiteY511" fmla="*/ 2742112 h 6858000"/>
              <a:gd name="connsiteX512" fmla="*/ 7131592 w 7472601"/>
              <a:gd name="connsiteY512" fmla="*/ 2672096 h 6858000"/>
              <a:gd name="connsiteX513" fmla="*/ 6996344 w 7472601"/>
              <a:gd name="connsiteY513" fmla="*/ 2518310 h 6858000"/>
              <a:gd name="connsiteX514" fmla="*/ 6735495 w 7472601"/>
              <a:gd name="connsiteY514" fmla="*/ 2196890 h 6858000"/>
              <a:gd name="connsiteX515" fmla="*/ 6721901 w 7472601"/>
              <a:gd name="connsiteY515" fmla="*/ 2179274 h 6858000"/>
              <a:gd name="connsiteX516" fmla="*/ 6604735 w 7472601"/>
              <a:gd name="connsiteY516" fmla="*/ 2041381 h 6858000"/>
              <a:gd name="connsiteX517" fmla="*/ 6591670 w 7472601"/>
              <a:gd name="connsiteY517" fmla="*/ 1988277 h 6858000"/>
              <a:gd name="connsiteX518" fmla="*/ 6747349 w 7472601"/>
              <a:gd name="connsiteY518" fmla="*/ 2160069 h 6858000"/>
              <a:gd name="connsiteX519" fmla="*/ 6760943 w 7472601"/>
              <a:gd name="connsiteY519" fmla="*/ 2177686 h 6858000"/>
              <a:gd name="connsiteX520" fmla="*/ 7021065 w 7472601"/>
              <a:gd name="connsiteY520" fmla="*/ 2498102 h 6858000"/>
              <a:gd name="connsiteX521" fmla="*/ 7155223 w 7472601"/>
              <a:gd name="connsiteY521" fmla="*/ 2650386 h 6858000"/>
              <a:gd name="connsiteX522" fmla="*/ 7203167 w 7472601"/>
              <a:gd name="connsiteY522" fmla="*/ 2697288 h 6858000"/>
              <a:gd name="connsiteX523" fmla="*/ 6937703 w 7472601"/>
              <a:gd name="connsiteY523" fmla="*/ 2321981 h 6858000"/>
              <a:gd name="connsiteX524" fmla="*/ 6591670 w 7472601"/>
              <a:gd name="connsiteY524" fmla="*/ 1988277 h 6858000"/>
              <a:gd name="connsiteX525" fmla="*/ 5798671 w 7472601"/>
              <a:gd name="connsiteY525" fmla="*/ 1981601 h 6858000"/>
              <a:gd name="connsiteX526" fmla="*/ 5754709 w 7472601"/>
              <a:gd name="connsiteY526" fmla="*/ 2071454 h 6858000"/>
              <a:gd name="connsiteX527" fmla="*/ 5763044 w 7472601"/>
              <a:gd name="connsiteY527" fmla="*/ 2842206 h 6858000"/>
              <a:gd name="connsiteX528" fmla="*/ 5764974 w 7472601"/>
              <a:gd name="connsiteY528" fmla="*/ 2799609 h 6858000"/>
              <a:gd name="connsiteX529" fmla="*/ 5767665 w 7472601"/>
              <a:gd name="connsiteY529" fmla="*/ 2666409 h 6858000"/>
              <a:gd name="connsiteX530" fmla="*/ 5763055 w 7472601"/>
              <a:gd name="connsiteY530" fmla="*/ 2579705 h 6858000"/>
              <a:gd name="connsiteX531" fmla="*/ 5758079 w 7472601"/>
              <a:gd name="connsiteY531" fmla="*/ 2492508 h 6858000"/>
              <a:gd name="connsiteX532" fmla="*/ 5779325 w 7472601"/>
              <a:gd name="connsiteY532" fmla="*/ 2197069 h 6858000"/>
              <a:gd name="connsiteX533" fmla="*/ 5798671 w 7472601"/>
              <a:gd name="connsiteY533" fmla="*/ 1981601 h 6858000"/>
              <a:gd name="connsiteX534" fmla="*/ 5829202 w 7472601"/>
              <a:gd name="connsiteY534" fmla="*/ 1971679 h 6858000"/>
              <a:gd name="connsiteX535" fmla="*/ 5809558 w 7472601"/>
              <a:gd name="connsiteY535" fmla="*/ 2198043 h 6858000"/>
              <a:gd name="connsiteX536" fmla="*/ 5788653 w 7472601"/>
              <a:gd name="connsiteY536" fmla="*/ 2489430 h 6858000"/>
              <a:gd name="connsiteX537" fmla="*/ 5793439 w 7472601"/>
              <a:gd name="connsiteY537" fmla="*/ 2575235 h 6858000"/>
              <a:gd name="connsiteX538" fmla="*/ 5796837 w 7472601"/>
              <a:gd name="connsiteY538" fmla="*/ 2637633 h 6858000"/>
              <a:gd name="connsiteX539" fmla="*/ 5818614 w 7472601"/>
              <a:gd name="connsiteY539" fmla="*/ 2473055 h 6858000"/>
              <a:gd name="connsiteX540" fmla="*/ 5829202 w 7472601"/>
              <a:gd name="connsiteY540" fmla="*/ 1971679 h 6858000"/>
              <a:gd name="connsiteX541" fmla="*/ 5911389 w 7472601"/>
              <a:gd name="connsiteY541" fmla="*/ 1898371 h 6858000"/>
              <a:gd name="connsiteX542" fmla="*/ 6237627 w 7472601"/>
              <a:gd name="connsiteY542" fmla="*/ 2231921 h 6858000"/>
              <a:gd name="connsiteX543" fmla="*/ 5911389 w 7472601"/>
              <a:gd name="connsiteY543" fmla="*/ 1898371 h 6858000"/>
              <a:gd name="connsiteX544" fmla="*/ 6944437 w 7472601"/>
              <a:gd name="connsiteY544" fmla="*/ 1575402 h 6858000"/>
              <a:gd name="connsiteX545" fmla="*/ 6304730 w 7472601"/>
              <a:gd name="connsiteY545" fmla="*/ 1766654 h 6858000"/>
              <a:gd name="connsiteX546" fmla="*/ 6944437 w 7472601"/>
              <a:gd name="connsiteY546" fmla="*/ 1575402 h 6858000"/>
              <a:gd name="connsiteX547" fmla="*/ 7019523 w 7472601"/>
              <a:gd name="connsiteY547" fmla="*/ 1519450 h 6858000"/>
              <a:gd name="connsiteX548" fmla="*/ 6298091 w 7472601"/>
              <a:gd name="connsiteY548" fmla="*/ 1737122 h 6858000"/>
              <a:gd name="connsiteX549" fmla="*/ 7019523 w 7472601"/>
              <a:gd name="connsiteY549" fmla="*/ 1519450 h 6858000"/>
              <a:gd name="connsiteX550" fmla="*/ 2399523 w 7472601"/>
              <a:gd name="connsiteY550" fmla="*/ 1428234 h 6858000"/>
              <a:gd name="connsiteX551" fmla="*/ 2224982 w 7472601"/>
              <a:gd name="connsiteY551" fmla="*/ 1826201 h 6858000"/>
              <a:gd name="connsiteX552" fmla="*/ 2096099 w 7472601"/>
              <a:gd name="connsiteY552" fmla="*/ 2345900 h 6858000"/>
              <a:gd name="connsiteX553" fmla="*/ 2283317 w 7472601"/>
              <a:gd name="connsiteY553" fmla="*/ 1796925 h 6858000"/>
              <a:gd name="connsiteX554" fmla="*/ 2399523 w 7472601"/>
              <a:gd name="connsiteY554" fmla="*/ 1428234 h 6858000"/>
              <a:gd name="connsiteX555" fmla="*/ 2448558 w 7472601"/>
              <a:gd name="connsiteY555" fmla="*/ 1373435 h 6858000"/>
              <a:gd name="connsiteX556" fmla="*/ 2312521 w 7472601"/>
              <a:gd name="connsiteY556" fmla="*/ 1806140 h 6858000"/>
              <a:gd name="connsiteX557" fmla="*/ 2127533 w 7472601"/>
              <a:gd name="connsiteY557" fmla="*/ 2348380 h 6858000"/>
              <a:gd name="connsiteX558" fmla="*/ 2358080 w 7472601"/>
              <a:gd name="connsiteY558" fmla="*/ 1866134 h 6858000"/>
              <a:gd name="connsiteX559" fmla="*/ 2407436 w 7472601"/>
              <a:gd name="connsiteY559" fmla="*/ 1651070 h 6858000"/>
              <a:gd name="connsiteX560" fmla="*/ 2448558 w 7472601"/>
              <a:gd name="connsiteY560" fmla="*/ 1373435 h 6858000"/>
              <a:gd name="connsiteX561" fmla="*/ 278707 w 7472601"/>
              <a:gd name="connsiteY561" fmla="*/ 1352270 h 6858000"/>
              <a:gd name="connsiteX562" fmla="*/ 321570 w 7472601"/>
              <a:gd name="connsiteY562" fmla="*/ 1861610 h 6858000"/>
              <a:gd name="connsiteX563" fmla="*/ 294281 w 7472601"/>
              <a:gd name="connsiteY563" fmla="*/ 1440658 h 6858000"/>
              <a:gd name="connsiteX564" fmla="*/ 278707 w 7472601"/>
              <a:gd name="connsiteY564" fmla="*/ 1352270 h 6858000"/>
              <a:gd name="connsiteX565" fmla="*/ 1423821 w 7472601"/>
              <a:gd name="connsiteY565" fmla="*/ 1351958 h 6858000"/>
              <a:gd name="connsiteX566" fmla="*/ 1638521 w 7472601"/>
              <a:gd name="connsiteY566" fmla="*/ 1908470 h 6858000"/>
              <a:gd name="connsiteX567" fmla="*/ 1754199 w 7472601"/>
              <a:gd name="connsiteY567" fmla="*/ 2149284 h 6858000"/>
              <a:gd name="connsiteX568" fmla="*/ 1908359 w 7472601"/>
              <a:gd name="connsiteY568" fmla="*/ 2364988 h 6858000"/>
              <a:gd name="connsiteX569" fmla="*/ 1647661 w 7472601"/>
              <a:gd name="connsiteY569" fmla="*/ 1825945 h 6858000"/>
              <a:gd name="connsiteX570" fmla="*/ 1423821 w 7472601"/>
              <a:gd name="connsiteY570" fmla="*/ 1351958 h 6858000"/>
              <a:gd name="connsiteX571" fmla="*/ 1431890 w 7472601"/>
              <a:gd name="connsiteY571" fmla="*/ 1306475 h 6858000"/>
              <a:gd name="connsiteX572" fmla="*/ 1507597 w 7472601"/>
              <a:gd name="connsiteY572" fmla="*/ 1446132 h 6858000"/>
              <a:gd name="connsiteX573" fmla="*/ 1674586 w 7472601"/>
              <a:gd name="connsiteY573" fmla="*/ 1813832 h 6858000"/>
              <a:gd name="connsiteX574" fmla="*/ 1815950 w 7472601"/>
              <a:gd name="connsiteY574" fmla="*/ 2128564 h 6858000"/>
              <a:gd name="connsiteX575" fmla="*/ 1984242 w 7472601"/>
              <a:gd name="connsiteY575" fmla="*/ 2430829 h 6858000"/>
              <a:gd name="connsiteX576" fmla="*/ 2014023 w 7472601"/>
              <a:gd name="connsiteY576" fmla="*/ 2450995 h 6858000"/>
              <a:gd name="connsiteX577" fmla="*/ 1747337 w 7472601"/>
              <a:gd name="connsiteY577" fmla="*/ 1855264 h 6858000"/>
              <a:gd name="connsiteX578" fmla="*/ 1533749 w 7472601"/>
              <a:gd name="connsiteY578" fmla="*/ 1478656 h 6858000"/>
              <a:gd name="connsiteX579" fmla="*/ 1431890 w 7472601"/>
              <a:gd name="connsiteY579" fmla="*/ 1306475 h 6858000"/>
              <a:gd name="connsiteX580" fmla="*/ 5052692 w 7472601"/>
              <a:gd name="connsiteY580" fmla="*/ 1292994 h 6858000"/>
              <a:gd name="connsiteX581" fmla="*/ 5200661 w 7472601"/>
              <a:gd name="connsiteY581" fmla="*/ 1635186 h 6858000"/>
              <a:gd name="connsiteX582" fmla="*/ 5297138 w 7472601"/>
              <a:gd name="connsiteY582" fmla="*/ 1906351 h 6858000"/>
              <a:gd name="connsiteX583" fmla="*/ 5052692 w 7472601"/>
              <a:gd name="connsiteY583" fmla="*/ 1292994 h 6858000"/>
              <a:gd name="connsiteX584" fmla="*/ 5009948 w 7472601"/>
              <a:gd name="connsiteY584" fmla="*/ 1273619 h 6858000"/>
              <a:gd name="connsiteX585" fmla="*/ 5121777 w 7472601"/>
              <a:gd name="connsiteY585" fmla="*/ 1654213 h 6858000"/>
              <a:gd name="connsiteX586" fmla="*/ 5293545 w 7472601"/>
              <a:gd name="connsiteY586" fmla="*/ 2072247 h 6858000"/>
              <a:gd name="connsiteX587" fmla="*/ 5294042 w 7472601"/>
              <a:gd name="connsiteY587" fmla="*/ 2065019 h 6858000"/>
              <a:gd name="connsiteX588" fmla="*/ 5171936 w 7472601"/>
              <a:gd name="connsiteY588" fmla="*/ 1647613 h 6858000"/>
              <a:gd name="connsiteX589" fmla="*/ 5009948 w 7472601"/>
              <a:gd name="connsiteY589" fmla="*/ 1273619 h 6858000"/>
              <a:gd name="connsiteX590" fmla="*/ 655236 w 7472601"/>
              <a:gd name="connsiteY590" fmla="*/ 1268632 h 6858000"/>
              <a:gd name="connsiteX591" fmla="*/ 839521 w 7472601"/>
              <a:gd name="connsiteY591" fmla="*/ 1685315 h 6858000"/>
              <a:gd name="connsiteX592" fmla="*/ 1109416 w 7472601"/>
              <a:gd name="connsiteY592" fmla="*/ 2061663 h 6858000"/>
              <a:gd name="connsiteX593" fmla="*/ 1298300 w 7472601"/>
              <a:gd name="connsiteY593" fmla="*/ 2247742 h 6858000"/>
              <a:gd name="connsiteX594" fmla="*/ 1125871 w 7472601"/>
              <a:gd name="connsiteY594" fmla="*/ 1989513 h 6858000"/>
              <a:gd name="connsiteX595" fmla="*/ 981574 w 7472601"/>
              <a:gd name="connsiteY595" fmla="*/ 1783157 h 6858000"/>
              <a:gd name="connsiteX596" fmla="*/ 922198 w 7472601"/>
              <a:gd name="connsiteY596" fmla="*/ 1677437 h 6858000"/>
              <a:gd name="connsiteX597" fmla="*/ 869293 w 7472601"/>
              <a:gd name="connsiteY597" fmla="*/ 1583214 h 6858000"/>
              <a:gd name="connsiteX598" fmla="*/ 751431 w 7472601"/>
              <a:gd name="connsiteY598" fmla="*/ 1405731 h 6858000"/>
              <a:gd name="connsiteX599" fmla="*/ 655236 w 7472601"/>
              <a:gd name="connsiteY599" fmla="*/ 1268632 h 6858000"/>
              <a:gd name="connsiteX600" fmla="*/ 6516292 w 7472601"/>
              <a:gd name="connsiteY600" fmla="*/ 1263064 h 6858000"/>
              <a:gd name="connsiteX601" fmla="*/ 5736320 w 7472601"/>
              <a:gd name="connsiteY601" fmla="*/ 1501803 h 6858000"/>
              <a:gd name="connsiteX602" fmla="*/ 6516292 w 7472601"/>
              <a:gd name="connsiteY602" fmla="*/ 1263064 h 6858000"/>
              <a:gd name="connsiteX603" fmla="*/ 291466 w 7472601"/>
              <a:gd name="connsiteY603" fmla="*/ 1250369 h 6858000"/>
              <a:gd name="connsiteX604" fmla="*/ 323180 w 7472601"/>
              <a:gd name="connsiteY604" fmla="*/ 1435283 h 6858000"/>
              <a:gd name="connsiteX605" fmla="*/ 349381 w 7472601"/>
              <a:gd name="connsiteY605" fmla="*/ 1875041 h 6858000"/>
              <a:gd name="connsiteX606" fmla="*/ 374363 w 7472601"/>
              <a:gd name="connsiteY606" fmla="*/ 1506494 h 6858000"/>
              <a:gd name="connsiteX607" fmla="*/ 302168 w 7472601"/>
              <a:gd name="connsiteY607" fmla="*/ 1274495 h 6858000"/>
              <a:gd name="connsiteX608" fmla="*/ 291466 w 7472601"/>
              <a:gd name="connsiteY608" fmla="*/ 1250369 h 6858000"/>
              <a:gd name="connsiteX609" fmla="*/ 678222 w 7472601"/>
              <a:gd name="connsiteY609" fmla="*/ 1248670 h 6858000"/>
              <a:gd name="connsiteX610" fmla="*/ 775536 w 7472601"/>
              <a:gd name="connsiteY610" fmla="*/ 1388015 h 6858000"/>
              <a:gd name="connsiteX611" fmla="*/ 894529 w 7472601"/>
              <a:gd name="connsiteY611" fmla="*/ 1567739 h 6858000"/>
              <a:gd name="connsiteX612" fmla="*/ 948000 w 7472601"/>
              <a:gd name="connsiteY612" fmla="*/ 1663088 h 6858000"/>
              <a:gd name="connsiteX613" fmla="*/ 1006812 w 7472601"/>
              <a:gd name="connsiteY613" fmla="*/ 1767683 h 6858000"/>
              <a:gd name="connsiteX614" fmla="*/ 1149133 w 7472601"/>
              <a:gd name="connsiteY614" fmla="*/ 1971513 h 6858000"/>
              <a:gd name="connsiteX615" fmla="*/ 1333952 w 7472601"/>
              <a:gd name="connsiteY615" fmla="*/ 2251620 h 6858000"/>
              <a:gd name="connsiteX616" fmla="*/ 1337329 w 7472601"/>
              <a:gd name="connsiteY616" fmla="*/ 2258350 h 6858000"/>
              <a:gd name="connsiteX617" fmla="*/ 1014726 w 7472601"/>
              <a:gd name="connsiteY617" fmla="*/ 1615556 h 6858000"/>
              <a:gd name="connsiteX618" fmla="*/ 678222 w 7472601"/>
              <a:gd name="connsiteY618" fmla="*/ 1248670 h 6858000"/>
              <a:gd name="connsiteX619" fmla="*/ 6691602 w 7472601"/>
              <a:gd name="connsiteY619" fmla="*/ 1140573 h 6858000"/>
              <a:gd name="connsiteX620" fmla="*/ 6571100 w 7472601"/>
              <a:gd name="connsiteY620" fmla="*/ 1183662 h 6858000"/>
              <a:gd name="connsiteX621" fmla="*/ 6241687 w 7472601"/>
              <a:gd name="connsiteY621" fmla="*/ 1257600 h 6858000"/>
              <a:gd name="connsiteX622" fmla="*/ 5693009 w 7472601"/>
              <a:gd name="connsiteY622" fmla="*/ 1478256 h 6858000"/>
              <a:gd name="connsiteX623" fmla="*/ 6548420 w 7472601"/>
              <a:gd name="connsiteY623" fmla="*/ 1214599 h 6858000"/>
              <a:gd name="connsiteX624" fmla="*/ 6605473 w 7472601"/>
              <a:gd name="connsiteY624" fmla="*/ 1184686 h 6858000"/>
              <a:gd name="connsiteX625" fmla="*/ 6691602 w 7472601"/>
              <a:gd name="connsiteY625" fmla="*/ 1140573 h 6858000"/>
              <a:gd name="connsiteX626" fmla="*/ 4002475 w 7472601"/>
              <a:gd name="connsiteY626" fmla="*/ 1037802 h 6858000"/>
              <a:gd name="connsiteX627" fmla="*/ 4000324 w 7472601"/>
              <a:gd name="connsiteY627" fmla="*/ 1039362 h 6858000"/>
              <a:gd name="connsiteX628" fmla="*/ 4002862 w 7472601"/>
              <a:gd name="connsiteY628" fmla="*/ 1042866 h 6858000"/>
              <a:gd name="connsiteX629" fmla="*/ 4002475 w 7472601"/>
              <a:gd name="connsiteY629" fmla="*/ 1037802 h 6858000"/>
              <a:gd name="connsiteX630" fmla="*/ 506322 w 7472601"/>
              <a:gd name="connsiteY630" fmla="*/ 1020997 h 6858000"/>
              <a:gd name="connsiteX631" fmla="*/ 533068 w 7472601"/>
              <a:gd name="connsiteY631" fmla="*/ 1029409 h 6858000"/>
              <a:gd name="connsiteX632" fmla="*/ 1232525 w 7472601"/>
              <a:gd name="connsiteY632" fmla="*/ 1804675 h 6858000"/>
              <a:gd name="connsiteX633" fmla="*/ 1388858 w 7472601"/>
              <a:gd name="connsiteY633" fmla="*/ 2368011 h 6858000"/>
              <a:gd name="connsiteX634" fmla="*/ 1384098 w 7472601"/>
              <a:gd name="connsiteY634" fmla="*/ 2378125 h 6858000"/>
              <a:gd name="connsiteX635" fmla="*/ 1425393 w 7472601"/>
              <a:gd name="connsiteY635" fmla="*/ 2589124 h 6858000"/>
              <a:gd name="connsiteX636" fmla="*/ 1424001 w 7472601"/>
              <a:gd name="connsiteY636" fmla="*/ 2597541 h 6858000"/>
              <a:gd name="connsiteX637" fmla="*/ 2152729 w 7472601"/>
              <a:gd name="connsiteY637" fmla="*/ 2864487 h 6858000"/>
              <a:gd name="connsiteX638" fmla="*/ 2020609 w 7472601"/>
              <a:gd name="connsiteY638" fmla="*/ 2539671 h 6858000"/>
              <a:gd name="connsiteX639" fmla="*/ 2018920 w 7472601"/>
              <a:gd name="connsiteY639" fmla="*/ 2536309 h 6858000"/>
              <a:gd name="connsiteX640" fmla="*/ 1342441 w 7472601"/>
              <a:gd name="connsiteY640" fmla="*/ 1173017 h 6858000"/>
              <a:gd name="connsiteX641" fmla="*/ 1367925 w 7472601"/>
              <a:gd name="connsiteY641" fmla="*/ 1135648 h 6858000"/>
              <a:gd name="connsiteX642" fmla="*/ 1771401 w 7472601"/>
              <a:gd name="connsiteY642" fmla="*/ 1806673 h 6858000"/>
              <a:gd name="connsiteX643" fmla="*/ 1972385 w 7472601"/>
              <a:gd name="connsiteY643" fmla="*/ 2198735 h 6858000"/>
              <a:gd name="connsiteX644" fmla="*/ 2040892 w 7472601"/>
              <a:gd name="connsiteY644" fmla="*/ 2405205 h 6858000"/>
              <a:gd name="connsiteX645" fmla="*/ 2131689 w 7472601"/>
              <a:gd name="connsiteY645" fmla="*/ 1936926 h 6858000"/>
              <a:gd name="connsiteX646" fmla="*/ 2454820 w 7472601"/>
              <a:gd name="connsiteY646" fmla="*/ 1248808 h 6858000"/>
              <a:gd name="connsiteX647" fmla="*/ 2492512 w 7472601"/>
              <a:gd name="connsiteY647" fmla="*/ 1302920 h 6858000"/>
              <a:gd name="connsiteX648" fmla="*/ 2081216 w 7472601"/>
              <a:gd name="connsiteY648" fmla="*/ 2527513 h 6858000"/>
              <a:gd name="connsiteX649" fmla="*/ 2081211 w 7472601"/>
              <a:gd name="connsiteY649" fmla="*/ 2528916 h 6858000"/>
              <a:gd name="connsiteX650" fmla="*/ 2199067 w 7472601"/>
              <a:gd name="connsiteY650" fmla="*/ 2884061 h 6858000"/>
              <a:gd name="connsiteX651" fmla="*/ 3192586 w 7472601"/>
              <a:gd name="connsiteY651" fmla="*/ 3411496 h 6858000"/>
              <a:gd name="connsiteX652" fmla="*/ 3182620 w 7472601"/>
              <a:gd name="connsiteY652" fmla="*/ 3483279 h 6858000"/>
              <a:gd name="connsiteX653" fmla="*/ 2435119 w 7472601"/>
              <a:gd name="connsiteY653" fmla="*/ 3080173 h 6858000"/>
              <a:gd name="connsiteX654" fmla="*/ 2410152 w 7472601"/>
              <a:gd name="connsiteY654" fmla="*/ 3063751 h 6858000"/>
              <a:gd name="connsiteX655" fmla="*/ 2408099 w 7472601"/>
              <a:gd name="connsiteY655" fmla="*/ 3064403 h 6858000"/>
              <a:gd name="connsiteX656" fmla="*/ 2407218 w 7472601"/>
              <a:gd name="connsiteY656" fmla="*/ 3070324 h 6858000"/>
              <a:gd name="connsiteX657" fmla="*/ 2380138 w 7472601"/>
              <a:gd name="connsiteY657" fmla="*/ 3099341 h 6858000"/>
              <a:gd name="connsiteX658" fmla="*/ 1765923 w 7472601"/>
              <a:gd name="connsiteY658" fmla="*/ 3581043 h 6858000"/>
              <a:gd name="connsiteX659" fmla="*/ 1702258 w 7472601"/>
              <a:gd name="connsiteY659" fmla="*/ 3612286 h 6858000"/>
              <a:gd name="connsiteX660" fmla="*/ 1538370 w 7472601"/>
              <a:gd name="connsiteY660" fmla="*/ 3811804 h 6858000"/>
              <a:gd name="connsiteX661" fmla="*/ 542867 w 7472601"/>
              <a:gd name="connsiteY661" fmla="*/ 4944092 h 6858000"/>
              <a:gd name="connsiteX662" fmla="*/ 515800 w 7472601"/>
              <a:gd name="connsiteY662" fmla="*/ 4862180 h 6858000"/>
              <a:gd name="connsiteX663" fmla="*/ 909145 w 7472601"/>
              <a:gd name="connsiteY663" fmla="*/ 4199225 h 6858000"/>
              <a:gd name="connsiteX664" fmla="*/ 1214067 w 7472601"/>
              <a:gd name="connsiteY664" fmla="*/ 3908561 h 6858000"/>
              <a:gd name="connsiteX665" fmla="*/ 640967 w 7472601"/>
              <a:gd name="connsiteY665" fmla="*/ 4105601 h 6858000"/>
              <a:gd name="connsiteX666" fmla="*/ 112563 w 7472601"/>
              <a:gd name="connsiteY666" fmla="*/ 4396952 h 6858000"/>
              <a:gd name="connsiteX667" fmla="*/ 0 w 7472601"/>
              <a:gd name="connsiteY667" fmla="*/ 4466006 h 6858000"/>
              <a:gd name="connsiteX668" fmla="*/ 0 w 7472601"/>
              <a:gd name="connsiteY668" fmla="*/ 4233763 h 6858000"/>
              <a:gd name="connsiteX669" fmla="*/ 36881 w 7472601"/>
              <a:gd name="connsiteY669" fmla="*/ 4200118 h 6858000"/>
              <a:gd name="connsiteX670" fmla="*/ 910534 w 7472601"/>
              <a:gd name="connsiteY670" fmla="*/ 3629753 h 6858000"/>
              <a:gd name="connsiteX671" fmla="*/ 1578717 w 7472601"/>
              <a:gd name="connsiteY671" fmla="*/ 3575982 h 6858000"/>
              <a:gd name="connsiteX672" fmla="*/ 2338780 w 7472601"/>
              <a:gd name="connsiteY672" fmla="*/ 3033725 h 6858000"/>
              <a:gd name="connsiteX673" fmla="*/ 1807991 w 7472601"/>
              <a:gd name="connsiteY673" fmla="*/ 2807184 h 6858000"/>
              <a:gd name="connsiteX674" fmla="*/ 1416358 w 7472601"/>
              <a:gd name="connsiteY674" fmla="*/ 3112571 h 6858000"/>
              <a:gd name="connsiteX675" fmla="*/ 939066 w 7472601"/>
              <a:gd name="connsiteY675" fmla="*/ 3378798 h 6858000"/>
              <a:gd name="connsiteX676" fmla="*/ 115099 w 7472601"/>
              <a:gd name="connsiteY676" fmla="*/ 3607650 h 6858000"/>
              <a:gd name="connsiteX677" fmla="*/ 97284 w 7472601"/>
              <a:gd name="connsiteY677" fmla="*/ 3520393 h 6858000"/>
              <a:gd name="connsiteX678" fmla="*/ 922050 w 7472601"/>
              <a:gd name="connsiteY678" fmla="*/ 3074867 h 6858000"/>
              <a:gd name="connsiteX679" fmla="*/ 1405265 w 7472601"/>
              <a:gd name="connsiteY679" fmla="*/ 3016319 h 6858000"/>
              <a:gd name="connsiteX680" fmla="*/ 1407512 w 7472601"/>
              <a:gd name="connsiteY680" fmla="*/ 3018001 h 6858000"/>
              <a:gd name="connsiteX681" fmla="*/ 1726266 w 7472601"/>
              <a:gd name="connsiteY681" fmla="*/ 2777274 h 6858000"/>
              <a:gd name="connsiteX682" fmla="*/ 625390 w 7472601"/>
              <a:gd name="connsiteY682" fmla="*/ 2514541 h 6858000"/>
              <a:gd name="connsiteX683" fmla="*/ 619799 w 7472601"/>
              <a:gd name="connsiteY683" fmla="*/ 2527180 h 6858000"/>
              <a:gd name="connsiteX684" fmla="*/ 310030 w 7472601"/>
              <a:gd name="connsiteY684" fmla="*/ 2771818 h 6858000"/>
              <a:gd name="connsiteX685" fmla="*/ 173877 w 7472601"/>
              <a:gd name="connsiteY685" fmla="*/ 2937056 h 6858000"/>
              <a:gd name="connsiteX686" fmla="*/ 77889 w 7472601"/>
              <a:gd name="connsiteY686" fmla="*/ 3138440 h 6858000"/>
              <a:gd name="connsiteX687" fmla="*/ 0 w 7472601"/>
              <a:gd name="connsiteY687" fmla="*/ 3271395 h 6858000"/>
              <a:gd name="connsiteX688" fmla="*/ 0 w 7472601"/>
              <a:gd name="connsiteY688" fmla="*/ 3153002 h 6858000"/>
              <a:gd name="connsiteX689" fmla="*/ 2386 w 7472601"/>
              <a:gd name="connsiteY689" fmla="*/ 3149203 h 6858000"/>
              <a:gd name="connsiteX690" fmla="*/ 89753 w 7472601"/>
              <a:gd name="connsiteY690" fmla="*/ 2987702 h 6858000"/>
              <a:gd name="connsiteX691" fmla="*/ 76869 w 7472601"/>
              <a:gd name="connsiteY691" fmla="*/ 3005404 h 6858000"/>
              <a:gd name="connsiteX692" fmla="*/ 32049 w 7472601"/>
              <a:gd name="connsiteY692" fmla="*/ 3065814 h 6858000"/>
              <a:gd name="connsiteX693" fmla="*/ 0 w 7472601"/>
              <a:gd name="connsiteY693" fmla="*/ 3108744 h 6858000"/>
              <a:gd name="connsiteX694" fmla="*/ 0 w 7472601"/>
              <a:gd name="connsiteY694" fmla="*/ 3058059 h 6858000"/>
              <a:gd name="connsiteX695" fmla="*/ 7610 w 7472601"/>
              <a:gd name="connsiteY695" fmla="*/ 3047889 h 6858000"/>
              <a:gd name="connsiteX696" fmla="*/ 52419 w 7472601"/>
              <a:gd name="connsiteY696" fmla="*/ 2987479 h 6858000"/>
              <a:gd name="connsiteX697" fmla="*/ 59142 w 7472601"/>
              <a:gd name="connsiteY697" fmla="*/ 2978488 h 6858000"/>
              <a:gd name="connsiteX698" fmla="*/ 0 w 7472601"/>
              <a:gd name="connsiteY698" fmla="*/ 3015334 h 6858000"/>
              <a:gd name="connsiteX699" fmla="*/ 0 w 7472601"/>
              <a:gd name="connsiteY699" fmla="*/ 2914286 h 6858000"/>
              <a:gd name="connsiteX700" fmla="*/ 36383 w 7472601"/>
              <a:gd name="connsiteY700" fmla="*/ 2901128 h 6858000"/>
              <a:gd name="connsiteX701" fmla="*/ 156329 w 7472601"/>
              <a:gd name="connsiteY701" fmla="*/ 2840533 h 6858000"/>
              <a:gd name="connsiteX702" fmla="*/ 358355 w 7472601"/>
              <a:gd name="connsiteY702" fmla="*/ 2620471 h 6858000"/>
              <a:gd name="connsiteX703" fmla="*/ 510577 w 7472601"/>
              <a:gd name="connsiteY703" fmla="*/ 2501244 h 6858000"/>
              <a:gd name="connsiteX704" fmla="*/ 211967 w 7472601"/>
              <a:gd name="connsiteY704" fmla="*/ 2479171 h 6858000"/>
              <a:gd name="connsiteX705" fmla="*/ 0 w 7472601"/>
              <a:gd name="connsiteY705" fmla="*/ 2476398 h 6858000"/>
              <a:gd name="connsiteX706" fmla="*/ 0 w 7472601"/>
              <a:gd name="connsiteY706" fmla="*/ 2389189 h 6858000"/>
              <a:gd name="connsiteX707" fmla="*/ 103062 w 7472601"/>
              <a:gd name="connsiteY707" fmla="*/ 2389518 h 6858000"/>
              <a:gd name="connsiteX708" fmla="*/ 510734 w 7472601"/>
              <a:gd name="connsiteY708" fmla="*/ 2416201 h 6858000"/>
              <a:gd name="connsiteX709" fmla="*/ 279257 w 7472601"/>
              <a:gd name="connsiteY709" fmla="*/ 2092102 h 6858000"/>
              <a:gd name="connsiteX710" fmla="*/ 65265 w 7472601"/>
              <a:gd name="connsiteY710" fmla="*/ 2006049 h 6858000"/>
              <a:gd name="connsiteX711" fmla="*/ 0 w 7472601"/>
              <a:gd name="connsiteY711" fmla="*/ 1982532 h 6858000"/>
              <a:gd name="connsiteX712" fmla="*/ 0 w 7472601"/>
              <a:gd name="connsiteY712" fmla="*/ 1912789 h 6858000"/>
              <a:gd name="connsiteX713" fmla="*/ 97460 w 7472601"/>
              <a:gd name="connsiteY713" fmla="*/ 1953725 h 6858000"/>
              <a:gd name="connsiteX714" fmla="*/ 221272 w 7472601"/>
              <a:gd name="connsiteY714" fmla="*/ 1980766 h 6858000"/>
              <a:gd name="connsiteX715" fmla="*/ 116765 w 7472601"/>
              <a:gd name="connsiteY715" fmla="*/ 1911033 h 6858000"/>
              <a:gd name="connsiteX716" fmla="*/ 16405 w 7472601"/>
              <a:gd name="connsiteY716" fmla="*/ 1803412 h 6858000"/>
              <a:gd name="connsiteX717" fmla="*/ 0 w 7472601"/>
              <a:gd name="connsiteY717" fmla="*/ 1784777 h 6858000"/>
              <a:gd name="connsiteX718" fmla="*/ 0 w 7472601"/>
              <a:gd name="connsiteY718" fmla="*/ 1740082 h 6858000"/>
              <a:gd name="connsiteX719" fmla="*/ 39394 w 7472601"/>
              <a:gd name="connsiteY719" fmla="*/ 1784856 h 6858000"/>
              <a:gd name="connsiteX720" fmla="*/ 135813 w 7472601"/>
              <a:gd name="connsiteY720" fmla="*/ 1888838 h 6858000"/>
              <a:gd name="connsiteX721" fmla="*/ 242575 w 7472601"/>
              <a:gd name="connsiteY721" fmla="*/ 1958841 h 6858000"/>
              <a:gd name="connsiteX722" fmla="*/ 82197 w 7472601"/>
              <a:gd name="connsiteY722" fmla="*/ 1754826 h 6858000"/>
              <a:gd name="connsiteX723" fmla="*/ 0 w 7472601"/>
              <a:gd name="connsiteY723" fmla="*/ 1679650 h 6858000"/>
              <a:gd name="connsiteX724" fmla="*/ 0 w 7472601"/>
              <a:gd name="connsiteY724" fmla="*/ 1602463 h 6858000"/>
              <a:gd name="connsiteX725" fmla="*/ 84689 w 7472601"/>
              <a:gd name="connsiteY725" fmla="*/ 1677442 h 6858000"/>
              <a:gd name="connsiteX726" fmla="*/ 298437 w 7472601"/>
              <a:gd name="connsiteY726" fmla="*/ 1968019 h 6858000"/>
              <a:gd name="connsiteX727" fmla="*/ 227269 w 7472601"/>
              <a:gd name="connsiteY727" fmla="*/ 1114064 h 6858000"/>
              <a:gd name="connsiteX728" fmla="*/ 248003 w 7472601"/>
              <a:gd name="connsiteY728" fmla="*/ 1089613 h 6858000"/>
              <a:gd name="connsiteX729" fmla="*/ 427020 w 7472601"/>
              <a:gd name="connsiteY729" fmla="*/ 1619803 h 6858000"/>
              <a:gd name="connsiteX730" fmla="*/ 340345 w 7472601"/>
              <a:gd name="connsiteY730" fmla="*/ 2027739 h 6858000"/>
              <a:gd name="connsiteX731" fmla="*/ 360865 w 7472601"/>
              <a:gd name="connsiteY731" fmla="*/ 2044827 h 6858000"/>
              <a:gd name="connsiteX732" fmla="*/ 560414 w 7472601"/>
              <a:gd name="connsiteY732" fmla="*/ 2421457 h 6858000"/>
              <a:gd name="connsiteX733" fmla="*/ 1359703 w 7472601"/>
              <a:gd name="connsiteY733" fmla="*/ 2578554 h 6858000"/>
              <a:gd name="connsiteX734" fmla="*/ 1359422 w 7472601"/>
              <a:gd name="connsiteY734" fmla="*/ 2577994 h 6858000"/>
              <a:gd name="connsiteX735" fmla="*/ 828701 w 7472601"/>
              <a:gd name="connsiteY735" fmla="*/ 1839520 h 6858000"/>
              <a:gd name="connsiteX736" fmla="*/ 494427 w 7472601"/>
              <a:gd name="connsiteY736" fmla="*/ 1092333 h 6858000"/>
              <a:gd name="connsiteX737" fmla="*/ 506322 w 7472601"/>
              <a:gd name="connsiteY737" fmla="*/ 1020997 h 6858000"/>
              <a:gd name="connsiteX738" fmla="*/ 4570198 w 7472601"/>
              <a:gd name="connsiteY738" fmla="*/ 978081 h 6858000"/>
              <a:gd name="connsiteX739" fmla="*/ 4523691 w 7472601"/>
              <a:gd name="connsiteY739" fmla="*/ 1127776 h 6858000"/>
              <a:gd name="connsiteX740" fmla="*/ 4509875 w 7472601"/>
              <a:gd name="connsiteY740" fmla="*/ 1167552 h 6858000"/>
              <a:gd name="connsiteX741" fmla="*/ 4478168 w 7472601"/>
              <a:gd name="connsiteY741" fmla="*/ 1260735 h 6858000"/>
              <a:gd name="connsiteX742" fmla="*/ 4409309 w 7472601"/>
              <a:gd name="connsiteY742" fmla="*/ 1666996 h 6858000"/>
              <a:gd name="connsiteX743" fmla="*/ 4370031 w 7472601"/>
              <a:gd name="connsiteY743" fmla="*/ 1955666 h 6858000"/>
              <a:gd name="connsiteX744" fmla="*/ 4570198 w 7472601"/>
              <a:gd name="connsiteY744" fmla="*/ 978081 h 6858000"/>
              <a:gd name="connsiteX745" fmla="*/ 4557898 w 7472601"/>
              <a:gd name="connsiteY745" fmla="*/ 900011 h 6858000"/>
              <a:gd name="connsiteX746" fmla="*/ 4344840 w 7472601"/>
              <a:gd name="connsiteY746" fmla="*/ 1922038 h 6858000"/>
              <a:gd name="connsiteX747" fmla="*/ 4378710 w 7472601"/>
              <a:gd name="connsiteY747" fmla="*/ 1665516 h 6858000"/>
              <a:gd name="connsiteX748" fmla="*/ 4448798 w 7472601"/>
              <a:gd name="connsiteY748" fmla="*/ 1253024 h 6858000"/>
              <a:gd name="connsiteX749" fmla="*/ 4480315 w 7472601"/>
              <a:gd name="connsiteY749" fmla="*/ 1158454 h 6858000"/>
              <a:gd name="connsiteX750" fmla="*/ 4494133 w 7472601"/>
              <a:gd name="connsiteY750" fmla="*/ 1118676 h 6858000"/>
              <a:gd name="connsiteX751" fmla="*/ 4557898 w 7472601"/>
              <a:gd name="connsiteY751" fmla="*/ 900011 h 6858000"/>
              <a:gd name="connsiteX752" fmla="*/ 5870151 w 7472601"/>
              <a:gd name="connsiteY752" fmla="*/ 898890 h 6858000"/>
              <a:gd name="connsiteX753" fmla="*/ 5861335 w 7472601"/>
              <a:gd name="connsiteY753" fmla="*/ 899177 h 6858000"/>
              <a:gd name="connsiteX754" fmla="*/ 5843702 w 7472601"/>
              <a:gd name="connsiteY754" fmla="*/ 899748 h 6858000"/>
              <a:gd name="connsiteX755" fmla="*/ 5651107 w 7472601"/>
              <a:gd name="connsiteY755" fmla="*/ 920306 h 6858000"/>
              <a:gd name="connsiteX756" fmla="*/ 5459407 w 7472601"/>
              <a:gd name="connsiteY756" fmla="*/ 940975 h 6858000"/>
              <a:gd name="connsiteX757" fmla="*/ 5374846 w 7472601"/>
              <a:gd name="connsiteY757" fmla="*/ 941988 h 6858000"/>
              <a:gd name="connsiteX758" fmla="*/ 5256105 w 7472601"/>
              <a:gd name="connsiteY758" fmla="*/ 945632 h 6858000"/>
              <a:gd name="connsiteX759" fmla="*/ 5107071 w 7472601"/>
              <a:gd name="connsiteY759" fmla="*/ 969720 h 6858000"/>
              <a:gd name="connsiteX760" fmla="*/ 4998681 w 7472601"/>
              <a:gd name="connsiteY760" fmla="*/ 988771 h 6858000"/>
              <a:gd name="connsiteX761" fmla="*/ 5870151 w 7472601"/>
              <a:gd name="connsiteY761" fmla="*/ 898890 h 6858000"/>
              <a:gd name="connsiteX762" fmla="*/ 5504425 w 7472601"/>
              <a:gd name="connsiteY762" fmla="*/ 848067 h 6858000"/>
              <a:gd name="connsiteX763" fmla="*/ 4968849 w 7472601"/>
              <a:gd name="connsiteY763" fmla="*/ 962318 h 6858000"/>
              <a:gd name="connsiteX764" fmla="*/ 5104039 w 7472601"/>
              <a:gd name="connsiteY764" fmla="*/ 940634 h 6858000"/>
              <a:gd name="connsiteX765" fmla="*/ 5256311 w 7472601"/>
              <a:gd name="connsiteY765" fmla="*/ 916490 h 6858000"/>
              <a:gd name="connsiteX766" fmla="*/ 5377381 w 7472601"/>
              <a:gd name="connsiteY766" fmla="*/ 912671 h 6858000"/>
              <a:gd name="connsiteX767" fmla="*/ 5460148 w 7472601"/>
              <a:gd name="connsiteY767" fmla="*/ 911442 h 6858000"/>
              <a:gd name="connsiteX768" fmla="*/ 5648971 w 7472601"/>
              <a:gd name="connsiteY768" fmla="*/ 891331 h 6858000"/>
              <a:gd name="connsiteX769" fmla="*/ 5844807 w 7472601"/>
              <a:gd name="connsiteY769" fmla="*/ 870718 h 6858000"/>
              <a:gd name="connsiteX770" fmla="*/ 5862975 w 7472601"/>
              <a:gd name="connsiteY770" fmla="*/ 869756 h 6858000"/>
              <a:gd name="connsiteX771" fmla="*/ 5920887 w 7472601"/>
              <a:gd name="connsiteY771" fmla="*/ 865929 h 6858000"/>
              <a:gd name="connsiteX772" fmla="*/ 5504425 w 7472601"/>
              <a:gd name="connsiteY772" fmla="*/ 848067 h 6858000"/>
              <a:gd name="connsiteX773" fmla="*/ 3607114 w 7472601"/>
              <a:gd name="connsiteY773" fmla="*/ 467441 h 6858000"/>
              <a:gd name="connsiteX774" fmla="*/ 3296242 w 7472601"/>
              <a:gd name="connsiteY774" fmla="*/ 807991 h 6858000"/>
              <a:gd name="connsiteX775" fmla="*/ 3174674 w 7472601"/>
              <a:gd name="connsiteY775" fmla="*/ 919759 h 6858000"/>
              <a:gd name="connsiteX776" fmla="*/ 3042978 w 7472601"/>
              <a:gd name="connsiteY776" fmla="*/ 1054894 h 6858000"/>
              <a:gd name="connsiteX777" fmla="*/ 2968914 w 7472601"/>
              <a:gd name="connsiteY777" fmla="*/ 1133756 h 6858000"/>
              <a:gd name="connsiteX778" fmla="*/ 3103823 w 7472601"/>
              <a:gd name="connsiteY778" fmla="*/ 1026814 h 6858000"/>
              <a:gd name="connsiteX779" fmla="*/ 3607114 w 7472601"/>
              <a:gd name="connsiteY779" fmla="*/ 467441 h 6858000"/>
              <a:gd name="connsiteX780" fmla="*/ 3744487 w 7472601"/>
              <a:gd name="connsiteY780" fmla="*/ 383136 h 6858000"/>
              <a:gd name="connsiteX781" fmla="*/ 3970213 w 7472601"/>
              <a:gd name="connsiteY781" fmla="*/ 995559 h 6858000"/>
              <a:gd name="connsiteX782" fmla="*/ 3744487 w 7472601"/>
              <a:gd name="connsiteY782" fmla="*/ 383136 h 6858000"/>
              <a:gd name="connsiteX783" fmla="*/ 3624562 w 7472601"/>
              <a:gd name="connsiteY783" fmla="*/ 367041 h 6858000"/>
              <a:gd name="connsiteX784" fmla="*/ 3489712 w 7472601"/>
              <a:gd name="connsiteY784" fmla="*/ 485386 h 6858000"/>
              <a:gd name="connsiteX785" fmla="*/ 3182994 w 7472601"/>
              <a:gd name="connsiteY785" fmla="*/ 828265 h 6858000"/>
              <a:gd name="connsiteX786" fmla="*/ 2892114 w 7472601"/>
              <a:gd name="connsiteY786" fmla="*/ 1172635 h 6858000"/>
              <a:gd name="connsiteX787" fmla="*/ 3021459 w 7472601"/>
              <a:gd name="connsiteY787" fmla="*/ 1035385 h 6858000"/>
              <a:gd name="connsiteX788" fmla="*/ 3153873 w 7472601"/>
              <a:gd name="connsiteY788" fmla="*/ 898971 h 6858000"/>
              <a:gd name="connsiteX789" fmla="*/ 3276511 w 7472601"/>
              <a:gd name="connsiteY789" fmla="*/ 786423 h 6858000"/>
              <a:gd name="connsiteX790" fmla="*/ 3584154 w 7472601"/>
              <a:gd name="connsiteY790" fmla="*/ 448218 h 6858000"/>
              <a:gd name="connsiteX791" fmla="*/ 3624562 w 7472601"/>
              <a:gd name="connsiteY791" fmla="*/ 367041 h 6858000"/>
              <a:gd name="connsiteX792" fmla="*/ 3766672 w 7472601"/>
              <a:gd name="connsiteY792" fmla="*/ 359429 h 6858000"/>
              <a:gd name="connsiteX793" fmla="*/ 3996338 w 7472601"/>
              <a:gd name="connsiteY793" fmla="*/ 968237 h 6858000"/>
              <a:gd name="connsiteX794" fmla="*/ 3766672 w 7472601"/>
              <a:gd name="connsiteY794" fmla="*/ 359429 h 6858000"/>
              <a:gd name="connsiteX795" fmla="*/ 5805386 w 7472601"/>
              <a:gd name="connsiteY795" fmla="*/ 239240 h 6858000"/>
              <a:gd name="connsiteX796" fmla="*/ 5736947 w 7472601"/>
              <a:gd name="connsiteY796" fmla="*/ 261367 h 6858000"/>
              <a:gd name="connsiteX797" fmla="*/ 5427012 w 7472601"/>
              <a:gd name="connsiteY797" fmla="*/ 311272 h 6858000"/>
              <a:gd name="connsiteX798" fmla="*/ 5147818 w 7472601"/>
              <a:gd name="connsiteY798" fmla="*/ 322112 h 6858000"/>
              <a:gd name="connsiteX799" fmla="*/ 5060854 w 7472601"/>
              <a:gd name="connsiteY799" fmla="*/ 311882 h 6858000"/>
              <a:gd name="connsiteX800" fmla="*/ 4945989 w 7472601"/>
              <a:gd name="connsiteY800" fmla="*/ 300516 h 6858000"/>
              <a:gd name="connsiteX801" fmla="*/ 5410479 w 7472601"/>
              <a:gd name="connsiteY801" fmla="*/ 348434 h 6858000"/>
              <a:gd name="connsiteX802" fmla="*/ 5805386 w 7472601"/>
              <a:gd name="connsiteY802" fmla="*/ 239240 h 6858000"/>
              <a:gd name="connsiteX803" fmla="*/ 5905192 w 7472601"/>
              <a:gd name="connsiteY803" fmla="*/ 163079 h 6858000"/>
              <a:gd name="connsiteX804" fmla="*/ 5865655 w 7472601"/>
              <a:gd name="connsiteY804" fmla="*/ 171901 h 6858000"/>
              <a:gd name="connsiteX805" fmla="*/ 5259740 w 7472601"/>
              <a:gd name="connsiteY805" fmla="*/ 257013 h 6858000"/>
              <a:gd name="connsiteX806" fmla="*/ 5208466 w 7472601"/>
              <a:gd name="connsiteY806" fmla="*/ 257550 h 6858000"/>
              <a:gd name="connsiteX807" fmla="*/ 4980204 w 7472601"/>
              <a:gd name="connsiteY807" fmla="*/ 271903 h 6858000"/>
              <a:gd name="connsiteX808" fmla="*/ 5068068 w 7472601"/>
              <a:gd name="connsiteY808" fmla="*/ 282244 h 6858000"/>
              <a:gd name="connsiteX809" fmla="*/ 5153231 w 7472601"/>
              <a:gd name="connsiteY809" fmla="*/ 292240 h 6858000"/>
              <a:gd name="connsiteX810" fmla="*/ 5426491 w 7472601"/>
              <a:gd name="connsiteY810" fmla="*/ 281128 h 6858000"/>
              <a:gd name="connsiteX811" fmla="*/ 5731212 w 7472601"/>
              <a:gd name="connsiteY811" fmla="*/ 231951 h 6858000"/>
              <a:gd name="connsiteX812" fmla="*/ 5905192 w 7472601"/>
              <a:gd name="connsiteY812" fmla="*/ 163079 h 6858000"/>
              <a:gd name="connsiteX813" fmla="*/ 5944437 w 7472601"/>
              <a:gd name="connsiteY813" fmla="*/ 113829 h 6858000"/>
              <a:gd name="connsiteX814" fmla="*/ 5825032 w 7472601"/>
              <a:gd name="connsiteY814" fmla="*/ 146405 h 6858000"/>
              <a:gd name="connsiteX815" fmla="*/ 4955599 w 7472601"/>
              <a:gd name="connsiteY815" fmla="*/ 247008 h 6858000"/>
              <a:gd name="connsiteX816" fmla="*/ 5210104 w 7472601"/>
              <a:gd name="connsiteY816" fmla="*/ 228123 h 6858000"/>
              <a:gd name="connsiteX817" fmla="*/ 5261015 w 7472601"/>
              <a:gd name="connsiteY817" fmla="*/ 227087 h 6858000"/>
              <a:gd name="connsiteX818" fmla="*/ 5861181 w 7472601"/>
              <a:gd name="connsiteY818" fmla="*/ 143093 h 6858000"/>
              <a:gd name="connsiteX819" fmla="*/ 5961252 w 7472601"/>
              <a:gd name="connsiteY819" fmla="*/ 114820 h 6858000"/>
              <a:gd name="connsiteX820" fmla="*/ 5944437 w 7472601"/>
              <a:gd name="connsiteY820" fmla="*/ 113829 h 6858000"/>
              <a:gd name="connsiteX821" fmla="*/ 3882765 w 7472601"/>
              <a:gd name="connsiteY821" fmla="*/ 0 h 6858000"/>
              <a:gd name="connsiteX822" fmla="*/ 3995099 w 7472601"/>
              <a:gd name="connsiteY822" fmla="*/ 0 h 6858000"/>
              <a:gd name="connsiteX823" fmla="*/ 4163818 w 7472601"/>
              <a:gd name="connsiteY823" fmla="*/ 234104 h 6858000"/>
              <a:gd name="connsiteX824" fmla="*/ 4172099 w 7472601"/>
              <a:gd name="connsiteY824" fmla="*/ 234207 h 6858000"/>
              <a:gd name="connsiteX825" fmla="*/ 4784282 w 7472601"/>
              <a:gd name="connsiteY825" fmla="*/ 276561 h 6858000"/>
              <a:gd name="connsiteX826" fmla="*/ 4801687 w 7472601"/>
              <a:gd name="connsiteY826" fmla="*/ 267764 h 6858000"/>
              <a:gd name="connsiteX827" fmla="*/ 6082788 w 7472601"/>
              <a:gd name="connsiteY827" fmla="*/ 64119 h 6858000"/>
              <a:gd name="connsiteX828" fmla="*/ 6099442 w 7472601"/>
              <a:gd name="connsiteY828" fmla="*/ 82568 h 6858000"/>
              <a:gd name="connsiteX829" fmla="*/ 4804137 w 7472601"/>
              <a:gd name="connsiteY829" fmla="*/ 320931 h 6858000"/>
              <a:gd name="connsiteX830" fmla="*/ 4227047 w 7472601"/>
              <a:gd name="connsiteY830" fmla="*/ 313415 h 6858000"/>
              <a:gd name="connsiteX831" fmla="*/ 4346041 w 7472601"/>
              <a:gd name="connsiteY831" fmla="*/ 456086 h 6858000"/>
              <a:gd name="connsiteX832" fmla="*/ 4870967 w 7472601"/>
              <a:gd name="connsiteY832" fmla="*/ 963061 h 6858000"/>
              <a:gd name="connsiteX833" fmla="*/ 4889647 w 7472601"/>
              <a:gd name="connsiteY833" fmla="*/ 957147 h 6858000"/>
              <a:gd name="connsiteX834" fmla="*/ 5422504 w 7472601"/>
              <a:gd name="connsiteY834" fmla="*/ 805191 h 6858000"/>
              <a:gd name="connsiteX835" fmla="*/ 6087656 w 7472601"/>
              <a:gd name="connsiteY835" fmla="*/ 826703 h 6858000"/>
              <a:gd name="connsiteX836" fmla="*/ 6058717 w 7472601"/>
              <a:gd name="connsiteY836" fmla="*/ 865992 h 6858000"/>
              <a:gd name="connsiteX837" fmla="*/ 4974153 w 7472601"/>
              <a:gd name="connsiteY837" fmla="*/ 1045456 h 6858000"/>
              <a:gd name="connsiteX838" fmla="*/ 5627835 w 7472601"/>
              <a:gd name="connsiteY838" fmla="*/ 1472077 h 6858000"/>
              <a:gd name="connsiteX839" fmla="*/ 5629817 w 7472601"/>
              <a:gd name="connsiteY839" fmla="*/ 1471412 h 6858000"/>
              <a:gd name="connsiteX840" fmla="*/ 5634124 w 7472601"/>
              <a:gd name="connsiteY840" fmla="*/ 1470572 h 6858000"/>
              <a:gd name="connsiteX841" fmla="*/ 5755832 w 7472601"/>
              <a:gd name="connsiteY841" fmla="*/ 1383886 h 6858000"/>
              <a:gd name="connsiteX842" fmla="*/ 6014186 w 7472601"/>
              <a:gd name="connsiteY842" fmla="*/ 1279799 h 6858000"/>
              <a:gd name="connsiteX843" fmla="*/ 6901619 w 7472601"/>
              <a:gd name="connsiteY843" fmla="*/ 1047874 h 6858000"/>
              <a:gd name="connsiteX844" fmla="*/ 6931566 w 7472601"/>
              <a:gd name="connsiteY844" fmla="*/ 1062034 h 6858000"/>
              <a:gd name="connsiteX845" fmla="*/ 5790982 w 7472601"/>
              <a:gd name="connsiteY845" fmla="*/ 1561380 h 6858000"/>
              <a:gd name="connsiteX846" fmla="*/ 6188971 w 7472601"/>
              <a:gd name="connsiteY846" fmla="*/ 1755168 h 6858000"/>
              <a:gd name="connsiteX847" fmla="*/ 6202446 w 7472601"/>
              <a:gd name="connsiteY847" fmla="*/ 1752268 h 6858000"/>
              <a:gd name="connsiteX848" fmla="*/ 7179560 w 7472601"/>
              <a:gd name="connsiteY848" fmla="*/ 1467551 h 6858000"/>
              <a:gd name="connsiteX849" fmla="*/ 7158730 w 7472601"/>
              <a:gd name="connsiteY849" fmla="*/ 1507835 h 6858000"/>
              <a:gd name="connsiteX850" fmla="*/ 6326959 w 7472601"/>
              <a:gd name="connsiteY850" fmla="*/ 1817686 h 6858000"/>
              <a:gd name="connsiteX851" fmla="*/ 6537433 w 7472601"/>
              <a:gd name="connsiteY851" fmla="*/ 1907790 h 6858000"/>
              <a:gd name="connsiteX852" fmla="*/ 6550221 w 7472601"/>
              <a:gd name="connsiteY852" fmla="*/ 1910729 h 6858000"/>
              <a:gd name="connsiteX853" fmla="*/ 6964438 w 7472601"/>
              <a:gd name="connsiteY853" fmla="*/ 2209505 h 6858000"/>
              <a:gd name="connsiteX854" fmla="*/ 7367862 w 7472601"/>
              <a:gd name="connsiteY854" fmla="*/ 2806833 h 6858000"/>
              <a:gd name="connsiteX855" fmla="*/ 7364329 w 7472601"/>
              <a:gd name="connsiteY855" fmla="*/ 2826907 h 6858000"/>
              <a:gd name="connsiteX856" fmla="*/ 7290545 w 7472601"/>
              <a:gd name="connsiteY856" fmla="*/ 2850663 h 6858000"/>
              <a:gd name="connsiteX857" fmla="*/ 6472036 w 7472601"/>
              <a:gd name="connsiteY857" fmla="*/ 1959003 h 6858000"/>
              <a:gd name="connsiteX858" fmla="*/ 5792897 w 7472601"/>
              <a:gd name="connsiteY858" fmla="*/ 1647747 h 6858000"/>
              <a:gd name="connsiteX859" fmla="*/ 5842751 w 7472601"/>
              <a:gd name="connsiteY859" fmla="*/ 1816112 h 6858000"/>
              <a:gd name="connsiteX860" fmla="*/ 5847424 w 7472601"/>
              <a:gd name="connsiteY860" fmla="*/ 1815776 h 6858000"/>
              <a:gd name="connsiteX861" fmla="*/ 6399821 w 7472601"/>
              <a:gd name="connsiteY861" fmla="*/ 2344799 h 6858000"/>
              <a:gd name="connsiteX862" fmla="*/ 6323232 w 7472601"/>
              <a:gd name="connsiteY862" fmla="*/ 2389634 h 6858000"/>
              <a:gd name="connsiteX863" fmla="*/ 5942958 w 7472601"/>
              <a:gd name="connsiteY863" fmla="*/ 2077708 h 6858000"/>
              <a:gd name="connsiteX864" fmla="*/ 5921559 w 7472601"/>
              <a:gd name="connsiteY864" fmla="*/ 2378596 h 6858000"/>
              <a:gd name="connsiteX865" fmla="*/ 5817651 w 7472601"/>
              <a:gd name="connsiteY865" fmla="*/ 3023919 h 6858000"/>
              <a:gd name="connsiteX866" fmla="*/ 5729634 w 7472601"/>
              <a:gd name="connsiteY866" fmla="*/ 3051849 h 6858000"/>
              <a:gd name="connsiteX867" fmla="*/ 5611018 w 7472601"/>
              <a:gd name="connsiteY867" fmla="*/ 2316769 h 6858000"/>
              <a:gd name="connsiteX868" fmla="*/ 5687608 w 7472601"/>
              <a:gd name="connsiteY868" fmla="*/ 2039972 h 6858000"/>
              <a:gd name="connsiteX869" fmla="*/ 5657554 w 7472601"/>
              <a:gd name="connsiteY869" fmla="*/ 1576445 h 6858000"/>
              <a:gd name="connsiteX870" fmla="*/ 5150475 w 7472601"/>
              <a:gd name="connsiteY870" fmla="*/ 1274012 h 6858000"/>
              <a:gd name="connsiteX871" fmla="*/ 5349142 w 7472601"/>
              <a:gd name="connsiteY871" fmla="*/ 2204405 h 6858000"/>
              <a:gd name="connsiteX872" fmla="*/ 5262214 w 7472601"/>
              <a:gd name="connsiteY872" fmla="*/ 2233836 h 6858000"/>
              <a:gd name="connsiteX873" fmla="*/ 4981539 w 7472601"/>
              <a:gd name="connsiteY873" fmla="*/ 1542201 h 6858000"/>
              <a:gd name="connsiteX874" fmla="*/ 4958461 w 7472601"/>
              <a:gd name="connsiteY874" fmla="*/ 1136957 h 6858000"/>
              <a:gd name="connsiteX875" fmla="*/ 4655015 w 7472601"/>
              <a:gd name="connsiteY875" fmla="*/ 891426 h 6858000"/>
              <a:gd name="connsiteX876" fmla="*/ 4348002 w 7472601"/>
              <a:gd name="connsiteY876" fmla="*/ 2205895 h 6858000"/>
              <a:gd name="connsiteX877" fmla="*/ 4262250 w 7472601"/>
              <a:gd name="connsiteY877" fmla="*/ 2219972 h 6858000"/>
              <a:gd name="connsiteX878" fmla="*/ 4550611 w 7472601"/>
              <a:gd name="connsiteY878" fmla="*/ 817540 h 6858000"/>
              <a:gd name="connsiteX879" fmla="*/ 4564418 w 7472601"/>
              <a:gd name="connsiteY879" fmla="*/ 808293 h 6858000"/>
              <a:gd name="connsiteX880" fmla="*/ 4266388 w 7472601"/>
              <a:gd name="connsiteY880" fmla="*/ 500083 h 6858000"/>
              <a:gd name="connsiteX881" fmla="*/ 4032842 w 7472601"/>
              <a:gd name="connsiteY881" fmla="*/ 211809 h 6858000"/>
              <a:gd name="connsiteX882" fmla="*/ 3882765 w 7472601"/>
              <a:gd name="connsiteY882" fmla="*/ 0 h 6858000"/>
              <a:gd name="connsiteX883" fmla="*/ 3721337 w 7472601"/>
              <a:gd name="connsiteY883" fmla="*/ 0 h 6858000"/>
              <a:gd name="connsiteX884" fmla="*/ 3797544 w 7472601"/>
              <a:gd name="connsiteY884" fmla="*/ 0 h 6858000"/>
              <a:gd name="connsiteX885" fmla="*/ 3775734 w 7472601"/>
              <a:gd name="connsiteY885" fmla="*/ 95131 h 6858000"/>
              <a:gd name="connsiteX886" fmla="*/ 3724807 w 7472601"/>
              <a:gd name="connsiteY886" fmla="*/ 272257 h 6858000"/>
              <a:gd name="connsiteX887" fmla="*/ 3726844 w 7472601"/>
              <a:gd name="connsiteY887" fmla="*/ 282988 h 6858000"/>
              <a:gd name="connsiteX888" fmla="*/ 3742664 w 7472601"/>
              <a:gd name="connsiteY888" fmla="*/ 279918 h 6858000"/>
              <a:gd name="connsiteX889" fmla="*/ 4103910 w 7472601"/>
              <a:gd name="connsiteY889" fmla="*/ 1161917 h 6858000"/>
              <a:gd name="connsiteX890" fmla="*/ 4020269 w 7472601"/>
              <a:gd name="connsiteY890" fmla="*/ 1200406 h 6858000"/>
              <a:gd name="connsiteX891" fmla="*/ 3674882 w 7472601"/>
              <a:gd name="connsiteY891" fmla="*/ 488524 h 6858000"/>
              <a:gd name="connsiteX892" fmla="*/ 3132682 w 7472601"/>
              <a:gd name="connsiteY892" fmla="*/ 1072284 h 6858000"/>
              <a:gd name="connsiteX893" fmla="*/ 2716346 w 7472601"/>
              <a:gd name="connsiteY893" fmla="*/ 1276376 h 6858000"/>
              <a:gd name="connsiteX894" fmla="*/ 2716772 w 7472601"/>
              <a:gd name="connsiteY894" fmla="*/ 1255462 h 6858000"/>
              <a:gd name="connsiteX895" fmla="*/ 3471096 w 7472601"/>
              <a:gd name="connsiteY895" fmla="*/ 437072 h 6858000"/>
              <a:gd name="connsiteX896" fmla="*/ 3639057 w 7472601"/>
              <a:gd name="connsiteY896" fmla="*/ 286334 h 6858000"/>
              <a:gd name="connsiteX897" fmla="*/ 3640309 w 7472601"/>
              <a:gd name="connsiteY897" fmla="*/ 284664 h 6858000"/>
              <a:gd name="connsiteX898" fmla="*/ 3646022 w 7472601"/>
              <a:gd name="connsiteY898" fmla="*/ 276711 h 6858000"/>
              <a:gd name="connsiteX899" fmla="*/ 3707943 w 7472601"/>
              <a:gd name="connsiteY899" fmla="*/ 65958 h 6858000"/>
              <a:gd name="connsiteX900" fmla="*/ 3721337 w 7472601"/>
              <a:gd name="connsiteY900" fmla="*/ 0 h 6858000"/>
              <a:gd name="connsiteX901" fmla="*/ 2867960 w 7472601"/>
              <a:gd name="connsiteY901" fmla="*/ 0 h 6858000"/>
              <a:gd name="connsiteX902" fmla="*/ 2926351 w 7472601"/>
              <a:gd name="connsiteY902" fmla="*/ 0 h 6858000"/>
              <a:gd name="connsiteX903" fmla="*/ 2902823 w 7472601"/>
              <a:gd name="connsiteY903" fmla="*/ 262929 h 6858000"/>
              <a:gd name="connsiteX904" fmla="*/ 2940663 w 7472601"/>
              <a:gd name="connsiteY904" fmla="*/ 140884 h 6858000"/>
              <a:gd name="connsiteX905" fmla="*/ 2947039 w 7472601"/>
              <a:gd name="connsiteY905" fmla="*/ 122524 h 6858000"/>
              <a:gd name="connsiteX906" fmla="*/ 2984316 w 7472601"/>
              <a:gd name="connsiteY906" fmla="*/ 0 h 6858000"/>
              <a:gd name="connsiteX907" fmla="*/ 3016114 w 7472601"/>
              <a:gd name="connsiteY907" fmla="*/ 0 h 6858000"/>
              <a:gd name="connsiteX908" fmla="*/ 2979949 w 7472601"/>
              <a:gd name="connsiteY908" fmla="*/ 119274 h 6858000"/>
              <a:gd name="connsiteX909" fmla="*/ 3023879 w 7472601"/>
              <a:gd name="connsiteY909" fmla="*/ 0 h 6858000"/>
              <a:gd name="connsiteX910" fmla="*/ 3105400 w 7472601"/>
              <a:gd name="connsiteY910" fmla="*/ 0 h 6858000"/>
              <a:gd name="connsiteX911" fmla="*/ 3094669 w 7472601"/>
              <a:gd name="connsiteY911" fmla="*/ 30308 h 6858000"/>
              <a:gd name="connsiteX912" fmla="*/ 2901945 w 7472601"/>
              <a:gd name="connsiteY912" fmla="*/ 466538 h 6858000"/>
              <a:gd name="connsiteX913" fmla="*/ 2815209 w 7472601"/>
              <a:gd name="connsiteY913" fmla="*/ 497361 h 6858000"/>
              <a:gd name="connsiteX914" fmla="*/ 2844845 w 7472601"/>
              <a:gd name="connsiteY914" fmla="*/ 127638 h 6858000"/>
              <a:gd name="connsiteX915" fmla="*/ 2867960 w 7472601"/>
              <a:gd name="connsiteY915" fmla="*/ 0 h 6858000"/>
              <a:gd name="connsiteX916" fmla="*/ 1057230 w 7472601"/>
              <a:gd name="connsiteY916" fmla="*/ 0 h 6858000"/>
              <a:gd name="connsiteX917" fmla="*/ 1111003 w 7472601"/>
              <a:gd name="connsiteY917" fmla="*/ 0 h 6858000"/>
              <a:gd name="connsiteX918" fmla="*/ 1125553 w 7472601"/>
              <a:gd name="connsiteY918" fmla="*/ 52588 h 6858000"/>
              <a:gd name="connsiteX919" fmla="*/ 1304276 w 7472601"/>
              <a:gd name="connsiteY919" fmla="*/ 476275 h 6858000"/>
              <a:gd name="connsiteX920" fmla="*/ 1492066 w 7472601"/>
              <a:gd name="connsiteY920" fmla="*/ 886333 h 6858000"/>
              <a:gd name="connsiteX921" fmla="*/ 1423698 w 7472601"/>
              <a:gd name="connsiteY921" fmla="*/ 710817 h 6858000"/>
              <a:gd name="connsiteX922" fmla="*/ 1357609 w 7472601"/>
              <a:gd name="connsiteY922" fmla="*/ 532892 h 6858000"/>
              <a:gd name="connsiteX923" fmla="*/ 1309550 w 7472601"/>
              <a:gd name="connsiteY923" fmla="*/ 374031 h 6858000"/>
              <a:gd name="connsiteX924" fmla="*/ 1193673 w 7472601"/>
              <a:gd name="connsiteY924" fmla="*/ 49533 h 6858000"/>
              <a:gd name="connsiteX925" fmla="*/ 1164391 w 7472601"/>
              <a:gd name="connsiteY925" fmla="*/ 0 h 6858000"/>
              <a:gd name="connsiteX926" fmla="*/ 1200666 w 7472601"/>
              <a:gd name="connsiteY926" fmla="*/ 0 h 6858000"/>
              <a:gd name="connsiteX927" fmla="*/ 1223408 w 7472601"/>
              <a:gd name="connsiteY927" fmla="*/ 38996 h 6858000"/>
              <a:gd name="connsiteX928" fmla="*/ 1339635 w 7472601"/>
              <a:gd name="connsiteY928" fmla="*/ 365517 h 6858000"/>
              <a:gd name="connsiteX929" fmla="*/ 1387469 w 7472601"/>
              <a:gd name="connsiteY929" fmla="*/ 523079 h 6858000"/>
              <a:gd name="connsiteX930" fmla="*/ 1452685 w 7472601"/>
              <a:gd name="connsiteY930" fmla="*/ 699806 h 6858000"/>
              <a:gd name="connsiteX931" fmla="*/ 1492092 w 7472601"/>
              <a:gd name="connsiteY931" fmla="*/ 800424 h 6858000"/>
              <a:gd name="connsiteX932" fmla="*/ 1455302 w 7472601"/>
              <a:gd name="connsiteY932" fmla="*/ 632913 h 6858000"/>
              <a:gd name="connsiteX933" fmla="*/ 1222336 w 7472601"/>
              <a:gd name="connsiteY933" fmla="*/ 9480 h 6858000"/>
              <a:gd name="connsiteX934" fmla="*/ 1214634 w 7472601"/>
              <a:gd name="connsiteY934" fmla="*/ 0 h 6858000"/>
              <a:gd name="connsiteX935" fmla="*/ 1289827 w 7472601"/>
              <a:gd name="connsiteY935" fmla="*/ 0 h 6858000"/>
              <a:gd name="connsiteX936" fmla="*/ 1321076 w 7472601"/>
              <a:gd name="connsiteY936" fmla="*/ 59722 h 6858000"/>
              <a:gd name="connsiteX937" fmla="*/ 1512579 w 7472601"/>
              <a:gd name="connsiteY937" fmla="*/ 626441 h 6858000"/>
              <a:gd name="connsiteX938" fmla="*/ 1506076 w 7472601"/>
              <a:gd name="connsiteY938" fmla="*/ 1089289 h 6858000"/>
              <a:gd name="connsiteX939" fmla="*/ 1486346 w 7472601"/>
              <a:gd name="connsiteY939" fmla="*/ 1079919 h 6858000"/>
              <a:gd name="connsiteX940" fmla="*/ 1070511 w 7472601"/>
              <a:gd name="connsiteY940" fmla="*/ 48609 h 6858000"/>
              <a:gd name="connsiteX941" fmla="*/ 1057230 w 7472601"/>
              <a:gd name="connsiteY941" fmla="*/ 0 h 6858000"/>
              <a:gd name="connsiteX942" fmla="*/ 43151 w 7472601"/>
              <a:gd name="connsiteY942" fmla="*/ 0 h 6858000"/>
              <a:gd name="connsiteX943" fmla="*/ 95283 w 7472601"/>
              <a:gd name="connsiteY943" fmla="*/ 0 h 6858000"/>
              <a:gd name="connsiteX944" fmla="*/ 300708 w 7472601"/>
              <a:gd name="connsiteY944" fmla="*/ 154571 h 6858000"/>
              <a:gd name="connsiteX945" fmla="*/ 530414 w 7472601"/>
              <a:gd name="connsiteY945" fmla="*/ 354673 h 6858000"/>
              <a:gd name="connsiteX946" fmla="*/ 333785 w 7472601"/>
              <a:gd name="connsiteY946" fmla="*/ 161564 h 6858000"/>
              <a:gd name="connsiteX947" fmla="*/ 147005 w 7472601"/>
              <a:gd name="connsiteY947" fmla="*/ 0 h 6858000"/>
              <a:gd name="connsiteX948" fmla="*/ 272509 w 7472601"/>
              <a:gd name="connsiteY948" fmla="*/ 0 h 6858000"/>
              <a:gd name="connsiteX949" fmla="*/ 326276 w 7472601"/>
              <a:gd name="connsiteY949" fmla="*/ 45847 h 6858000"/>
              <a:gd name="connsiteX950" fmla="*/ 823759 w 7472601"/>
              <a:gd name="connsiteY950" fmla="*/ 574145 h 6858000"/>
              <a:gd name="connsiteX951" fmla="*/ 811254 w 7472601"/>
              <a:gd name="connsiteY951" fmla="*/ 665546 h 6858000"/>
              <a:gd name="connsiteX952" fmla="*/ 154042 w 7472601"/>
              <a:gd name="connsiteY952" fmla="*/ 261522 h 6858000"/>
              <a:gd name="connsiteX953" fmla="*/ 13550 w 7472601"/>
              <a:gd name="connsiteY953" fmla="*/ 158423 h 6858000"/>
              <a:gd name="connsiteX954" fmla="*/ 0 w 7472601"/>
              <a:gd name="connsiteY954" fmla="*/ 146618 h 6858000"/>
              <a:gd name="connsiteX955" fmla="*/ 0 w 7472601"/>
              <a:gd name="connsiteY955" fmla="*/ 59161 h 6858000"/>
              <a:gd name="connsiteX956" fmla="*/ 45427 w 7472601"/>
              <a:gd name="connsiteY956" fmla="*/ 101078 h 6858000"/>
              <a:gd name="connsiteX957" fmla="*/ 630103 w 7472601"/>
              <a:gd name="connsiteY957" fmla="*/ 485885 h 6858000"/>
              <a:gd name="connsiteX958" fmla="*/ 532040 w 7472601"/>
              <a:gd name="connsiteY958" fmla="*/ 399359 h 6858000"/>
              <a:gd name="connsiteX959" fmla="*/ 517618 w 7472601"/>
              <a:gd name="connsiteY959" fmla="*/ 385726 h 6858000"/>
              <a:gd name="connsiteX960" fmla="*/ 285074 w 7472601"/>
              <a:gd name="connsiteY960" fmla="*/ 182755 h 6858000"/>
              <a:gd name="connsiteX961" fmla="*/ 43151 w 7472601"/>
              <a:gd name="connsiteY961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356878 w 7472601"/>
              <a:gd name="connsiteY76" fmla="*/ 5981332 h 6858000"/>
              <a:gd name="connsiteX77" fmla="*/ 7467600 w 7472601"/>
              <a:gd name="connsiteY77" fmla="*/ 6163634 h 6858000"/>
              <a:gd name="connsiteX78" fmla="*/ 7448321 w 7472601"/>
              <a:gd name="connsiteY78" fmla="*/ 6190991 h 6858000"/>
              <a:gd name="connsiteX79" fmla="*/ 7467600 w 7472601"/>
              <a:gd name="connsiteY79" fmla="*/ 6221686 h 6858000"/>
              <a:gd name="connsiteX80" fmla="*/ 7467600 w 7472601"/>
              <a:gd name="connsiteY80" fmla="*/ 6334256 h 6858000"/>
              <a:gd name="connsiteX81" fmla="*/ 7454976 w 7472601"/>
              <a:gd name="connsiteY81" fmla="*/ 6318297 h 6858000"/>
              <a:gd name="connsiteX82" fmla="*/ 1456157 w 7472601"/>
              <a:gd name="connsiteY82" fmla="*/ 5371404 h 6858000"/>
              <a:gd name="connsiteX83" fmla="*/ 1244432 w 7472601"/>
              <a:gd name="connsiteY83" fmla="*/ 5385601 h 6858000"/>
              <a:gd name="connsiteX84" fmla="*/ 973990 w 7472601"/>
              <a:gd name="connsiteY84" fmla="*/ 5424940 h 6858000"/>
              <a:gd name="connsiteX85" fmla="*/ 1103809 w 7472601"/>
              <a:gd name="connsiteY85" fmla="*/ 5433720 h 6858000"/>
              <a:gd name="connsiteX86" fmla="*/ 1123454 w 7472601"/>
              <a:gd name="connsiteY86" fmla="*/ 5435727 h 6858000"/>
              <a:gd name="connsiteX87" fmla="*/ 1737017 w 7472601"/>
              <a:gd name="connsiteY87" fmla="*/ 5452183 h 6858000"/>
              <a:gd name="connsiteX88" fmla="*/ 1824397 w 7472601"/>
              <a:gd name="connsiteY88" fmla="*/ 5447757 h 6858000"/>
              <a:gd name="connsiteX89" fmla="*/ 2070059 w 7472601"/>
              <a:gd name="connsiteY89" fmla="*/ 5441660 h 6858000"/>
              <a:gd name="connsiteX90" fmla="*/ 1456157 w 7472601"/>
              <a:gd name="connsiteY90" fmla="*/ 5371404 h 6858000"/>
              <a:gd name="connsiteX91" fmla="*/ 4988186 w 7472601"/>
              <a:gd name="connsiteY91" fmla="*/ 5216467 h 6858000"/>
              <a:gd name="connsiteX92" fmla="*/ 4777334 w 7472601"/>
              <a:gd name="connsiteY92" fmla="*/ 5406072 h 6858000"/>
              <a:gd name="connsiteX93" fmla="*/ 4718341 w 7472601"/>
              <a:gd name="connsiteY93" fmla="*/ 5468043 h 6858000"/>
              <a:gd name="connsiteX94" fmla="*/ 4604655 w 7472601"/>
              <a:gd name="connsiteY94" fmla="*/ 5583434 h 6858000"/>
              <a:gd name="connsiteX95" fmla="*/ 4565074 w 7472601"/>
              <a:gd name="connsiteY95" fmla="*/ 5618550 h 6858000"/>
              <a:gd name="connsiteX96" fmla="*/ 4988186 w 7472601"/>
              <a:gd name="connsiteY96" fmla="*/ 5216467 h 6858000"/>
              <a:gd name="connsiteX97" fmla="*/ 4978032 w 7472601"/>
              <a:gd name="connsiteY97" fmla="*/ 5183809 h 6858000"/>
              <a:gd name="connsiteX98" fmla="*/ 4463413 w 7472601"/>
              <a:gd name="connsiteY98" fmla="*/ 5615162 h 6858000"/>
              <a:gd name="connsiteX99" fmla="*/ 4358134 w 7472601"/>
              <a:gd name="connsiteY99" fmla="*/ 5742791 h 6858000"/>
              <a:gd name="connsiteX100" fmla="*/ 4376219 w 7472601"/>
              <a:gd name="connsiteY100" fmla="*/ 5729027 h 6858000"/>
              <a:gd name="connsiteX101" fmla="*/ 4582340 w 7472601"/>
              <a:gd name="connsiteY101" fmla="*/ 5561037 h 6858000"/>
              <a:gd name="connsiteX102" fmla="*/ 4694684 w 7472601"/>
              <a:gd name="connsiteY102" fmla="*/ 5447098 h 6858000"/>
              <a:gd name="connsiteX103" fmla="*/ 4754123 w 7472601"/>
              <a:gd name="connsiteY103" fmla="*/ 5384643 h 6858000"/>
              <a:gd name="connsiteX104" fmla="*/ 4978032 w 7472601"/>
              <a:gd name="connsiteY104" fmla="*/ 5183809 h 6858000"/>
              <a:gd name="connsiteX105" fmla="*/ 1903353 w 7472601"/>
              <a:gd name="connsiteY105" fmla="*/ 5044827 h 6858000"/>
              <a:gd name="connsiteX106" fmla="*/ 1936931 w 7472601"/>
              <a:gd name="connsiteY106" fmla="*/ 5093954 h 6858000"/>
              <a:gd name="connsiteX107" fmla="*/ 2195868 w 7472601"/>
              <a:gd name="connsiteY107" fmla="*/ 5396574 h 6858000"/>
              <a:gd name="connsiteX108" fmla="*/ 2088852 w 7472601"/>
              <a:gd name="connsiteY108" fmla="*/ 5166123 h 6858000"/>
              <a:gd name="connsiteX109" fmla="*/ 1958241 w 7472601"/>
              <a:gd name="connsiteY109" fmla="*/ 5067955 h 6858000"/>
              <a:gd name="connsiteX110" fmla="*/ 1903353 w 7472601"/>
              <a:gd name="connsiteY110" fmla="*/ 5044827 h 6858000"/>
              <a:gd name="connsiteX111" fmla="*/ 1979378 w 7472601"/>
              <a:gd name="connsiteY111" fmla="*/ 4769504 h 6858000"/>
              <a:gd name="connsiteX112" fmla="*/ 2882120 w 7472601"/>
              <a:gd name="connsiteY112" fmla="*/ 5064547 h 6858000"/>
              <a:gd name="connsiteX113" fmla="*/ 2793103 w 7472601"/>
              <a:gd name="connsiteY113" fmla="*/ 5039699 h 6858000"/>
              <a:gd name="connsiteX114" fmla="*/ 2770041 w 7472601"/>
              <a:gd name="connsiteY114" fmla="*/ 5033634 h 6858000"/>
              <a:gd name="connsiteX115" fmla="*/ 1979378 w 7472601"/>
              <a:gd name="connsiteY115" fmla="*/ 4769504 h 6858000"/>
              <a:gd name="connsiteX116" fmla="*/ 1927410 w 7472601"/>
              <a:gd name="connsiteY116" fmla="*/ 4716164 h 6858000"/>
              <a:gd name="connsiteX117" fmla="*/ 1959587 w 7472601"/>
              <a:gd name="connsiteY117" fmla="*/ 4728849 h 6858000"/>
              <a:gd name="connsiteX118" fmla="*/ 2777707 w 7472601"/>
              <a:gd name="connsiteY118" fmla="*/ 5003991 h 6858000"/>
              <a:gd name="connsiteX119" fmla="*/ 2800768 w 7472601"/>
              <a:gd name="connsiteY119" fmla="*/ 5010056 h 6858000"/>
              <a:gd name="connsiteX120" fmla="*/ 2879408 w 7472601"/>
              <a:gd name="connsiteY120" fmla="*/ 5031590 h 6858000"/>
              <a:gd name="connsiteX121" fmla="*/ 2862295 w 7472601"/>
              <a:gd name="connsiteY121" fmla="*/ 5022958 h 6858000"/>
              <a:gd name="connsiteX122" fmla="*/ 2813343 w 7472601"/>
              <a:gd name="connsiteY122" fmla="*/ 4998369 h 6858000"/>
              <a:gd name="connsiteX123" fmla="*/ 2646245 w 7472601"/>
              <a:gd name="connsiteY123" fmla="*/ 4930999 h 6858000"/>
              <a:gd name="connsiteX124" fmla="*/ 1999243 w 7472601"/>
              <a:gd name="connsiteY124" fmla="*/ 4730524 h 6858000"/>
              <a:gd name="connsiteX125" fmla="*/ 1979527 w 7472601"/>
              <a:gd name="connsiteY125" fmla="*/ 4726651 h 6858000"/>
              <a:gd name="connsiteX126" fmla="*/ 1927410 w 7472601"/>
              <a:gd name="connsiteY126" fmla="*/ 4716164 h 6858000"/>
              <a:gd name="connsiteX127" fmla="*/ 1997014 w 7472601"/>
              <a:gd name="connsiteY127" fmla="*/ 4698007 h 6858000"/>
              <a:gd name="connsiteX128" fmla="*/ 2005458 w 7472601"/>
              <a:gd name="connsiteY128" fmla="*/ 4699540 h 6858000"/>
              <a:gd name="connsiteX129" fmla="*/ 2657186 w 7472601"/>
              <a:gd name="connsiteY129" fmla="*/ 4901687 h 6858000"/>
              <a:gd name="connsiteX130" fmla="*/ 2826662 w 7472601"/>
              <a:gd name="connsiteY130" fmla="*/ 4970362 h 6858000"/>
              <a:gd name="connsiteX131" fmla="*/ 2876100 w 7472601"/>
              <a:gd name="connsiteY131" fmla="*/ 4995397 h 6858000"/>
              <a:gd name="connsiteX132" fmla="*/ 3042600 w 7472601"/>
              <a:gd name="connsiteY132" fmla="*/ 5059532 h 6858000"/>
              <a:gd name="connsiteX133" fmla="*/ 1997014 w 7472601"/>
              <a:gd name="connsiteY133" fmla="*/ 4698007 h 6858000"/>
              <a:gd name="connsiteX134" fmla="*/ 2305292 w 7472601"/>
              <a:gd name="connsiteY134" fmla="*/ 4219492 h 6858000"/>
              <a:gd name="connsiteX135" fmla="*/ 3360922 w 7472601"/>
              <a:gd name="connsiteY135" fmla="*/ 4529373 h 6858000"/>
              <a:gd name="connsiteX136" fmla="*/ 3492420 w 7472601"/>
              <a:gd name="connsiteY136" fmla="*/ 4510145 h 6858000"/>
              <a:gd name="connsiteX137" fmla="*/ 3364086 w 7472601"/>
              <a:gd name="connsiteY137" fmla="*/ 4480340 h 6858000"/>
              <a:gd name="connsiteX138" fmla="*/ 3225818 w 7472601"/>
              <a:gd name="connsiteY138" fmla="*/ 4411822 h 6858000"/>
              <a:gd name="connsiteX139" fmla="*/ 3129696 w 7472601"/>
              <a:gd name="connsiteY139" fmla="*/ 4360704 h 6858000"/>
              <a:gd name="connsiteX140" fmla="*/ 2814545 w 7472601"/>
              <a:gd name="connsiteY140" fmla="*/ 4282955 h 6858000"/>
              <a:gd name="connsiteX141" fmla="*/ 2305292 w 7472601"/>
              <a:gd name="connsiteY141" fmla="*/ 4219492 h 6858000"/>
              <a:gd name="connsiteX142" fmla="*/ 2626982 w 7472601"/>
              <a:gd name="connsiteY142" fmla="*/ 4206450 h 6858000"/>
              <a:gd name="connsiteX143" fmla="*/ 2490617 w 7472601"/>
              <a:gd name="connsiteY143" fmla="*/ 4206951 h 6858000"/>
              <a:gd name="connsiteX144" fmla="*/ 2819869 w 7472601"/>
              <a:gd name="connsiteY144" fmla="*/ 4252936 h 6858000"/>
              <a:gd name="connsiteX145" fmla="*/ 3143018 w 7472601"/>
              <a:gd name="connsiteY145" fmla="*/ 4332698 h 6858000"/>
              <a:gd name="connsiteX146" fmla="*/ 3241520 w 7472601"/>
              <a:gd name="connsiteY146" fmla="*/ 4385112 h 6858000"/>
              <a:gd name="connsiteX147" fmla="*/ 3374575 w 7472601"/>
              <a:gd name="connsiteY147" fmla="*/ 4451517 h 6858000"/>
              <a:gd name="connsiteX148" fmla="*/ 3505221 w 7472601"/>
              <a:gd name="connsiteY148" fmla="*/ 4480757 h 6858000"/>
              <a:gd name="connsiteX149" fmla="*/ 2626982 w 7472601"/>
              <a:gd name="connsiteY149" fmla="*/ 4206450 h 6858000"/>
              <a:gd name="connsiteX150" fmla="*/ 1310106 w 7472601"/>
              <a:gd name="connsiteY150" fmla="*/ 3943217 h 6858000"/>
              <a:gd name="connsiteX151" fmla="*/ 854994 w 7472601"/>
              <a:gd name="connsiteY151" fmla="*/ 4399136 h 6858000"/>
              <a:gd name="connsiteX152" fmla="*/ 742462 w 7472601"/>
              <a:gd name="connsiteY152" fmla="*/ 4594648 h 6858000"/>
              <a:gd name="connsiteX153" fmla="*/ 820602 w 7472601"/>
              <a:gd name="connsiteY153" fmla="*/ 4485915 h 6858000"/>
              <a:gd name="connsiteX154" fmla="*/ 878295 w 7472601"/>
              <a:gd name="connsiteY154" fmla="*/ 4403594 h 6858000"/>
              <a:gd name="connsiteX155" fmla="*/ 1240607 w 7472601"/>
              <a:gd name="connsiteY155" fmla="*/ 4010401 h 6858000"/>
              <a:gd name="connsiteX156" fmla="*/ 1310106 w 7472601"/>
              <a:gd name="connsiteY156" fmla="*/ 3943217 h 6858000"/>
              <a:gd name="connsiteX157" fmla="*/ 1423113 w 7472601"/>
              <a:gd name="connsiteY157" fmla="*/ 3874565 h 6858000"/>
              <a:gd name="connsiteX158" fmla="*/ 1260565 w 7472601"/>
              <a:gd name="connsiteY158" fmla="*/ 4031982 h 6858000"/>
              <a:gd name="connsiteX159" fmla="*/ 901900 w 7472601"/>
              <a:gd name="connsiteY159" fmla="*/ 4421236 h 6858000"/>
              <a:gd name="connsiteX160" fmla="*/ 845044 w 7472601"/>
              <a:gd name="connsiteY160" fmla="*/ 4502436 h 6858000"/>
              <a:gd name="connsiteX161" fmla="*/ 685926 w 7472601"/>
              <a:gd name="connsiteY161" fmla="*/ 4703069 h 6858000"/>
              <a:gd name="connsiteX162" fmla="*/ 684248 w 7472601"/>
              <a:gd name="connsiteY162" fmla="*/ 4706721 h 6858000"/>
              <a:gd name="connsiteX163" fmla="*/ 1423113 w 7472601"/>
              <a:gd name="connsiteY163" fmla="*/ 3874565 h 6858000"/>
              <a:gd name="connsiteX164" fmla="*/ 3316479 w 7472601"/>
              <a:gd name="connsiteY164" fmla="*/ 3872136 h 6858000"/>
              <a:gd name="connsiteX165" fmla="*/ 3546806 w 7472601"/>
              <a:gd name="connsiteY165" fmla="*/ 4356139 h 6858000"/>
              <a:gd name="connsiteX166" fmla="*/ 3364433 w 7472601"/>
              <a:gd name="connsiteY166" fmla="*/ 3953121 h 6858000"/>
              <a:gd name="connsiteX167" fmla="*/ 3316479 w 7472601"/>
              <a:gd name="connsiteY167" fmla="*/ 3872136 h 6858000"/>
              <a:gd name="connsiteX168" fmla="*/ 3291335 w 7472601"/>
              <a:gd name="connsiteY168" fmla="*/ 3767420 h 6858000"/>
              <a:gd name="connsiteX169" fmla="*/ 3390805 w 7472601"/>
              <a:gd name="connsiteY169" fmla="*/ 3937163 h 6858000"/>
              <a:gd name="connsiteX170" fmla="*/ 3579062 w 7472601"/>
              <a:gd name="connsiteY170" fmla="*/ 4359040 h 6858000"/>
              <a:gd name="connsiteX171" fmla="*/ 3467355 w 7472601"/>
              <a:gd name="connsiteY171" fmla="*/ 3988130 h 6858000"/>
              <a:gd name="connsiteX172" fmla="*/ 3310753 w 7472601"/>
              <a:gd name="connsiteY172" fmla="*/ 3787140 h 6858000"/>
              <a:gd name="connsiteX173" fmla="*/ 3291335 w 7472601"/>
              <a:gd name="connsiteY173" fmla="*/ 3767420 h 6858000"/>
              <a:gd name="connsiteX174" fmla="*/ 1635889 w 7472601"/>
              <a:gd name="connsiteY174" fmla="*/ 3709494 h 6858000"/>
              <a:gd name="connsiteX175" fmla="*/ 1634800 w 7472601"/>
              <a:gd name="connsiteY175" fmla="*/ 3731111 h 6858000"/>
              <a:gd name="connsiteX176" fmla="*/ 1635889 w 7472601"/>
              <a:gd name="connsiteY176" fmla="*/ 3709494 h 6858000"/>
              <a:gd name="connsiteX177" fmla="*/ 1510397 w 7472601"/>
              <a:gd name="connsiteY177" fmla="*/ 3684705 h 6858000"/>
              <a:gd name="connsiteX178" fmla="*/ 1146550 w 7472601"/>
              <a:gd name="connsiteY178" fmla="*/ 3802012 h 6858000"/>
              <a:gd name="connsiteX179" fmla="*/ 698834 w 7472601"/>
              <a:gd name="connsiteY179" fmla="*/ 3952272 h 6858000"/>
              <a:gd name="connsiteX180" fmla="*/ 34256 w 7472601"/>
              <a:gd name="connsiteY180" fmla="*/ 4347603 h 6858000"/>
              <a:gd name="connsiteX181" fmla="*/ 527241 w 7472601"/>
              <a:gd name="connsiteY181" fmla="*/ 4065078 h 6858000"/>
              <a:gd name="connsiteX182" fmla="*/ 1510397 w 7472601"/>
              <a:gd name="connsiteY182" fmla="*/ 3684705 h 6858000"/>
              <a:gd name="connsiteX183" fmla="*/ 1313114 w 7472601"/>
              <a:gd name="connsiteY183" fmla="*/ 3655216 h 6858000"/>
              <a:gd name="connsiteX184" fmla="*/ 1109304 w 7472601"/>
              <a:gd name="connsiteY184" fmla="*/ 3669030 h 6858000"/>
              <a:gd name="connsiteX185" fmla="*/ 8129 w 7472601"/>
              <a:gd name="connsiteY185" fmla="*/ 4330519 h 6858000"/>
              <a:gd name="connsiteX186" fmla="*/ 687572 w 7472601"/>
              <a:gd name="connsiteY186" fmla="*/ 3925629 h 6858000"/>
              <a:gd name="connsiteX187" fmla="*/ 1138365 w 7472601"/>
              <a:gd name="connsiteY187" fmla="*/ 3774515 h 6858000"/>
              <a:gd name="connsiteX188" fmla="*/ 1505579 w 7472601"/>
              <a:gd name="connsiteY188" fmla="*/ 3655526 h 6858000"/>
              <a:gd name="connsiteX189" fmla="*/ 1313114 w 7472601"/>
              <a:gd name="connsiteY189" fmla="*/ 3655216 h 6858000"/>
              <a:gd name="connsiteX190" fmla="*/ 3655073 w 7472601"/>
              <a:gd name="connsiteY190" fmla="*/ 3650884 h 6858000"/>
              <a:gd name="connsiteX191" fmla="*/ 3989938 w 7472601"/>
              <a:gd name="connsiteY191" fmla="*/ 3991685 h 6858000"/>
              <a:gd name="connsiteX192" fmla="*/ 4393907 w 7472601"/>
              <a:gd name="connsiteY192" fmla="*/ 4261258 h 6858000"/>
              <a:gd name="connsiteX193" fmla="*/ 4648051 w 7472601"/>
              <a:gd name="connsiteY193" fmla="*/ 4374051 h 6858000"/>
              <a:gd name="connsiteX194" fmla="*/ 4383389 w 7472601"/>
              <a:gd name="connsiteY194" fmla="*/ 4184369 h 6858000"/>
              <a:gd name="connsiteX195" fmla="*/ 4165508 w 7472601"/>
              <a:gd name="connsiteY195" fmla="*/ 4035196 h 6858000"/>
              <a:gd name="connsiteX196" fmla="*/ 4068162 w 7472601"/>
              <a:gd name="connsiteY196" fmla="*/ 3953394 h 6858000"/>
              <a:gd name="connsiteX197" fmla="*/ 3981416 w 7472601"/>
              <a:gd name="connsiteY197" fmla="*/ 3880482 h 6858000"/>
              <a:gd name="connsiteX198" fmla="*/ 3800147 w 7472601"/>
              <a:gd name="connsiteY198" fmla="*/ 3749872 h 6858000"/>
              <a:gd name="connsiteX199" fmla="*/ 3655073 w 7472601"/>
              <a:gd name="connsiteY199" fmla="*/ 3650884 h 6858000"/>
              <a:gd name="connsiteX200" fmla="*/ 3670252 w 7472601"/>
              <a:gd name="connsiteY200" fmla="*/ 3622798 h 6858000"/>
              <a:gd name="connsiteX201" fmla="*/ 3817258 w 7472601"/>
              <a:gd name="connsiteY201" fmla="*/ 3723577 h 6858000"/>
              <a:gd name="connsiteX202" fmla="*/ 4000461 w 7472601"/>
              <a:gd name="connsiteY202" fmla="*/ 3855966 h 6858000"/>
              <a:gd name="connsiteX203" fmla="*/ 4088180 w 7472601"/>
              <a:gd name="connsiteY203" fmla="*/ 3929774 h 6858000"/>
              <a:gd name="connsiteX204" fmla="*/ 4184555 w 7472601"/>
              <a:gd name="connsiteY204" fmla="*/ 4010683 h 6858000"/>
              <a:gd name="connsiteX205" fmla="*/ 4399563 w 7472601"/>
              <a:gd name="connsiteY205" fmla="*/ 4158106 h 6858000"/>
              <a:gd name="connsiteX206" fmla="*/ 4684469 w 7472601"/>
              <a:gd name="connsiteY206" fmla="*/ 4364680 h 6858000"/>
              <a:gd name="connsiteX207" fmla="*/ 4690271 w 7472601"/>
              <a:gd name="connsiteY207" fmla="*/ 4370034 h 6858000"/>
              <a:gd name="connsiteX208" fmla="*/ 4136093 w 7472601"/>
              <a:gd name="connsiteY208" fmla="*/ 3858466 h 6858000"/>
              <a:gd name="connsiteX209" fmla="*/ 3670252 w 7472601"/>
              <a:gd name="connsiteY209" fmla="*/ 3622798 h 6858000"/>
              <a:gd name="connsiteX210" fmla="*/ 4440129 w 7472601"/>
              <a:gd name="connsiteY210" fmla="*/ 3448571 h 6858000"/>
              <a:gd name="connsiteX211" fmla="*/ 4856525 w 7472601"/>
              <a:gd name="connsiteY211" fmla="*/ 3915351 h 6858000"/>
              <a:gd name="connsiteX212" fmla="*/ 5059055 w 7472601"/>
              <a:gd name="connsiteY212" fmla="*/ 4108918 h 6858000"/>
              <a:gd name="connsiteX213" fmla="*/ 5290070 w 7472601"/>
              <a:gd name="connsiteY213" fmla="*/ 4263619 h 6858000"/>
              <a:gd name="connsiteX214" fmla="*/ 4834991 w 7472601"/>
              <a:gd name="connsiteY214" fmla="*/ 3830985 h 6858000"/>
              <a:gd name="connsiteX215" fmla="*/ 4440129 w 7472601"/>
              <a:gd name="connsiteY215" fmla="*/ 3448571 h 6858000"/>
              <a:gd name="connsiteX216" fmla="*/ 4441737 w 7472601"/>
              <a:gd name="connsiteY216" fmla="*/ 3399734 h 6858000"/>
              <a:gd name="connsiteX217" fmla="*/ 4431236 w 7472601"/>
              <a:gd name="connsiteY217" fmla="*/ 3400954 h 6858000"/>
              <a:gd name="connsiteX218" fmla="*/ 4557150 w 7472601"/>
              <a:gd name="connsiteY218" fmla="*/ 3510023 h 6858000"/>
              <a:gd name="connsiteX219" fmla="*/ 4856936 w 7472601"/>
              <a:gd name="connsiteY219" fmla="*/ 3809146 h 6858000"/>
              <a:gd name="connsiteX220" fmla="*/ 5111996 w 7472601"/>
              <a:gd name="connsiteY220" fmla="*/ 4065759 h 6858000"/>
              <a:gd name="connsiteX221" fmla="*/ 5388878 w 7472601"/>
              <a:gd name="connsiteY221" fmla="*/ 4300185 h 6858000"/>
              <a:gd name="connsiteX222" fmla="*/ 5425556 w 7472601"/>
              <a:gd name="connsiteY222" fmla="*/ 4308967 h 6858000"/>
              <a:gd name="connsiteX223" fmla="*/ 4943646 w 7472601"/>
              <a:gd name="connsiteY223" fmla="*/ 3822916 h 6858000"/>
              <a:gd name="connsiteX224" fmla="*/ 4594837 w 7472601"/>
              <a:gd name="connsiteY224" fmla="*/ 3532274 h 6858000"/>
              <a:gd name="connsiteX225" fmla="*/ 4441737 w 7472601"/>
              <a:gd name="connsiteY225" fmla="*/ 3399734 h 6858000"/>
              <a:gd name="connsiteX226" fmla="*/ 5425834 w 7472601"/>
              <a:gd name="connsiteY226" fmla="*/ 3162785 h 6858000"/>
              <a:gd name="connsiteX227" fmla="*/ 5401644 w 7472601"/>
              <a:gd name="connsiteY227" fmla="*/ 3617847 h 6858000"/>
              <a:gd name="connsiteX228" fmla="*/ 5467256 w 7472601"/>
              <a:gd name="connsiteY228" fmla="*/ 4175494 h 6858000"/>
              <a:gd name="connsiteX229" fmla="*/ 5448069 w 7472601"/>
              <a:gd name="connsiteY229" fmla="*/ 3567554 h 6858000"/>
              <a:gd name="connsiteX230" fmla="*/ 5425834 w 7472601"/>
              <a:gd name="connsiteY230" fmla="*/ 3162785 h 6858000"/>
              <a:gd name="connsiteX231" fmla="*/ 1318687 w 7472601"/>
              <a:gd name="connsiteY231" fmla="*/ 3113840 h 6858000"/>
              <a:gd name="connsiteX232" fmla="*/ 1066793 w 7472601"/>
              <a:gd name="connsiteY232" fmla="*/ 3212171 h 6858000"/>
              <a:gd name="connsiteX233" fmla="*/ 993319 w 7472601"/>
              <a:gd name="connsiteY233" fmla="*/ 3247648 h 6858000"/>
              <a:gd name="connsiteX234" fmla="*/ 853081 w 7472601"/>
              <a:gd name="connsiteY234" fmla="*/ 3312410 h 6858000"/>
              <a:gd name="connsiteX235" fmla="*/ 805957 w 7472601"/>
              <a:gd name="connsiteY235" fmla="*/ 3330443 h 6858000"/>
              <a:gd name="connsiteX236" fmla="*/ 1318687 w 7472601"/>
              <a:gd name="connsiteY236" fmla="*/ 3113840 h 6858000"/>
              <a:gd name="connsiteX237" fmla="*/ 5453702 w 7472601"/>
              <a:gd name="connsiteY237" fmla="*/ 3090882 h 6858000"/>
              <a:gd name="connsiteX238" fmla="*/ 5480135 w 7472601"/>
              <a:gd name="connsiteY238" fmla="*/ 3565802 h 6858000"/>
              <a:gd name="connsiteX239" fmla="*/ 5499023 w 7472601"/>
              <a:gd name="connsiteY239" fmla="*/ 4166310 h 6858000"/>
              <a:gd name="connsiteX240" fmla="*/ 5547022 w 7472601"/>
              <a:gd name="connsiteY240" fmla="*/ 3607838 h 6858000"/>
              <a:gd name="connsiteX241" fmla="*/ 5515964 w 7472601"/>
              <a:gd name="connsiteY241" fmla="*/ 3378541 h 6858000"/>
              <a:gd name="connsiteX242" fmla="*/ 5453702 w 7472601"/>
              <a:gd name="connsiteY242" fmla="*/ 3090882 h 6858000"/>
              <a:gd name="connsiteX243" fmla="*/ 1238695 w 7472601"/>
              <a:gd name="connsiteY243" fmla="*/ 3076820 h 6858000"/>
              <a:gd name="connsiteX244" fmla="*/ 716371 w 7472601"/>
              <a:gd name="connsiteY244" fmla="*/ 3293249 h 6858000"/>
              <a:gd name="connsiteX245" fmla="*/ 579522 w 7472601"/>
              <a:gd name="connsiteY245" fmla="*/ 3371759 h 6858000"/>
              <a:gd name="connsiteX246" fmla="*/ 600288 w 7472601"/>
              <a:gd name="connsiteY246" fmla="*/ 3365555 h 6858000"/>
              <a:gd name="connsiteX247" fmla="*/ 840692 w 7472601"/>
              <a:gd name="connsiteY247" fmla="*/ 3284921 h 6858000"/>
              <a:gd name="connsiteX248" fmla="*/ 979248 w 7472601"/>
              <a:gd name="connsiteY248" fmla="*/ 3221003 h 6858000"/>
              <a:gd name="connsiteX249" fmla="*/ 1053282 w 7472601"/>
              <a:gd name="connsiteY249" fmla="*/ 3185247 h 6858000"/>
              <a:gd name="connsiteX250" fmla="*/ 1320603 w 7472601"/>
              <a:gd name="connsiteY250" fmla="*/ 3081281 h 6858000"/>
              <a:gd name="connsiteX251" fmla="*/ 1238695 w 7472601"/>
              <a:gd name="connsiteY251" fmla="*/ 3076820 h 6858000"/>
              <a:gd name="connsiteX252" fmla="*/ 5425627 w 7472601"/>
              <a:gd name="connsiteY252" fmla="*/ 2954192 h 6858000"/>
              <a:gd name="connsiteX253" fmla="*/ 5470770 w 7472601"/>
              <a:gd name="connsiteY253" fmla="*/ 3005435 h 6858000"/>
              <a:gd name="connsiteX254" fmla="*/ 5519779 w 7472601"/>
              <a:gd name="connsiteY254" fmla="*/ 4359223 h 6858000"/>
              <a:gd name="connsiteX255" fmla="*/ 5520293 w 7472601"/>
              <a:gd name="connsiteY255" fmla="*/ 4360602 h 6858000"/>
              <a:gd name="connsiteX256" fmla="*/ 5767221 w 7472601"/>
              <a:gd name="connsiteY256" fmla="*/ 4665564 h 6858000"/>
              <a:gd name="connsiteX257" fmla="*/ 6937169 w 7472601"/>
              <a:gd name="connsiteY257" fmla="*/ 4815941 h 6858000"/>
              <a:gd name="connsiteX258" fmla="*/ 6953922 w 7472601"/>
              <a:gd name="connsiteY258" fmla="*/ 4890068 h 6858000"/>
              <a:gd name="connsiteX259" fmla="*/ 6071359 w 7472601"/>
              <a:gd name="connsiteY259" fmla="*/ 4770770 h 6858000"/>
              <a:gd name="connsiteX260" fmla="*/ 6038839 w 7472601"/>
              <a:gd name="connsiteY260" fmla="*/ 4764474 h 6858000"/>
              <a:gd name="connsiteX261" fmla="*/ 6038706 w 7472601"/>
              <a:gd name="connsiteY261" fmla="*/ 4763847 h 6858000"/>
              <a:gd name="connsiteX262" fmla="*/ 6037784 w 7472601"/>
              <a:gd name="connsiteY262" fmla="*/ 4764270 h 6858000"/>
              <a:gd name="connsiteX263" fmla="*/ 6038839 w 7472601"/>
              <a:gd name="connsiteY263" fmla="*/ 4764474 h 6858000"/>
              <a:gd name="connsiteX264" fmla="*/ 6040338 w 7472601"/>
              <a:gd name="connsiteY264" fmla="*/ 4771418 h 6858000"/>
              <a:gd name="connsiteX265" fmla="*/ 6024488 w 7472601"/>
              <a:gd name="connsiteY265" fmla="*/ 4809903 h 6858000"/>
              <a:gd name="connsiteX266" fmla="*/ 5599771 w 7472601"/>
              <a:gd name="connsiteY266" fmla="*/ 5509652 h 6858000"/>
              <a:gd name="connsiteX267" fmla="*/ 5548843 w 7472601"/>
              <a:gd name="connsiteY267" fmla="*/ 5563845 h 6858000"/>
              <a:gd name="connsiteX268" fmla="*/ 5940952 w 7472601"/>
              <a:gd name="connsiteY268" fmla="*/ 6250028 h 6858000"/>
              <a:gd name="connsiteX269" fmla="*/ 6043441 w 7472601"/>
              <a:gd name="connsiteY269" fmla="*/ 6665847 h 6858000"/>
              <a:gd name="connsiteX270" fmla="*/ 6093432 w 7472601"/>
              <a:gd name="connsiteY270" fmla="*/ 6858000 h 6858000"/>
              <a:gd name="connsiteX271" fmla="*/ 6034344 w 7472601"/>
              <a:gd name="connsiteY271" fmla="*/ 6858000 h 6858000"/>
              <a:gd name="connsiteX272" fmla="*/ 6026679 w 7472601"/>
              <a:gd name="connsiteY272" fmla="*/ 6836959 h 6858000"/>
              <a:gd name="connsiteX273" fmla="*/ 5800441 w 7472601"/>
              <a:gd name="connsiteY273" fmla="*/ 6335286 h 6858000"/>
              <a:gd name="connsiteX274" fmla="*/ 5526562 w 7472601"/>
              <a:gd name="connsiteY274" fmla="*/ 5705388 h 6858000"/>
              <a:gd name="connsiteX275" fmla="*/ 5519640 w 7472601"/>
              <a:gd name="connsiteY275" fmla="*/ 5683774 h 6858000"/>
              <a:gd name="connsiteX276" fmla="*/ 5844559 w 7472601"/>
              <a:gd name="connsiteY276" fmla="*/ 6553349 h 6858000"/>
              <a:gd name="connsiteX277" fmla="*/ 5975994 w 7472601"/>
              <a:gd name="connsiteY277" fmla="*/ 6858000 h 6858000"/>
              <a:gd name="connsiteX278" fmla="*/ 5898547 w 7472601"/>
              <a:gd name="connsiteY278" fmla="*/ 6858000 h 6858000"/>
              <a:gd name="connsiteX279" fmla="*/ 5682041 w 7472601"/>
              <a:gd name="connsiteY279" fmla="*/ 6355860 h 6858000"/>
              <a:gd name="connsiteX280" fmla="*/ 5461758 w 7472601"/>
              <a:gd name="connsiteY280" fmla="*/ 5820220 h 6858000"/>
              <a:gd name="connsiteX281" fmla="*/ 5237282 w 7472601"/>
              <a:gd name="connsiteY281" fmla="*/ 6579086 h 6858000"/>
              <a:gd name="connsiteX282" fmla="*/ 5115009 w 7472601"/>
              <a:gd name="connsiteY282" fmla="*/ 6858000 h 6858000"/>
              <a:gd name="connsiteX283" fmla="*/ 5028074 w 7472601"/>
              <a:gd name="connsiteY283" fmla="*/ 6858000 h 6858000"/>
              <a:gd name="connsiteX284" fmla="*/ 5079508 w 7472601"/>
              <a:gd name="connsiteY284" fmla="*/ 6749074 h 6858000"/>
              <a:gd name="connsiteX285" fmla="*/ 5371846 w 7472601"/>
              <a:gd name="connsiteY285" fmla="*/ 5924413 h 6858000"/>
              <a:gd name="connsiteX286" fmla="*/ 5270512 w 7472601"/>
              <a:gd name="connsiteY286" fmla="*/ 6138975 h 6858000"/>
              <a:gd name="connsiteX287" fmla="*/ 5062409 w 7472601"/>
              <a:gd name="connsiteY287" fmla="*/ 6653544 h 6858000"/>
              <a:gd name="connsiteX288" fmla="*/ 5036628 w 7472601"/>
              <a:gd name="connsiteY288" fmla="*/ 6754247 h 6858000"/>
              <a:gd name="connsiteX289" fmla="*/ 5009112 w 7472601"/>
              <a:gd name="connsiteY289" fmla="*/ 6858000 h 6858000"/>
              <a:gd name="connsiteX290" fmla="*/ 4976679 w 7472601"/>
              <a:gd name="connsiteY290" fmla="*/ 6858000 h 6858000"/>
              <a:gd name="connsiteX291" fmla="*/ 5006537 w 7472601"/>
              <a:gd name="connsiteY291" fmla="*/ 6747068 h 6858000"/>
              <a:gd name="connsiteX292" fmla="*/ 5032723 w 7472601"/>
              <a:gd name="connsiteY292" fmla="*/ 6644957 h 6858000"/>
              <a:gd name="connsiteX293" fmla="*/ 5242949 w 7472601"/>
              <a:gd name="connsiteY293" fmla="*/ 6125175 h 6858000"/>
              <a:gd name="connsiteX294" fmla="*/ 5286321 w 7472601"/>
              <a:gd name="connsiteY294" fmla="*/ 6033555 h 6858000"/>
              <a:gd name="connsiteX295" fmla="*/ 5008210 w 7472601"/>
              <a:gd name="connsiteY295" fmla="*/ 6649194 h 6858000"/>
              <a:gd name="connsiteX296" fmla="*/ 4986321 w 7472601"/>
              <a:gd name="connsiteY296" fmla="*/ 6765687 h 6858000"/>
              <a:gd name="connsiteX297" fmla="*/ 4973474 w 7472601"/>
              <a:gd name="connsiteY297" fmla="*/ 6858000 h 6858000"/>
              <a:gd name="connsiteX298" fmla="*/ 4907178 w 7472601"/>
              <a:gd name="connsiteY298" fmla="*/ 6858000 h 6858000"/>
              <a:gd name="connsiteX299" fmla="*/ 4910810 w 7472601"/>
              <a:gd name="connsiteY299" fmla="*/ 6829660 h 6858000"/>
              <a:gd name="connsiteX300" fmla="*/ 4987461 w 7472601"/>
              <a:gd name="connsiteY300" fmla="*/ 6432994 h 6858000"/>
              <a:gd name="connsiteX301" fmla="*/ 5179262 w 7472601"/>
              <a:gd name="connsiteY301" fmla="*/ 6035044 h 6858000"/>
              <a:gd name="connsiteX302" fmla="*/ 4689678 w 7472601"/>
              <a:gd name="connsiteY302" fmla="*/ 6440241 h 6858000"/>
              <a:gd name="connsiteX303" fmla="*/ 4477543 w 7472601"/>
              <a:gd name="connsiteY303" fmla="*/ 6674836 h 6858000"/>
              <a:gd name="connsiteX304" fmla="*/ 4329957 w 7472601"/>
              <a:gd name="connsiteY304" fmla="*/ 6858000 h 6858000"/>
              <a:gd name="connsiteX305" fmla="*/ 4218595 w 7472601"/>
              <a:gd name="connsiteY305" fmla="*/ 6858000 h 6858000"/>
              <a:gd name="connsiteX306" fmla="*/ 4368888 w 7472601"/>
              <a:gd name="connsiteY306" fmla="*/ 6668412 h 6858000"/>
              <a:gd name="connsiteX307" fmla="*/ 4563091 w 7472601"/>
              <a:gd name="connsiteY307" fmla="*/ 6442508 h 6858000"/>
              <a:gd name="connsiteX308" fmla="*/ 5387324 w 7472601"/>
              <a:gd name="connsiteY308" fmla="*/ 5705830 h 6858000"/>
              <a:gd name="connsiteX309" fmla="*/ 5073620 w 7472601"/>
              <a:gd name="connsiteY309" fmla="*/ 5955437 h 6858000"/>
              <a:gd name="connsiteX310" fmla="*/ 4689789 w 7472601"/>
              <a:gd name="connsiteY310" fmla="*/ 6268382 h 6858000"/>
              <a:gd name="connsiteX311" fmla="*/ 4418722 w 7472601"/>
              <a:gd name="connsiteY311" fmla="*/ 6570886 h 6858000"/>
              <a:gd name="connsiteX312" fmla="*/ 4214944 w 7472601"/>
              <a:gd name="connsiteY312" fmla="*/ 6858000 h 6858000"/>
              <a:gd name="connsiteX313" fmla="*/ 4177898 w 7472601"/>
              <a:gd name="connsiteY313" fmla="*/ 6858000 h 6858000"/>
              <a:gd name="connsiteX314" fmla="*/ 4391597 w 7472601"/>
              <a:gd name="connsiteY314" fmla="*/ 6556370 h 6858000"/>
              <a:gd name="connsiteX315" fmla="*/ 4668889 w 7472601"/>
              <a:gd name="connsiteY315" fmla="*/ 6246399 h 6858000"/>
              <a:gd name="connsiteX316" fmla="*/ 5055427 w 7472601"/>
              <a:gd name="connsiteY316" fmla="*/ 5931476 h 6858000"/>
              <a:gd name="connsiteX317" fmla="*/ 5371814 w 7472601"/>
              <a:gd name="connsiteY317" fmla="*/ 5678975 h 6858000"/>
              <a:gd name="connsiteX318" fmla="*/ 4987918 w 7472601"/>
              <a:gd name="connsiteY318" fmla="*/ 5838701 h 6858000"/>
              <a:gd name="connsiteX319" fmla="*/ 4317146 w 7472601"/>
              <a:gd name="connsiteY319" fmla="*/ 6587716 h 6858000"/>
              <a:gd name="connsiteX320" fmla="*/ 4171627 w 7472601"/>
              <a:gd name="connsiteY320" fmla="*/ 6858000 h 6858000"/>
              <a:gd name="connsiteX321" fmla="*/ 4081585 w 7472601"/>
              <a:gd name="connsiteY321" fmla="*/ 6858000 h 6858000"/>
              <a:gd name="connsiteX322" fmla="*/ 4238603 w 7472601"/>
              <a:gd name="connsiteY322" fmla="*/ 6559341 h 6858000"/>
              <a:gd name="connsiteX323" fmla="*/ 4778333 w 7472601"/>
              <a:gd name="connsiteY323" fmla="*/ 5873626 h 6858000"/>
              <a:gd name="connsiteX324" fmla="*/ 5414185 w 7472601"/>
              <a:gd name="connsiteY324" fmla="*/ 5573882 h 6858000"/>
              <a:gd name="connsiteX325" fmla="*/ 5959648 w 7472601"/>
              <a:gd name="connsiteY325" fmla="*/ 4760797 h 6858000"/>
              <a:gd name="connsiteX326" fmla="*/ 5355019 w 7472601"/>
              <a:gd name="connsiteY326" fmla="*/ 4734672 h 6858000"/>
              <a:gd name="connsiteX327" fmla="*/ 5083565 w 7472601"/>
              <a:gd name="connsiteY327" fmla="*/ 5179121 h 6858000"/>
              <a:gd name="connsiteX328" fmla="*/ 4713577 w 7472601"/>
              <a:gd name="connsiteY328" fmla="*/ 5616803 h 6858000"/>
              <a:gd name="connsiteX329" fmla="*/ 3989559 w 7472601"/>
              <a:gd name="connsiteY329" fmla="*/ 6145945 h 6858000"/>
              <a:gd name="connsiteX330" fmla="*/ 3939824 w 7472601"/>
              <a:gd name="connsiteY330" fmla="*/ 6066900 h 6858000"/>
              <a:gd name="connsiteX331" fmla="*/ 4584537 w 7472601"/>
              <a:gd name="connsiteY331" fmla="*/ 5324826 h 6858000"/>
              <a:gd name="connsiteX332" fmla="*/ 5037105 w 7472601"/>
              <a:gd name="connsiteY332" fmla="*/ 5088765 h 6858000"/>
              <a:gd name="connsiteX333" fmla="*/ 5039930 w 7472601"/>
              <a:gd name="connsiteY333" fmla="*/ 5089585 h 6858000"/>
              <a:gd name="connsiteX334" fmla="*/ 5263764 w 7472601"/>
              <a:gd name="connsiteY334" fmla="*/ 4735525 h 6858000"/>
              <a:gd name="connsiteX335" fmla="*/ 4086300 w 7472601"/>
              <a:gd name="connsiteY335" fmla="*/ 4884599 h 6858000"/>
              <a:gd name="connsiteX336" fmla="*/ 4085485 w 7472601"/>
              <a:gd name="connsiteY336" fmla="*/ 4899070 h 6858000"/>
              <a:gd name="connsiteX337" fmla="*/ 3871915 w 7472601"/>
              <a:gd name="connsiteY337" fmla="*/ 5253645 h 6858000"/>
              <a:gd name="connsiteX338" fmla="*/ 3799374 w 7472601"/>
              <a:gd name="connsiteY338" fmla="*/ 5466127 h 6858000"/>
              <a:gd name="connsiteX339" fmla="*/ 3498850 w 7472601"/>
              <a:gd name="connsiteY339" fmla="*/ 6661888 h 6858000"/>
              <a:gd name="connsiteX340" fmla="*/ 3399216 w 7472601"/>
              <a:gd name="connsiteY340" fmla="*/ 6858000 h 6858000"/>
              <a:gd name="connsiteX341" fmla="*/ 3303688 w 7472601"/>
              <a:gd name="connsiteY341" fmla="*/ 6858000 h 6858000"/>
              <a:gd name="connsiteX342" fmla="*/ 3391774 w 7472601"/>
              <a:gd name="connsiteY342" fmla="*/ 6697181 h 6858000"/>
              <a:gd name="connsiteX343" fmla="*/ 3735540 w 7472601"/>
              <a:gd name="connsiteY343" fmla="*/ 5546923 h 6858000"/>
              <a:gd name="connsiteX344" fmla="*/ 3729438 w 7472601"/>
              <a:gd name="connsiteY344" fmla="*/ 5569058 h 6858000"/>
              <a:gd name="connsiteX345" fmla="*/ 3707782 w 7472601"/>
              <a:gd name="connsiteY345" fmla="*/ 5644908 h 6858000"/>
              <a:gd name="connsiteX346" fmla="*/ 3583827 w 7472601"/>
              <a:gd name="connsiteY346" fmla="*/ 6039215 h 6858000"/>
              <a:gd name="connsiteX347" fmla="*/ 3547861 w 7472601"/>
              <a:gd name="connsiteY347" fmla="*/ 6129609 h 6858000"/>
              <a:gd name="connsiteX348" fmla="*/ 3490905 w 7472601"/>
              <a:gd name="connsiteY348" fmla="*/ 6277660 h 6858000"/>
              <a:gd name="connsiteX349" fmla="*/ 3455859 w 7472601"/>
              <a:gd name="connsiteY349" fmla="*/ 6391301 h 6858000"/>
              <a:gd name="connsiteX350" fmla="*/ 3429112 w 7472601"/>
              <a:gd name="connsiteY350" fmla="*/ 6479469 h 6858000"/>
              <a:gd name="connsiteX351" fmla="*/ 3304862 w 7472601"/>
              <a:gd name="connsiteY351" fmla="*/ 6796476 h 6858000"/>
              <a:gd name="connsiteX352" fmla="*/ 3276071 w 7472601"/>
              <a:gd name="connsiteY352" fmla="*/ 6858000 h 6858000"/>
              <a:gd name="connsiteX353" fmla="*/ 3240805 w 7472601"/>
              <a:gd name="connsiteY353" fmla="*/ 6858000 h 6858000"/>
              <a:gd name="connsiteX354" fmla="*/ 3275917 w 7472601"/>
              <a:gd name="connsiteY354" fmla="*/ 6783192 h 6858000"/>
              <a:gd name="connsiteX355" fmla="*/ 3399358 w 7472601"/>
              <a:gd name="connsiteY355" fmla="*/ 6469011 h 6858000"/>
              <a:gd name="connsiteX356" fmla="*/ 3425650 w 7472601"/>
              <a:gd name="connsiteY356" fmla="*/ 6381333 h 6858000"/>
              <a:gd name="connsiteX357" fmla="*/ 3460661 w 7472601"/>
              <a:gd name="connsiteY357" fmla="*/ 6266763 h 6858000"/>
              <a:gd name="connsiteX358" fmla="*/ 3518021 w 7472601"/>
              <a:gd name="connsiteY358" fmla="*/ 6117298 h 6858000"/>
              <a:gd name="connsiteX359" fmla="*/ 3554035 w 7472601"/>
              <a:gd name="connsiteY359" fmla="*/ 6027832 h 6858000"/>
              <a:gd name="connsiteX360" fmla="*/ 3677174 w 7472601"/>
              <a:gd name="connsiteY360" fmla="*/ 5636351 h 6858000"/>
              <a:gd name="connsiteX361" fmla="*/ 3698819 w 7472601"/>
              <a:gd name="connsiteY361" fmla="*/ 5560503 h 6858000"/>
              <a:gd name="connsiteX362" fmla="*/ 3702094 w 7472601"/>
              <a:gd name="connsiteY362" fmla="*/ 5549194 h 6858000"/>
              <a:gd name="connsiteX363" fmla="*/ 3398355 w 7472601"/>
              <a:gd name="connsiteY363" fmla="*/ 6094603 h 6858000"/>
              <a:gd name="connsiteX364" fmla="*/ 3193941 w 7472601"/>
              <a:gd name="connsiteY364" fmla="*/ 6798775 h 6858000"/>
              <a:gd name="connsiteX365" fmla="*/ 3184140 w 7472601"/>
              <a:gd name="connsiteY365" fmla="*/ 6858000 h 6858000"/>
              <a:gd name="connsiteX366" fmla="*/ 3099978 w 7472601"/>
              <a:gd name="connsiteY366" fmla="*/ 6858000 h 6858000"/>
              <a:gd name="connsiteX367" fmla="*/ 3101556 w 7472601"/>
              <a:gd name="connsiteY367" fmla="*/ 6843337 h 6858000"/>
              <a:gd name="connsiteX368" fmla="*/ 3370162 w 7472601"/>
              <a:gd name="connsiteY368" fmla="*/ 5785550 h 6858000"/>
              <a:gd name="connsiteX369" fmla="*/ 3746477 w 7472601"/>
              <a:gd name="connsiteY369" fmla="*/ 5377889 h 6858000"/>
              <a:gd name="connsiteX370" fmla="*/ 3863399 w 7472601"/>
              <a:gd name="connsiteY370" fmla="*/ 5087257 h 6858000"/>
              <a:gd name="connsiteX371" fmla="*/ 3968712 w 7472601"/>
              <a:gd name="connsiteY371" fmla="*/ 4913989 h 6858000"/>
              <a:gd name="connsiteX372" fmla="*/ 2792390 w 7472601"/>
              <a:gd name="connsiteY372" fmla="*/ 5382974 h 6858000"/>
              <a:gd name="connsiteX373" fmla="*/ 2714982 w 7472601"/>
              <a:gd name="connsiteY373" fmla="*/ 5427051 h 6858000"/>
              <a:gd name="connsiteX374" fmla="*/ 2813361 w 7472601"/>
              <a:gd name="connsiteY374" fmla="*/ 6023912 h 6858000"/>
              <a:gd name="connsiteX375" fmla="*/ 2688430 w 7472601"/>
              <a:gd name="connsiteY375" fmla="*/ 6801564 h 6858000"/>
              <a:gd name="connsiteX376" fmla="*/ 2629626 w 7472601"/>
              <a:gd name="connsiteY376" fmla="*/ 6763394 h 6858000"/>
              <a:gd name="connsiteX377" fmla="*/ 2565328 w 7472601"/>
              <a:gd name="connsiteY377" fmla="*/ 5516399 h 6858000"/>
              <a:gd name="connsiteX378" fmla="*/ 1922999 w 7472601"/>
              <a:gd name="connsiteY378" fmla="*/ 5980343 h 6858000"/>
              <a:gd name="connsiteX379" fmla="*/ 1950261 w 7472601"/>
              <a:gd name="connsiteY379" fmla="*/ 6405858 h 6858000"/>
              <a:gd name="connsiteX380" fmla="*/ 2365554 w 7472601"/>
              <a:gd name="connsiteY380" fmla="*/ 6759107 h 6858000"/>
              <a:gd name="connsiteX381" fmla="*/ 2424142 w 7472601"/>
              <a:gd name="connsiteY381" fmla="*/ 6858000 h 6858000"/>
              <a:gd name="connsiteX382" fmla="*/ 2395994 w 7472601"/>
              <a:gd name="connsiteY382" fmla="*/ 6858000 h 6858000"/>
              <a:gd name="connsiteX383" fmla="*/ 2392863 w 7472601"/>
              <a:gd name="connsiteY383" fmla="*/ 6852964 h 6858000"/>
              <a:gd name="connsiteX384" fmla="*/ 2017589 w 7472601"/>
              <a:gd name="connsiteY384" fmla="*/ 6493982 h 6858000"/>
              <a:gd name="connsiteX385" fmla="*/ 2147336 w 7472601"/>
              <a:gd name="connsiteY385" fmla="*/ 6594052 h 6858000"/>
              <a:gd name="connsiteX386" fmla="*/ 2207047 w 7472601"/>
              <a:gd name="connsiteY386" fmla="*/ 6654540 h 6858000"/>
              <a:gd name="connsiteX387" fmla="*/ 2299106 w 7472601"/>
              <a:gd name="connsiteY387" fmla="*/ 6778931 h 6858000"/>
              <a:gd name="connsiteX388" fmla="*/ 2314430 w 7472601"/>
              <a:gd name="connsiteY388" fmla="*/ 6801144 h 6858000"/>
              <a:gd name="connsiteX389" fmla="*/ 2352406 w 7472601"/>
              <a:gd name="connsiteY389" fmla="*/ 6858000 h 6858000"/>
              <a:gd name="connsiteX390" fmla="*/ 2314492 w 7472601"/>
              <a:gd name="connsiteY390" fmla="*/ 6858000 h 6858000"/>
              <a:gd name="connsiteX391" fmla="*/ 2288095 w 7472601"/>
              <a:gd name="connsiteY391" fmla="*/ 6818030 h 6858000"/>
              <a:gd name="connsiteX392" fmla="*/ 2272768 w 7472601"/>
              <a:gd name="connsiteY392" fmla="*/ 6795822 h 6858000"/>
              <a:gd name="connsiteX393" fmla="*/ 2182715 w 7472601"/>
              <a:gd name="connsiteY393" fmla="*/ 6675071 h 6858000"/>
              <a:gd name="connsiteX394" fmla="*/ 2032061 w 7472601"/>
              <a:gd name="connsiteY394" fmla="*/ 6541380 h 6858000"/>
              <a:gd name="connsiteX395" fmla="*/ 2257220 w 7472601"/>
              <a:gd name="connsiteY395" fmla="*/ 6826257 h 6858000"/>
              <a:gd name="connsiteX396" fmla="*/ 2281324 w 7472601"/>
              <a:gd name="connsiteY396" fmla="*/ 6858000 h 6858000"/>
              <a:gd name="connsiteX397" fmla="*/ 2242860 w 7472601"/>
              <a:gd name="connsiteY397" fmla="*/ 6858000 h 6858000"/>
              <a:gd name="connsiteX398" fmla="*/ 2232818 w 7472601"/>
              <a:gd name="connsiteY398" fmla="*/ 6844926 h 6858000"/>
              <a:gd name="connsiteX399" fmla="*/ 1990172 w 7472601"/>
              <a:gd name="connsiteY399" fmla="*/ 6542121 h 6858000"/>
              <a:gd name="connsiteX400" fmla="*/ 2124090 w 7472601"/>
              <a:gd name="connsiteY400" fmla="*/ 6761017 h 6858000"/>
              <a:gd name="connsiteX401" fmla="*/ 2200380 w 7472601"/>
              <a:gd name="connsiteY401" fmla="*/ 6858000 h 6858000"/>
              <a:gd name="connsiteX402" fmla="*/ 2147507 w 7472601"/>
              <a:gd name="connsiteY402" fmla="*/ 6858000 h 6858000"/>
              <a:gd name="connsiteX403" fmla="*/ 2070668 w 7472601"/>
              <a:gd name="connsiteY403" fmla="*/ 6761520 h 6858000"/>
              <a:gd name="connsiteX404" fmla="*/ 1975142 w 7472601"/>
              <a:gd name="connsiteY404" fmla="*/ 6585570 h 6858000"/>
              <a:gd name="connsiteX405" fmla="*/ 2050035 w 7472601"/>
              <a:gd name="connsiteY405" fmla="*/ 6813345 h 6858000"/>
              <a:gd name="connsiteX406" fmla="*/ 2063025 w 7472601"/>
              <a:gd name="connsiteY406" fmla="*/ 6858000 h 6858000"/>
              <a:gd name="connsiteX407" fmla="*/ 2021675 w 7472601"/>
              <a:gd name="connsiteY407" fmla="*/ 6858000 h 6858000"/>
              <a:gd name="connsiteX408" fmla="*/ 2019308 w 7472601"/>
              <a:gd name="connsiteY408" fmla="*/ 6847118 h 6858000"/>
              <a:gd name="connsiteX409" fmla="*/ 1938835 w 7472601"/>
              <a:gd name="connsiteY409" fmla="*/ 6551160 h 6858000"/>
              <a:gd name="connsiteX410" fmla="*/ 1953230 w 7472601"/>
              <a:gd name="connsiteY410" fmla="*/ 6759699 h 6858000"/>
              <a:gd name="connsiteX411" fmla="*/ 1956763 w 7472601"/>
              <a:gd name="connsiteY411" fmla="*/ 6778191 h 6858000"/>
              <a:gd name="connsiteX412" fmla="*/ 1967925 w 7472601"/>
              <a:gd name="connsiteY412" fmla="*/ 6858000 h 6858000"/>
              <a:gd name="connsiteX413" fmla="*/ 1936622 w 7472601"/>
              <a:gd name="connsiteY413" fmla="*/ 6858000 h 6858000"/>
              <a:gd name="connsiteX414" fmla="*/ 1926261 w 7472601"/>
              <a:gd name="connsiteY414" fmla="*/ 6784064 h 6858000"/>
              <a:gd name="connsiteX415" fmla="*/ 1922724 w 7472601"/>
              <a:gd name="connsiteY415" fmla="*/ 6765577 h 6858000"/>
              <a:gd name="connsiteX416" fmla="*/ 1904650 w 7472601"/>
              <a:gd name="connsiteY416" fmla="*/ 6639616 h 6858000"/>
              <a:gd name="connsiteX417" fmla="*/ 1885273 w 7472601"/>
              <a:gd name="connsiteY417" fmla="*/ 6858000 h 6858000"/>
              <a:gd name="connsiteX418" fmla="*/ 1854363 w 7472601"/>
              <a:gd name="connsiteY418" fmla="*/ 6858000 h 6858000"/>
              <a:gd name="connsiteX419" fmla="*/ 1880391 w 7472601"/>
              <a:gd name="connsiteY419" fmla="*/ 6603796 h 6858000"/>
              <a:gd name="connsiteX420" fmla="*/ 1818273 w 7472601"/>
              <a:gd name="connsiteY420" fmla="*/ 6715729 h 6858000"/>
              <a:gd name="connsiteX421" fmla="*/ 1794691 w 7472601"/>
              <a:gd name="connsiteY421" fmla="*/ 6843239 h 6858000"/>
              <a:gd name="connsiteX422" fmla="*/ 1794914 w 7472601"/>
              <a:gd name="connsiteY422" fmla="*/ 6858000 h 6858000"/>
              <a:gd name="connsiteX423" fmla="*/ 1746128 w 7472601"/>
              <a:gd name="connsiteY423" fmla="*/ 6858000 h 6858000"/>
              <a:gd name="connsiteX424" fmla="*/ 1753934 w 7472601"/>
              <a:gd name="connsiteY424" fmla="*/ 6724796 h 6858000"/>
              <a:gd name="connsiteX425" fmla="*/ 1792053 w 7472601"/>
              <a:gd name="connsiteY425" fmla="*/ 6572396 h 6858000"/>
              <a:gd name="connsiteX426" fmla="*/ 1862248 w 7472601"/>
              <a:gd name="connsiteY426" fmla="*/ 6266397 h 6858000"/>
              <a:gd name="connsiteX427" fmla="*/ 1862250 w 7472601"/>
              <a:gd name="connsiteY427" fmla="*/ 6033531 h 6858000"/>
              <a:gd name="connsiteX428" fmla="*/ 1211999 w 7472601"/>
              <a:gd name="connsiteY428" fmla="*/ 6683610 h 6858000"/>
              <a:gd name="connsiteX429" fmla="*/ 1213266 w 7472601"/>
              <a:gd name="connsiteY429" fmla="*/ 6691947 h 6858000"/>
              <a:gd name="connsiteX430" fmla="*/ 1203370 w 7472601"/>
              <a:gd name="connsiteY430" fmla="*/ 6850676 h 6858000"/>
              <a:gd name="connsiteX431" fmla="*/ 1203671 w 7472601"/>
              <a:gd name="connsiteY431" fmla="*/ 6858000 h 6858000"/>
              <a:gd name="connsiteX432" fmla="*/ 1143180 w 7472601"/>
              <a:gd name="connsiteY432" fmla="*/ 6858000 h 6858000"/>
              <a:gd name="connsiteX433" fmla="*/ 1142176 w 7472601"/>
              <a:gd name="connsiteY433" fmla="*/ 6766045 h 6858000"/>
              <a:gd name="connsiteX434" fmla="*/ 1067484 w 7472601"/>
              <a:gd name="connsiteY434" fmla="*/ 6858000 h 6858000"/>
              <a:gd name="connsiteX435" fmla="*/ 953928 w 7472601"/>
              <a:gd name="connsiteY435" fmla="*/ 6858000 h 6858000"/>
              <a:gd name="connsiteX436" fmla="*/ 959715 w 7472601"/>
              <a:gd name="connsiteY436" fmla="*/ 6850185 h 6858000"/>
              <a:gd name="connsiteX437" fmla="*/ 1483788 w 7472601"/>
              <a:gd name="connsiteY437" fmla="*/ 6259174 h 6858000"/>
              <a:gd name="connsiteX438" fmla="*/ 1100671 w 7472601"/>
              <a:gd name="connsiteY438" fmla="*/ 6252137 h 6858000"/>
              <a:gd name="connsiteX439" fmla="*/ 1090144 w 7472601"/>
              <a:gd name="connsiteY439" fmla="*/ 6256748 h 6858000"/>
              <a:gd name="connsiteX440" fmla="*/ 1095872 w 7472601"/>
              <a:gd name="connsiteY440" fmla="*/ 6271892 h 6858000"/>
              <a:gd name="connsiteX441" fmla="*/ 262785 w 7472601"/>
              <a:gd name="connsiteY441" fmla="*/ 6845450 h 6858000"/>
              <a:gd name="connsiteX442" fmla="*/ 209968 w 7472601"/>
              <a:gd name="connsiteY442" fmla="*/ 6770713 h 6858000"/>
              <a:gd name="connsiteX443" fmla="*/ 873460 w 7472601"/>
              <a:gd name="connsiteY443" fmla="*/ 6253768 h 6858000"/>
              <a:gd name="connsiteX444" fmla="*/ 192686 w 7472601"/>
              <a:gd name="connsiteY444" fmla="*/ 5849257 h 6858000"/>
              <a:gd name="connsiteX445" fmla="*/ 4696 w 7472601"/>
              <a:gd name="connsiteY445" fmla="*/ 5697668 h 6858000"/>
              <a:gd name="connsiteX446" fmla="*/ 0 w 7472601"/>
              <a:gd name="connsiteY446" fmla="*/ 5689984 h 6858000"/>
              <a:gd name="connsiteX447" fmla="*/ 0 w 7472601"/>
              <a:gd name="connsiteY447" fmla="*/ 5513472 h 6858000"/>
              <a:gd name="connsiteX448" fmla="*/ 174101 w 7472601"/>
              <a:gd name="connsiteY448" fmla="*/ 5620277 h 6858000"/>
              <a:gd name="connsiteX449" fmla="*/ 891800 w 7472601"/>
              <a:gd name="connsiteY449" fmla="*/ 6036935 h 6858000"/>
              <a:gd name="connsiteX450" fmla="*/ 1072219 w 7472601"/>
              <a:gd name="connsiteY450" fmla="*/ 6169443 h 6858000"/>
              <a:gd name="connsiteX451" fmla="*/ 1074117 w 7472601"/>
              <a:gd name="connsiteY451" fmla="*/ 6170301 h 6858000"/>
              <a:gd name="connsiteX452" fmla="*/ 1083114 w 7472601"/>
              <a:gd name="connsiteY452" fmla="*/ 6174131 h 6858000"/>
              <a:gd name="connsiteX453" fmla="*/ 1543010 w 7472601"/>
              <a:gd name="connsiteY453" fmla="*/ 6191140 h 6858000"/>
              <a:gd name="connsiteX454" fmla="*/ 1551080 w 7472601"/>
              <a:gd name="connsiteY454" fmla="*/ 6195006 h 6858000"/>
              <a:gd name="connsiteX455" fmla="*/ 2345443 w 7472601"/>
              <a:gd name="connsiteY455" fmla="*/ 5549882 h 6858000"/>
              <a:gd name="connsiteX456" fmla="*/ 1721499 w 7472601"/>
              <a:gd name="connsiteY456" fmla="*/ 5599969 h 6858000"/>
              <a:gd name="connsiteX457" fmla="*/ 767716 w 7472601"/>
              <a:gd name="connsiteY457" fmla="*/ 5472768 h 6858000"/>
              <a:gd name="connsiteX458" fmla="*/ 722147 w 7472601"/>
              <a:gd name="connsiteY458" fmla="*/ 5393091 h 6858000"/>
              <a:gd name="connsiteX459" fmla="*/ 1485552 w 7472601"/>
              <a:gd name="connsiteY459" fmla="*/ 5313202 h 6858000"/>
              <a:gd name="connsiteX460" fmla="*/ 2143004 w 7472601"/>
              <a:gd name="connsiteY460" fmla="*/ 5402420 h 6858000"/>
              <a:gd name="connsiteX461" fmla="*/ 1933391 w 7472601"/>
              <a:gd name="connsiteY461" fmla="*/ 5156971 h 6858000"/>
              <a:gd name="connsiteX462" fmla="*/ 1827118 w 7472601"/>
              <a:gd name="connsiteY462" fmla="*/ 4968410 h 6858000"/>
              <a:gd name="connsiteX463" fmla="*/ 1837349 w 7472601"/>
              <a:gd name="connsiteY463" fmla="*/ 4956357 h 6858000"/>
              <a:gd name="connsiteX464" fmla="*/ 2162835 w 7472601"/>
              <a:gd name="connsiteY464" fmla="*/ 5187853 h 6858000"/>
              <a:gd name="connsiteX465" fmla="*/ 2257167 w 7472601"/>
              <a:gd name="connsiteY465" fmla="*/ 5462123 h 6858000"/>
              <a:gd name="connsiteX466" fmla="*/ 2261598 w 7472601"/>
              <a:gd name="connsiteY466" fmla="*/ 5467998 h 6858000"/>
              <a:gd name="connsiteX467" fmla="*/ 2437177 w 7472601"/>
              <a:gd name="connsiteY467" fmla="*/ 5479608 h 6858000"/>
              <a:gd name="connsiteX468" fmla="*/ 2445247 w 7472601"/>
              <a:gd name="connsiteY468" fmla="*/ 5483476 h 6858000"/>
              <a:gd name="connsiteX469" fmla="*/ 2743626 w 7472601"/>
              <a:gd name="connsiteY469" fmla="*/ 5304819 h 6858000"/>
              <a:gd name="connsiteX470" fmla="*/ 3048102 w 7472601"/>
              <a:gd name="connsiteY470" fmla="*/ 5150595 h 6858000"/>
              <a:gd name="connsiteX471" fmla="*/ 1799414 w 7472601"/>
              <a:gd name="connsiteY471" fmla="*/ 4694732 h 6858000"/>
              <a:gd name="connsiteX472" fmla="*/ 1771735 w 7472601"/>
              <a:gd name="connsiteY472" fmla="*/ 4619929 h 6858000"/>
              <a:gd name="connsiteX473" fmla="*/ 3104273 w 7472601"/>
              <a:gd name="connsiteY473" fmla="*/ 5076159 h 6858000"/>
              <a:gd name="connsiteX474" fmla="*/ 3113245 w 7472601"/>
              <a:gd name="connsiteY474" fmla="*/ 5090705 h 6858000"/>
              <a:gd name="connsiteX475" fmla="*/ 3126294 w 7472601"/>
              <a:gd name="connsiteY475" fmla="*/ 5114400 h 6858000"/>
              <a:gd name="connsiteX476" fmla="*/ 3937433 w 7472601"/>
              <a:gd name="connsiteY476" fmla="*/ 4830473 h 6858000"/>
              <a:gd name="connsiteX477" fmla="*/ 3590475 w 7472601"/>
              <a:gd name="connsiteY477" fmla="*/ 4597974 h 6858000"/>
              <a:gd name="connsiteX478" fmla="*/ 3100264 w 7472601"/>
              <a:gd name="connsiteY478" fmla="*/ 4579845 h 6858000"/>
              <a:gd name="connsiteX479" fmla="*/ 2183576 w 7472601"/>
              <a:gd name="connsiteY479" fmla="*/ 4227150 h 6858000"/>
              <a:gd name="connsiteX480" fmla="*/ 2151029 w 7472601"/>
              <a:gd name="connsiteY480" fmla="*/ 4146947 h 6858000"/>
              <a:gd name="connsiteX481" fmla="*/ 3563434 w 7472601"/>
              <a:gd name="connsiteY481" fmla="*/ 4469115 h 6858000"/>
              <a:gd name="connsiteX482" fmla="*/ 3177952 w 7472601"/>
              <a:gd name="connsiteY482" fmla="*/ 3657386 h 6858000"/>
              <a:gd name="connsiteX483" fmla="*/ 3189263 w 7472601"/>
              <a:gd name="connsiteY483" fmla="*/ 3625726 h 6858000"/>
              <a:gd name="connsiteX484" fmla="*/ 3560912 w 7472601"/>
              <a:gd name="connsiteY484" fmla="*/ 4079863 h 6858000"/>
              <a:gd name="connsiteX485" fmla="*/ 3626636 w 7472601"/>
              <a:gd name="connsiteY485" fmla="*/ 4512230 h 6858000"/>
              <a:gd name="connsiteX486" fmla="*/ 3653088 w 7472601"/>
              <a:gd name="connsiteY486" fmla="*/ 4521417 h 6858000"/>
              <a:gd name="connsiteX487" fmla="*/ 3988128 w 7472601"/>
              <a:gd name="connsiteY487" fmla="*/ 4817267 h 6858000"/>
              <a:gd name="connsiteX488" fmla="*/ 4830582 w 7472601"/>
              <a:gd name="connsiteY488" fmla="*/ 4676000 h 6858000"/>
              <a:gd name="connsiteX489" fmla="*/ 4830100 w 7472601"/>
              <a:gd name="connsiteY489" fmla="*/ 4675554 h 6858000"/>
              <a:gd name="connsiteX490" fmla="*/ 4036318 w 7472601"/>
              <a:gd name="connsiteY490" fmla="*/ 4147013 h 6858000"/>
              <a:gd name="connsiteX491" fmla="*/ 3432098 w 7472601"/>
              <a:gd name="connsiteY491" fmla="*/ 3537312 h 6858000"/>
              <a:gd name="connsiteX492" fmla="*/ 3446761 w 7472601"/>
              <a:gd name="connsiteY492" fmla="*/ 3461278 h 6858000"/>
              <a:gd name="connsiteX493" fmla="*/ 4419733 w 7472601"/>
              <a:gd name="connsiteY493" fmla="*/ 3963555 h 6858000"/>
              <a:gd name="connsiteX494" fmla="*/ 4781371 w 7472601"/>
              <a:gd name="connsiteY494" fmla="*/ 4458604 h 6858000"/>
              <a:gd name="connsiteX495" fmla="*/ 4780440 w 7472601"/>
              <a:gd name="connsiteY495" fmla="*/ 4470290 h 6858000"/>
              <a:gd name="connsiteX496" fmla="*/ 4898954 w 7472601"/>
              <a:gd name="connsiteY496" fmla="*/ 4662092 h 6858000"/>
              <a:gd name="connsiteX497" fmla="*/ 4900699 w 7472601"/>
              <a:gd name="connsiteY497" fmla="*/ 4670867 h 6858000"/>
              <a:gd name="connsiteX498" fmla="*/ 5714511 w 7472601"/>
              <a:gd name="connsiteY498" fmla="*/ 4663483 h 6858000"/>
              <a:gd name="connsiteX499" fmla="*/ 5464793 w 7472601"/>
              <a:gd name="connsiteY499" fmla="*/ 4393556 h 6858000"/>
              <a:gd name="connsiteX500" fmla="*/ 5461897 w 7472601"/>
              <a:gd name="connsiteY500" fmla="*/ 4390879 h 6858000"/>
              <a:gd name="connsiteX501" fmla="*/ 4294126 w 7472601"/>
              <a:gd name="connsiteY501" fmla="*/ 3303048 h 6858000"/>
              <a:gd name="connsiteX502" fmla="*/ 4305321 w 7472601"/>
              <a:gd name="connsiteY502" fmla="*/ 3256953 h 6858000"/>
              <a:gd name="connsiteX503" fmla="*/ 4949299 w 7472601"/>
              <a:gd name="connsiteY503" fmla="*/ 3766336 h 6858000"/>
              <a:gd name="connsiteX504" fmla="*/ 5291452 w 7472601"/>
              <a:gd name="connsiteY504" fmla="*/ 4076801 h 6858000"/>
              <a:gd name="connsiteX505" fmla="*/ 5434998 w 7472601"/>
              <a:gd name="connsiteY505" fmla="*/ 4254100 h 6858000"/>
              <a:gd name="connsiteX506" fmla="*/ 5351015 w 7472601"/>
              <a:gd name="connsiteY506" fmla="*/ 3760989 h 6858000"/>
              <a:gd name="connsiteX507" fmla="*/ 5413780 w 7472601"/>
              <a:gd name="connsiteY507" fmla="*/ 2966265 h 6858000"/>
              <a:gd name="connsiteX508" fmla="*/ 5425627 w 7472601"/>
              <a:gd name="connsiteY508" fmla="*/ 2954192 h 6858000"/>
              <a:gd name="connsiteX509" fmla="*/ 6604735 w 7472601"/>
              <a:gd name="connsiteY509" fmla="*/ 2041381 h 6858000"/>
              <a:gd name="connsiteX510" fmla="*/ 7204487 w 7472601"/>
              <a:gd name="connsiteY510" fmla="*/ 2742112 h 6858000"/>
              <a:gd name="connsiteX511" fmla="*/ 7131592 w 7472601"/>
              <a:gd name="connsiteY511" fmla="*/ 2672096 h 6858000"/>
              <a:gd name="connsiteX512" fmla="*/ 6996344 w 7472601"/>
              <a:gd name="connsiteY512" fmla="*/ 2518310 h 6858000"/>
              <a:gd name="connsiteX513" fmla="*/ 6735495 w 7472601"/>
              <a:gd name="connsiteY513" fmla="*/ 2196890 h 6858000"/>
              <a:gd name="connsiteX514" fmla="*/ 6721901 w 7472601"/>
              <a:gd name="connsiteY514" fmla="*/ 2179274 h 6858000"/>
              <a:gd name="connsiteX515" fmla="*/ 6604735 w 7472601"/>
              <a:gd name="connsiteY515" fmla="*/ 2041381 h 6858000"/>
              <a:gd name="connsiteX516" fmla="*/ 6591670 w 7472601"/>
              <a:gd name="connsiteY516" fmla="*/ 1988277 h 6858000"/>
              <a:gd name="connsiteX517" fmla="*/ 6747349 w 7472601"/>
              <a:gd name="connsiteY517" fmla="*/ 2160069 h 6858000"/>
              <a:gd name="connsiteX518" fmla="*/ 6760943 w 7472601"/>
              <a:gd name="connsiteY518" fmla="*/ 2177686 h 6858000"/>
              <a:gd name="connsiteX519" fmla="*/ 7021065 w 7472601"/>
              <a:gd name="connsiteY519" fmla="*/ 2498102 h 6858000"/>
              <a:gd name="connsiteX520" fmla="*/ 7155223 w 7472601"/>
              <a:gd name="connsiteY520" fmla="*/ 2650386 h 6858000"/>
              <a:gd name="connsiteX521" fmla="*/ 7203167 w 7472601"/>
              <a:gd name="connsiteY521" fmla="*/ 2697288 h 6858000"/>
              <a:gd name="connsiteX522" fmla="*/ 6937703 w 7472601"/>
              <a:gd name="connsiteY522" fmla="*/ 2321981 h 6858000"/>
              <a:gd name="connsiteX523" fmla="*/ 6591670 w 7472601"/>
              <a:gd name="connsiteY523" fmla="*/ 1988277 h 6858000"/>
              <a:gd name="connsiteX524" fmla="*/ 5798671 w 7472601"/>
              <a:gd name="connsiteY524" fmla="*/ 1981601 h 6858000"/>
              <a:gd name="connsiteX525" fmla="*/ 5754709 w 7472601"/>
              <a:gd name="connsiteY525" fmla="*/ 2071454 h 6858000"/>
              <a:gd name="connsiteX526" fmla="*/ 5763044 w 7472601"/>
              <a:gd name="connsiteY526" fmla="*/ 2842206 h 6858000"/>
              <a:gd name="connsiteX527" fmla="*/ 5764974 w 7472601"/>
              <a:gd name="connsiteY527" fmla="*/ 2799609 h 6858000"/>
              <a:gd name="connsiteX528" fmla="*/ 5767665 w 7472601"/>
              <a:gd name="connsiteY528" fmla="*/ 2666409 h 6858000"/>
              <a:gd name="connsiteX529" fmla="*/ 5763055 w 7472601"/>
              <a:gd name="connsiteY529" fmla="*/ 2579705 h 6858000"/>
              <a:gd name="connsiteX530" fmla="*/ 5758079 w 7472601"/>
              <a:gd name="connsiteY530" fmla="*/ 2492508 h 6858000"/>
              <a:gd name="connsiteX531" fmla="*/ 5779325 w 7472601"/>
              <a:gd name="connsiteY531" fmla="*/ 2197069 h 6858000"/>
              <a:gd name="connsiteX532" fmla="*/ 5798671 w 7472601"/>
              <a:gd name="connsiteY532" fmla="*/ 1981601 h 6858000"/>
              <a:gd name="connsiteX533" fmla="*/ 5829202 w 7472601"/>
              <a:gd name="connsiteY533" fmla="*/ 1971679 h 6858000"/>
              <a:gd name="connsiteX534" fmla="*/ 5809558 w 7472601"/>
              <a:gd name="connsiteY534" fmla="*/ 2198043 h 6858000"/>
              <a:gd name="connsiteX535" fmla="*/ 5788653 w 7472601"/>
              <a:gd name="connsiteY535" fmla="*/ 2489430 h 6858000"/>
              <a:gd name="connsiteX536" fmla="*/ 5793439 w 7472601"/>
              <a:gd name="connsiteY536" fmla="*/ 2575235 h 6858000"/>
              <a:gd name="connsiteX537" fmla="*/ 5796837 w 7472601"/>
              <a:gd name="connsiteY537" fmla="*/ 2637633 h 6858000"/>
              <a:gd name="connsiteX538" fmla="*/ 5818614 w 7472601"/>
              <a:gd name="connsiteY538" fmla="*/ 2473055 h 6858000"/>
              <a:gd name="connsiteX539" fmla="*/ 5829202 w 7472601"/>
              <a:gd name="connsiteY539" fmla="*/ 1971679 h 6858000"/>
              <a:gd name="connsiteX540" fmla="*/ 5911389 w 7472601"/>
              <a:gd name="connsiteY540" fmla="*/ 1898371 h 6858000"/>
              <a:gd name="connsiteX541" fmla="*/ 6237627 w 7472601"/>
              <a:gd name="connsiteY541" fmla="*/ 2231921 h 6858000"/>
              <a:gd name="connsiteX542" fmla="*/ 5911389 w 7472601"/>
              <a:gd name="connsiteY542" fmla="*/ 1898371 h 6858000"/>
              <a:gd name="connsiteX543" fmla="*/ 6944437 w 7472601"/>
              <a:gd name="connsiteY543" fmla="*/ 1575402 h 6858000"/>
              <a:gd name="connsiteX544" fmla="*/ 6304730 w 7472601"/>
              <a:gd name="connsiteY544" fmla="*/ 1766654 h 6858000"/>
              <a:gd name="connsiteX545" fmla="*/ 6944437 w 7472601"/>
              <a:gd name="connsiteY545" fmla="*/ 1575402 h 6858000"/>
              <a:gd name="connsiteX546" fmla="*/ 7019523 w 7472601"/>
              <a:gd name="connsiteY546" fmla="*/ 1519450 h 6858000"/>
              <a:gd name="connsiteX547" fmla="*/ 6298091 w 7472601"/>
              <a:gd name="connsiteY547" fmla="*/ 1737122 h 6858000"/>
              <a:gd name="connsiteX548" fmla="*/ 7019523 w 7472601"/>
              <a:gd name="connsiteY548" fmla="*/ 1519450 h 6858000"/>
              <a:gd name="connsiteX549" fmla="*/ 2399523 w 7472601"/>
              <a:gd name="connsiteY549" fmla="*/ 1428234 h 6858000"/>
              <a:gd name="connsiteX550" fmla="*/ 2224982 w 7472601"/>
              <a:gd name="connsiteY550" fmla="*/ 1826201 h 6858000"/>
              <a:gd name="connsiteX551" fmla="*/ 2096099 w 7472601"/>
              <a:gd name="connsiteY551" fmla="*/ 2345900 h 6858000"/>
              <a:gd name="connsiteX552" fmla="*/ 2283317 w 7472601"/>
              <a:gd name="connsiteY552" fmla="*/ 1796925 h 6858000"/>
              <a:gd name="connsiteX553" fmla="*/ 2399523 w 7472601"/>
              <a:gd name="connsiteY553" fmla="*/ 1428234 h 6858000"/>
              <a:gd name="connsiteX554" fmla="*/ 2448558 w 7472601"/>
              <a:gd name="connsiteY554" fmla="*/ 1373435 h 6858000"/>
              <a:gd name="connsiteX555" fmla="*/ 2312521 w 7472601"/>
              <a:gd name="connsiteY555" fmla="*/ 1806140 h 6858000"/>
              <a:gd name="connsiteX556" fmla="*/ 2127533 w 7472601"/>
              <a:gd name="connsiteY556" fmla="*/ 2348380 h 6858000"/>
              <a:gd name="connsiteX557" fmla="*/ 2358080 w 7472601"/>
              <a:gd name="connsiteY557" fmla="*/ 1866134 h 6858000"/>
              <a:gd name="connsiteX558" fmla="*/ 2407436 w 7472601"/>
              <a:gd name="connsiteY558" fmla="*/ 1651070 h 6858000"/>
              <a:gd name="connsiteX559" fmla="*/ 2448558 w 7472601"/>
              <a:gd name="connsiteY559" fmla="*/ 1373435 h 6858000"/>
              <a:gd name="connsiteX560" fmla="*/ 278707 w 7472601"/>
              <a:gd name="connsiteY560" fmla="*/ 1352270 h 6858000"/>
              <a:gd name="connsiteX561" fmla="*/ 321570 w 7472601"/>
              <a:gd name="connsiteY561" fmla="*/ 1861610 h 6858000"/>
              <a:gd name="connsiteX562" fmla="*/ 294281 w 7472601"/>
              <a:gd name="connsiteY562" fmla="*/ 1440658 h 6858000"/>
              <a:gd name="connsiteX563" fmla="*/ 278707 w 7472601"/>
              <a:gd name="connsiteY563" fmla="*/ 1352270 h 6858000"/>
              <a:gd name="connsiteX564" fmla="*/ 1423821 w 7472601"/>
              <a:gd name="connsiteY564" fmla="*/ 1351958 h 6858000"/>
              <a:gd name="connsiteX565" fmla="*/ 1638521 w 7472601"/>
              <a:gd name="connsiteY565" fmla="*/ 1908470 h 6858000"/>
              <a:gd name="connsiteX566" fmla="*/ 1754199 w 7472601"/>
              <a:gd name="connsiteY566" fmla="*/ 2149284 h 6858000"/>
              <a:gd name="connsiteX567" fmla="*/ 1908359 w 7472601"/>
              <a:gd name="connsiteY567" fmla="*/ 2364988 h 6858000"/>
              <a:gd name="connsiteX568" fmla="*/ 1647661 w 7472601"/>
              <a:gd name="connsiteY568" fmla="*/ 1825945 h 6858000"/>
              <a:gd name="connsiteX569" fmla="*/ 1423821 w 7472601"/>
              <a:gd name="connsiteY569" fmla="*/ 1351958 h 6858000"/>
              <a:gd name="connsiteX570" fmla="*/ 1431890 w 7472601"/>
              <a:gd name="connsiteY570" fmla="*/ 1306475 h 6858000"/>
              <a:gd name="connsiteX571" fmla="*/ 1507597 w 7472601"/>
              <a:gd name="connsiteY571" fmla="*/ 1446132 h 6858000"/>
              <a:gd name="connsiteX572" fmla="*/ 1674586 w 7472601"/>
              <a:gd name="connsiteY572" fmla="*/ 1813832 h 6858000"/>
              <a:gd name="connsiteX573" fmla="*/ 1815950 w 7472601"/>
              <a:gd name="connsiteY573" fmla="*/ 2128564 h 6858000"/>
              <a:gd name="connsiteX574" fmla="*/ 1984242 w 7472601"/>
              <a:gd name="connsiteY574" fmla="*/ 2430829 h 6858000"/>
              <a:gd name="connsiteX575" fmla="*/ 2014023 w 7472601"/>
              <a:gd name="connsiteY575" fmla="*/ 2450995 h 6858000"/>
              <a:gd name="connsiteX576" fmla="*/ 1747337 w 7472601"/>
              <a:gd name="connsiteY576" fmla="*/ 1855264 h 6858000"/>
              <a:gd name="connsiteX577" fmla="*/ 1533749 w 7472601"/>
              <a:gd name="connsiteY577" fmla="*/ 1478656 h 6858000"/>
              <a:gd name="connsiteX578" fmla="*/ 1431890 w 7472601"/>
              <a:gd name="connsiteY578" fmla="*/ 1306475 h 6858000"/>
              <a:gd name="connsiteX579" fmla="*/ 5052692 w 7472601"/>
              <a:gd name="connsiteY579" fmla="*/ 1292994 h 6858000"/>
              <a:gd name="connsiteX580" fmla="*/ 5200661 w 7472601"/>
              <a:gd name="connsiteY580" fmla="*/ 1635186 h 6858000"/>
              <a:gd name="connsiteX581" fmla="*/ 5297138 w 7472601"/>
              <a:gd name="connsiteY581" fmla="*/ 1906351 h 6858000"/>
              <a:gd name="connsiteX582" fmla="*/ 5052692 w 7472601"/>
              <a:gd name="connsiteY582" fmla="*/ 1292994 h 6858000"/>
              <a:gd name="connsiteX583" fmla="*/ 5009948 w 7472601"/>
              <a:gd name="connsiteY583" fmla="*/ 1273619 h 6858000"/>
              <a:gd name="connsiteX584" fmla="*/ 5121777 w 7472601"/>
              <a:gd name="connsiteY584" fmla="*/ 1654213 h 6858000"/>
              <a:gd name="connsiteX585" fmla="*/ 5293545 w 7472601"/>
              <a:gd name="connsiteY585" fmla="*/ 2072247 h 6858000"/>
              <a:gd name="connsiteX586" fmla="*/ 5294042 w 7472601"/>
              <a:gd name="connsiteY586" fmla="*/ 2065019 h 6858000"/>
              <a:gd name="connsiteX587" fmla="*/ 5171936 w 7472601"/>
              <a:gd name="connsiteY587" fmla="*/ 1647613 h 6858000"/>
              <a:gd name="connsiteX588" fmla="*/ 5009948 w 7472601"/>
              <a:gd name="connsiteY588" fmla="*/ 1273619 h 6858000"/>
              <a:gd name="connsiteX589" fmla="*/ 655236 w 7472601"/>
              <a:gd name="connsiteY589" fmla="*/ 1268632 h 6858000"/>
              <a:gd name="connsiteX590" fmla="*/ 839521 w 7472601"/>
              <a:gd name="connsiteY590" fmla="*/ 1685315 h 6858000"/>
              <a:gd name="connsiteX591" fmla="*/ 1109416 w 7472601"/>
              <a:gd name="connsiteY591" fmla="*/ 2061663 h 6858000"/>
              <a:gd name="connsiteX592" fmla="*/ 1298300 w 7472601"/>
              <a:gd name="connsiteY592" fmla="*/ 2247742 h 6858000"/>
              <a:gd name="connsiteX593" fmla="*/ 1125871 w 7472601"/>
              <a:gd name="connsiteY593" fmla="*/ 1989513 h 6858000"/>
              <a:gd name="connsiteX594" fmla="*/ 981574 w 7472601"/>
              <a:gd name="connsiteY594" fmla="*/ 1783157 h 6858000"/>
              <a:gd name="connsiteX595" fmla="*/ 922198 w 7472601"/>
              <a:gd name="connsiteY595" fmla="*/ 1677437 h 6858000"/>
              <a:gd name="connsiteX596" fmla="*/ 869293 w 7472601"/>
              <a:gd name="connsiteY596" fmla="*/ 1583214 h 6858000"/>
              <a:gd name="connsiteX597" fmla="*/ 751431 w 7472601"/>
              <a:gd name="connsiteY597" fmla="*/ 1405731 h 6858000"/>
              <a:gd name="connsiteX598" fmla="*/ 655236 w 7472601"/>
              <a:gd name="connsiteY598" fmla="*/ 1268632 h 6858000"/>
              <a:gd name="connsiteX599" fmla="*/ 6516292 w 7472601"/>
              <a:gd name="connsiteY599" fmla="*/ 1263064 h 6858000"/>
              <a:gd name="connsiteX600" fmla="*/ 5736320 w 7472601"/>
              <a:gd name="connsiteY600" fmla="*/ 1501803 h 6858000"/>
              <a:gd name="connsiteX601" fmla="*/ 6516292 w 7472601"/>
              <a:gd name="connsiteY601" fmla="*/ 1263064 h 6858000"/>
              <a:gd name="connsiteX602" fmla="*/ 291466 w 7472601"/>
              <a:gd name="connsiteY602" fmla="*/ 1250369 h 6858000"/>
              <a:gd name="connsiteX603" fmla="*/ 323180 w 7472601"/>
              <a:gd name="connsiteY603" fmla="*/ 1435283 h 6858000"/>
              <a:gd name="connsiteX604" fmla="*/ 349381 w 7472601"/>
              <a:gd name="connsiteY604" fmla="*/ 1875041 h 6858000"/>
              <a:gd name="connsiteX605" fmla="*/ 374363 w 7472601"/>
              <a:gd name="connsiteY605" fmla="*/ 1506494 h 6858000"/>
              <a:gd name="connsiteX606" fmla="*/ 302168 w 7472601"/>
              <a:gd name="connsiteY606" fmla="*/ 1274495 h 6858000"/>
              <a:gd name="connsiteX607" fmla="*/ 291466 w 7472601"/>
              <a:gd name="connsiteY607" fmla="*/ 1250369 h 6858000"/>
              <a:gd name="connsiteX608" fmla="*/ 678222 w 7472601"/>
              <a:gd name="connsiteY608" fmla="*/ 1248670 h 6858000"/>
              <a:gd name="connsiteX609" fmla="*/ 775536 w 7472601"/>
              <a:gd name="connsiteY609" fmla="*/ 1388015 h 6858000"/>
              <a:gd name="connsiteX610" fmla="*/ 894529 w 7472601"/>
              <a:gd name="connsiteY610" fmla="*/ 1567739 h 6858000"/>
              <a:gd name="connsiteX611" fmla="*/ 948000 w 7472601"/>
              <a:gd name="connsiteY611" fmla="*/ 1663088 h 6858000"/>
              <a:gd name="connsiteX612" fmla="*/ 1006812 w 7472601"/>
              <a:gd name="connsiteY612" fmla="*/ 1767683 h 6858000"/>
              <a:gd name="connsiteX613" fmla="*/ 1149133 w 7472601"/>
              <a:gd name="connsiteY613" fmla="*/ 1971513 h 6858000"/>
              <a:gd name="connsiteX614" fmla="*/ 1333952 w 7472601"/>
              <a:gd name="connsiteY614" fmla="*/ 2251620 h 6858000"/>
              <a:gd name="connsiteX615" fmla="*/ 1337329 w 7472601"/>
              <a:gd name="connsiteY615" fmla="*/ 2258350 h 6858000"/>
              <a:gd name="connsiteX616" fmla="*/ 1014726 w 7472601"/>
              <a:gd name="connsiteY616" fmla="*/ 1615556 h 6858000"/>
              <a:gd name="connsiteX617" fmla="*/ 678222 w 7472601"/>
              <a:gd name="connsiteY617" fmla="*/ 1248670 h 6858000"/>
              <a:gd name="connsiteX618" fmla="*/ 6691602 w 7472601"/>
              <a:gd name="connsiteY618" fmla="*/ 1140573 h 6858000"/>
              <a:gd name="connsiteX619" fmla="*/ 6571100 w 7472601"/>
              <a:gd name="connsiteY619" fmla="*/ 1183662 h 6858000"/>
              <a:gd name="connsiteX620" fmla="*/ 6241687 w 7472601"/>
              <a:gd name="connsiteY620" fmla="*/ 1257600 h 6858000"/>
              <a:gd name="connsiteX621" fmla="*/ 5693009 w 7472601"/>
              <a:gd name="connsiteY621" fmla="*/ 1478256 h 6858000"/>
              <a:gd name="connsiteX622" fmla="*/ 6548420 w 7472601"/>
              <a:gd name="connsiteY622" fmla="*/ 1214599 h 6858000"/>
              <a:gd name="connsiteX623" fmla="*/ 6605473 w 7472601"/>
              <a:gd name="connsiteY623" fmla="*/ 1184686 h 6858000"/>
              <a:gd name="connsiteX624" fmla="*/ 6691602 w 7472601"/>
              <a:gd name="connsiteY624" fmla="*/ 1140573 h 6858000"/>
              <a:gd name="connsiteX625" fmla="*/ 4002475 w 7472601"/>
              <a:gd name="connsiteY625" fmla="*/ 1037802 h 6858000"/>
              <a:gd name="connsiteX626" fmla="*/ 4000324 w 7472601"/>
              <a:gd name="connsiteY626" fmla="*/ 1039362 h 6858000"/>
              <a:gd name="connsiteX627" fmla="*/ 4002862 w 7472601"/>
              <a:gd name="connsiteY627" fmla="*/ 1042866 h 6858000"/>
              <a:gd name="connsiteX628" fmla="*/ 4002475 w 7472601"/>
              <a:gd name="connsiteY628" fmla="*/ 1037802 h 6858000"/>
              <a:gd name="connsiteX629" fmla="*/ 506322 w 7472601"/>
              <a:gd name="connsiteY629" fmla="*/ 1020997 h 6858000"/>
              <a:gd name="connsiteX630" fmla="*/ 533068 w 7472601"/>
              <a:gd name="connsiteY630" fmla="*/ 1029409 h 6858000"/>
              <a:gd name="connsiteX631" fmla="*/ 1232525 w 7472601"/>
              <a:gd name="connsiteY631" fmla="*/ 1804675 h 6858000"/>
              <a:gd name="connsiteX632" fmla="*/ 1388858 w 7472601"/>
              <a:gd name="connsiteY632" fmla="*/ 2368011 h 6858000"/>
              <a:gd name="connsiteX633" fmla="*/ 1384098 w 7472601"/>
              <a:gd name="connsiteY633" fmla="*/ 2378125 h 6858000"/>
              <a:gd name="connsiteX634" fmla="*/ 1425393 w 7472601"/>
              <a:gd name="connsiteY634" fmla="*/ 2589124 h 6858000"/>
              <a:gd name="connsiteX635" fmla="*/ 1424001 w 7472601"/>
              <a:gd name="connsiteY635" fmla="*/ 2597541 h 6858000"/>
              <a:gd name="connsiteX636" fmla="*/ 2152729 w 7472601"/>
              <a:gd name="connsiteY636" fmla="*/ 2864487 h 6858000"/>
              <a:gd name="connsiteX637" fmla="*/ 2020609 w 7472601"/>
              <a:gd name="connsiteY637" fmla="*/ 2539671 h 6858000"/>
              <a:gd name="connsiteX638" fmla="*/ 2018920 w 7472601"/>
              <a:gd name="connsiteY638" fmla="*/ 2536309 h 6858000"/>
              <a:gd name="connsiteX639" fmla="*/ 1342441 w 7472601"/>
              <a:gd name="connsiteY639" fmla="*/ 1173017 h 6858000"/>
              <a:gd name="connsiteX640" fmla="*/ 1367925 w 7472601"/>
              <a:gd name="connsiteY640" fmla="*/ 1135648 h 6858000"/>
              <a:gd name="connsiteX641" fmla="*/ 1771401 w 7472601"/>
              <a:gd name="connsiteY641" fmla="*/ 1806673 h 6858000"/>
              <a:gd name="connsiteX642" fmla="*/ 1972385 w 7472601"/>
              <a:gd name="connsiteY642" fmla="*/ 2198735 h 6858000"/>
              <a:gd name="connsiteX643" fmla="*/ 2040892 w 7472601"/>
              <a:gd name="connsiteY643" fmla="*/ 2405205 h 6858000"/>
              <a:gd name="connsiteX644" fmla="*/ 2131689 w 7472601"/>
              <a:gd name="connsiteY644" fmla="*/ 1936926 h 6858000"/>
              <a:gd name="connsiteX645" fmla="*/ 2454820 w 7472601"/>
              <a:gd name="connsiteY645" fmla="*/ 1248808 h 6858000"/>
              <a:gd name="connsiteX646" fmla="*/ 2492512 w 7472601"/>
              <a:gd name="connsiteY646" fmla="*/ 1302920 h 6858000"/>
              <a:gd name="connsiteX647" fmla="*/ 2081216 w 7472601"/>
              <a:gd name="connsiteY647" fmla="*/ 2527513 h 6858000"/>
              <a:gd name="connsiteX648" fmla="*/ 2081211 w 7472601"/>
              <a:gd name="connsiteY648" fmla="*/ 2528916 h 6858000"/>
              <a:gd name="connsiteX649" fmla="*/ 2199067 w 7472601"/>
              <a:gd name="connsiteY649" fmla="*/ 2884061 h 6858000"/>
              <a:gd name="connsiteX650" fmla="*/ 3192586 w 7472601"/>
              <a:gd name="connsiteY650" fmla="*/ 3411496 h 6858000"/>
              <a:gd name="connsiteX651" fmla="*/ 3182620 w 7472601"/>
              <a:gd name="connsiteY651" fmla="*/ 3483279 h 6858000"/>
              <a:gd name="connsiteX652" fmla="*/ 2435119 w 7472601"/>
              <a:gd name="connsiteY652" fmla="*/ 3080173 h 6858000"/>
              <a:gd name="connsiteX653" fmla="*/ 2410152 w 7472601"/>
              <a:gd name="connsiteY653" fmla="*/ 3063751 h 6858000"/>
              <a:gd name="connsiteX654" fmla="*/ 2408099 w 7472601"/>
              <a:gd name="connsiteY654" fmla="*/ 3064403 h 6858000"/>
              <a:gd name="connsiteX655" fmla="*/ 2407218 w 7472601"/>
              <a:gd name="connsiteY655" fmla="*/ 3070324 h 6858000"/>
              <a:gd name="connsiteX656" fmla="*/ 2380138 w 7472601"/>
              <a:gd name="connsiteY656" fmla="*/ 3099341 h 6858000"/>
              <a:gd name="connsiteX657" fmla="*/ 1765923 w 7472601"/>
              <a:gd name="connsiteY657" fmla="*/ 3581043 h 6858000"/>
              <a:gd name="connsiteX658" fmla="*/ 1702258 w 7472601"/>
              <a:gd name="connsiteY658" fmla="*/ 3612286 h 6858000"/>
              <a:gd name="connsiteX659" fmla="*/ 1538370 w 7472601"/>
              <a:gd name="connsiteY659" fmla="*/ 3811804 h 6858000"/>
              <a:gd name="connsiteX660" fmla="*/ 542867 w 7472601"/>
              <a:gd name="connsiteY660" fmla="*/ 4944092 h 6858000"/>
              <a:gd name="connsiteX661" fmla="*/ 515800 w 7472601"/>
              <a:gd name="connsiteY661" fmla="*/ 4862180 h 6858000"/>
              <a:gd name="connsiteX662" fmla="*/ 909145 w 7472601"/>
              <a:gd name="connsiteY662" fmla="*/ 4199225 h 6858000"/>
              <a:gd name="connsiteX663" fmla="*/ 1214067 w 7472601"/>
              <a:gd name="connsiteY663" fmla="*/ 3908561 h 6858000"/>
              <a:gd name="connsiteX664" fmla="*/ 640967 w 7472601"/>
              <a:gd name="connsiteY664" fmla="*/ 4105601 h 6858000"/>
              <a:gd name="connsiteX665" fmla="*/ 112563 w 7472601"/>
              <a:gd name="connsiteY665" fmla="*/ 4396952 h 6858000"/>
              <a:gd name="connsiteX666" fmla="*/ 0 w 7472601"/>
              <a:gd name="connsiteY666" fmla="*/ 4466006 h 6858000"/>
              <a:gd name="connsiteX667" fmla="*/ 0 w 7472601"/>
              <a:gd name="connsiteY667" fmla="*/ 4233763 h 6858000"/>
              <a:gd name="connsiteX668" fmla="*/ 36881 w 7472601"/>
              <a:gd name="connsiteY668" fmla="*/ 4200118 h 6858000"/>
              <a:gd name="connsiteX669" fmla="*/ 910534 w 7472601"/>
              <a:gd name="connsiteY669" fmla="*/ 3629753 h 6858000"/>
              <a:gd name="connsiteX670" fmla="*/ 1578717 w 7472601"/>
              <a:gd name="connsiteY670" fmla="*/ 3575982 h 6858000"/>
              <a:gd name="connsiteX671" fmla="*/ 2338780 w 7472601"/>
              <a:gd name="connsiteY671" fmla="*/ 3033725 h 6858000"/>
              <a:gd name="connsiteX672" fmla="*/ 1807991 w 7472601"/>
              <a:gd name="connsiteY672" fmla="*/ 2807184 h 6858000"/>
              <a:gd name="connsiteX673" fmla="*/ 1416358 w 7472601"/>
              <a:gd name="connsiteY673" fmla="*/ 3112571 h 6858000"/>
              <a:gd name="connsiteX674" fmla="*/ 939066 w 7472601"/>
              <a:gd name="connsiteY674" fmla="*/ 3378798 h 6858000"/>
              <a:gd name="connsiteX675" fmla="*/ 115099 w 7472601"/>
              <a:gd name="connsiteY675" fmla="*/ 3607650 h 6858000"/>
              <a:gd name="connsiteX676" fmla="*/ 97284 w 7472601"/>
              <a:gd name="connsiteY676" fmla="*/ 3520393 h 6858000"/>
              <a:gd name="connsiteX677" fmla="*/ 922050 w 7472601"/>
              <a:gd name="connsiteY677" fmla="*/ 3074867 h 6858000"/>
              <a:gd name="connsiteX678" fmla="*/ 1405265 w 7472601"/>
              <a:gd name="connsiteY678" fmla="*/ 3016319 h 6858000"/>
              <a:gd name="connsiteX679" fmla="*/ 1407512 w 7472601"/>
              <a:gd name="connsiteY679" fmla="*/ 3018001 h 6858000"/>
              <a:gd name="connsiteX680" fmla="*/ 1726266 w 7472601"/>
              <a:gd name="connsiteY680" fmla="*/ 2777274 h 6858000"/>
              <a:gd name="connsiteX681" fmla="*/ 625390 w 7472601"/>
              <a:gd name="connsiteY681" fmla="*/ 2514541 h 6858000"/>
              <a:gd name="connsiteX682" fmla="*/ 619799 w 7472601"/>
              <a:gd name="connsiteY682" fmla="*/ 2527180 h 6858000"/>
              <a:gd name="connsiteX683" fmla="*/ 310030 w 7472601"/>
              <a:gd name="connsiteY683" fmla="*/ 2771818 h 6858000"/>
              <a:gd name="connsiteX684" fmla="*/ 173877 w 7472601"/>
              <a:gd name="connsiteY684" fmla="*/ 2937056 h 6858000"/>
              <a:gd name="connsiteX685" fmla="*/ 77889 w 7472601"/>
              <a:gd name="connsiteY685" fmla="*/ 3138440 h 6858000"/>
              <a:gd name="connsiteX686" fmla="*/ 0 w 7472601"/>
              <a:gd name="connsiteY686" fmla="*/ 3271395 h 6858000"/>
              <a:gd name="connsiteX687" fmla="*/ 0 w 7472601"/>
              <a:gd name="connsiteY687" fmla="*/ 3153002 h 6858000"/>
              <a:gd name="connsiteX688" fmla="*/ 2386 w 7472601"/>
              <a:gd name="connsiteY688" fmla="*/ 3149203 h 6858000"/>
              <a:gd name="connsiteX689" fmla="*/ 89753 w 7472601"/>
              <a:gd name="connsiteY689" fmla="*/ 2987702 h 6858000"/>
              <a:gd name="connsiteX690" fmla="*/ 76869 w 7472601"/>
              <a:gd name="connsiteY690" fmla="*/ 3005404 h 6858000"/>
              <a:gd name="connsiteX691" fmla="*/ 32049 w 7472601"/>
              <a:gd name="connsiteY691" fmla="*/ 3065814 h 6858000"/>
              <a:gd name="connsiteX692" fmla="*/ 0 w 7472601"/>
              <a:gd name="connsiteY692" fmla="*/ 3108744 h 6858000"/>
              <a:gd name="connsiteX693" fmla="*/ 0 w 7472601"/>
              <a:gd name="connsiteY693" fmla="*/ 3058059 h 6858000"/>
              <a:gd name="connsiteX694" fmla="*/ 7610 w 7472601"/>
              <a:gd name="connsiteY694" fmla="*/ 3047889 h 6858000"/>
              <a:gd name="connsiteX695" fmla="*/ 52419 w 7472601"/>
              <a:gd name="connsiteY695" fmla="*/ 2987479 h 6858000"/>
              <a:gd name="connsiteX696" fmla="*/ 59142 w 7472601"/>
              <a:gd name="connsiteY696" fmla="*/ 2978488 h 6858000"/>
              <a:gd name="connsiteX697" fmla="*/ 0 w 7472601"/>
              <a:gd name="connsiteY697" fmla="*/ 3015334 h 6858000"/>
              <a:gd name="connsiteX698" fmla="*/ 0 w 7472601"/>
              <a:gd name="connsiteY698" fmla="*/ 2914286 h 6858000"/>
              <a:gd name="connsiteX699" fmla="*/ 36383 w 7472601"/>
              <a:gd name="connsiteY699" fmla="*/ 2901128 h 6858000"/>
              <a:gd name="connsiteX700" fmla="*/ 156329 w 7472601"/>
              <a:gd name="connsiteY700" fmla="*/ 2840533 h 6858000"/>
              <a:gd name="connsiteX701" fmla="*/ 358355 w 7472601"/>
              <a:gd name="connsiteY701" fmla="*/ 2620471 h 6858000"/>
              <a:gd name="connsiteX702" fmla="*/ 510577 w 7472601"/>
              <a:gd name="connsiteY702" fmla="*/ 2501244 h 6858000"/>
              <a:gd name="connsiteX703" fmla="*/ 211967 w 7472601"/>
              <a:gd name="connsiteY703" fmla="*/ 2479171 h 6858000"/>
              <a:gd name="connsiteX704" fmla="*/ 0 w 7472601"/>
              <a:gd name="connsiteY704" fmla="*/ 2476398 h 6858000"/>
              <a:gd name="connsiteX705" fmla="*/ 0 w 7472601"/>
              <a:gd name="connsiteY705" fmla="*/ 2389189 h 6858000"/>
              <a:gd name="connsiteX706" fmla="*/ 103062 w 7472601"/>
              <a:gd name="connsiteY706" fmla="*/ 2389518 h 6858000"/>
              <a:gd name="connsiteX707" fmla="*/ 510734 w 7472601"/>
              <a:gd name="connsiteY707" fmla="*/ 2416201 h 6858000"/>
              <a:gd name="connsiteX708" fmla="*/ 279257 w 7472601"/>
              <a:gd name="connsiteY708" fmla="*/ 2092102 h 6858000"/>
              <a:gd name="connsiteX709" fmla="*/ 65265 w 7472601"/>
              <a:gd name="connsiteY709" fmla="*/ 2006049 h 6858000"/>
              <a:gd name="connsiteX710" fmla="*/ 0 w 7472601"/>
              <a:gd name="connsiteY710" fmla="*/ 1982532 h 6858000"/>
              <a:gd name="connsiteX711" fmla="*/ 0 w 7472601"/>
              <a:gd name="connsiteY711" fmla="*/ 1912789 h 6858000"/>
              <a:gd name="connsiteX712" fmla="*/ 97460 w 7472601"/>
              <a:gd name="connsiteY712" fmla="*/ 1953725 h 6858000"/>
              <a:gd name="connsiteX713" fmla="*/ 221272 w 7472601"/>
              <a:gd name="connsiteY713" fmla="*/ 1980766 h 6858000"/>
              <a:gd name="connsiteX714" fmla="*/ 116765 w 7472601"/>
              <a:gd name="connsiteY714" fmla="*/ 1911033 h 6858000"/>
              <a:gd name="connsiteX715" fmla="*/ 16405 w 7472601"/>
              <a:gd name="connsiteY715" fmla="*/ 1803412 h 6858000"/>
              <a:gd name="connsiteX716" fmla="*/ 0 w 7472601"/>
              <a:gd name="connsiteY716" fmla="*/ 1784777 h 6858000"/>
              <a:gd name="connsiteX717" fmla="*/ 0 w 7472601"/>
              <a:gd name="connsiteY717" fmla="*/ 1740082 h 6858000"/>
              <a:gd name="connsiteX718" fmla="*/ 39394 w 7472601"/>
              <a:gd name="connsiteY718" fmla="*/ 1784856 h 6858000"/>
              <a:gd name="connsiteX719" fmla="*/ 135813 w 7472601"/>
              <a:gd name="connsiteY719" fmla="*/ 1888838 h 6858000"/>
              <a:gd name="connsiteX720" fmla="*/ 242575 w 7472601"/>
              <a:gd name="connsiteY720" fmla="*/ 1958841 h 6858000"/>
              <a:gd name="connsiteX721" fmla="*/ 82197 w 7472601"/>
              <a:gd name="connsiteY721" fmla="*/ 1754826 h 6858000"/>
              <a:gd name="connsiteX722" fmla="*/ 0 w 7472601"/>
              <a:gd name="connsiteY722" fmla="*/ 1679650 h 6858000"/>
              <a:gd name="connsiteX723" fmla="*/ 0 w 7472601"/>
              <a:gd name="connsiteY723" fmla="*/ 1602463 h 6858000"/>
              <a:gd name="connsiteX724" fmla="*/ 84689 w 7472601"/>
              <a:gd name="connsiteY724" fmla="*/ 1677442 h 6858000"/>
              <a:gd name="connsiteX725" fmla="*/ 298437 w 7472601"/>
              <a:gd name="connsiteY725" fmla="*/ 1968019 h 6858000"/>
              <a:gd name="connsiteX726" fmla="*/ 227269 w 7472601"/>
              <a:gd name="connsiteY726" fmla="*/ 1114064 h 6858000"/>
              <a:gd name="connsiteX727" fmla="*/ 248003 w 7472601"/>
              <a:gd name="connsiteY727" fmla="*/ 1089613 h 6858000"/>
              <a:gd name="connsiteX728" fmla="*/ 427020 w 7472601"/>
              <a:gd name="connsiteY728" fmla="*/ 1619803 h 6858000"/>
              <a:gd name="connsiteX729" fmla="*/ 340345 w 7472601"/>
              <a:gd name="connsiteY729" fmla="*/ 2027739 h 6858000"/>
              <a:gd name="connsiteX730" fmla="*/ 360865 w 7472601"/>
              <a:gd name="connsiteY730" fmla="*/ 2044827 h 6858000"/>
              <a:gd name="connsiteX731" fmla="*/ 560414 w 7472601"/>
              <a:gd name="connsiteY731" fmla="*/ 2421457 h 6858000"/>
              <a:gd name="connsiteX732" fmla="*/ 1359703 w 7472601"/>
              <a:gd name="connsiteY732" fmla="*/ 2578554 h 6858000"/>
              <a:gd name="connsiteX733" fmla="*/ 1359422 w 7472601"/>
              <a:gd name="connsiteY733" fmla="*/ 2577994 h 6858000"/>
              <a:gd name="connsiteX734" fmla="*/ 828701 w 7472601"/>
              <a:gd name="connsiteY734" fmla="*/ 1839520 h 6858000"/>
              <a:gd name="connsiteX735" fmla="*/ 494427 w 7472601"/>
              <a:gd name="connsiteY735" fmla="*/ 1092333 h 6858000"/>
              <a:gd name="connsiteX736" fmla="*/ 506322 w 7472601"/>
              <a:gd name="connsiteY736" fmla="*/ 1020997 h 6858000"/>
              <a:gd name="connsiteX737" fmla="*/ 4570198 w 7472601"/>
              <a:gd name="connsiteY737" fmla="*/ 978081 h 6858000"/>
              <a:gd name="connsiteX738" fmla="*/ 4523691 w 7472601"/>
              <a:gd name="connsiteY738" fmla="*/ 1127776 h 6858000"/>
              <a:gd name="connsiteX739" fmla="*/ 4509875 w 7472601"/>
              <a:gd name="connsiteY739" fmla="*/ 1167552 h 6858000"/>
              <a:gd name="connsiteX740" fmla="*/ 4478168 w 7472601"/>
              <a:gd name="connsiteY740" fmla="*/ 1260735 h 6858000"/>
              <a:gd name="connsiteX741" fmla="*/ 4409309 w 7472601"/>
              <a:gd name="connsiteY741" fmla="*/ 1666996 h 6858000"/>
              <a:gd name="connsiteX742" fmla="*/ 4370031 w 7472601"/>
              <a:gd name="connsiteY742" fmla="*/ 1955666 h 6858000"/>
              <a:gd name="connsiteX743" fmla="*/ 4570198 w 7472601"/>
              <a:gd name="connsiteY743" fmla="*/ 978081 h 6858000"/>
              <a:gd name="connsiteX744" fmla="*/ 4557898 w 7472601"/>
              <a:gd name="connsiteY744" fmla="*/ 900011 h 6858000"/>
              <a:gd name="connsiteX745" fmla="*/ 4344840 w 7472601"/>
              <a:gd name="connsiteY745" fmla="*/ 1922038 h 6858000"/>
              <a:gd name="connsiteX746" fmla="*/ 4378710 w 7472601"/>
              <a:gd name="connsiteY746" fmla="*/ 1665516 h 6858000"/>
              <a:gd name="connsiteX747" fmla="*/ 4448798 w 7472601"/>
              <a:gd name="connsiteY747" fmla="*/ 1253024 h 6858000"/>
              <a:gd name="connsiteX748" fmla="*/ 4480315 w 7472601"/>
              <a:gd name="connsiteY748" fmla="*/ 1158454 h 6858000"/>
              <a:gd name="connsiteX749" fmla="*/ 4494133 w 7472601"/>
              <a:gd name="connsiteY749" fmla="*/ 1118676 h 6858000"/>
              <a:gd name="connsiteX750" fmla="*/ 4557898 w 7472601"/>
              <a:gd name="connsiteY750" fmla="*/ 900011 h 6858000"/>
              <a:gd name="connsiteX751" fmla="*/ 5870151 w 7472601"/>
              <a:gd name="connsiteY751" fmla="*/ 898890 h 6858000"/>
              <a:gd name="connsiteX752" fmla="*/ 5861335 w 7472601"/>
              <a:gd name="connsiteY752" fmla="*/ 899177 h 6858000"/>
              <a:gd name="connsiteX753" fmla="*/ 5843702 w 7472601"/>
              <a:gd name="connsiteY753" fmla="*/ 899748 h 6858000"/>
              <a:gd name="connsiteX754" fmla="*/ 5651107 w 7472601"/>
              <a:gd name="connsiteY754" fmla="*/ 920306 h 6858000"/>
              <a:gd name="connsiteX755" fmla="*/ 5459407 w 7472601"/>
              <a:gd name="connsiteY755" fmla="*/ 940975 h 6858000"/>
              <a:gd name="connsiteX756" fmla="*/ 5374846 w 7472601"/>
              <a:gd name="connsiteY756" fmla="*/ 941988 h 6858000"/>
              <a:gd name="connsiteX757" fmla="*/ 5256105 w 7472601"/>
              <a:gd name="connsiteY757" fmla="*/ 945632 h 6858000"/>
              <a:gd name="connsiteX758" fmla="*/ 5107071 w 7472601"/>
              <a:gd name="connsiteY758" fmla="*/ 969720 h 6858000"/>
              <a:gd name="connsiteX759" fmla="*/ 4998681 w 7472601"/>
              <a:gd name="connsiteY759" fmla="*/ 988771 h 6858000"/>
              <a:gd name="connsiteX760" fmla="*/ 5870151 w 7472601"/>
              <a:gd name="connsiteY760" fmla="*/ 898890 h 6858000"/>
              <a:gd name="connsiteX761" fmla="*/ 5504425 w 7472601"/>
              <a:gd name="connsiteY761" fmla="*/ 848067 h 6858000"/>
              <a:gd name="connsiteX762" fmla="*/ 4968849 w 7472601"/>
              <a:gd name="connsiteY762" fmla="*/ 962318 h 6858000"/>
              <a:gd name="connsiteX763" fmla="*/ 5104039 w 7472601"/>
              <a:gd name="connsiteY763" fmla="*/ 940634 h 6858000"/>
              <a:gd name="connsiteX764" fmla="*/ 5256311 w 7472601"/>
              <a:gd name="connsiteY764" fmla="*/ 916490 h 6858000"/>
              <a:gd name="connsiteX765" fmla="*/ 5377381 w 7472601"/>
              <a:gd name="connsiteY765" fmla="*/ 912671 h 6858000"/>
              <a:gd name="connsiteX766" fmla="*/ 5460148 w 7472601"/>
              <a:gd name="connsiteY766" fmla="*/ 911442 h 6858000"/>
              <a:gd name="connsiteX767" fmla="*/ 5648971 w 7472601"/>
              <a:gd name="connsiteY767" fmla="*/ 891331 h 6858000"/>
              <a:gd name="connsiteX768" fmla="*/ 5844807 w 7472601"/>
              <a:gd name="connsiteY768" fmla="*/ 870718 h 6858000"/>
              <a:gd name="connsiteX769" fmla="*/ 5862975 w 7472601"/>
              <a:gd name="connsiteY769" fmla="*/ 869756 h 6858000"/>
              <a:gd name="connsiteX770" fmla="*/ 5920887 w 7472601"/>
              <a:gd name="connsiteY770" fmla="*/ 865929 h 6858000"/>
              <a:gd name="connsiteX771" fmla="*/ 5504425 w 7472601"/>
              <a:gd name="connsiteY771" fmla="*/ 848067 h 6858000"/>
              <a:gd name="connsiteX772" fmla="*/ 3607114 w 7472601"/>
              <a:gd name="connsiteY772" fmla="*/ 467441 h 6858000"/>
              <a:gd name="connsiteX773" fmla="*/ 3296242 w 7472601"/>
              <a:gd name="connsiteY773" fmla="*/ 807991 h 6858000"/>
              <a:gd name="connsiteX774" fmla="*/ 3174674 w 7472601"/>
              <a:gd name="connsiteY774" fmla="*/ 919759 h 6858000"/>
              <a:gd name="connsiteX775" fmla="*/ 3042978 w 7472601"/>
              <a:gd name="connsiteY775" fmla="*/ 1054894 h 6858000"/>
              <a:gd name="connsiteX776" fmla="*/ 2968914 w 7472601"/>
              <a:gd name="connsiteY776" fmla="*/ 1133756 h 6858000"/>
              <a:gd name="connsiteX777" fmla="*/ 3103823 w 7472601"/>
              <a:gd name="connsiteY777" fmla="*/ 1026814 h 6858000"/>
              <a:gd name="connsiteX778" fmla="*/ 3607114 w 7472601"/>
              <a:gd name="connsiteY778" fmla="*/ 467441 h 6858000"/>
              <a:gd name="connsiteX779" fmla="*/ 3744487 w 7472601"/>
              <a:gd name="connsiteY779" fmla="*/ 383136 h 6858000"/>
              <a:gd name="connsiteX780" fmla="*/ 3970213 w 7472601"/>
              <a:gd name="connsiteY780" fmla="*/ 995559 h 6858000"/>
              <a:gd name="connsiteX781" fmla="*/ 3744487 w 7472601"/>
              <a:gd name="connsiteY781" fmla="*/ 383136 h 6858000"/>
              <a:gd name="connsiteX782" fmla="*/ 3624562 w 7472601"/>
              <a:gd name="connsiteY782" fmla="*/ 367041 h 6858000"/>
              <a:gd name="connsiteX783" fmla="*/ 3489712 w 7472601"/>
              <a:gd name="connsiteY783" fmla="*/ 485386 h 6858000"/>
              <a:gd name="connsiteX784" fmla="*/ 3182994 w 7472601"/>
              <a:gd name="connsiteY784" fmla="*/ 828265 h 6858000"/>
              <a:gd name="connsiteX785" fmla="*/ 2892114 w 7472601"/>
              <a:gd name="connsiteY785" fmla="*/ 1172635 h 6858000"/>
              <a:gd name="connsiteX786" fmla="*/ 3021459 w 7472601"/>
              <a:gd name="connsiteY786" fmla="*/ 1035385 h 6858000"/>
              <a:gd name="connsiteX787" fmla="*/ 3153873 w 7472601"/>
              <a:gd name="connsiteY787" fmla="*/ 898971 h 6858000"/>
              <a:gd name="connsiteX788" fmla="*/ 3276511 w 7472601"/>
              <a:gd name="connsiteY788" fmla="*/ 786423 h 6858000"/>
              <a:gd name="connsiteX789" fmla="*/ 3584154 w 7472601"/>
              <a:gd name="connsiteY789" fmla="*/ 448218 h 6858000"/>
              <a:gd name="connsiteX790" fmla="*/ 3624562 w 7472601"/>
              <a:gd name="connsiteY790" fmla="*/ 367041 h 6858000"/>
              <a:gd name="connsiteX791" fmla="*/ 3766672 w 7472601"/>
              <a:gd name="connsiteY791" fmla="*/ 359429 h 6858000"/>
              <a:gd name="connsiteX792" fmla="*/ 3996338 w 7472601"/>
              <a:gd name="connsiteY792" fmla="*/ 968237 h 6858000"/>
              <a:gd name="connsiteX793" fmla="*/ 3766672 w 7472601"/>
              <a:gd name="connsiteY793" fmla="*/ 359429 h 6858000"/>
              <a:gd name="connsiteX794" fmla="*/ 5805386 w 7472601"/>
              <a:gd name="connsiteY794" fmla="*/ 239240 h 6858000"/>
              <a:gd name="connsiteX795" fmla="*/ 5736947 w 7472601"/>
              <a:gd name="connsiteY795" fmla="*/ 261367 h 6858000"/>
              <a:gd name="connsiteX796" fmla="*/ 5427012 w 7472601"/>
              <a:gd name="connsiteY796" fmla="*/ 311272 h 6858000"/>
              <a:gd name="connsiteX797" fmla="*/ 5147818 w 7472601"/>
              <a:gd name="connsiteY797" fmla="*/ 322112 h 6858000"/>
              <a:gd name="connsiteX798" fmla="*/ 5060854 w 7472601"/>
              <a:gd name="connsiteY798" fmla="*/ 311882 h 6858000"/>
              <a:gd name="connsiteX799" fmla="*/ 4945989 w 7472601"/>
              <a:gd name="connsiteY799" fmla="*/ 300516 h 6858000"/>
              <a:gd name="connsiteX800" fmla="*/ 5410479 w 7472601"/>
              <a:gd name="connsiteY800" fmla="*/ 348434 h 6858000"/>
              <a:gd name="connsiteX801" fmla="*/ 5805386 w 7472601"/>
              <a:gd name="connsiteY801" fmla="*/ 239240 h 6858000"/>
              <a:gd name="connsiteX802" fmla="*/ 5905192 w 7472601"/>
              <a:gd name="connsiteY802" fmla="*/ 163079 h 6858000"/>
              <a:gd name="connsiteX803" fmla="*/ 5865655 w 7472601"/>
              <a:gd name="connsiteY803" fmla="*/ 171901 h 6858000"/>
              <a:gd name="connsiteX804" fmla="*/ 5259740 w 7472601"/>
              <a:gd name="connsiteY804" fmla="*/ 257013 h 6858000"/>
              <a:gd name="connsiteX805" fmla="*/ 5208466 w 7472601"/>
              <a:gd name="connsiteY805" fmla="*/ 257550 h 6858000"/>
              <a:gd name="connsiteX806" fmla="*/ 4980204 w 7472601"/>
              <a:gd name="connsiteY806" fmla="*/ 271903 h 6858000"/>
              <a:gd name="connsiteX807" fmla="*/ 5068068 w 7472601"/>
              <a:gd name="connsiteY807" fmla="*/ 282244 h 6858000"/>
              <a:gd name="connsiteX808" fmla="*/ 5153231 w 7472601"/>
              <a:gd name="connsiteY808" fmla="*/ 292240 h 6858000"/>
              <a:gd name="connsiteX809" fmla="*/ 5426491 w 7472601"/>
              <a:gd name="connsiteY809" fmla="*/ 281128 h 6858000"/>
              <a:gd name="connsiteX810" fmla="*/ 5731212 w 7472601"/>
              <a:gd name="connsiteY810" fmla="*/ 231951 h 6858000"/>
              <a:gd name="connsiteX811" fmla="*/ 5905192 w 7472601"/>
              <a:gd name="connsiteY811" fmla="*/ 163079 h 6858000"/>
              <a:gd name="connsiteX812" fmla="*/ 5944437 w 7472601"/>
              <a:gd name="connsiteY812" fmla="*/ 113829 h 6858000"/>
              <a:gd name="connsiteX813" fmla="*/ 5825032 w 7472601"/>
              <a:gd name="connsiteY813" fmla="*/ 146405 h 6858000"/>
              <a:gd name="connsiteX814" fmla="*/ 4955599 w 7472601"/>
              <a:gd name="connsiteY814" fmla="*/ 247008 h 6858000"/>
              <a:gd name="connsiteX815" fmla="*/ 5210104 w 7472601"/>
              <a:gd name="connsiteY815" fmla="*/ 228123 h 6858000"/>
              <a:gd name="connsiteX816" fmla="*/ 5261015 w 7472601"/>
              <a:gd name="connsiteY816" fmla="*/ 227087 h 6858000"/>
              <a:gd name="connsiteX817" fmla="*/ 5861181 w 7472601"/>
              <a:gd name="connsiteY817" fmla="*/ 143093 h 6858000"/>
              <a:gd name="connsiteX818" fmla="*/ 5961252 w 7472601"/>
              <a:gd name="connsiteY818" fmla="*/ 114820 h 6858000"/>
              <a:gd name="connsiteX819" fmla="*/ 5944437 w 7472601"/>
              <a:gd name="connsiteY819" fmla="*/ 113829 h 6858000"/>
              <a:gd name="connsiteX820" fmla="*/ 3882765 w 7472601"/>
              <a:gd name="connsiteY820" fmla="*/ 0 h 6858000"/>
              <a:gd name="connsiteX821" fmla="*/ 3995099 w 7472601"/>
              <a:gd name="connsiteY821" fmla="*/ 0 h 6858000"/>
              <a:gd name="connsiteX822" fmla="*/ 4163818 w 7472601"/>
              <a:gd name="connsiteY822" fmla="*/ 234104 h 6858000"/>
              <a:gd name="connsiteX823" fmla="*/ 4172099 w 7472601"/>
              <a:gd name="connsiteY823" fmla="*/ 234207 h 6858000"/>
              <a:gd name="connsiteX824" fmla="*/ 4784282 w 7472601"/>
              <a:gd name="connsiteY824" fmla="*/ 276561 h 6858000"/>
              <a:gd name="connsiteX825" fmla="*/ 4801687 w 7472601"/>
              <a:gd name="connsiteY825" fmla="*/ 267764 h 6858000"/>
              <a:gd name="connsiteX826" fmla="*/ 6082788 w 7472601"/>
              <a:gd name="connsiteY826" fmla="*/ 64119 h 6858000"/>
              <a:gd name="connsiteX827" fmla="*/ 6099442 w 7472601"/>
              <a:gd name="connsiteY827" fmla="*/ 82568 h 6858000"/>
              <a:gd name="connsiteX828" fmla="*/ 4804137 w 7472601"/>
              <a:gd name="connsiteY828" fmla="*/ 320931 h 6858000"/>
              <a:gd name="connsiteX829" fmla="*/ 4227047 w 7472601"/>
              <a:gd name="connsiteY829" fmla="*/ 313415 h 6858000"/>
              <a:gd name="connsiteX830" fmla="*/ 4346041 w 7472601"/>
              <a:gd name="connsiteY830" fmla="*/ 456086 h 6858000"/>
              <a:gd name="connsiteX831" fmla="*/ 4870967 w 7472601"/>
              <a:gd name="connsiteY831" fmla="*/ 963061 h 6858000"/>
              <a:gd name="connsiteX832" fmla="*/ 4889647 w 7472601"/>
              <a:gd name="connsiteY832" fmla="*/ 957147 h 6858000"/>
              <a:gd name="connsiteX833" fmla="*/ 5422504 w 7472601"/>
              <a:gd name="connsiteY833" fmla="*/ 805191 h 6858000"/>
              <a:gd name="connsiteX834" fmla="*/ 6087656 w 7472601"/>
              <a:gd name="connsiteY834" fmla="*/ 826703 h 6858000"/>
              <a:gd name="connsiteX835" fmla="*/ 6058717 w 7472601"/>
              <a:gd name="connsiteY835" fmla="*/ 865992 h 6858000"/>
              <a:gd name="connsiteX836" fmla="*/ 4974153 w 7472601"/>
              <a:gd name="connsiteY836" fmla="*/ 1045456 h 6858000"/>
              <a:gd name="connsiteX837" fmla="*/ 5627835 w 7472601"/>
              <a:gd name="connsiteY837" fmla="*/ 1472077 h 6858000"/>
              <a:gd name="connsiteX838" fmla="*/ 5629817 w 7472601"/>
              <a:gd name="connsiteY838" fmla="*/ 1471412 h 6858000"/>
              <a:gd name="connsiteX839" fmla="*/ 5634124 w 7472601"/>
              <a:gd name="connsiteY839" fmla="*/ 1470572 h 6858000"/>
              <a:gd name="connsiteX840" fmla="*/ 5755832 w 7472601"/>
              <a:gd name="connsiteY840" fmla="*/ 1383886 h 6858000"/>
              <a:gd name="connsiteX841" fmla="*/ 6014186 w 7472601"/>
              <a:gd name="connsiteY841" fmla="*/ 1279799 h 6858000"/>
              <a:gd name="connsiteX842" fmla="*/ 6901619 w 7472601"/>
              <a:gd name="connsiteY842" fmla="*/ 1047874 h 6858000"/>
              <a:gd name="connsiteX843" fmla="*/ 6931566 w 7472601"/>
              <a:gd name="connsiteY843" fmla="*/ 1062034 h 6858000"/>
              <a:gd name="connsiteX844" fmla="*/ 5790982 w 7472601"/>
              <a:gd name="connsiteY844" fmla="*/ 1561380 h 6858000"/>
              <a:gd name="connsiteX845" fmla="*/ 6188971 w 7472601"/>
              <a:gd name="connsiteY845" fmla="*/ 1755168 h 6858000"/>
              <a:gd name="connsiteX846" fmla="*/ 6202446 w 7472601"/>
              <a:gd name="connsiteY846" fmla="*/ 1752268 h 6858000"/>
              <a:gd name="connsiteX847" fmla="*/ 7179560 w 7472601"/>
              <a:gd name="connsiteY847" fmla="*/ 1467551 h 6858000"/>
              <a:gd name="connsiteX848" fmla="*/ 7158730 w 7472601"/>
              <a:gd name="connsiteY848" fmla="*/ 1507835 h 6858000"/>
              <a:gd name="connsiteX849" fmla="*/ 6326959 w 7472601"/>
              <a:gd name="connsiteY849" fmla="*/ 1817686 h 6858000"/>
              <a:gd name="connsiteX850" fmla="*/ 6537433 w 7472601"/>
              <a:gd name="connsiteY850" fmla="*/ 1907790 h 6858000"/>
              <a:gd name="connsiteX851" fmla="*/ 6550221 w 7472601"/>
              <a:gd name="connsiteY851" fmla="*/ 1910729 h 6858000"/>
              <a:gd name="connsiteX852" fmla="*/ 6964438 w 7472601"/>
              <a:gd name="connsiteY852" fmla="*/ 2209505 h 6858000"/>
              <a:gd name="connsiteX853" fmla="*/ 7367862 w 7472601"/>
              <a:gd name="connsiteY853" fmla="*/ 2806833 h 6858000"/>
              <a:gd name="connsiteX854" fmla="*/ 7364329 w 7472601"/>
              <a:gd name="connsiteY854" fmla="*/ 2826907 h 6858000"/>
              <a:gd name="connsiteX855" fmla="*/ 7290545 w 7472601"/>
              <a:gd name="connsiteY855" fmla="*/ 2850663 h 6858000"/>
              <a:gd name="connsiteX856" fmla="*/ 6472036 w 7472601"/>
              <a:gd name="connsiteY856" fmla="*/ 1959003 h 6858000"/>
              <a:gd name="connsiteX857" fmla="*/ 5792897 w 7472601"/>
              <a:gd name="connsiteY857" fmla="*/ 1647747 h 6858000"/>
              <a:gd name="connsiteX858" fmla="*/ 5842751 w 7472601"/>
              <a:gd name="connsiteY858" fmla="*/ 1816112 h 6858000"/>
              <a:gd name="connsiteX859" fmla="*/ 5847424 w 7472601"/>
              <a:gd name="connsiteY859" fmla="*/ 1815776 h 6858000"/>
              <a:gd name="connsiteX860" fmla="*/ 6399821 w 7472601"/>
              <a:gd name="connsiteY860" fmla="*/ 2344799 h 6858000"/>
              <a:gd name="connsiteX861" fmla="*/ 6323232 w 7472601"/>
              <a:gd name="connsiteY861" fmla="*/ 2389634 h 6858000"/>
              <a:gd name="connsiteX862" fmla="*/ 5942958 w 7472601"/>
              <a:gd name="connsiteY862" fmla="*/ 2077708 h 6858000"/>
              <a:gd name="connsiteX863" fmla="*/ 5921559 w 7472601"/>
              <a:gd name="connsiteY863" fmla="*/ 2378596 h 6858000"/>
              <a:gd name="connsiteX864" fmla="*/ 5817651 w 7472601"/>
              <a:gd name="connsiteY864" fmla="*/ 3023919 h 6858000"/>
              <a:gd name="connsiteX865" fmla="*/ 5729634 w 7472601"/>
              <a:gd name="connsiteY865" fmla="*/ 3051849 h 6858000"/>
              <a:gd name="connsiteX866" fmla="*/ 5611018 w 7472601"/>
              <a:gd name="connsiteY866" fmla="*/ 2316769 h 6858000"/>
              <a:gd name="connsiteX867" fmla="*/ 5687608 w 7472601"/>
              <a:gd name="connsiteY867" fmla="*/ 2039972 h 6858000"/>
              <a:gd name="connsiteX868" fmla="*/ 5657554 w 7472601"/>
              <a:gd name="connsiteY868" fmla="*/ 1576445 h 6858000"/>
              <a:gd name="connsiteX869" fmla="*/ 5150475 w 7472601"/>
              <a:gd name="connsiteY869" fmla="*/ 1274012 h 6858000"/>
              <a:gd name="connsiteX870" fmla="*/ 5349142 w 7472601"/>
              <a:gd name="connsiteY870" fmla="*/ 2204405 h 6858000"/>
              <a:gd name="connsiteX871" fmla="*/ 5262214 w 7472601"/>
              <a:gd name="connsiteY871" fmla="*/ 2233836 h 6858000"/>
              <a:gd name="connsiteX872" fmla="*/ 4981539 w 7472601"/>
              <a:gd name="connsiteY872" fmla="*/ 1542201 h 6858000"/>
              <a:gd name="connsiteX873" fmla="*/ 4958461 w 7472601"/>
              <a:gd name="connsiteY873" fmla="*/ 1136957 h 6858000"/>
              <a:gd name="connsiteX874" fmla="*/ 4655015 w 7472601"/>
              <a:gd name="connsiteY874" fmla="*/ 891426 h 6858000"/>
              <a:gd name="connsiteX875" fmla="*/ 4348002 w 7472601"/>
              <a:gd name="connsiteY875" fmla="*/ 2205895 h 6858000"/>
              <a:gd name="connsiteX876" fmla="*/ 4262250 w 7472601"/>
              <a:gd name="connsiteY876" fmla="*/ 2219972 h 6858000"/>
              <a:gd name="connsiteX877" fmla="*/ 4550611 w 7472601"/>
              <a:gd name="connsiteY877" fmla="*/ 817540 h 6858000"/>
              <a:gd name="connsiteX878" fmla="*/ 4564418 w 7472601"/>
              <a:gd name="connsiteY878" fmla="*/ 808293 h 6858000"/>
              <a:gd name="connsiteX879" fmla="*/ 4266388 w 7472601"/>
              <a:gd name="connsiteY879" fmla="*/ 500083 h 6858000"/>
              <a:gd name="connsiteX880" fmla="*/ 4032842 w 7472601"/>
              <a:gd name="connsiteY880" fmla="*/ 211809 h 6858000"/>
              <a:gd name="connsiteX881" fmla="*/ 3882765 w 7472601"/>
              <a:gd name="connsiteY881" fmla="*/ 0 h 6858000"/>
              <a:gd name="connsiteX882" fmla="*/ 3721337 w 7472601"/>
              <a:gd name="connsiteY882" fmla="*/ 0 h 6858000"/>
              <a:gd name="connsiteX883" fmla="*/ 3797544 w 7472601"/>
              <a:gd name="connsiteY883" fmla="*/ 0 h 6858000"/>
              <a:gd name="connsiteX884" fmla="*/ 3775734 w 7472601"/>
              <a:gd name="connsiteY884" fmla="*/ 95131 h 6858000"/>
              <a:gd name="connsiteX885" fmla="*/ 3724807 w 7472601"/>
              <a:gd name="connsiteY885" fmla="*/ 272257 h 6858000"/>
              <a:gd name="connsiteX886" fmla="*/ 3726844 w 7472601"/>
              <a:gd name="connsiteY886" fmla="*/ 282988 h 6858000"/>
              <a:gd name="connsiteX887" fmla="*/ 3742664 w 7472601"/>
              <a:gd name="connsiteY887" fmla="*/ 279918 h 6858000"/>
              <a:gd name="connsiteX888" fmla="*/ 4103910 w 7472601"/>
              <a:gd name="connsiteY888" fmla="*/ 1161917 h 6858000"/>
              <a:gd name="connsiteX889" fmla="*/ 4020269 w 7472601"/>
              <a:gd name="connsiteY889" fmla="*/ 1200406 h 6858000"/>
              <a:gd name="connsiteX890" fmla="*/ 3674882 w 7472601"/>
              <a:gd name="connsiteY890" fmla="*/ 488524 h 6858000"/>
              <a:gd name="connsiteX891" fmla="*/ 3132682 w 7472601"/>
              <a:gd name="connsiteY891" fmla="*/ 1072284 h 6858000"/>
              <a:gd name="connsiteX892" fmla="*/ 2716346 w 7472601"/>
              <a:gd name="connsiteY892" fmla="*/ 1276376 h 6858000"/>
              <a:gd name="connsiteX893" fmla="*/ 2716772 w 7472601"/>
              <a:gd name="connsiteY893" fmla="*/ 1255462 h 6858000"/>
              <a:gd name="connsiteX894" fmla="*/ 3471096 w 7472601"/>
              <a:gd name="connsiteY894" fmla="*/ 437072 h 6858000"/>
              <a:gd name="connsiteX895" fmla="*/ 3639057 w 7472601"/>
              <a:gd name="connsiteY895" fmla="*/ 286334 h 6858000"/>
              <a:gd name="connsiteX896" fmla="*/ 3640309 w 7472601"/>
              <a:gd name="connsiteY896" fmla="*/ 284664 h 6858000"/>
              <a:gd name="connsiteX897" fmla="*/ 3646022 w 7472601"/>
              <a:gd name="connsiteY897" fmla="*/ 276711 h 6858000"/>
              <a:gd name="connsiteX898" fmla="*/ 3707943 w 7472601"/>
              <a:gd name="connsiteY898" fmla="*/ 65958 h 6858000"/>
              <a:gd name="connsiteX899" fmla="*/ 3721337 w 7472601"/>
              <a:gd name="connsiteY899" fmla="*/ 0 h 6858000"/>
              <a:gd name="connsiteX900" fmla="*/ 2867960 w 7472601"/>
              <a:gd name="connsiteY900" fmla="*/ 0 h 6858000"/>
              <a:gd name="connsiteX901" fmla="*/ 2926351 w 7472601"/>
              <a:gd name="connsiteY901" fmla="*/ 0 h 6858000"/>
              <a:gd name="connsiteX902" fmla="*/ 2902823 w 7472601"/>
              <a:gd name="connsiteY902" fmla="*/ 262929 h 6858000"/>
              <a:gd name="connsiteX903" fmla="*/ 2940663 w 7472601"/>
              <a:gd name="connsiteY903" fmla="*/ 140884 h 6858000"/>
              <a:gd name="connsiteX904" fmla="*/ 2947039 w 7472601"/>
              <a:gd name="connsiteY904" fmla="*/ 122524 h 6858000"/>
              <a:gd name="connsiteX905" fmla="*/ 2984316 w 7472601"/>
              <a:gd name="connsiteY905" fmla="*/ 0 h 6858000"/>
              <a:gd name="connsiteX906" fmla="*/ 3016114 w 7472601"/>
              <a:gd name="connsiteY906" fmla="*/ 0 h 6858000"/>
              <a:gd name="connsiteX907" fmla="*/ 2979949 w 7472601"/>
              <a:gd name="connsiteY907" fmla="*/ 119274 h 6858000"/>
              <a:gd name="connsiteX908" fmla="*/ 3023879 w 7472601"/>
              <a:gd name="connsiteY908" fmla="*/ 0 h 6858000"/>
              <a:gd name="connsiteX909" fmla="*/ 3105400 w 7472601"/>
              <a:gd name="connsiteY909" fmla="*/ 0 h 6858000"/>
              <a:gd name="connsiteX910" fmla="*/ 3094669 w 7472601"/>
              <a:gd name="connsiteY910" fmla="*/ 30308 h 6858000"/>
              <a:gd name="connsiteX911" fmla="*/ 2901945 w 7472601"/>
              <a:gd name="connsiteY911" fmla="*/ 466538 h 6858000"/>
              <a:gd name="connsiteX912" fmla="*/ 2815209 w 7472601"/>
              <a:gd name="connsiteY912" fmla="*/ 497361 h 6858000"/>
              <a:gd name="connsiteX913" fmla="*/ 2844845 w 7472601"/>
              <a:gd name="connsiteY913" fmla="*/ 127638 h 6858000"/>
              <a:gd name="connsiteX914" fmla="*/ 2867960 w 7472601"/>
              <a:gd name="connsiteY914" fmla="*/ 0 h 6858000"/>
              <a:gd name="connsiteX915" fmla="*/ 1057230 w 7472601"/>
              <a:gd name="connsiteY915" fmla="*/ 0 h 6858000"/>
              <a:gd name="connsiteX916" fmla="*/ 1111003 w 7472601"/>
              <a:gd name="connsiteY916" fmla="*/ 0 h 6858000"/>
              <a:gd name="connsiteX917" fmla="*/ 1125553 w 7472601"/>
              <a:gd name="connsiteY917" fmla="*/ 52588 h 6858000"/>
              <a:gd name="connsiteX918" fmla="*/ 1304276 w 7472601"/>
              <a:gd name="connsiteY918" fmla="*/ 476275 h 6858000"/>
              <a:gd name="connsiteX919" fmla="*/ 1492066 w 7472601"/>
              <a:gd name="connsiteY919" fmla="*/ 886333 h 6858000"/>
              <a:gd name="connsiteX920" fmla="*/ 1423698 w 7472601"/>
              <a:gd name="connsiteY920" fmla="*/ 710817 h 6858000"/>
              <a:gd name="connsiteX921" fmla="*/ 1357609 w 7472601"/>
              <a:gd name="connsiteY921" fmla="*/ 532892 h 6858000"/>
              <a:gd name="connsiteX922" fmla="*/ 1309550 w 7472601"/>
              <a:gd name="connsiteY922" fmla="*/ 374031 h 6858000"/>
              <a:gd name="connsiteX923" fmla="*/ 1193673 w 7472601"/>
              <a:gd name="connsiteY923" fmla="*/ 49533 h 6858000"/>
              <a:gd name="connsiteX924" fmla="*/ 1164391 w 7472601"/>
              <a:gd name="connsiteY924" fmla="*/ 0 h 6858000"/>
              <a:gd name="connsiteX925" fmla="*/ 1200666 w 7472601"/>
              <a:gd name="connsiteY925" fmla="*/ 0 h 6858000"/>
              <a:gd name="connsiteX926" fmla="*/ 1223408 w 7472601"/>
              <a:gd name="connsiteY926" fmla="*/ 38996 h 6858000"/>
              <a:gd name="connsiteX927" fmla="*/ 1339635 w 7472601"/>
              <a:gd name="connsiteY927" fmla="*/ 365517 h 6858000"/>
              <a:gd name="connsiteX928" fmla="*/ 1387469 w 7472601"/>
              <a:gd name="connsiteY928" fmla="*/ 523079 h 6858000"/>
              <a:gd name="connsiteX929" fmla="*/ 1452685 w 7472601"/>
              <a:gd name="connsiteY929" fmla="*/ 699806 h 6858000"/>
              <a:gd name="connsiteX930" fmla="*/ 1492092 w 7472601"/>
              <a:gd name="connsiteY930" fmla="*/ 800424 h 6858000"/>
              <a:gd name="connsiteX931" fmla="*/ 1455302 w 7472601"/>
              <a:gd name="connsiteY931" fmla="*/ 632913 h 6858000"/>
              <a:gd name="connsiteX932" fmla="*/ 1222336 w 7472601"/>
              <a:gd name="connsiteY932" fmla="*/ 9480 h 6858000"/>
              <a:gd name="connsiteX933" fmla="*/ 1214634 w 7472601"/>
              <a:gd name="connsiteY933" fmla="*/ 0 h 6858000"/>
              <a:gd name="connsiteX934" fmla="*/ 1289827 w 7472601"/>
              <a:gd name="connsiteY934" fmla="*/ 0 h 6858000"/>
              <a:gd name="connsiteX935" fmla="*/ 1321076 w 7472601"/>
              <a:gd name="connsiteY935" fmla="*/ 59722 h 6858000"/>
              <a:gd name="connsiteX936" fmla="*/ 1512579 w 7472601"/>
              <a:gd name="connsiteY936" fmla="*/ 626441 h 6858000"/>
              <a:gd name="connsiteX937" fmla="*/ 1506076 w 7472601"/>
              <a:gd name="connsiteY937" fmla="*/ 1089289 h 6858000"/>
              <a:gd name="connsiteX938" fmla="*/ 1486346 w 7472601"/>
              <a:gd name="connsiteY938" fmla="*/ 1079919 h 6858000"/>
              <a:gd name="connsiteX939" fmla="*/ 1070511 w 7472601"/>
              <a:gd name="connsiteY939" fmla="*/ 48609 h 6858000"/>
              <a:gd name="connsiteX940" fmla="*/ 1057230 w 7472601"/>
              <a:gd name="connsiteY940" fmla="*/ 0 h 6858000"/>
              <a:gd name="connsiteX941" fmla="*/ 43151 w 7472601"/>
              <a:gd name="connsiteY941" fmla="*/ 0 h 6858000"/>
              <a:gd name="connsiteX942" fmla="*/ 95283 w 7472601"/>
              <a:gd name="connsiteY942" fmla="*/ 0 h 6858000"/>
              <a:gd name="connsiteX943" fmla="*/ 300708 w 7472601"/>
              <a:gd name="connsiteY943" fmla="*/ 154571 h 6858000"/>
              <a:gd name="connsiteX944" fmla="*/ 530414 w 7472601"/>
              <a:gd name="connsiteY944" fmla="*/ 354673 h 6858000"/>
              <a:gd name="connsiteX945" fmla="*/ 333785 w 7472601"/>
              <a:gd name="connsiteY945" fmla="*/ 161564 h 6858000"/>
              <a:gd name="connsiteX946" fmla="*/ 147005 w 7472601"/>
              <a:gd name="connsiteY946" fmla="*/ 0 h 6858000"/>
              <a:gd name="connsiteX947" fmla="*/ 272509 w 7472601"/>
              <a:gd name="connsiteY947" fmla="*/ 0 h 6858000"/>
              <a:gd name="connsiteX948" fmla="*/ 326276 w 7472601"/>
              <a:gd name="connsiteY948" fmla="*/ 45847 h 6858000"/>
              <a:gd name="connsiteX949" fmla="*/ 823759 w 7472601"/>
              <a:gd name="connsiteY949" fmla="*/ 574145 h 6858000"/>
              <a:gd name="connsiteX950" fmla="*/ 811254 w 7472601"/>
              <a:gd name="connsiteY950" fmla="*/ 665546 h 6858000"/>
              <a:gd name="connsiteX951" fmla="*/ 154042 w 7472601"/>
              <a:gd name="connsiteY951" fmla="*/ 261522 h 6858000"/>
              <a:gd name="connsiteX952" fmla="*/ 13550 w 7472601"/>
              <a:gd name="connsiteY952" fmla="*/ 158423 h 6858000"/>
              <a:gd name="connsiteX953" fmla="*/ 0 w 7472601"/>
              <a:gd name="connsiteY953" fmla="*/ 146618 h 6858000"/>
              <a:gd name="connsiteX954" fmla="*/ 0 w 7472601"/>
              <a:gd name="connsiteY954" fmla="*/ 59161 h 6858000"/>
              <a:gd name="connsiteX955" fmla="*/ 45427 w 7472601"/>
              <a:gd name="connsiteY955" fmla="*/ 101078 h 6858000"/>
              <a:gd name="connsiteX956" fmla="*/ 630103 w 7472601"/>
              <a:gd name="connsiteY956" fmla="*/ 485885 h 6858000"/>
              <a:gd name="connsiteX957" fmla="*/ 532040 w 7472601"/>
              <a:gd name="connsiteY957" fmla="*/ 399359 h 6858000"/>
              <a:gd name="connsiteX958" fmla="*/ 517618 w 7472601"/>
              <a:gd name="connsiteY958" fmla="*/ 385726 h 6858000"/>
              <a:gd name="connsiteX959" fmla="*/ 285074 w 7472601"/>
              <a:gd name="connsiteY959" fmla="*/ 182755 h 6858000"/>
              <a:gd name="connsiteX960" fmla="*/ 43151 w 7472601"/>
              <a:gd name="connsiteY960" fmla="*/ 0 h 6858000"/>
              <a:gd name="connsiteX0" fmla="*/ 369702 w 7472601"/>
              <a:gd name="connsiteY0" fmla="*/ 6712169 h 6858000"/>
              <a:gd name="connsiteX1" fmla="*/ 366575 w 7472601"/>
              <a:gd name="connsiteY1" fmla="*/ 6715556 h 6858000"/>
              <a:gd name="connsiteX2" fmla="*/ 371637 w 7472601"/>
              <a:gd name="connsiteY2" fmla="*/ 6713954 h 6858000"/>
              <a:gd name="connsiteX3" fmla="*/ 369702 w 7472601"/>
              <a:gd name="connsiteY3" fmla="*/ 6712169 h 6858000"/>
              <a:gd name="connsiteX4" fmla="*/ 7088673 w 7472601"/>
              <a:gd name="connsiteY4" fmla="*/ 6610396 h 6858000"/>
              <a:gd name="connsiteX5" fmla="*/ 7440138 w 7472601"/>
              <a:gd name="connsiteY5" fmla="*/ 6622648 h 6858000"/>
              <a:gd name="connsiteX6" fmla="*/ 7467600 w 7472601"/>
              <a:gd name="connsiteY6" fmla="*/ 6628217 h 6858000"/>
              <a:gd name="connsiteX7" fmla="*/ 7467600 w 7472601"/>
              <a:gd name="connsiteY7" fmla="*/ 6668575 h 6858000"/>
              <a:gd name="connsiteX8" fmla="*/ 7392322 w 7472601"/>
              <a:gd name="connsiteY8" fmla="*/ 6658238 h 6858000"/>
              <a:gd name="connsiteX9" fmla="*/ 7467600 w 7472601"/>
              <a:gd name="connsiteY9" fmla="*/ 6683873 h 6858000"/>
              <a:gd name="connsiteX10" fmla="*/ 7467600 w 7472601"/>
              <a:gd name="connsiteY10" fmla="*/ 6714215 h 6858000"/>
              <a:gd name="connsiteX11" fmla="*/ 7447383 w 7472601"/>
              <a:gd name="connsiteY11" fmla="*/ 6707202 h 6858000"/>
              <a:gd name="connsiteX12" fmla="*/ 7289862 w 7472601"/>
              <a:gd name="connsiteY12" fmla="*/ 6659827 h 6858000"/>
              <a:gd name="connsiteX13" fmla="*/ 7434024 w 7472601"/>
              <a:gd name="connsiteY13" fmla="*/ 6722130 h 6858000"/>
              <a:gd name="connsiteX14" fmla="*/ 7467600 w 7472601"/>
              <a:gd name="connsiteY14" fmla="*/ 6736157 h 6858000"/>
              <a:gd name="connsiteX15" fmla="*/ 7467600 w 7472601"/>
              <a:gd name="connsiteY15" fmla="*/ 6767913 h 6858000"/>
              <a:gd name="connsiteX16" fmla="*/ 7392158 w 7472601"/>
              <a:gd name="connsiteY16" fmla="*/ 6771365 h 6858000"/>
              <a:gd name="connsiteX17" fmla="*/ 7467600 w 7472601"/>
              <a:gd name="connsiteY17" fmla="*/ 6805948 h 6858000"/>
              <a:gd name="connsiteX18" fmla="*/ 7467600 w 7472601"/>
              <a:gd name="connsiteY18" fmla="*/ 6831490 h 6858000"/>
              <a:gd name="connsiteX19" fmla="*/ 7410696 w 7472601"/>
              <a:gd name="connsiteY19" fmla="*/ 6803861 h 6858000"/>
              <a:gd name="connsiteX20" fmla="*/ 7088673 w 7472601"/>
              <a:gd name="connsiteY20" fmla="*/ 6610396 h 6858000"/>
              <a:gd name="connsiteX21" fmla="*/ 1019354 w 7472601"/>
              <a:gd name="connsiteY21" fmla="*/ 6315006 h 6858000"/>
              <a:gd name="connsiteX22" fmla="*/ 441046 w 7472601"/>
              <a:gd name="connsiteY22" fmla="*/ 6691153 h 6858000"/>
              <a:gd name="connsiteX23" fmla="*/ 1019354 w 7472601"/>
              <a:gd name="connsiteY23" fmla="*/ 6315006 h 6858000"/>
              <a:gd name="connsiteX24" fmla="*/ 991680 w 7472601"/>
              <a:gd name="connsiteY24" fmla="*/ 6298413 h 6858000"/>
              <a:gd name="connsiteX25" fmla="*/ 409060 w 7472601"/>
              <a:gd name="connsiteY25" fmla="*/ 6671470 h 6858000"/>
              <a:gd name="connsiteX26" fmla="*/ 991680 w 7472601"/>
              <a:gd name="connsiteY26" fmla="*/ 6298413 h 6858000"/>
              <a:gd name="connsiteX27" fmla="*/ 103333 w 7472601"/>
              <a:gd name="connsiteY27" fmla="*/ 5699602 h 6858000"/>
              <a:gd name="connsiteX28" fmla="*/ 233938 w 7472601"/>
              <a:gd name="connsiteY28" fmla="*/ 5809416 h 6858000"/>
              <a:gd name="connsiteX29" fmla="*/ 883580 w 7472601"/>
              <a:gd name="connsiteY29" fmla="*/ 6180710 h 6858000"/>
              <a:gd name="connsiteX30" fmla="*/ 487337 w 7472601"/>
              <a:gd name="connsiteY30" fmla="*/ 5950182 h 6858000"/>
              <a:gd name="connsiteX31" fmla="*/ 354051 w 7472601"/>
              <a:gd name="connsiteY31" fmla="*/ 5854912 h 6858000"/>
              <a:gd name="connsiteX32" fmla="*/ 195436 w 7472601"/>
              <a:gd name="connsiteY32" fmla="*/ 5755068 h 6858000"/>
              <a:gd name="connsiteX33" fmla="*/ 103333 w 7472601"/>
              <a:gd name="connsiteY33" fmla="*/ 5699602 h 6858000"/>
              <a:gd name="connsiteX34" fmla="*/ 5539432 w 7472601"/>
              <a:gd name="connsiteY34" fmla="*/ 5642928 h 6858000"/>
              <a:gd name="connsiteX35" fmla="*/ 5555462 w 7472601"/>
              <a:gd name="connsiteY35" fmla="*/ 5694454 h 6858000"/>
              <a:gd name="connsiteX36" fmla="*/ 5828270 w 7472601"/>
              <a:gd name="connsiteY36" fmla="*/ 6320663 h 6858000"/>
              <a:gd name="connsiteX37" fmla="*/ 5947416 w 7472601"/>
              <a:gd name="connsiteY37" fmla="*/ 6574846 h 6858000"/>
              <a:gd name="connsiteX38" fmla="*/ 5539432 w 7472601"/>
              <a:gd name="connsiteY38" fmla="*/ 5642928 h 6858000"/>
              <a:gd name="connsiteX39" fmla="*/ 51253 w 7472601"/>
              <a:gd name="connsiteY39" fmla="*/ 5631825 h 6858000"/>
              <a:gd name="connsiteX40" fmla="*/ 211622 w 7472601"/>
              <a:gd name="connsiteY40" fmla="*/ 5728803 h 6858000"/>
              <a:gd name="connsiteX41" fmla="*/ 371652 w 7472601"/>
              <a:gd name="connsiteY41" fmla="*/ 5829062 h 6858000"/>
              <a:gd name="connsiteX42" fmla="*/ 505903 w 7472601"/>
              <a:gd name="connsiteY42" fmla="*/ 5925221 h 6858000"/>
              <a:gd name="connsiteX43" fmla="*/ 899240 w 7472601"/>
              <a:gd name="connsiteY43" fmla="*/ 6153068 h 6858000"/>
              <a:gd name="connsiteX44" fmla="*/ 988114 w 7472601"/>
              <a:gd name="connsiteY44" fmla="*/ 6174204 h 6858000"/>
              <a:gd name="connsiteX45" fmla="*/ 845971 w 7472601"/>
              <a:gd name="connsiteY45" fmla="*/ 6067177 h 6858000"/>
              <a:gd name="connsiteX46" fmla="*/ 448057 w 7472601"/>
              <a:gd name="connsiteY46" fmla="*/ 5841376 h 6858000"/>
              <a:gd name="connsiteX47" fmla="*/ 51253 w 7472601"/>
              <a:gd name="connsiteY47" fmla="*/ 5631825 h 6858000"/>
              <a:gd name="connsiteX48" fmla="*/ 2606687 w 7472601"/>
              <a:gd name="connsiteY48" fmla="*/ 5630718 h 6858000"/>
              <a:gd name="connsiteX49" fmla="*/ 2645658 w 7472601"/>
              <a:gd name="connsiteY49" fmla="*/ 6640259 h 6858000"/>
              <a:gd name="connsiteX50" fmla="*/ 2606687 w 7472601"/>
              <a:gd name="connsiteY50" fmla="*/ 5630718 h 6858000"/>
              <a:gd name="connsiteX51" fmla="*/ 3642057 w 7472601"/>
              <a:gd name="connsiteY51" fmla="*/ 5573487 h 6858000"/>
              <a:gd name="connsiteX52" fmla="*/ 3632981 w 7472601"/>
              <a:gd name="connsiteY52" fmla="*/ 5579437 h 6858000"/>
              <a:gd name="connsiteX53" fmla="*/ 3382436 w 7472601"/>
              <a:gd name="connsiteY53" fmla="*/ 5952726 h 6858000"/>
              <a:gd name="connsiteX54" fmla="*/ 3191929 w 7472601"/>
              <a:gd name="connsiteY54" fmla="*/ 6662669 h 6858000"/>
              <a:gd name="connsiteX55" fmla="*/ 3369898 w 7472601"/>
              <a:gd name="connsiteY55" fmla="*/ 6081771 h 6858000"/>
              <a:gd name="connsiteX56" fmla="*/ 3642057 w 7472601"/>
              <a:gd name="connsiteY56" fmla="*/ 5573487 h 6858000"/>
              <a:gd name="connsiteX57" fmla="*/ 2650666 w 7472601"/>
              <a:gd name="connsiteY57" fmla="*/ 5530686 h 6858000"/>
              <a:gd name="connsiteX58" fmla="*/ 2650249 w 7472601"/>
              <a:gd name="connsiteY58" fmla="*/ 5532101 h 6858000"/>
              <a:gd name="connsiteX59" fmla="*/ 2663808 w 7472601"/>
              <a:gd name="connsiteY59" fmla="*/ 6535215 h 6858000"/>
              <a:gd name="connsiteX60" fmla="*/ 2665418 w 7472601"/>
              <a:gd name="connsiteY60" fmla="*/ 6132756 h 6858000"/>
              <a:gd name="connsiteX61" fmla="*/ 2650666 w 7472601"/>
              <a:gd name="connsiteY61" fmla="*/ 5530686 h 6858000"/>
              <a:gd name="connsiteX62" fmla="*/ 2680277 w 7472601"/>
              <a:gd name="connsiteY62" fmla="*/ 5479204 h 6858000"/>
              <a:gd name="connsiteX63" fmla="*/ 2678972 w 7472601"/>
              <a:gd name="connsiteY63" fmla="*/ 5481582 h 6858000"/>
              <a:gd name="connsiteX64" fmla="*/ 2696666 w 7472601"/>
              <a:gd name="connsiteY64" fmla="*/ 6133836 h 6858000"/>
              <a:gd name="connsiteX65" fmla="*/ 2695769 w 7472601"/>
              <a:gd name="connsiteY65" fmla="*/ 6390955 h 6858000"/>
              <a:gd name="connsiteX66" fmla="*/ 2739893 w 7472601"/>
              <a:gd name="connsiteY66" fmla="*/ 6108357 h 6858000"/>
              <a:gd name="connsiteX67" fmla="*/ 2680277 w 7472601"/>
              <a:gd name="connsiteY67" fmla="*/ 5479204 h 6858000"/>
              <a:gd name="connsiteX68" fmla="*/ 1132195 w 7472601"/>
              <a:gd name="connsiteY68" fmla="*/ 5467980 h 6858000"/>
              <a:gd name="connsiteX69" fmla="*/ 1679056 w 7472601"/>
              <a:gd name="connsiteY69" fmla="*/ 5516907 h 6858000"/>
              <a:gd name="connsiteX70" fmla="*/ 2128648 w 7472601"/>
              <a:gd name="connsiteY70" fmla="*/ 5474249 h 6858000"/>
              <a:gd name="connsiteX71" fmla="*/ 1825619 w 7472601"/>
              <a:gd name="connsiteY71" fmla="*/ 5478447 h 6858000"/>
              <a:gd name="connsiteX72" fmla="*/ 1737798 w 7472601"/>
              <a:gd name="connsiteY72" fmla="*/ 5483353 h 6858000"/>
              <a:gd name="connsiteX73" fmla="*/ 1132195 w 7472601"/>
              <a:gd name="connsiteY73" fmla="*/ 5467980 h 6858000"/>
              <a:gd name="connsiteX74" fmla="*/ 7454976 w 7472601"/>
              <a:gd name="connsiteY74" fmla="*/ 6318297 h 6858000"/>
              <a:gd name="connsiteX75" fmla="*/ 7467600 w 7472601"/>
              <a:gd name="connsiteY75" fmla="*/ 6012219 h 6858000"/>
              <a:gd name="connsiteX76" fmla="*/ 7467600 w 7472601"/>
              <a:gd name="connsiteY76" fmla="*/ 6163634 h 6858000"/>
              <a:gd name="connsiteX77" fmla="*/ 7448321 w 7472601"/>
              <a:gd name="connsiteY77" fmla="*/ 6190991 h 6858000"/>
              <a:gd name="connsiteX78" fmla="*/ 7467600 w 7472601"/>
              <a:gd name="connsiteY78" fmla="*/ 6221686 h 6858000"/>
              <a:gd name="connsiteX79" fmla="*/ 7467600 w 7472601"/>
              <a:gd name="connsiteY79" fmla="*/ 6334256 h 6858000"/>
              <a:gd name="connsiteX80" fmla="*/ 7454976 w 7472601"/>
              <a:gd name="connsiteY80" fmla="*/ 6318297 h 6858000"/>
              <a:gd name="connsiteX81" fmla="*/ 1456157 w 7472601"/>
              <a:gd name="connsiteY81" fmla="*/ 5371404 h 6858000"/>
              <a:gd name="connsiteX82" fmla="*/ 1244432 w 7472601"/>
              <a:gd name="connsiteY82" fmla="*/ 5385601 h 6858000"/>
              <a:gd name="connsiteX83" fmla="*/ 973990 w 7472601"/>
              <a:gd name="connsiteY83" fmla="*/ 5424940 h 6858000"/>
              <a:gd name="connsiteX84" fmla="*/ 1103809 w 7472601"/>
              <a:gd name="connsiteY84" fmla="*/ 5433720 h 6858000"/>
              <a:gd name="connsiteX85" fmla="*/ 1123454 w 7472601"/>
              <a:gd name="connsiteY85" fmla="*/ 5435727 h 6858000"/>
              <a:gd name="connsiteX86" fmla="*/ 1737017 w 7472601"/>
              <a:gd name="connsiteY86" fmla="*/ 5452183 h 6858000"/>
              <a:gd name="connsiteX87" fmla="*/ 1824397 w 7472601"/>
              <a:gd name="connsiteY87" fmla="*/ 5447757 h 6858000"/>
              <a:gd name="connsiteX88" fmla="*/ 2070059 w 7472601"/>
              <a:gd name="connsiteY88" fmla="*/ 5441660 h 6858000"/>
              <a:gd name="connsiteX89" fmla="*/ 1456157 w 7472601"/>
              <a:gd name="connsiteY89" fmla="*/ 5371404 h 6858000"/>
              <a:gd name="connsiteX90" fmla="*/ 4988186 w 7472601"/>
              <a:gd name="connsiteY90" fmla="*/ 5216467 h 6858000"/>
              <a:gd name="connsiteX91" fmla="*/ 4777334 w 7472601"/>
              <a:gd name="connsiteY91" fmla="*/ 5406072 h 6858000"/>
              <a:gd name="connsiteX92" fmla="*/ 4718341 w 7472601"/>
              <a:gd name="connsiteY92" fmla="*/ 5468043 h 6858000"/>
              <a:gd name="connsiteX93" fmla="*/ 4604655 w 7472601"/>
              <a:gd name="connsiteY93" fmla="*/ 5583434 h 6858000"/>
              <a:gd name="connsiteX94" fmla="*/ 4565074 w 7472601"/>
              <a:gd name="connsiteY94" fmla="*/ 5618550 h 6858000"/>
              <a:gd name="connsiteX95" fmla="*/ 4988186 w 7472601"/>
              <a:gd name="connsiteY95" fmla="*/ 5216467 h 6858000"/>
              <a:gd name="connsiteX96" fmla="*/ 4978032 w 7472601"/>
              <a:gd name="connsiteY96" fmla="*/ 5183809 h 6858000"/>
              <a:gd name="connsiteX97" fmla="*/ 4463413 w 7472601"/>
              <a:gd name="connsiteY97" fmla="*/ 5615162 h 6858000"/>
              <a:gd name="connsiteX98" fmla="*/ 4358134 w 7472601"/>
              <a:gd name="connsiteY98" fmla="*/ 5742791 h 6858000"/>
              <a:gd name="connsiteX99" fmla="*/ 4376219 w 7472601"/>
              <a:gd name="connsiteY99" fmla="*/ 5729027 h 6858000"/>
              <a:gd name="connsiteX100" fmla="*/ 4582340 w 7472601"/>
              <a:gd name="connsiteY100" fmla="*/ 5561037 h 6858000"/>
              <a:gd name="connsiteX101" fmla="*/ 4694684 w 7472601"/>
              <a:gd name="connsiteY101" fmla="*/ 5447098 h 6858000"/>
              <a:gd name="connsiteX102" fmla="*/ 4754123 w 7472601"/>
              <a:gd name="connsiteY102" fmla="*/ 5384643 h 6858000"/>
              <a:gd name="connsiteX103" fmla="*/ 4978032 w 7472601"/>
              <a:gd name="connsiteY103" fmla="*/ 5183809 h 6858000"/>
              <a:gd name="connsiteX104" fmla="*/ 1903353 w 7472601"/>
              <a:gd name="connsiteY104" fmla="*/ 5044827 h 6858000"/>
              <a:gd name="connsiteX105" fmla="*/ 1936931 w 7472601"/>
              <a:gd name="connsiteY105" fmla="*/ 5093954 h 6858000"/>
              <a:gd name="connsiteX106" fmla="*/ 2195868 w 7472601"/>
              <a:gd name="connsiteY106" fmla="*/ 5396574 h 6858000"/>
              <a:gd name="connsiteX107" fmla="*/ 2088852 w 7472601"/>
              <a:gd name="connsiteY107" fmla="*/ 5166123 h 6858000"/>
              <a:gd name="connsiteX108" fmla="*/ 1958241 w 7472601"/>
              <a:gd name="connsiteY108" fmla="*/ 5067955 h 6858000"/>
              <a:gd name="connsiteX109" fmla="*/ 1903353 w 7472601"/>
              <a:gd name="connsiteY109" fmla="*/ 5044827 h 6858000"/>
              <a:gd name="connsiteX110" fmla="*/ 1979378 w 7472601"/>
              <a:gd name="connsiteY110" fmla="*/ 4769504 h 6858000"/>
              <a:gd name="connsiteX111" fmla="*/ 2882120 w 7472601"/>
              <a:gd name="connsiteY111" fmla="*/ 5064547 h 6858000"/>
              <a:gd name="connsiteX112" fmla="*/ 2793103 w 7472601"/>
              <a:gd name="connsiteY112" fmla="*/ 5039699 h 6858000"/>
              <a:gd name="connsiteX113" fmla="*/ 2770041 w 7472601"/>
              <a:gd name="connsiteY113" fmla="*/ 5033634 h 6858000"/>
              <a:gd name="connsiteX114" fmla="*/ 1979378 w 7472601"/>
              <a:gd name="connsiteY114" fmla="*/ 4769504 h 6858000"/>
              <a:gd name="connsiteX115" fmla="*/ 1927410 w 7472601"/>
              <a:gd name="connsiteY115" fmla="*/ 4716164 h 6858000"/>
              <a:gd name="connsiteX116" fmla="*/ 1959587 w 7472601"/>
              <a:gd name="connsiteY116" fmla="*/ 4728849 h 6858000"/>
              <a:gd name="connsiteX117" fmla="*/ 2777707 w 7472601"/>
              <a:gd name="connsiteY117" fmla="*/ 5003991 h 6858000"/>
              <a:gd name="connsiteX118" fmla="*/ 2800768 w 7472601"/>
              <a:gd name="connsiteY118" fmla="*/ 5010056 h 6858000"/>
              <a:gd name="connsiteX119" fmla="*/ 2879408 w 7472601"/>
              <a:gd name="connsiteY119" fmla="*/ 5031590 h 6858000"/>
              <a:gd name="connsiteX120" fmla="*/ 2862295 w 7472601"/>
              <a:gd name="connsiteY120" fmla="*/ 5022958 h 6858000"/>
              <a:gd name="connsiteX121" fmla="*/ 2813343 w 7472601"/>
              <a:gd name="connsiteY121" fmla="*/ 4998369 h 6858000"/>
              <a:gd name="connsiteX122" fmla="*/ 2646245 w 7472601"/>
              <a:gd name="connsiteY122" fmla="*/ 4930999 h 6858000"/>
              <a:gd name="connsiteX123" fmla="*/ 1999243 w 7472601"/>
              <a:gd name="connsiteY123" fmla="*/ 4730524 h 6858000"/>
              <a:gd name="connsiteX124" fmla="*/ 1979527 w 7472601"/>
              <a:gd name="connsiteY124" fmla="*/ 4726651 h 6858000"/>
              <a:gd name="connsiteX125" fmla="*/ 1927410 w 7472601"/>
              <a:gd name="connsiteY125" fmla="*/ 4716164 h 6858000"/>
              <a:gd name="connsiteX126" fmla="*/ 1997014 w 7472601"/>
              <a:gd name="connsiteY126" fmla="*/ 4698007 h 6858000"/>
              <a:gd name="connsiteX127" fmla="*/ 2005458 w 7472601"/>
              <a:gd name="connsiteY127" fmla="*/ 4699540 h 6858000"/>
              <a:gd name="connsiteX128" fmla="*/ 2657186 w 7472601"/>
              <a:gd name="connsiteY128" fmla="*/ 4901687 h 6858000"/>
              <a:gd name="connsiteX129" fmla="*/ 2826662 w 7472601"/>
              <a:gd name="connsiteY129" fmla="*/ 4970362 h 6858000"/>
              <a:gd name="connsiteX130" fmla="*/ 2876100 w 7472601"/>
              <a:gd name="connsiteY130" fmla="*/ 4995397 h 6858000"/>
              <a:gd name="connsiteX131" fmla="*/ 3042600 w 7472601"/>
              <a:gd name="connsiteY131" fmla="*/ 5059532 h 6858000"/>
              <a:gd name="connsiteX132" fmla="*/ 1997014 w 7472601"/>
              <a:gd name="connsiteY132" fmla="*/ 4698007 h 6858000"/>
              <a:gd name="connsiteX133" fmla="*/ 2305292 w 7472601"/>
              <a:gd name="connsiteY133" fmla="*/ 4219492 h 6858000"/>
              <a:gd name="connsiteX134" fmla="*/ 3360922 w 7472601"/>
              <a:gd name="connsiteY134" fmla="*/ 4529373 h 6858000"/>
              <a:gd name="connsiteX135" fmla="*/ 3492420 w 7472601"/>
              <a:gd name="connsiteY135" fmla="*/ 4510145 h 6858000"/>
              <a:gd name="connsiteX136" fmla="*/ 3364086 w 7472601"/>
              <a:gd name="connsiteY136" fmla="*/ 4480340 h 6858000"/>
              <a:gd name="connsiteX137" fmla="*/ 3225818 w 7472601"/>
              <a:gd name="connsiteY137" fmla="*/ 4411822 h 6858000"/>
              <a:gd name="connsiteX138" fmla="*/ 3129696 w 7472601"/>
              <a:gd name="connsiteY138" fmla="*/ 4360704 h 6858000"/>
              <a:gd name="connsiteX139" fmla="*/ 2814545 w 7472601"/>
              <a:gd name="connsiteY139" fmla="*/ 4282955 h 6858000"/>
              <a:gd name="connsiteX140" fmla="*/ 2305292 w 7472601"/>
              <a:gd name="connsiteY140" fmla="*/ 4219492 h 6858000"/>
              <a:gd name="connsiteX141" fmla="*/ 2626982 w 7472601"/>
              <a:gd name="connsiteY141" fmla="*/ 4206450 h 6858000"/>
              <a:gd name="connsiteX142" fmla="*/ 2490617 w 7472601"/>
              <a:gd name="connsiteY142" fmla="*/ 4206951 h 6858000"/>
              <a:gd name="connsiteX143" fmla="*/ 2819869 w 7472601"/>
              <a:gd name="connsiteY143" fmla="*/ 4252936 h 6858000"/>
              <a:gd name="connsiteX144" fmla="*/ 3143018 w 7472601"/>
              <a:gd name="connsiteY144" fmla="*/ 4332698 h 6858000"/>
              <a:gd name="connsiteX145" fmla="*/ 3241520 w 7472601"/>
              <a:gd name="connsiteY145" fmla="*/ 4385112 h 6858000"/>
              <a:gd name="connsiteX146" fmla="*/ 3374575 w 7472601"/>
              <a:gd name="connsiteY146" fmla="*/ 4451517 h 6858000"/>
              <a:gd name="connsiteX147" fmla="*/ 3505221 w 7472601"/>
              <a:gd name="connsiteY147" fmla="*/ 4480757 h 6858000"/>
              <a:gd name="connsiteX148" fmla="*/ 2626982 w 7472601"/>
              <a:gd name="connsiteY148" fmla="*/ 4206450 h 6858000"/>
              <a:gd name="connsiteX149" fmla="*/ 1310106 w 7472601"/>
              <a:gd name="connsiteY149" fmla="*/ 3943217 h 6858000"/>
              <a:gd name="connsiteX150" fmla="*/ 854994 w 7472601"/>
              <a:gd name="connsiteY150" fmla="*/ 4399136 h 6858000"/>
              <a:gd name="connsiteX151" fmla="*/ 742462 w 7472601"/>
              <a:gd name="connsiteY151" fmla="*/ 4594648 h 6858000"/>
              <a:gd name="connsiteX152" fmla="*/ 820602 w 7472601"/>
              <a:gd name="connsiteY152" fmla="*/ 4485915 h 6858000"/>
              <a:gd name="connsiteX153" fmla="*/ 878295 w 7472601"/>
              <a:gd name="connsiteY153" fmla="*/ 4403594 h 6858000"/>
              <a:gd name="connsiteX154" fmla="*/ 1240607 w 7472601"/>
              <a:gd name="connsiteY154" fmla="*/ 4010401 h 6858000"/>
              <a:gd name="connsiteX155" fmla="*/ 1310106 w 7472601"/>
              <a:gd name="connsiteY155" fmla="*/ 3943217 h 6858000"/>
              <a:gd name="connsiteX156" fmla="*/ 1423113 w 7472601"/>
              <a:gd name="connsiteY156" fmla="*/ 3874565 h 6858000"/>
              <a:gd name="connsiteX157" fmla="*/ 1260565 w 7472601"/>
              <a:gd name="connsiteY157" fmla="*/ 4031982 h 6858000"/>
              <a:gd name="connsiteX158" fmla="*/ 901900 w 7472601"/>
              <a:gd name="connsiteY158" fmla="*/ 4421236 h 6858000"/>
              <a:gd name="connsiteX159" fmla="*/ 845044 w 7472601"/>
              <a:gd name="connsiteY159" fmla="*/ 4502436 h 6858000"/>
              <a:gd name="connsiteX160" fmla="*/ 685926 w 7472601"/>
              <a:gd name="connsiteY160" fmla="*/ 4703069 h 6858000"/>
              <a:gd name="connsiteX161" fmla="*/ 684248 w 7472601"/>
              <a:gd name="connsiteY161" fmla="*/ 4706721 h 6858000"/>
              <a:gd name="connsiteX162" fmla="*/ 1423113 w 7472601"/>
              <a:gd name="connsiteY162" fmla="*/ 3874565 h 6858000"/>
              <a:gd name="connsiteX163" fmla="*/ 3316479 w 7472601"/>
              <a:gd name="connsiteY163" fmla="*/ 3872136 h 6858000"/>
              <a:gd name="connsiteX164" fmla="*/ 3546806 w 7472601"/>
              <a:gd name="connsiteY164" fmla="*/ 4356139 h 6858000"/>
              <a:gd name="connsiteX165" fmla="*/ 3364433 w 7472601"/>
              <a:gd name="connsiteY165" fmla="*/ 3953121 h 6858000"/>
              <a:gd name="connsiteX166" fmla="*/ 3316479 w 7472601"/>
              <a:gd name="connsiteY166" fmla="*/ 3872136 h 6858000"/>
              <a:gd name="connsiteX167" fmla="*/ 3291335 w 7472601"/>
              <a:gd name="connsiteY167" fmla="*/ 3767420 h 6858000"/>
              <a:gd name="connsiteX168" fmla="*/ 3390805 w 7472601"/>
              <a:gd name="connsiteY168" fmla="*/ 3937163 h 6858000"/>
              <a:gd name="connsiteX169" fmla="*/ 3579062 w 7472601"/>
              <a:gd name="connsiteY169" fmla="*/ 4359040 h 6858000"/>
              <a:gd name="connsiteX170" fmla="*/ 3467355 w 7472601"/>
              <a:gd name="connsiteY170" fmla="*/ 3988130 h 6858000"/>
              <a:gd name="connsiteX171" fmla="*/ 3310753 w 7472601"/>
              <a:gd name="connsiteY171" fmla="*/ 3787140 h 6858000"/>
              <a:gd name="connsiteX172" fmla="*/ 3291335 w 7472601"/>
              <a:gd name="connsiteY172" fmla="*/ 3767420 h 6858000"/>
              <a:gd name="connsiteX173" fmla="*/ 1635889 w 7472601"/>
              <a:gd name="connsiteY173" fmla="*/ 3709494 h 6858000"/>
              <a:gd name="connsiteX174" fmla="*/ 1634800 w 7472601"/>
              <a:gd name="connsiteY174" fmla="*/ 3731111 h 6858000"/>
              <a:gd name="connsiteX175" fmla="*/ 1635889 w 7472601"/>
              <a:gd name="connsiteY175" fmla="*/ 3709494 h 6858000"/>
              <a:gd name="connsiteX176" fmla="*/ 1510397 w 7472601"/>
              <a:gd name="connsiteY176" fmla="*/ 3684705 h 6858000"/>
              <a:gd name="connsiteX177" fmla="*/ 1146550 w 7472601"/>
              <a:gd name="connsiteY177" fmla="*/ 3802012 h 6858000"/>
              <a:gd name="connsiteX178" fmla="*/ 698834 w 7472601"/>
              <a:gd name="connsiteY178" fmla="*/ 3952272 h 6858000"/>
              <a:gd name="connsiteX179" fmla="*/ 34256 w 7472601"/>
              <a:gd name="connsiteY179" fmla="*/ 4347603 h 6858000"/>
              <a:gd name="connsiteX180" fmla="*/ 527241 w 7472601"/>
              <a:gd name="connsiteY180" fmla="*/ 4065078 h 6858000"/>
              <a:gd name="connsiteX181" fmla="*/ 1510397 w 7472601"/>
              <a:gd name="connsiteY181" fmla="*/ 3684705 h 6858000"/>
              <a:gd name="connsiteX182" fmla="*/ 1313114 w 7472601"/>
              <a:gd name="connsiteY182" fmla="*/ 3655216 h 6858000"/>
              <a:gd name="connsiteX183" fmla="*/ 1109304 w 7472601"/>
              <a:gd name="connsiteY183" fmla="*/ 3669030 h 6858000"/>
              <a:gd name="connsiteX184" fmla="*/ 8129 w 7472601"/>
              <a:gd name="connsiteY184" fmla="*/ 4330519 h 6858000"/>
              <a:gd name="connsiteX185" fmla="*/ 687572 w 7472601"/>
              <a:gd name="connsiteY185" fmla="*/ 3925629 h 6858000"/>
              <a:gd name="connsiteX186" fmla="*/ 1138365 w 7472601"/>
              <a:gd name="connsiteY186" fmla="*/ 3774515 h 6858000"/>
              <a:gd name="connsiteX187" fmla="*/ 1505579 w 7472601"/>
              <a:gd name="connsiteY187" fmla="*/ 3655526 h 6858000"/>
              <a:gd name="connsiteX188" fmla="*/ 1313114 w 7472601"/>
              <a:gd name="connsiteY188" fmla="*/ 3655216 h 6858000"/>
              <a:gd name="connsiteX189" fmla="*/ 3655073 w 7472601"/>
              <a:gd name="connsiteY189" fmla="*/ 3650884 h 6858000"/>
              <a:gd name="connsiteX190" fmla="*/ 3989938 w 7472601"/>
              <a:gd name="connsiteY190" fmla="*/ 3991685 h 6858000"/>
              <a:gd name="connsiteX191" fmla="*/ 4393907 w 7472601"/>
              <a:gd name="connsiteY191" fmla="*/ 4261258 h 6858000"/>
              <a:gd name="connsiteX192" fmla="*/ 4648051 w 7472601"/>
              <a:gd name="connsiteY192" fmla="*/ 4374051 h 6858000"/>
              <a:gd name="connsiteX193" fmla="*/ 4383389 w 7472601"/>
              <a:gd name="connsiteY193" fmla="*/ 4184369 h 6858000"/>
              <a:gd name="connsiteX194" fmla="*/ 4165508 w 7472601"/>
              <a:gd name="connsiteY194" fmla="*/ 4035196 h 6858000"/>
              <a:gd name="connsiteX195" fmla="*/ 4068162 w 7472601"/>
              <a:gd name="connsiteY195" fmla="*/ 3953394 h 6858000"/>
              <a:gd name="connsiteX196" fmla="*/ 3981416 w 7472601"/>
              <a:gd name="connsiteY196" fmla="*/ 3880482 h 6858000"/>
              <a:gd name="connsiteX197" fmla="*/ 3800147 w 7472601"/>
              <a:gd name="connsiteY197" fmla="*/ 3749872 h 6858000"/>
              <a:gd name="connsiteX198" fmla="*/ 3655073 w 7472601"/>
              <a:gd name="connsiteY198" fmla="*/ 3650884 h 6858000"/>
              <a:gd name="connsiteX199" fmla="*/ 3670252 w 7472601"/>
              <a:gd name="connsiteY199" fmla="*/ 3622798 h 6858000"/>
              <a:gd name="connsiteX200" fmla="*/ 3817258 w 7472601"/>
              <a:gd name="connsiteY200" fmla="*/ 3723577 h 6858000"/>
              <a:gd name="connsiteX201" fmla="*/ 4000461 w 7472601"/>
              <a:gd name="connsiteY201" fmla="*/ 3855966 h 6858000"/>
              <a:gd name="connsiteX202" fmla="*/ 4088180 w 7472601"/>
              <a:gd name="connsiteY202" fmla="*/ 3929774 h 6858000"/>
              <a:gd name="connsiteX203" fmla="*/ 4184555 w 7472601"/>
              <a:gd name="connsiteY203" fmla="*/ 4010683 h 6858000"/>
              <a:gd name="connsiteX204" fmla="*/ 4399563 w 7472601"/>
              <a:gd name="connsiteY204" fmla="*/ 4158106 h 6858000"/>
              <a:gd name="connsiteX205" fmla="*/ 4684469 w 7472601"/>
              <a:gd name="connsiteY205" fmla="*/ 4364680 h 6858000"/>
              <a:gd name="connsiteX206" fmla="*/ 4690271 w 7472601"/>
              <a:gd name="connsiteY206" fmla="*/ 4370034 h 6858000"/>
              <a:gd name="connsiteX207" fmla="*/ 4136093 w 7472601"/>
              <a:gd name="connsiteY207" fmla="*/ 3858466 h 6858000"/>
              <a:gd name="connsiteX208" fmla="*/ 3670252 w 7472601"/>
              <a:gd name="connsiteY208" fmla="*/ 3622798 h 6858000"/>
              <a:gd name="connsiteX209" fmla="*/ 4440129 w 7472601"/>
              <a:gd name="connsiteY209" fmla="*/ 3448571 h 6858000"/>
              <a:gd name="connsiteX210" fmla="*/ 4856525 w 7472601"/>
              <a:gd name="connsiteY210" fmla="*/ 3915351 h 6858000"/>
              <a:gd name="connsiteX211" fmla="*/ 5059055 w 7472601"/>
              <a:gd name="connsiteY211" fmla="*/ 4108918 h 6858000"/>
              <a:gd name="connsiteX212" fmla="*/ 5290070 w 7472601"/>
              <a:gd name="connsiteY212" fmla="*/ 4263619 h 6858000"/>
              <a:gd name="connsiteX213" fmla="*/ 4834991 w 7472601"/>
              <a:gd name="connsiteY213" fmla="*/ 3830985 h 6858000"/>
              <a:gd name="connsiteX214" fmla="*/ 4440129 w 7472601"/>
              <a:gd name="connsiteY214" fmla="*/ 3448571 h 6858000"/>
              <a:gd name="connsiteX215" fmla="*/ 4441737 w 7472601"/>
              <a:gd name="connsiteY215" fmla="*/ 3399734 h 6858000"/>
              <a:gd name="connsiteX216" fmla="*/ 4431236 w 7472601"/>
              <a:gd name="connsiteY216" fmla="*/ 3400954 h 6858000"/>
              <a:gd name="connsiteX217" fmla="*/ 4557150 w 7472601"/>
              <a:gd name="connsiteY217" fmla="*/ 3510023 h 6858000"/>
              <a:gd name="connsiteX218" fmla="*/ 4856936 w 7472601"/>
              <a:gd name="connsiteY218" fmla="*/ 3809146 h 6858000"/>
              <a:gd name="connsiteX219" fmla="*/ 5111996 w 7472601"/>
              <a:gd name="connsiteY219" fmla="*/ 4065759 h 6858000"/>
              <a:gd name="connsiteX220" fmla="*/ 5388878 w 7472601"/>
              <a:gd name="connsiteY220" fmla="*/ 4300185 h 6858000"/>
              <a:gd name="connsiteX221" fmla="*/ 5425556 w 7472601"/>
              <a:gd name="connsiteY221" fmla="*/ 4308967 h 6858000"/>
              <a:gd name="connsiteX222" fmla="*/ 4943646 w 7472601"/>
              <a:gd name="connsiteY222" fmla="*/ 3822916 h 6858000"/>
              <a:gd name="connsiteX223" fmla="*/ 4594837 w 7472601"/>
              <a:gd name="connsiteY223" fmla="*/ 3532274 h 6858000"/>
              <a:gd name="connsiteX224" fmla="*/ 4441737 w 7472601"/>
              <a:gd name="connsiteY224" fmla="*/ 3399734 h 6858000"/>
              <a:gd name="connsiteX225" fmla="*/ 5425834 w 7472601"/>
              <a:gd name="connsiteY225" fmla="*/ 3162785 h 6858000"/>
              <a:gd name="connsiteX226" fmla="*/ 5401644 w 7472601"/>
              <a:gd name="connsiteY226" fmla="*/ 3617847 h 6858000"/>
              <a:gd name="connsiteX227" fmla="*/ 5467256 w 7472601"/>
              <a:gd name="connsiteY227" fmla="*/ 4175494 h 6858000"/>
              <a:gd name="connsiteX228" fmla="*/ 5448069 w 7472601"/>
              <a:gd name="connsiteY228" fmla="*/ 3567554 h 6858000"/>
              <a:gd name="connsiteX229" fmla="*/ 5425834 w 7472601"/>
              <a:gd name="connsiteY229" fmla="*/ 3162785 h 6858000"/>
              <a:gd name="connsiteX230" fmla="*/ 1318687 w 7472601"/>
              <a:gd name="connsiteY230" fmla="*/ 3113840 h 6858000"/>
              <a:gd name="connsiteX231" fmla="*/ 1066793 w 7472601"/>
              <a:gd name="connsiteY231" fmla="*/ 3212171 h 6858000"/>
              <a:gd name="connsiteX232" fmla="*/ 993319 w 7472601"/>
              <a:gd name="connsiteY232" fmla="*/ 3247648 h 6858000"/>
              <a:gd name="connsiteX233" fmla="*/ 853081 w 7472601"/>
              <a:gd name="connsiteY233" fmla="*/ 3312410 h 6858000"/>
              <a:gd name="connsiteX234" fmla="*/ 805957 w 7472601"/>
              <a:gd name="connsiteY234" fmla="*/ 3330443 h 6858000"/>
              <a:gd name="connsiteX235" fmla="*/ 1318687 w 7472601"/>
              <a:gd name="connsiteY235" fmla="*/ 3113840 h 6858000"/>
              <a:gd name="connsiteX236" fmla="*/ 5453702 w 7472601"/>
              <a:gd name="connsiteY236" fmla="*/ 3090882 h 6858000"/>
              <a:gd name="connsiteX237" fmla="*/ 5480135 w 7472601"/>
              <a:gd name="connsiteY237" fmla="*/ 3565802 h 6858000"/>
              <a:gd name="connsiteX238" fmla="*/ 5499023 w 7472601"/>
              <a:gd name="connsiteY238" fmla="*/ 4166310 h 6858000"/>
              <a:gd name="connsiteX239" fmla="*/ 5547022 w 7472601"/>
              <a:gd name="connsiteY239" fmla="*/ 3607838 h 6858000"/>
              <a:gd name="connsiteX240" fmla="*/ 5515964 w 7472601"/>
              <a:gd name="connsiteY240" fmla="*/ 3378541 h 6858000"/>
              <a:gd name="connsiteX241" fmla="*/ 5453702 w 7472601"/>
              <a:gd name="connsiteY241" fmla="*/ 3090882 h 6858000"/>
              <a:gd name="connsiteX242" fmla="*/ 1238695 w 7472601"/>
              <a:gd name="connsiteY242" fmla="*/ 3076820 h 6858000"/>
              <a:gd name="connsiteX243" fmla="*/ 716371 w 7472601"/>
              <a:gd name="connsiteY243" fmla="*/ 3293249 h 6858000"/>
              <a:gd name="connsiteX244" fmla="*/ 579522 w 7472601"/>
              <a:gd name="connsiteY244" fmla="*/ 3371759 h 6858000"/>
              <a:gd name="connsiteX245" fmla="*/ 600288 w 7472601"/>
              <a:gd name="connsiteY245" fmla="*/ 3365555 h 6858000"/>
              <a:gd name="connsiteX246" fmla="*/ 840692 w 7472601"/>
              <a:gd name="connsiteY246" fmla="*/ 3284921 h 6858000"/>
              <a:gd name="connsiteX247" fmla="*/ 979248 w 7472601"/>
              <a:gd name="connsiteY247" fmla="*/ 3221003 h 6858000"/>
              <a:gd name="connsiteX248" fmla="*/ 1053282 w 7472601"/>
              <a:gd name="connsiteY248" fmla="*/ 3185247 h 6858000"/>
              <a:gd name="connsiteX249" fmla="*/ 1320603 w 7472601"/>
              <a:gd name="connsiteY249" fmla="*/ 3081281 h 6858000"/>
              <a:gd name="connsiteX250" fmla="*/ 1238695 w 7472601"/>
              <a:gd name="connsiteY250" fmla="*/ 3076820 h 6858000"/>
              <a:gd name="connsiteX251" fmla="*/ 5425627 w 7472601"/>
              <a:gd name="connsiteY251" fmla="*/ 2954192 h 6858000"/>
              <a:gd name="connsiteX252" fmla="*/ 5470770 w 7472601"/>
              <a:gd name="connsiteY252" fmla="*/ 3005435 h 6858000"/>
              <a:gd name="connsiteX253" fmla="*/ 5519779 w 7472601"/>
              <a:gd name="connsiteY253" fmla="*/ 4359223 h 6858000"/>
              <a:gd name="connsiteX254" fmla="*/ 5520293 w 7472601"/>
              <a:gd name="connsiteY254" fmla="*/ 4360602 h 6858000"/>
              <a:gd name="connsiteX255" fmla="*/ 5767221 w 7472601"/>
              <a:gd name="connsiteY255" fmla="*/ 4665564 h 6858000"/>
              <a:gd name="connsiteX256" fmla="*/ 6937169 w 7472601"/>
              <a:gd name="connsiteY256" fmla="*/ 4815941 h 6858000"/>
              <a:gd name="connsiteX257" fmla="*/ 6953922 w 7472601"/>
              <a:gd name="connsiteY257" fmla="*/ 4890068 h 6858000"/>
              <a:gd name="connsiteX258" fmla="*/ 6071359 w 7472601"/>
              <a:gd name="connsiteY258" fmla="*/ 4770770 h 6858000"/>
              <a:gd name="connsiteX259" fmla="*/ 6038839 w 7472601"/>
              <a:gd name="connsiteY259" fmla="*/ 4764474 h 6858000"/>
              <a:gd name="connsiteX260" fmla="*/ 6038706 w 7472601"/>
              <a:gd name="connsiteY260" fmla="*/ 4763847 h 6858000"/>
              <a:gd name="connsiteX261" fmla="*/ 6037784 w 7472601"/>
              <a:gd name="connsiteY261" fmla="*/ 4764270 h 6858000"/>
              <a:gd name="connsiteX262" fmla="*/ 6038839 w 7472601"/>
              <a:gd name="connsiteY262" fmla="*/ 4764474 h 6858000"/>
              <a:gd name="connsiteX263" fmla="*/ 6040338 w 7472601"/>
              <a:gd name="connsiteY263" fmla="*/ 4771418 h 6858000"/>
              <a:gd name="connsiteX264" fmla="*/ 6024488 w 7472601"/>
              <a:gd name="connsiteY264" fmla="*/ 4809903 h 6858000"/>
              <a:gd name="connsiteX265" fmla="*/ 5599771 w 7472601"/>
              <a:gd name="connsiteY265" fmla="*/ 5509652 h 6858000"/>
              <a:gd name="connsiteX266" fmla="*/ 5548843 w 7472601"/>
              <a:gd name="connsiteY266" fmla="*/ 5563845 h 6858000"/>
              <a:gd name="connsiteX267" fmla="*/ 5940952 w 7472601"/>
              <a:gd name="connsiteY267" fmla="*/ 6250028 h 6858000"/>
              <a:gd name="connsiteX268" fmla="*/ 6043441 w 7472601"/>
              <a:gd name="connsiteY268" fmla="*/ 6665847 h 6858000"/>
              <a:gd name="connsiteX269" fmla="*/ 6093432 w 7472601"/>
              <a:gd name="connsiteY269" fmla="*/ 6858000 h 6858000"/>
              <a:gd name="connsiteX270" fmla="*/ 6034344 w 7472601"/>
              <a:gd name="connsiteY270" fmla="*/ 6858000 h 6858000"/>
              <a:gd name="connsiteX271" fmla="*/ 6026679 w 7472601"/>
              <a:gd name="connsiteY271" fmla="*/ 6836959 h 6858000"/>
              <a:gd name="connsiteX272" fmla="*/ 5800441 w 7472601"/>
              <a:gd name="connsiteY272" fmla="*/ 6335286 h 6858000"/>
              <a:gd name="connsiteX273" fmla="*/ 5526562 w 7472601"/>
              <a:gd name="connsiteY273" fmla="*/ 5705388 h 6858000"/>
              <a:gd name="connsiteX274" fmla="*/ 5519640 w 7472601"/>
              <a:gd name="connsiteY274" fmla="*/ 5683774 h 6858000"/>
              <a:gd name="connsiteX275" fmla="*/ 5844559 w 7472601"/>
              <a:gd name="connsiteY275" fmla="*/ 6553349 h 6858000"/>
              <a:gd name="connsiteX276" fmla="*/ 5975994 w 7472601"/>
              <a:gd name="connsiteY276" fmla="*/ 6858000 h 6858000"/>
              <a:gd name="connsiteX277" fmla="*/ 5898547 w 7472601"/>
              <a:gd name="connsiteY277" fmla="*/ 6858000 h 6858000"/>
              <a:gd name="connsiteX278" fmla="*/ 5682041 w 7472601"/>
              <a:gd name="connsiteY278" fmla="*/ 6355860 h 6858000"/>
              <a:gd name="connsiteX279" fmla="*/ 5461758 w 7472601"/>
              <a:gd name="connsiteY279" fmla="*/ 5820220 h 6858000"/>
              <a:gd name="connsiteX280" fmla="*/ 5237282 w 7472601"/>
              <a:gd name="connsiteY280" fmla="*/ 6579086 h 6858000"/>
              <a:gd name="connsiteX281" fmla="*/ 5115009 w 7472601"/>
              <a:gd name="connsiteY281" fmla="*/ 6858000 h 6858000"/>
              <a:gd name="connsiteX282" fmla="*/ 5028074 w 7472601"/>
              <a:gd name="connsiteY282" fmla="*/ 6858000 h 6858000"/>
              <a:gd name="connsiteX283" fmla="*/ 5079508 w 7472601"/>
              <a:gd name="connsiteY283" fmla="*/ 6749074 h 6858000"/>
              <a:gd name="connsiteX284" fmla="*/ 5371846 w 7472601"/>
              <a:gd name="connsiteY284" fmla="*/ 5924413 h 6858000"/>
              <a:gd name="connsiteX285" fmla="*/ 5270512 w 7472601"/>
              <a:gd name="connsiteY285" fmla="*/ 6138975 h 6858000"/>
              <a:gd name="connsiteX286" fmla="*/ 5062409 w 7472601"/>
              <a:gd name="connsiteY286" fmla="*/ 6653544 h 6858000"/>
              <a:gd name="connsiteX287" fmla="*/ 5036628 w 7472601"/>
              <a:gd name="connsiteY287" fmla="*/ 6754247 h 6858000"/>
              <a:gd name="connsiteX288" fmla="*/ 5009112 w 7472601"/>
              <a:gd name="connsiteY288" fmla="*/ 6858000 h 6858000"/>
              <a:gd name="connsiteX289" fmla="*/ 4976679 w 7472601"/>
              <a:gd name="connsiteY289" fmla="*/ 6858000 h 6858000"/>
              <a:gd name="connsiteX290" fmla="*/ 5006537 w 7472601"/>
              <a:gd name="connsiteY290" fmla="*/ 6747068 h 6858000"/>
              <a:gd name="connsiteX291" fmla="*/ 5032723 w 7472601"/>
              <a:gd name="connsiteY291" fmla="*/ 6644957 h 6858000"/>
              <a:gd name="connsiteX292" fmla="*/ 5242949 w 7472601"/>
              <a:gd name="connsiteY292" fmla="*/ 6125175 h 6858000"/>
              <a:gd name="connsiteX293" fmla="*/ 5286321 w 7472601"/>
              <a:gd name="connsiteY293" fmla="*/ 6033555 h 6858000"/>
              <a:gd name="connsiteX294" fmla="*/ 5008210 w 7472601"/>
              <a:gd name="connsiteY294" fmla="*/ 6649194 h 6858000"/>
              <a:gd name="connsiteX295" fmla="*/ 4986321 w 7472601"/>
              <a:gd name="connsiteY295" fmla="*/ 6765687 h 6858000"/>
              <a:gd name="connsiteX296" fmla="*/ 4973474 w 7472601"/>
              <a:gd name="connsiteY296" fmla="*/ 6858000 h 6858000"/>
              <a:gd name="connsiteX297" fmla="*/ 4907178 w 7472601"/>
              <a:gd name="connsiteY297" fmla="*/ 6858000 h 6858000"/>
              <a:gd name="connsiteX298" fmla="*/ 4910810 w 7472601"/>
              <a:gd name="connsiteY298" fmla="*/ 6829660 h 6858000"/>
              <a:gd name="connsiteX299" fmla="*/ 4987461 w 7472601"/>
              <a:gd name="connsiteY299" fmla="*/ 6432994 h 6858000"/>
              <a:gd name="connsiteX300" fmla="*/ 5179262 w 7472601"/>
              <a:gd name="connsiteY300" fmla="*/ 6035044 h 6858000"/>
              <a:gd name="connsiteX301" fmla="*/ 4689678 w 7472601"/>
              <a:gd name="connsiteY301" fmla="*/ 6440241 h 6858000"/>
              <a:gd name="connsiteX302" fmla="*/ 4477543 w 7472601"/>
              <a:gd name="connsiteY302" fmla="*/ 6674836 h 6858000"/>
              <a:gd name="connsiteX303" fmla="*/ 4329957 w 7472601"/>
              <a:gd name="connsiteY303" fmla="*/ 6858000 h 6858000"/>
              <a:gd name="connsiteX304" fmla="*/ 4218595 w 7472601"/>
              <a:gd name="connsiteY304" fmla="*/ 6858000 h 6858000"/>
              <a:gd name="connsiteX305" fmla="*/ 4368888 w 7472601"/>
              <a:gd name="connsiteY305" fmla="*/ 6668412 h 6858000"/>
              <a:gd name="connsiteX306" fmla="*/ 4563091 w 7472601"/>
              <a:gd name="connsiteY306" fmla="*/ 6442508 h 6858000"/>
              <a:gd name="connsiteX307" fmla="*/ 5387324 w 7472601"/>
              <a:gd name="connsiteY307" fmla="*/ 5705830 h 6858000"/>
              <a:gd name="connsiteX308" fmla="*/ 5073620 w 7472601"/>
              <a:gd name="connsiteY308" fmla="*/ 5955437 h 6858000"/>
              <a:gd name="connsiteX309" fmla="*/ 4689789 w 7472601"/>
              <a:gd name="connsiteY309" fmla="*/ 6268382 h 6858000"/>
              <a:gd name="connsiteX310" fmla="*/ 4418722 w 7472601"/>
              <a:gd name="connsiteY310" fmla="*/ 6570886 h 6858000"/>
              <a:gd name="connsiteX311" fmla="*/ 4214944 w 7472601"/>
              <a:gd name="connsiteY311" fmla="*/ 6858000 h 6858000"/>
              <a:gd name="connsiteX312" fmla="*/ 4177898 w 7472601"/>
              <a:gd name="connsiteY312" fmla="*/ 6858000 h 6858000"/>
              <a:gd name="connsiteX313" fmla="*/ 4391597 w 7472601"/>
              <a:gd name="connsiteY313" fmla="*/ 6556370 h 6858000"/>
              <a:gd name="connsiteX314" fmla="*/ 4668889 w 7472601"/>
              <a:gd name="connsiteY314" fmla="*/ 6246399 h 6858000"/>
              <a:gd name="connsiteX315" fmla="*/ 5055427 w 7472601"/>
              <a:gd name="connsiteY315" fmla="*/ 5931476 h 6858000"/>
              <a:gd name="connsiteX316" fmla="*/ 5371814 w 7472601"/>
              <a:gd name="connsiteY316" fmla="*/ 5678975 h 6858000"/>
              <a:gd name="connsiteX317" fmla="*/ 4987918 w 7472601"/>
              <a:gd name="connsiteY317" fmla="*/ 5838701 h 6858000"/>
              <a:gd name="connsiteX318" fmla="*/ 4317146 w 7472601"/>
              <a:gd name="connsiteY318" fmla="*/ 6587716 h 6858000"/>
              <a:gd name="connsiteX319" fmla="*/ 4171627 w 7472601"/>
              <a:gd name="connsiteY319" fmla="*/ 6858000 h 6858000"/>
              <a:gd name="connsiteX320" fmla="*/ 4081585 w 7472601"/>
              <a:gd name="connsiteY320" fmla="*/ 6858000 h 6858000"/>
              <a:gd name="connsiteX321" fmla="*/ 4238603 w 7472601"/>
              <a:gd name="connsiteY321" fmla="*/ 6559341 h 6858000"/>
              <a:gd name="connsiteX322" fmla="*/ 4778333 w 7472601"/>
              <a:gd name="connsiteY322" fmla="*/ 5873626 h 6858000"/>
              <a:gd name="connsiteX323" fmla="*/ 5414185 w 7472601"/>
              <a:gd name="connsiteY323" fmla="*/ 5573882 h 6858000"/>
              <a:gd name="connsiteX324" fmla="*/ 5959648 w 7472601"/>
              <a:gd name="connsiteY324" fmla="*/ 4760797 h 6858000"/>
              <a:gd name="connsiteX325" fmla="*/ 5355019 w 7472601"/>
              <a:gd name="connsiteY325" fmla="*/ 4734672 h 6858000"/>
              <a:gd name="connsiteX326" fmla="*/ 5083565 w 7472601"/>
              <a:gd name="connsiteY326" fmla="*/ 5179121 h 6858000"/>
              <a:gd name="connsiteX327" fmla="*/ 4713577 w 7472601"/>
              <a:gd name="connsiteY327" fmla="*/ 5616803 h 6858000"/>
              <a:gd name="connsiteX328" fmla="*/ 3989559 w 7472601"/>
              <a:gd name="connsiteY328" fmla="*/ 6145945 h 6858000"/>
              <a:gd name="connsiteX329" fmla="*/ 3939824 w 7472601"/>
              <a:gd name="connsiteY329" fmla="*/ 6066900 h 6858000"/>
              <a:gd name="connsiteX330" fmla="*/ 4584537 w 7472601"/>
              <a:gd name="connsiteY330" fmla="*/ 5324826 h 6858000"/>
              <a:gd name="connsiteX331" fmla="*/ 5037105 w 7472601"/>
              <a:gd name="connsiteY331" fmla="*/ 5088765 h 6858000"/>
              <a:gd name="connsiteX332" fmla="*/ 5039930 w 7472601"/>
              <a:gd name="connsiteY332" fmla="*/ 5089585 h 6858000"/>
              <a:gd name="connsiteX333" fmla="*/ 5263764 w 7472601"/>
              <a:gd name="connsiteY333" fmla="*/ 4735525 h 6858000"/>
              <a:gd name="connsiteX334" fmla="*/ 4086300 w 7472601"/>
              <a:gd name="connsiteY334" fmla="*/ 4884599 h 6858000"/>
              <a:gd name="connsiteX335" fmla="*/ 4085485 w 7472601"/>
              <a:gd name="connsiteY335" fmla="*/ 4899070 h 6858000"/>
              <a:gd name="connsiteX336" fmla="*/ 3871915 w 7472601"/>
              <a:gd name="connsiteY336" fmla="*/ 5253645 h 6858000"/>
              <a:gd name="connsiteX337" fmla="*/ 3799374 w 7472601"/>
              <a:gd name="connsiteY337" fmla="*/ 5466127 h 6858000"/>
              <a:gd name="connsiteX338" fmla="*/ 3498850 w 7472601"/>
              <a:gd name="connsiteY338" fmla="*/ 6661888 h 6858000"/>
              <a:gd name="connsiteX339" fmla="*/ 3399216 w 7472601"/>
              <a:gd name="connsiteY339" fmla="*/ 6858000 h 6858000"/>
              <a:gd name="connsiteX340" fmla="*/ 3303688 w 7472601"/>
              <a:gd name="connsiteY340" fmla="*/ 6858000 h 6858000"/>
              <a:gd name="connsiteX341" fmla="*/ 3391774 w 7472601"/>
              <a:gd name="connsiteY341" fmla="*/ 6697181 h 6858000"/>
              <a:gd name="connsiteX342" fmla="*/ 3735540 w 7472601"/>
              <a:gd name="connsiteY342" fmla="*/ 5546923 h 6858000"/>
              <a:gd name="connsiteX343" fmla="*/ 3729438 w 7472601"/>
              <a:gd name="connsiteY343" fmla="*/ 5569058 h 6858000"/>
              <a:gd name="connsiteX344" fmla="*/ 3707782 w 7472601"/>
              <a:gd name="connsiteY344" fmla="*/ 5644908 h 6858000"/>
              <a:gd name="connsiteX345" fmla="*/ 3583827 w 7472601"/>
              <a:gd name="connsiteY345" fmla="*/ 6039215 h 6858000"/>
              <a:gd name="connsiteX346" fmla="*/ 3547861 w 7472601"/>
              <a:gd name="connsiteY346" fmla="*/ 6129609 h 6858000"/>
              <a:gd name="connsiteX347" fmla="*/ 3490905 w 7472601"/>
              <a:gd name="connsiteY347" fmla="*/ 6277660 h 6858000"/>
              <a:gd name="connsiteX348" fmla="*/ 3455859 w 7472601"/>
              <a:gd name="connsiteY348" fmla="*/ 6391301 h 6858000"/>
              <a:gd name="connsiteX349" fmla="*/ 3429112 w 7472601"/>
              <a:gd name="connsiteY349" fmla="*/ 6479469 h 6858000"/>
              <a:gd name="connsiteX350" fmla="*/ 3304862 w 7472601"/>
              <a:gd name="connsiteY350" fmla="*/ 6796476 h 6858000"/>
              <a:gd name="connsiteX351" fmla="*/ 3276071 w 7472601"/>
              <a:gd name="connsiteY351" fmla="*/ 6858000 h 6858000"/>
              <a:gd name="connsiteX352" fmla="*/ 3240805 w 7472601"/>
              <a:gd name="connsiteY352" fmla="*/ 6858000 h 6858000"/>
              <a:gd name="connsiteX353" fmla="*/ 3275917 w 7472601"/>
              <a:gd name="connsiteY353" fmla="*/ 6783192 h 6858000"/>
              <a:gd name="connsiteX354" fmla="*/ 3399358 w 7472601"/>
              <a:gd name="connsiteY354" fmla="*/ 6469011 h 6858000"/>
              <a:gd name="connsiteX355" fmla="*/ 3425650 w 7472601"/>
              <a:gd name="connsiteY355" fmla="*/ 6381333 h 6858000"/>
              <a:gd name="connsiteX356" fmla="*/ 3460661 w 7472601"/>
              <a:gd name="connsiteY356" fmla="*/ 6266763 h 6858000"/>
              <a:gd name="connsiteX357" fmla="*/ 3518021 w 7472601"/>
              <a:gd name="connsiteY357" fmla="*/ 6117298 h 6858000"/>
              <a:gd name="connsiteX358" fmla="*/ 3554035 w 7472601"/>
              <a:gd name="connsiteY358" fmla="*/ 6027832 h 6858000"/>
              <a:gd name="connsiteX359" fmla="*/ 3677174 w 7472601"/>
              <a:gd name="connsiteY359" fmla="*/ 5636351 h 6858000"/>
              <a:gd name="connsiteX360" fmla="*/ 3698819 w 7472601"/>
              <a:gd name="connsiteY360" fmla="*/ 5560503 h 6858000"/>
              <a:gd name="connsiteX361" fmla="*/ 3702094 w 7472601"/>
              <a:gd name="connsiteY361" fmla="*/ 5549194 h 6858000"/>
              <a:gd name="connsiteX362" fmla="*/ 3398355 w 7472601"/>
              <a:gd name="connsiteY362" fmla="*/ 6094603 h 6858000"/>
              <a:gd name="connsiteX363" fmla="*/ 3193941 w 7472601"/>
              <a:gd name="connsiteY363" fmla="*/ 6798775 h 6858000"/>
              <a:gd name="connsiteX364" fmla="*/ 3184140 w 7472601"/>
              <a:gd name="connsiteY364" fmla="*/ 6858000 h 6858000"/>
              <a:gd name="connsiteX365" fmla="*/ 3099978 w 7472601"/>
              <a:gd name="connsiteY365" fmla="*/ 6858000 h 6858000"/>
              <a:gd name="connsiteX366" fmla="*/ 3101556 w 7472601"/>
              <a:gd name="connsiteY366" fmla="*/ 6843337 h 6858000"/>
              <a:gd name="connsiteX367" fmla="*/ 3370162 w 7472601"/>
              <a:gd name="connsiteY367" fmla="*/ 5785550 h 6858000"/>
              <a:gd name="connsiteX368" fmla="*/ 3746477 w 7472601"/>
              <a:gd name="connsiteY368" fmla="*/ 5377889 h 6858000"/>
              <a:gd name="connsiteX369" fmla="*/ 3863399 w 7472601"/>
              <a:gd name="connsiteY369" fmla="*/ 5087257 h 6858000"/>
              <a:gd name="connsiteX370" fmla="*/ 3968712 w 7472601"/>
              <a:gd name="connsiteY370" fmla="*/ 4913989 h 6858000"/>
              <a:gd name="connsiteX371" fmla="*/ 2792390 w 7472601"/>
              <a:gd name="connsiteY371" fmla="*/ 5382974 h 6858000"/>
              <a:gd name="connsiteX372" fmla="*/ 2714982 w 7472601"/>
              <a:gd name="connsiteY372" fmla="*/ 5427051 h 6858000"/>
              <a:gd name="connsiteX373" fmla="*/ 2813361 w 7472601"/>
              <a:gd name="connsiteY373" fmla="*/ 6023912 h 6858000"/>
              <a:gd name="connsiteX374" fmla="*/ 2688430 w 7472601"/>
              <a:gd name="connsiteY374" fmla="*/ 6801564 h 6858000"/>
              <a:gd name="connsiteX375" fmla="*/ 2629626 w 7472601"/>
              <a:gd name="connsiteY375" fmla="*/ 6763394 h 6858000"/>
              <a:gd name="connsiteX376" fmla="*/ 2565328 w 7472601"/>
              <a:gd name="connsiteY376" fmla="*/ 5516399 h 6858000"/>
              <a:gd name="connsiteX377" fmla="*/ 1922999 w 7472601"/>
              <a:gd name="connsiteY377" fmla="*/ 5980343 h 6858000"/>
              <a:gd name="connsiteX378" fmla="*/ 1950261 w 7472601"/>
              <a:gd name="connsiteY378" fmla="*/ 6405858 h 6858000"/>
              <a:gd name="connsiteX379" fmla="*/ 2365554 w 7472601"/>
              <a:gd name="connsiteY379" fmla="*/ 6759107 h 6858000"/>
              <a:gd name="connsiteX380" fmla="*/ 2424142 w 7472601"/>
              <a:gd name="connsiteY380" fmla="*/ 6858000 h 6858000"/>
              <a:gd name="connsiteX381" fmla="*/ 2395994 w 7472601"/>
              <a:gd name="connsiteY381" fmla="*/ 6858000 h 6858000"/>
              <a:gd name="connsiteX382" fmla="*/ 2392863 w 7472601"/>
              <a:gd name="connsiteY382" fmla="*/ 6852964 h 6858000"/>
              <a:gd name="connsiteX383" fmla="*/ 2017589 w 7472601"/>
              <a:gd name="connsiteY383" fmla="*/ 6493982 h 6858000"/>
              <a:gd name="connsiteX384" fmla="*/ 2147336 w 7472601"/>
              <a:gd name="connsiteY384" fmla="*/ 6594052 h 6858000"/>
              <a:gd name="connsiteX385" fmla="*/ 2207047 w 7472601"/>
              <a:gd name="connsiteY385" fmla="*/ 6654540 h 6858000"/>
              <a:gd name="connsiteX386" fmla="*/ 2299106 w 7472601"/>
              <a:gd name="connsiteY386" fmla="*/ 6778931 h 6858000"/>
              <a:gd name="connsiteX387" fmla="*/ 2314430 w 7472601"/>
              <a:gd name="connsiteY387" fmla="*/ 6801144 h 6858000"/>
              <a:gd name="connsiteX388" fmla="*/ 2352406 w 7472601"/>
              <a:gd name="connsiteY388" fmla="*/ 6858000 h 6858000"/>
              <a:gd name="connsiteX389" fmla="*/ 2314492 w 7472601"/>
              <a:gd name="connsiteY389" fmla="*/ 6858000 h 6858000"/>
              <a:gd name="connsiteX390" fmla="*/ 2288095 w 7472601"/>
              <a:gd name="connsiteY390" fmla="*/ 6818030 h 6858000"/>
              <a:gd name="connsiteX391" fmla="*/ 2272768 w 7472601"/>
              <a:gd name="connsiteY391" fmla="*/ 6795822 h 6858000"/>
              <a:gd name="connsiteX392" fmla="*/ 2182715 w 7472601"/>
              <a:gd name="connsiteY392" fmla="*/ 6675071 h 6858000"/>
              <a:gd name="connsiteX393" fmla="*/ 2032061 w 7472601"/>
              <a:gd name="connsiteY393" fmla="*/ 6541380 h 6858000"/>
              <a:gd name="connsiteX394" fmla="*/ 2257220 w 7472601"/>
              <a:gd name="connsiteY394" fmla="*/ 6826257 h 6858000"/>
              <a:gd name="connsiteX395" fmla="*/ 2281324 w 7472601"/>
              <a:gd name="connsiteY395" fmla="*/ 6858000 h 6858000"/>
              <a:gd name="connsiteX396" fmla="*/ 2242860 w 7472601"/>
              <a:gd name="connsiteY396" fmla="*/ 6858000 h 6858000"/>
              <a:gd name="connsiteX397" fmla="*/ 2232818 w 7472601"/>
              <a:gd name="connsiteY397" fmla="*/ 6844926 h 6858000"/>
              <a:gd name="connsiteX398" fmla="*/ 1990172 w 7472601"/>
              <a:gd name="connsiteY398" fmla="*/ 6542121 h 6858000"/>
              <a:gd name="connsiteX399" fmla="*/ 2124090 w 7472601"/>
              <a:gd name="connsiteY399" fmla="*/ 6761017 h 6858000"/>
              <a:gd name="connsiteX400" fmla="*/ 2200380 w 7472601"/>
              <a:gd name="connsiteY400" fmla="*/ 6858000 h 6858000"/>
              <a:gd name="connsiteX401" fmla="*/ 2147507 w 7472601"/>
              <a:gd name="connsiteY401" fmla="*/ 6858000 h 6858000"/>
              <a:gd name="connsiteX402" fmla="*/ 2070668 w 7472601"/>
              <a:gd name="connsiteY402" fmla="*/ 6761520 h 6858000"/>
              <a:gd name="connsiteX403" fmla="*/ 1975142 w 7472601"/>
              <a:gd name="connsiteY403" fmla="*/ 6585570 h 6858000"/>
              <a:gd name="connsiteX404" fmla="*/ 2050035 w 7472601"/>
              <a:gd name="connsiteY404" fmla="*/ 6813345 h 6858000"/>
              <a:gd name="connsiteX405" fmla="*/ 2063025 w 7472601"/>
              <a:gd name="connsiteY405" fmla="*/ 6858000 h 6858000"/>
              <a:gd name="connsiteX406" fmla="*/ 2021675 w 7472601"/>
              <a:gd name="connsiteY406" fmla="*/ 6858000 h 6858000"/>
              <a:gd name="connsiteX407" fmla="*/ 2019308 w 7472601"/>
              <a:gd name="connsiteY407" fmla="*/ 6847118 h 6858000"/>
              <a:gd name="connsiteX408" fmla="*/ 1938835 w 7472601"/>
              <a:gd name="connsiteY408" fmla="*/ 6551160 h 6858000"/>
              <a:gd name="connsiteX409" fmla="*/ 1953230 w 7472601"/>
              <a:gd name="connsiteY409" fmla="*/ 6759699 h 6858000"/>
              <a:gd name="connsiteX410" fmla="*/ 1956763 w 7472601"/>
              <a:gd name="connsiteY410" fmla="*/ 6778191 h 6858000"/>
              <a:gd name="connsiteX411" fmla="*/ 1967925 w 7472601"/>
              <a:gd name="connsiteY411" fmla="*/ 6858000 h 6858000"/>
              <a:gd name="connsiteX412" fmla="*/ 1936622 w 7472601"/>
              <a:gd name="connsiteY412" fmla="*/ 6858000 h 6858000"/>
              <a:gd name="connsiteX413" fmla="*/ 1926261 w 7472601"/>
              <a:gd name="connsiteY413" fmla="*/ 6784064 h 6858000"/>
              <a:gd name="connsiteX414" fmla="*/ 1922724 w 7472601"/>
              <a:gd name="connsiteY414" fmla="*/ 6765577 h 6858000"/>
              <a:gd name="connsiteX415" fmla="*/ 1904650 w 7472601"/>
              <a:gd name="connsiteY415" fmla="*/ 6639616 h 6858000"/>
              <a:gd name="connsiteX416" fmla="*/ 1885273 w 7472601"/>
              <a:gd name="connsiteY416" fmla="*/ 6858000 h 6858000"/>
              <a:gd name="connsiteX417" fmla="*/ 1854363 w 7472601"/>
              <a:gd name="connsiteY417" fmla="*/ 6858000 h 6858000"/>
              <a:gd name="connsiteX418" fmla="*/ 1880391 w 7472601"/>
              <a:gd name="connsiteY418" fmla="*/ 6603796 h 6858000"/>
              <a:gd name="connsiteX419" fmla="*/ 1818273 w 7472601"/>
              <a:gd name="connsiteY419" fmla="*/ 6715729 h 6858000"/>
              <a:gd name="connsiteX420" fmla="*/ 1794691 w 7472601"/>
              <a:gd name="connsiteY420" fmla="*/ 6843239 h 6858000"/>
              <a:gd name="connsiteX421" fmla="*/ 1794914 w 7472601"/>
              <a:gd name="connsiteY421" fmla="*/ 6858000 h 6858000"/>
              <a:gd name="connsiteX422" fmla="*/ 1746128 w 7472601"/>
              <a:gd name="connsiteY422" fmla="*/ 6858000 h 6858000"/>
              <a:gd name="connsiteX423" fmla="*/ 1753934 w 7472601"/>
              <a:gd name="connsiteY423" fmla="*/ 6724796 h 6858000"/>
              <a:gd name="connsiteX424" fmla="*/ 1792053 w 7472601"/>
              <a:gd name="connsiteY424" fmla="*/ 6572396 h 6858000"/>
              <a:gd name="connsiteX425" fmla="*/ 1862248 w 7472601"/>
              <a:gd name="connsiteY425" fmla="*/ 6266397 h 6858000"/>
              <a:gd name="connsiteX426" fmla="*/ 1862250 w 7472601"/>
              <a:gd name="connsiteY426" fmla="*/ 6033531 h 6858000"/>
              <a:gd name="connsiteX427" fmla="*/ 1211999 w 7472601"/>
              <a:gd name="connsiteY427" fmla="*/ 6683610 h 6858000"/>
              <a:gd name="connsiteX428" fmla="*/ 1213266 w 7472601"/>
              <a:gd name="connsiteY428" fmla="*/ 6691947 h 6858000"/>
              <a:gd name="connsiteX429" fmla="*/ 1203370 w 7472601"/>
              <a:gd name="connsiteY429" fmla="*/ 6850676 h 6858000"/>
              <a:gd name="connsiteX430" fmla="*/ 1203671 w 7472601"/>
              <a:gd name="connsiteY430" fmla="*/ 6858000 h 6858000"/>
              <a:gd name="connsiteX431" fmla="*/ 1143180 w 7472601"/>
              <a:gd name="connsiteY431" fmla="*/ 6858000 h 6858000"/>
              <a:gd name="connsiteX432" fmla="*/ 1142176 w 7472601"/>
              <a:gd name="connsiteY432" fmla="*/ 6766045 h 6858000"/>
              <a:gd name="connsiteX433" fmla="*/ 1067484 w 7472601"/>
              <a:gd name="connsiteY433" fmla="*/ 6858000 h 6858000"/>
              <a:gd name="connsiteX434" fmla="*/ 953928 w 7472601"/>
              <a:gd name="connsiteY434" fmla="*/ 6858000 h 6858000"/>
              <a:gd name="connsiteX435" fmla="*/ 959715 w 7472601"/>
              <a:gd name="connsiteY435" fmla="*/ 6850185 h 6858000"/>
              <a:gd name="connsiteX436" fmla="*/ 1483788 w 7472601"/>
              <a:gd name="connsiteY436" fmla="*/ 6259174 h 6858000"/>
              <a:gd name="connsiteX437" fmla="*/ 1100671 w 7472601"/>
              <a:gd name="connsiteY437" fmla="*/ 6252137 h 6858000"/>
              <a:gd name="connsiteX438" fmla="*/ 1090144 w 7472601"/>
              <a:gd name="connsiteY438" fmla="*/ 6256748 h 6858000"/>
              <a:gd name="connsiteX439" fmla="*/ 1095872 w 7472601"/>
              <a:gd name="connsiteY439" fmla="*/ 6271892 h 6858000"/>
              <a:gd name="connsiteX440" fmla="*/ 262785 w 7472601"/>
              <a:gd name="connsiteY440" fmla="*/ 6845450 h 6858000"/>
              <a:gd name="connsiteX441" fmla="*/ 209968 w 7472601"/>
              <a:gd name="connsiteY441" fmla="*/ 6770713 h 6858000"/>
              <a:gd name="connsiteX442" fmla="*/ 873460 w 7472601"/>
              <a:gd name="connsiteY442" fmla="*/ 6253768 h 6858000"/>
              <a:gd name="connsiteX443" fmla="*/ 192686 w 7472601"/>
              <a:gd name="connsiteY443" fmla="*/ 5849257 h 6858000"/>
              <a:gd name="connsiteX444" fmla="*/ 4696 w 7472601"/>
              <a:gd name="connsiteY444" fmla="*/ 5697668 h 6858000"/>
              <a:gd name="connsiteX445" fmla="*/ 0 w 7472601"/>
              <a:gd name="connsiteY445" fmla="*/ 5689984 h 6858000"/>
              <a:gd name="connsiteX446" fmla="*/ 0 w 7472601"/>
              <a:gd name="connsiteY446" fmla="*/ 5513472 h 6858000"/>
              <a:gd name="connsiteX447" fmla="*/ 174101 w 7472601"/>
              <a:gd name="connsiteY447" fmla="*/ 5620277 h 6858000"/>
              <a:gd name="connsiteX448" fmla="*/ 891800 w 7472601"/>
              <a:gd name="connsiteY448" fmla="*/ 6036935 h 6858000"/>
              <a:gd name="connsiteX449" fmla="*/ 1072219 w 7472601"/>
              <a:gd name="connsiteY449" fmla="*/ 6169443 h 6858000"/>
              <a:gd name="connsiteX450" fmla="*/ 1074117 w 7472601"/>
              <a:gd name="connsiteY450" fmla="*/ 6170301 h 6858000"/>
              <a:gd name="connsiteX451" fmla="*/ 1083114 w 7472601"/>
              <a:gd name="connsiteY451" fmla="*/ 6174131 h 6858000"/>
              <a:gd name="connsiteX452" fmla="*/ 1543010 w 7472601"/>
              <a:gd name="connsiteY452" fmla="*/ 6191140 h 6858000"/>
              <a:gd name="connsiteX453" fmla="*/ 1551080 w 7472601"/>
              <a:gd name="connsiteY453" fmla="*/ 6195006 h 6858000"/>
              <a:gd name="connsiteX454" fmla="*/ 2345443 w 7472601"/>
              <a:gd name="connsiteY454" fmla="*/ 5549882 h 6858000"/>
              <a:gd name="connsiteX455" fmla="*/ 1721499 w 7472601"/>
              <a:gd name="connsiteY455" fmla="*/ 5599969 h 6858000"/>
              <a:gd name="connsiteX456" fmla="*/ 767716 w 7472601"/>
              <a:gd name="connsiteY456" fmla="*/ 5472768 h 6858000"/>
              <a:gd name="connsiteX457" fmla="*/ 722147 w 7472601"/>
              <a:gd name="connsiteY457" fmla="*/ 5393091 h 6858000"/>
              <a:gd name="connsiteX458" fmla="*/ 1485552 w 7472601"/>
              <a:gd name="connsiteY458" fmla="*/ 5313202 h 6858000"/>
              <a:gd name="connsiteX459" fmla="*/ 2143004 w 7472601"/>
              <a:gd name="connsiteY459" fmla="*/ 5402420 h 6858000"/>
              <a:gd name="connsiteX460" fmla="*/ 1933391 w 7472601"/>
              <a:gd name="connsiteY460" fmla="*/ 5156971 h 6858000"/>
              <a:gd name="connsiteX461" fmla="*/ 1827118 w 7472601"/>
              <a:gd name="connsiteY461" fmla="*/ 4968410 h 6858000"/>
              <a:gd name="connsiteX462" fmla="*/ 1837349 w 7472601"/>
              <a:gd name="connsiteY462" fmla="*/ 4956357 h 6858000"/>
              <a:gd name="connsiteX463" fmla="*/ 2162835 w 7472601"/>
              <a:gd name="connsiteY463" fmla="*/ 5187853 h 6858000"/>
              <a:gd name="connsiteX464" fmla="*/ 2257167 w 7472601"/>
              <a:gd name="connsiteY464" fmla="*/ 5462123 h 6858000"/>
              <a:gd name="connsiteX465" fmla="*/ 2261598 w 7472601"/>
              <a:gd name="connsiteY465" fmla="*/ 5467998 h 6858000"/>
              <a:gd name="connsiteX466" fmla="*/ 2437177 w 7472601"/>
              <a:gd name="connsiteY466" fmla="*/ 5479608 h 6858000"/>
              <a:gd name="connsiteX467" fmla="*/ 2445247 w 7472601"/>
              <a:gd name="connsiteY467" fmla="*/ 5483476 h 6858000"/>
              <a:gd name="connsiteX468" fmla="*/ 2743626 w 7472601"/>
              <a:gd name="connsiteY468" fmla="*/ 5304819 h 6858000"/>
              <a:gd name="connsiteX469" fmla="*/ 3048102 w 7472601"/>
              <a:gd name="connsiteY469" fmla="*/ 5150595 h 6858000"/>
              <a:gd name="connsiteX470" fmla="*/ 1799414 w 7472601"/>
              <a:gd name="connsiteY470" fmla="*/ 4694732 h 6858000"/>
              <a:gd name="connsiteX471" fmla="*/ 1771735 w 7472601"/>
              <a:gd name="connsiteY471" fmla="*/ 4619929 h 6858000"/>
              <a:gd name="connsiteX472" fmla="*/ 3104273 w 7472601"/>
              <a:gd name="connsiteY472" fmla="*/ 5076159 h 6858000"/>
              <a:gd name="connsiteX473" fmla="*/ 3113245 w 7472601"/>
              <a:gd name="connsiteY473" fmla="*/ 5090705 h 6858000"/>
              <a:gd name="connsiteX474" fmla="*/ 3126294 w 7472601"/>
              <a:gd name="connsiteY474" fmla="*/ 5114400 h 6858000"/>
              <a:gd name="connsiteX475" fmla="*/ 3937433 w 7472601"/>
              <a:gd name="connsiteY475" fmla="*/ 4830473 h 6858000"/>
              <a:gd name="connsiteX476" fmla="*/ 3590475 w 7472601"/>
              <a:gd name="connsiteY476" fmla="*/ 4597974 h 6858000"/>
              <a:gd name="connsiteX477" fmla="*/ 3100264 w 7472601"/>
              <a:gd name="connsiteY477" fmla="*/ 4579845 h 6858000"/>
              <a:gd name="connsiteX478" fmla="*/ 2183576 w 7472601"/>
              <a:gd name="connsiteY478" fmla="*/ 4227150 h 6858000"/>
              <a:gd name="connsiteX479" fmla="*/ 2151029 w 7472601"/>
              <a:gd name="connsiteY479" fmla="*/ 4146947 h 6858000"/>
              <a:gd name="connsiteX480" fmla="*/ 3563434 w 7472601"/>
              <a:gd name="connsiteY480" fmla="*/ 4469115 h 6858000"/>
              <a:gd name="connsiteX481" fmla="*/ 3177952 w 7472601"/>
              <a:gd name="connsiteY481" fmla="*/ 3657386 h 6858000"/>
              <a:gd name="connsiteX482" fmla="*/ 3189263 w 7472601"/>
              <a:gd name="connsiteY482" fmla="*/ 3625726 h 6858000"/>
              <a:gd name="connsiteX483" fmla="*/ 3560912 w 7472601"/>
              <a:gd name="connsiteY483" fmla="*/ 4079863 h 6858000"/>
              <a:gd name="connsiteX484" fmla="*/ 3626636 w 7472601"/>
              <a:gd name="connsiteY484" fmla="*/ 4512230 h 6858000"/>
              <a:gd name="connsiteX485" fmla="*/ 3653088 w 7472601"/>
              <a:gd name="connsiteY485" fmla="*/ 4521417 h 6858000"/>
              <a:gd name="connsiteX486" fmla="*/ 3988128 w 7472601"/>
              <a:gd name="connsiteY486" fmla="*/ 4817267 h 6858000"/>
              <a:gd name="connsiteX487" fmla="*/ 4830582 w 7472601"/>
              <a:gd name="connsiteY487" fmla="*/ 4676000 h 6858000"/>
              <a:gd name="connsiteX488" fmla="*/ 4830100 w 7472601"/>
              <a:gd name="connsiteY488" fmla="*/ 4675554 h 6858000"/>
              <a:gd name="connsiteX489" fmla="*/ 4036318 w 7472601"/>
              <a:gd name="connsiteY489" fmla="*/ 4147013 h 6858000"/>
              <a:gd name="connsiteX490" fmla="*/ 3432098 w 7472601"/>
              <a:gd name="connsiteY490" fmla="*/ 3537312 h 6858000"/>
              <a:gd name="connsiteX491" fmla="*/ 3446761 w 7472601"/>
              <a:gd name="connsiteY491" fmla="*/ 3461278 h 6858000"/>
              <a:gd name="connsiteX492" fmla="*/ 4419733 w 7472601"/>
              <a:gd name="connsiteY492" fmla="*/ 3963555 h 6858000"/>
              <a:gd name="connsiteX493" fmla="*/ 4781371 w 7472601"/>
              <a:gd name="connsiteY493" fmla="*/ 4458604 h 6858000"/>
              <a:gd name="connsiteX494" fmla="*/ 4780440 w 7472601"/>
              <a:gd name="connsiteY494" fmla="*/ 4470290 h 6858000"/>
              <a:gd name="connsiteX495" fmla="*/ 4898954 w 7472601"/>
              <a:gd name="connsiteY495" fmla="*/ 4662092 h 6858000"/>
              <a:gd name="connsiteX496" fmla="*/ 4900699 w 7472601"/>
              <a:gd name="connsiteY496" fmla="*/ 4670867 h 6858000"/>
              <a:gd name="connsiteX497" fmla="*/ 5714511 w 7472601"/>
              <a:gd name="connsiteY497" fmla="*/ 4663483 h 6858000"/>
              <a:gd name="connsiteX498" fmla="*/ 5464793 w 7472601"/>
              <a:gd name="connsiteY498" fmla="*/ 4393556 h 6858000"/>
              <a:gd name="connsiteX499" fmla="*/ 5461897 w 7472601"/>
              <a:gd name="connsiteY499" fmla="*/ 4390879 h 6858000"/>
              <a:gd name="connsiteX500" fmla="*/ 4294126 w 7472601"/>
              <a:gd name="connsiteY500" fmla="*/ 3303048 h 6858000"/>
              <a:gd name="connsiteX501" fmla="*/ 4305321 w 7472601"/>
              <a:gd name="connsiteY501" fmla="*/ 3256953 h 6858000"/>
              <a:gd name="connsiteX502" fmla="*/ 4949299 w 7472601"/>
              <a:gd name="connsiteY502" fmla="*/ 3766336 h 6858000"/>
              <a:gd name="connsiteX503" fmla="*/ 5291452 w 7472601"/>
              <a:gd name="connsiteY503" fmla="*/ 4076801 h 6858000"/>
              <a:gd name="connsiteX504" fmla="*/ 5434998 w 7472601"/>
              <a:gd name="connsiteY504" fmla="*/ 4254100 h 6858000"/>
              <a:gd name="connsiteX505" fmla="*/ 5351015 w 7472601"/>
              <a:gd name="connsiteY505" fmla="*/ 3760989 h 6858000"/>
              <a:gd name="connsiteX506" fmla="*/ 5413780 w 7472601"/>
              <a:gd name="connsiteY506" fmla="*/ 2966265 h 6858000"/>
              <a:gd name="connsiteX507" fmla="*/ 5425627 w 7472601"/>
              <a:gd name="connsiteY507" fmla="*/ 2954192 h 6858000"/>
              <a:gd name="connsiteX508" fmla="*/ 6604735 w 7472601"/>
              <a:gd name="connsiteY508" fmla="*/ 2041381 h 6858000"/>
              <a:gd name="connsiteX509" fmla="*/ 7204487 w 7472601"/>
              <a:gd name="connsiteY509" fmla="*/ 2742112 h 6858000"/>
              <a:gd name="connsiteX510" fmla="*/ 7131592 w 7472601"/>
              <a:gd name="connsiteY510" fmla="*/ 2672096 h 6858000"/>
              <a:gd name="connsiteX511" fmla="*/ 6996344 w 7472601"/>
              <a:gd name="connsiteY511" fmla="*/ 2518310 h 6858000"/>
              <a:gd name="connsiteX512" fmla="*/ 6735495 w 7472601"/>
              <a:gd name="connsiteY512" fmla="*/ 2196890 h 6858000"/>
              <a:gd name="connsiteX513" fmla="*/ 6721901 w 7472601"/>
              <a:gd name="connsiteY513" fmla="*/ 2179274 h 6858000"/>
              <a:gd name="connsiteX514" fmla="*/ 6604735 w 7472601"/>
              <a:gd name="connsiteY514" fmla="*/ 2041381 h 6858000"/>
              <a:gd name="connsiteX515" fmla="*/ 6591670 w 7472601"/>
              <a:gd name="connsiteY515" fmla="*/ 1988277 h 6858000"/>
              <a:gd name="connsiteX516" fmla="*/ 6747349 w 7472601"/>
              <a:gd name="connsiteY516" fmla="*/ 2160069 h 6858000"/>
              <a:gd name="connsiteX517" fmla="*/ 6760943 w 7472601"/>
              <a:gd name="connsiteY517" fmla="*/ 2177686 h 6858000"/>
              <a:gd name="connsiteX518" fmla="*/ 7021065 w 7472601"/>
              <a:gd name="connsiteY518" fmla="*/ 2498102 h 6858000"/>
              <a:gd name="connsiteX519" fmla="*/ 7155223 w 7472601"/>
              <a:gd name="connsiteY519" fmla="*/ 2650386 h 6858000"/>
              <a:gd name="connsiteX520" fmla="*/ 7203167 w 7472601"/>
              <a:gd name="connsiteY520" fmla="*/ 2697288 h 6858000"/>
              <a:gd name="connsiteX521" fmla="*/ 6937703 w 7472601"/>
              <a:gd name="connsiteY521" fmla="*/ 2321981 h 6858000"/>
              <a:gd name="connsiteX522" fmla="*/ 6591670 w 7472601"/>
              <a:gd name="connsiteY522" fmla="*/ 1988277 h 6858000"/>
              <a:gd name="connsiteX523" fmla="*/ 5798671 w 7472601"/>
              <a:gd name="connsiteY523" fmla="*/ 1981601 h 6858000"/>
              <a:gd name="connsiteX524" fmla="*/ 5754709 w 7472601"/>
              <a:gd name="connsiteY524" fmla="*/ 2071454 h 6858000"/>
              <a:gd name="connsiteX525" fmla="*/ 5763044 w 7472601"/>
              <a:gd name="connsiteY525" fmla="*/ 2842206 h 6858000"/>
              <a:gd name="connsiteX526" fmla="*/ 5764974 w 7472601"/>
              <a:gd name="connsiteY526" fmla="*/ 2799609 h 6858000"/>
              <a:gd name="connsiteX527" fmla="*/ 5767665 w 7472601"/>
              <a:gd name="connsiteY527" fmla="*/ 2666409 h 6858000"/>
              <a:gd name="connsiteX528" fmla="*/ 5763055 w 7472601"/>
              <a:gd name="connsiteY528" fmla="*/ 2579705 h 6858000"/>
              <a:gd name="connsiteX529" fmla="*/ 5758079 w 7472601"/>
              <a:gd name="connsiteY529" fmla="*/ 2492508 h 6858000"/>
              <a:gd name="connsiteX530" fmla="*/ 5779325 w 7472601"/>
              <a:gd name="connsiteY530" fmla="*/ 2197069 h 6858000"/>
              <a:gd name="connsiteX531" fmla="*/ 5798671 w 7472601"/>
              <a:gd name="connsiteY531" fmla="*/ 1981601 h 6858000"/>
              <a:gd name="connsiteX532" fmla="*/ 5829202 w 7472601"/>
              <a:gd name="connsiteY532" fmla="*/ 1971679 h 6858000"/>
              <a:gd name="connsiteX533" fmla="*/ 5809558 w 7472601"/>
              <a:gd name="connsiteY533" fmla="*/ 2198043 h 6858000"/>
              <a:gd name="connsiteX534" fmla="*/ 5788653 w 7472601"/>
              <a:gd name="connsiteY534" fmla="*/ 2489430 h 6858000"/>
              <a:gd name="connsiteX535" fmla="*/ 5793439 w 7472601"/>
              <a:gd name="connsiteY535" fmla="*/ 2575235 h 6858000"/>
              <a:gd name="connsiteX536" fmla="*/ 5796837 w 7472601"/>
              <a:gd name="connsiteY536" fmla="*/ 2637633 h 6858000"/>
              <a:gd name="connsiteX537" fmla="*/ 5818614 w 7472601"/>
              <a:gd name="connsiteY537" fmla="*/ 2473055 h 6858000"/>
              <a:gd name="connsiteX538" fmla="*/ 5829202 w 7472601"/>
              <a:gd name="connsiteY538" fmla="*/ 1971679 h 6858000"/>
              <a:gd name="connsiteX539" fmla="*/ 5911389 w 7472601"/>
              <a:gd name="connsiteY539" fmla="*/ 1898371 h 6858000"/>
              <a:gd name="connsiteX540" fmla="*/ 6237627 w 7472601"/>
              <a:gd name="connsiteY540" fmla="*/ 2231921 h 6858000"/>
              <a:gd name="connsiteX541" fmla="*/ 5911389 w 7472601"/>
              <a:gd name="connsiteY541" fmla="*/ 1898371 h 6858000"/>
              <a:gd name="connsiteX542" fmla="*/ 6944437 w 7472601"/>
              <a:gd name="connsiteY542" fmla="*/ 1575402 h 6858000"/>
              <a:gd name="connsiteX543" fmla="*/ 6304730 w 7472601"/>
              <a:gd name="connsiteY543" fmla="*/ 1766654 h 6858000"/>
              <a:gd name="connsiteX544" fmla="*/ 6944437 w 7472601"/>
              <a:gd name="connsiteY544" fmla="*/ 1575402 h 6858000"/>
              <a:gd name="connsiteX545" fmla="*/ 7019523 w 7472601"/>
              <a:gd name="connsiteY545" fmla="*/ 1519450 h 6858000"/>
              <a:gd name="connsiteX546" fmla="*/ 6298091 w 7472601"/>
              <a:gd name="connsiteY546" fmla="*/ 1737122 h 6858000"/>
              <a:gd name="connsiteX547" fmla="*/ 7019523 w 7472601"/>
              <a:gd name="connsiteY547" fmla="*/ 1519450 h 6858000"/>
              <a:gd name="connsiteX548" fmla="*/ 2399523 w 7472601"/>
              <a:gd name="connsiteY548" fmla="*/ 1428234 h 6858000"/>
              <a:gd name="connsiteX549" fmla="*/ 2224982 w 7472601"/>
              <a:gd name="connsiteY549" fmla="*/ 1826201 h 6858000"/>
              <a:gd name="connsiteX550" fmla="*/ 2096099 w 7472601"/>
              <a:gd name="connsiteY550" fmla="*/ 2345900 h 6858000"/>
              <a:gd name="connsiteX551" fmla="*/ 2283317 w 7472601"/>
              <a:gd name="connsiteY551" fmla="*/ 1796925 h 6858000"/>
              <a:gd name="connsiteX552" fmla="*/ 2399523 w 7472601"/>
              <a:gd name="connsiteY552" fmla="*/ 1428234 h 6858000"/>
              <a:gd name="connsiteX553" fmla="*/ 2448558 w 7472601"/>
              <a:gd name="connsiteY553" fmla="*/ 1373435 h 6858000"/>
              <a:gd name="connsiteX554" fmla="*/ 2312521 w 7472601"/>
              <a:gd name="connsiteY554" fmla="*/ 1806140 h 6858000"/>
              <a:gd name="connsiteX555" fmla="*/ 2127533 w 7472601"/>
              <a:gd name="connsiteY555" fmla="*/ 2348380 h 6858000"/>
              <a:gd name="connsiteX556" fmla="*/ 2358080 w 7472601"/>
              <a:gd name="connsiteY556" fmla="*/ 1866134 h 6858000"/>
              <a:gd name="connsiteX557" fmla="*/ 2407436 w 7472601"/>
              <a:gd name="connsiteY557" fmla="*/ 1651070 h 6858000"/>
              <a:gd name="connsiteX558" fmla="*/ 2448558 w 7472601"/>
              <a:gd name="connsiteY558" fmla="*/ 1373435 h 6858000"/>
              <a:gd name="connsiteX559" fmla="*/ 278707 w 7472601"/>
              <a:gd name="connsiteY559" fmla="*/ 1352270 h 6858000"/>
              <a:gd name="connsiteX560" fmla="*/ 321570 w 7472601"/>
              <a:gd name="connsiteY560" fmla="*/ 1861610 h 6858000"/>
              <a:gd name="connsiteX561" fmla="*/ 294281 w 7472601"/>
              <a:gd name="connsiteY561" fmla="*/ 1440658 h 6858000"/>
              <a:gd name="connsiteX562" fmla="*/ 278707 w 7472601"/>
              <a:gd name="connsiteY562" fmla="*/ 1352270 h 6858000"/>
              <a:gd name="connsiteX563" fmla="*/ 1423821 w 7472601"/>
              <a:gd name="connsiteY563" fmla="*/ 1351958 h 6858000"/>
              <a:gd name="connsiteX564" fmla="*/ 1638521 w 7472601"/>
              <a:gd name="connsiteY564" fmla="*/ 1908470 h 6858000"/>
              <a:gd name="connsiteX565" fmla="*/ 1754199 w 7472601"/>
              <a:gd name="connsiteY565" fmla="*/ 2149284 h 6858000"/>
              <a:gd name="connsiteX566" fmla="*/ 1908359 w 7472601"/>
              <a:gd name="connsiteY566" fmla="*/ 2364988 h 6858000"/>
              <a:gd name="connsiteX567" fmla="*/ 1647661 w 7472601"/>
              <a:gd name="connsiteY567" fmla="*/ 1825945 h 6858000"/>
              <a:gd name="connsiteX568" fmla="*/ 1423821 w 7472601"/>
              <a:gd name="connsiteY568" fmla="*/ 1351958 h 6858000"/>
              <a:gd name="connsiteX569" fmla="*/ 1431890 w 7472601"/>
              <a:gd name="connsiteY569" fmla="*/ 1306475 h 6858000"/>
              <a:gd name="connsiteX570" fmla="*/ 1507597 w 7472601"/>
              <a:gd name="connsiteY570" fmla="*/ 1446132 h 6858000"/>
              <a:gd name="connsiteX571" fmla="*/ 1674586 w 7472601"/>
              <a:gd name="connsiteY571" fmla="*/ 1813832 h 6858000"/>
              <a:gd name="connsiteX572" fmla="*/ 1815950 w 7472601"/>
              <a:gd name="connsiteY572" fmla="*/ 2128564 h 6858000"/>
              <a:gd name="connsiteX573" fmla="*/ 1984242 w 7472601"/>
              <a:gd name="connsiteY573" fmla="*/ 2430829 h 6858000"/>
              <a:gd name="connsiteX574" fmla="*/ 2014023 w 7472601"/>
              <a:gd name="connsiteY574" fmla="*/ 2450995 h 6858000"/>
              <a:gd name="connsiteX575" fmla="*/ 1747337 w 7472601"/>
              <a:gd name="connsiteY575" fmla="*/ 1855264 h 6858000"/>
              <a:gd name="connsiteX576" fmla="*/ 1533749 w 7472601"/>
              <a:gd name="connsiteY576" fmla="*/ 1478656 h 6858000"/>
              <a:gd name="connsiteX577" fmla="*/ 1431890 w 7472601"/>
              <a:gd name="connsiteY577" fmla="*/ 1306475 h 6858000"/>
              <a:gd name="connsiteX578" fmla="*/ 5052692 w 7472601"/>
              <a:gd name="connsiteY578" fmla="*/ 1292994 h 6858000"/>
              <a:gd name="connsiteX579" fmla="*/ 5200661 w 7472601"/>
              <a:gd name="connsiteY579" fmla="*/ 1635186 h 6858000"/>
              <a:gd name="connsiteX580" fmla="*/ 5297138 w 7472601"/>
              <a:gd name="connsiteY580" fmla="*/ 1906351 h 6858000"/>
              <a:gd name="connsiteX581" fmla="*/ 5052692 w 7472601"/>
              <a:gd name="connsiteY581" fmla="*/ 1292994 h 6858000"/>
              <a:gd name="connsiteX582" fmla="*/ 5009948 w 7472601"/>
              <a:gd name="connsiteY582" fmla="*/ 1273619 h 6858000"/>
              <a:gd name="connsiteX583" fmla="*/ 5121777 w 7472601"/>
              <a:gd name="connsiteY583" fmla="*/ 1654213 h 6858000"/>
              <a:gd name="connsiteX584" fmla="*/ 5293545 w 7472601"/>
              <a:gd name="connsiteY584" fmla="*/ 2072247 h 6858000"/>
              <a:gd name="connsiteX585" fmla="*/ 5294042 w 7472601"/>
              <a:gd name="connsiteY585" fmla="*/ 2065019 h 6858000"/>
              <a:gd name="connsiteX586" fmla="*/ 5171936 w 7472601"/>
              <a:gd name="connsiteY586" fmla="*/ 1647613 h 6858000"/>
              <a:gd name="connsiteX587" fmla="*/ 5009948 w 7472601"/>
              <a:gd name="connsiteY587" fmla="*/ 1273619 h 6858000"/>
              <a:gd name="connsiteX588" fmla="*/ 655236 w 7472601"/>
              <a:gd name="connsiteY588" fmla="*/ 1268632 h 6858000"/>
              <a:gd name="connsiteX589" fmla="*/ 839521 w 7472601"/>
              <a:gd name="connsiteY589" fmla="*/ 1685315 h 6858000"/>
              <a:gd name="connsiteX590" fmla="*/ 1109416 w 7472601"/>
              <a:gd name="connsiteY590" fmla="*/ 2061663 h 6858000"/>
              <a:gd name="connsiteX591" fmla="*/ 1298300 w 7472601"/>
              <a:gd name="connsiteY591" fmla="*/ 2247742 h 6858000"/>
              <a:gd name="connsiteX592" fmla="*/ 1125871 w 7472601"/>
              <a:gd name="connsiteY592" fmla="*/ 1989513 h 6858000"/>
              <a:gd name="connsiteX593" fmla="*/ 981574 w 7472601"/>
              <a:gd name="connsiteY593" fmla="*/ 1783157 h 6858000"/>
              <a:gd name="connsiteX594" fmla="*/ 922198 w 7472601"/>
              <a:gd name="connsiteY594" fmla="*/ 1677437 h 6858000"/>
              <a:gd name="connsiteX595" fmla="*/ 869293 w 7472601"/>
              <a:gd name="connsiteY595" fmla="*/ 1583214 h 6858000"/>
              <a:gd name="connsiteX596" fmla="*/ 751431 w 7472601"/>
              <a:gd name="connsiteY596" fmla="*/ 1405731 h 6858000"/>
              <a:gd name="connsiteX597" fmla="*/ 655236 w 7472601"/>
              <a:gd name="connsiteY597" fmla="*/ 1268632 h 6858000"/>
              <a:gd name="connsiteX598" fmla="*/ 6516292 w 7472601"/>
              <a:gd name="connsiteY598" fmla="*/ 1263064 h 6858000"/>
              <a:gd name="connsiteX599" fmla="*/ 5736320 w 7472601"/>
              <a:gd name="connsiteY599" fmla="*/ 1501803 h 6858000"/>
              <a:gd name="connsiteX600" fmla="*/ 6516292 w 7472601"/>
              <a:gd name="connsiteY600" fmla="*/ 1263064 h 6858000"/>
              <a:gd name="connsiteX601" fmla="*/ 291466 w 7472601"/>
              <a:gd name="connsiteY601" fmla="*/ 1250369 h 6858000"/>
              <a:gd name="connsiteX602" fmla="*/ 323180 w 7472601"/>
              <a:gd name="connsiteY602" fmla="*/ 1435283 h 6858000"/>
              <a:gd name="connsiteX603" fmla="*/ 349381 w 7472601"/>
              <a:gd name="connsiteY603" fmla="*/ 1875041 h 6858000"/>
              <a:gd name="connsiteX604" fmla="*/ 374363 w 7472601"/>
              <a:gd name="connsiteY604" fmla="*/ 1506494 h 6858000"/>
              <a:gd name="connsiteX605" fmla="*/ 302168 w 7472601"/>
              <a:gd name="connsiteY605" fmla="*/ 1274495 h 6858000"/>
              <a:gd name="connsiteX606" fmla="*/ 291466 w 7472601"/>
              <a:gd name="connsiteY606" fmla="*/ 1250369 h 6858000"/>
              <a:gd name="connsiteX607" fmla="*/ 678222 w 7472601"/>
              <a:gd name="connsiteY607" fmla="*/ 1248670 h 6858000"/>
              <a:gd name="connsiteX608" fmla="*/ 775536 w 7472601"/>
              <a:gd name="connsiteY608" fmla="*/ 1388015 h 6858000"/>
              <a:gd name="connsiteX609" fmla="*/ 894529 w 7472601"/>
              <a:gd name="connsiteY609" fmla="*/ 1567739 h 6858000"/>
              <a:gd name="connsiteX610" fmla="*/ 948000 w 7472601"/>
              <a:gd name="connsiteY610" fmla="*/ 1663088 h 6858000"/>
              <a:gd name="connsiteX611" fmla="*/ 1006812 w 7472601"/>
              <a:gd name="connsiteY611" fmla="*/ 1767683 h 6858000"/>
              <a:gd name="connsiteX612" fmla="*/ 1149133 w 7472601"/>
              <a:gd name="connsiteY612" fmla="*/ 1971513 h 6858000"/>
              <a:gd name="connsiteX613" fmla="*/ 1333952 w 7472601"/>
              <a:gd name="connsiteY613" fmla="*/ 2251620 h 6858000"/>
              <a:gd name="connsiteX614" fmla="*/ 1337329 w 7472601"/>
              <a:gd name="connsiteY614" fmla="*/ 2258350 h 6858000"/>
              <a:gd name="connsiteX615" fmla="*/ 1014726 w 7472601"/>
              <a:gd name="connsiteY615" fmla="*/ 1615556 h 6858000"/>
              <a:gd name="connsiteX616" fmla="*/ 678222 w 7472601"/>
              <a:gd name="connsiteY616" fmla="*/ 1248670 h 6858000"/>
              <a:gd name="connsiteX617" fmla="*/ 6691602 w 7472601"/>
              <a:gd name="connsiteY617" fmla="*/ 1140573 h 6858000"/>
              <a:gd name="connsiteX618" fmla="*/ 6571100 w 7472601"/>
              <a:gd name="connsiteY618" fmla="*/ 1183662 h 6858000"/>
              <a:gd name="connsiteX619" fmla="*/ 6241687 w 7472601"/>
              <a:gd name="connsiteY619" fmla="*/ 1257600 h 6858000"/>
              <a:gd name="connsiteX620" fmla="*/ 5693009 w 7472601"/>
              <a:gd name="connsiteY620" fmla="*/ 1478256 h 6858000"/>
              <a:gd name="connsiteX621" fmla="*/ 6548420 w 7472601"/>
              <a:gd name="connsiteY621" fmla="*/ 1214599 h 6858000"/>
              <a:gd name="connsiteX622" fmla="*/ 6605473 w 7472601"/>
              <a:gd name="connsiteY622" fmla="*/ 1184686 h 6858000"/>
              <a:gd name="connsiteX623" fmla="*/ 6691602 w 7472601"/>
              <a:gd name="connsiteY623" fmla="*/ 1140573 h 6858000"/>
              <a:gd name="connsiteX624" fmla="*/ 4002475 w 7472601"/>
              <a:gd name="connsiteY624" fmla="*/ 1037802 h 6858000"/>
              <a:gd name="connsiteX625" fmla="*/ 4000324 w 7472601"/>
              <a:gd name="connsiteY625" fmla="*/ 1039362 h 6858000"/>
              <a:gd name="connsiteX626" fmla="*/ 4002862 w 7472601"/>
              <a:gd name="connsiteY626" fmla="*/ 1042866 h 6858000"/>
              <a:gd name="connsiteX627" fmla="*/ 4002475 w 7472601"/>
              <a:gd name="connsiteY627" fmla="*/ 1037802 h 6858000"/>
              <a:gd name="connsiteX628" fmla="*/ 506322 w 7472601"/>
              <a:gd name="connsiteY628" fmla="*/ 1020997 h 6858000"/>
              <a:gd name="connsiteX629" fmla="*/ 533068 w 7472601"/>
              <a:gd name="connsiteY629" fmla="*/ 1029409 h 6858000"/>
              <a:gd name="connsiteX630" fmla="*/ 1232525 w 7472601"/>
              <a:gd name="connsiteY630" fmla="*/ 1804675 h 6858000"/>
              <a:gd name="connsiteX631" fmla="*/ 1388858 w 7472601"/>
              <a:gd name="connsiteY631" fmla="*/ 2368011 h 6858000"/>
              <a:gd name="connsiteX632" fmla="*/ 1384098 w 7472601"/>
              <a:gd name="connsiteY632" fmla="*/ 2378125 h 6858000"/>
              <a:gd name="connsiteX633" fmla="*/ 1425393 w 7472601"/>
              <a:gd name="connsiteY633" fmla="*/ 2589124 h 6858000"/>
              <a:gd name="connsiteX634" fmla="*/ 1424001 w 7472601"/>
              <a:gd name="connsiteY634" fmla="*/ 2597541 h 6858000"/>
              <a:gd name="connsiteX635" fmla="*/ 2152729 w 7472601"/>
              <a:gd name="connsiteY635" fmla="*/ 2864487 h 6858000"/>
              <a:gd name="connsiteX636" fmla="*/ 2020609 w 7472601"/>
              <a:gd name="connsiteY636" fmla="*/ 2539671 h 6858000"/>
              <a:gd name="connsiteX637" fmla="*/ 2018920 w 7472601"/>
              <a:gd name="connsiteY637" fmla="*/ 2536309 h 6858000"/>
              <a:gd name="connsiteX638" fmla="*/ 1342441 w 7472601"/>
              <a:gd name="connsiteY638" fmla="*/ 1173017 h 6858000"/>
              <a:gd name="connsiteX639" fmla="*/ 1367925 w 7472601"/>
              <a:gd name="connsiteY639" fmla="*/ 1135648 h 6858000"/>
              <a:gd name="connsiteX640" fmla="*/ 1771401 w 7472601"/>
              <a:gd name="connsiteY640" fmla="*/ 1806673 h 6858000"/>
              <a:gd name="connsiteX641" fmla="*/ 1972385 w 7472601"/>
              <a:gd name="connsiteY641" fmla="*/ 2198735 h 6858000"/>
              <a:gd name="connsiteX642" fmla="*/ 2040892 w 7472601"/>
              <a:gd name="connsiteY642" fmla="*/ 2405205 h 6858000"/>
              <a:gd name="connsiteX643" fmla="*/ 2131689 w 7472601"/>
              <a:gd name="connsiteY643" fmla="*/ 1936926 h 6858000"/>
              <a:gd name="connsiteX644" fmla="*/ 2454820 w 7472601"/>
              <a:gd name="connsiteY644" fmla="*/ 1248808 h 6858000"/>
              <a:gd name="connsiteX645" fmla="*/ 2492512 w 7472601"/>
              <a:gd name="connsiteY645" fmla="*/ 1302920 h 6858000"/>
              <a:gd name="connsiteX646" fmla="*/ 2081216 w 7472601"/>
              <a:gd name="connsiteY646" fmla="*/ 2527513 h 6858000"/>
              <a:gd name="connsiteX647" fmla="*/ 2081211 w 7472601"/>
              <a:gd name="connsiteY647" fmla="*/ 2528916 h 6858000"/>
              <a:gd name="connsiteX648" fmla="*/ 2199067 w 7472601"/>
              <a:gd name="connsiteY648" fmla="*/ 2884061 h 6858000"/>
              <a:gd name="connsiteX649" fmla="*/ 3192586 w 7472601"/>
              <a:gd name="connsiteY649" fmla="*/ 3411496 h 6858000"/>
              <a:gd name="connsiteX650" fmla="*/ 3182620 w 7472601"/>
              <a:gd name="connsiteY650" fmla="*/ 3483279 h 6858000"/>
              <a:gd name="connsiteX651" fmla="*/ 2435119 w 7472601"/>
              <a:gd name="connsiteY651" fmla="*/ 3080173 h 6858000"/>
              <a:gd name="connsiteX652" fmla="*/ 2410152 w 7472601"/>
              <a:gd name="connsiteY652" fmla="*/ 3063751 h 6858000"/>
              <a:gd name="connsiteX653" fmla="*/ 2408099 w 7472601"/>
              <a:gd name="connsiteY653" fmla="*/ 3064403 h 6858000"/>
              <a:gd name="connsiteX654" fmla="*/ 2407218 w 7472601"/>
              <a:gd name="connsiteY654" fmla="*/ 3070324 h 6858000"/>
              <a:gd name="connsiteX655" fmla="*/ 2380138 w 7472601"/>
              <a:gd name="connsiteY655" fmla="*/ 3099341 h 6858000"/>
              <a:gd name="connsiteX656" fmla="*/ 1765923 w 7472601"/>
              <a:gd name="connsiteY656" fmla="*/ 3581043 h 6858000"/>
              <a:gd name="connsiteX657" fmla="*/ 1702258 w 7472601"/>
              <a:gd name="connsiteY657" fmla="*/ 3612286 h 6858000"/>
              <a:gd name="connsiteX658" fmla="*/ 1538370 w 7472601"/>
              <a:gd name="connsiteY658" fmla="*/ 3811804 h 6858000"/>
              <a:gd name="connsiteX659" fmla="*/ 542867 w 7472601"/>
              <a:gd name="connsiteY659" fmla="*/ 4944092 h 6858000"/>
              <a:gd name="connsiteX660" fmla="*/ 515800 w 7472601"/>
              <a:gd name="connsiteY660" fmla="*/ 4862180 h 6858000"/>
              <a:gd name="connsiteX661" fmla="*/ 909145 w 7472601"/>
              <a:gd name="connsiteY661" fmla="*/ 4199225 h 6858000"/>
              <a:gd name="connsiteX662" fmla="*/ 1214067 w 7472601"/>
              <a:gd name="connsiteY662" fmla="*/ 3908561 h 6858000"/>
              <a:gd name="connsiteX663" fmla="*/ 640967 w 7472601"/>
              <a:gd name="connsiteY663" fmla="*/ 4105601 h 6858000"/>
              <a:gd name="connsiteX664" fmla="*/ 112563 w 7472601"/>
              <a:gd name="connsiteY664" fmla="*/ 4396952 h 6858000"/>
              <a:gd name="connsiteX665" fmla="*/ 0 w 7472601"/>
              <a:gd name="connsiteY665" fmla="*/ 4466006 h 6858000"/>
              <a:gd name="connsiteX666" fmla="*/ 0 w 7472601"/>
              <a:gd name="connsiteY666" fmla="*/ 4233763 h 6858000"/>
              <a:gd name="connsiteX667" fmla="*/ 36881 w 7472601"/>
              <a:gd name="connsiteY667" fmla="*/ 4200118 h 6858000"/>
              <a:gd name="connsiteX668" fmla="*/ 910534 w 7472601"/>
              <a:gd name="connsiteY668" fmla="*/ 3629753 h 6858000"/>
              <a:gd name="connsiteX669" fmla="*/ 1578717 w 7472601"/>
              <a:gd name="connsiteY669" fmla="*/ 3575982 h 6858000"/>
              <a:gd name="connsiteX670" fmla="*/ 2338780 w 7472601"/>
              <a:gd name="connsiteY670" fmla="*/ 3033725 h 6858000"/>
              <a:gd name="connsiteX671" fmla="*/ 1807991 w 7472601"/>
              <a:gd name="connsiteY671" fmla="*/ 2807184 h 6858000"/>
              <a:gd name="connsiteX672" fmla="*/ 1416358 w 7472601"/>
              <a:gd name="connsiteY672" fmla="*/ 3112571 h 6858000"/>
              <a:gd name="connsiteX673" fmla="*/ 939066 w 7472601"/>
              <a:gd name="connsiteY673" fmla="*/ 3378798 h 6858000"/>
              <a:gd name="connsiteX674" fmla="*/ 115099 w 7472601"/>
              <a:gd name="connsiteY674" fmla="*/ 3607650 h 6858000"/>
              <a:gd name="connsiteX675" fmla="*/ 97284 w 7472601"/>
              <a:gd name="connsiteY675" fmla="*/ 3520393 h 6858000"/>
              <a:gd name="connsiteX676" fmla="*/ 922050 w 7472601"/>
              <a:gd name="connsiteY676" fmla="*/ 3074867 h 6858000"/>
              <a:gd name="connsiteX677" fmla="*/ 1405265 w 7472601"/>
              <a:gd name="connsiteY677" fmla="*/ 3016319 h 6858000"/>
              <a:gd name="connsiteX678" fmla="*/ 1407512 w 7472601"/>
              <a:gd name="connsiteY678" fmla="*/ 3018001 h 6858000"/>
              <a:gd name="connsiteX679" fmla="*/ 1726266 w 7472601"/>
              <a:gd name="connsiteY679" fmla="*/ 2777274 h 6858000"/>
              <a:gd name="connsiteX680" fmla="*/ 625390 w 7472601"/>
              <a:gd name="connsiteY680" fmla="*/ 2514541 h 6858000"/>
              <a:gd name="connsiteX681" fmla="*/ 619799 w 7472601"/>
              <a:gd name="connsiteY681" fmla="*/ 2527180 h 6858000"/>
              <a:gd name="connsiteX682" fmla="*/ 310030 w 7472601"/>
              <a:gd name="connsiteY682" fmla="*/ 2771818 h 6858000"/>
              <a:gd name="connsiteX683" fmla="*/ 173877 w 7472601"/>
              <a:gd name="connsiteY683" fmla="*/ 2937056 h 6858000"/>
              <a:gd name="connsiteX684" fmla="*/ 77889 w 7472601"/>
              <a:gd name="connsiteY684" fmla="*/ 3138440 h 6858000"/>
              <a:gd name="connsiteX685" fmla="*/ 0 w 7472601"/>
              <a:gd name="connsiteY685" fmla="*/ 3271395 h 6858000"/>
              <a:gd name="connsiteX686" fmla="*/ 0 w 7472601"/>
              <a:gd name="connsiteY686" fmla="*/ 3153002 h 6858000"/>
              <a:gd name="connsiteX687" fmla="*/ 2386 w 7472601"/>
              <a:gd name="connsiteY687" fmla="*/ 3149203 h 6858000"/>
              <a:gd name="connsiteX688" fmla="*/ 89753 w 7472601"/>
              <a:gd name="connsiteY688" fmla="*/ 2987702 h 6858000"/>
              <a:gd name="connsiteX689" fmla="*/ 76869 w 7472601"/>
              <a:gd name="connsiteY689" fmla="*/ 3005404 h 6858000"/>
              <a:gd name="connsiteX690" fmla="*/ 32049 w 7472601"/>
              <a:gd name="connsiteY690" fmla="*/ 3065814 h 6858000"/>
              <a:gd name="connsiteX691" fmla="*/ 0 w 7472601"/>
              <a:gd name="connsiteY691" fmla="*/ 3108744 h 6858000"/>
              <a:gd name="connsiteX692" fmla="*/ 0 w 7472601"/>
              <a:gd name="connsiteY692" fmla="*/ 3058059 h 6858000"/>
              <a:gd name="connsiteX693" fmla="*/ 7610 w 7472601"/>
              <a:gd name="connsiteY693" fmla="*/ 3047889 h 6858000"/>
              <a:gd name="connsiteX694" fmla="*/ 52419 w 7472601"/>
              <a:gd name="connsiteY694" fmla="*/ 2987479 h 6858000"/>
              <a:gd name="connsiteX695" fmla="*/ 59142 w 7472601"/>
              <a:gd name="connsiteY695" fmla="*/ 2978488 h 6858000"/>
              <a:gd name="connsiteX696" fmla="*/ 0 w 7472601"/>
              <a:gd name="connsiteY696" fmla="*/ 3015334 h 6858000"/>
              <a:gd name="connsiteX697" fmla="*/ 0 w 7472601"/>
              <a:gd name="connsiteY697" fmla="*/ 2914286 h 6858000"/>
              <a:gd name="connsiteX698" fmla="*/ 36383 w 7472601"/>
              <a:gd name="connsiteY698" fmla="*/ 2901128 h 6858000"/>
              <a:gd name="connsiteX699" fmla="*/ 156329 w 7472601"/>
              <a:gd name="connsiteY699" fmla="*/ 2840533 h 6858000"/>
              <a:gd name="connsiteX700" fmla="*/ 358355 w 7472601"/>
              <a:gd name="connsiteY700" fmla="*/ 2620471 h 6858000"/>
              <a:gd name="connsiteX701" fmla="*/ 510577 w 7472601"/>
              <a:gd name="connsiteY701" fmla="*/ 2501244 h 6858000"/>
              <a:gd name="connsiteX702" fmla="*/ 211967 w 7472601"/>
              <a:gd name="connsiteY702" fmla="*/ 2479171 h 6858000"/>
              <a:gd name="connsiteX703" fmla="*/ 0 w 7472601"/>
              <a:gd name="connsiteY703" fmla="*/ 2476398 h 6858000"/>
              <a:gd name="connsiteX704" fmla="*/ 0 w 7472601"/>
              <a:gd name="connsiteY704" fmla="*/ 2389189 h 6858000"/>
              <a:gd name="connsiteX705" fmla="*/ 103062 w 7472601"/>
              <a:gd name="connsiteY705" fmla="*/ 2389518 h 6858000"/>
              <a:gd name="connsiteX706" fmla="*/ 510734 w 7472601"/>
              <a:gd name="connsiteY706" fmla="*/ 2416201 h 6858000"/>
              <a:gd name="connsiteX707" fmla="*/ 279257 w 7472601"/>
              <a:gd name="connsiteY707" fmla="*/ 2092102 h 6858000"/>
              <a:gd name="connsiteX708" fmla="*/ 65265 w 7472601"/>
              <a:gd name="connsiteY708" fmla="*/ 2006049 h 6858000"/>
              <a:gd name="connsiteX709" fmla="*/ 0 w 7472601"/>
              <a:gd name="connsiteY709" fmla="*/ 1982532 h 6858000"/>
              <a:gd name="connsiteX710" fmla="*/ 0 w 7472601"/>
              <a:gd name="connsiteY710" fmla="*/ 1912789 h 6858000"/>
              <a:gd name="connsiteX711" fmla="*/ 97460 w 7472601"/>
              <a:gd name="connsiteY711" fmla="*/ 1953725 h 6858000"/>
              <a:gd name="connsiteX712" fmla="*/ 221272 w 7472601"/>
              <a:gd name="connsiteY712" fmla="*/ 1980766 h 6858000"/>
              <a:gd name="connsiteX713" fmla="*/ 116765 w 7472601"/>
              <a:gd name="connsiteY713" fmla="*/ 1911033 h 6858000"/>
              <a:gd name="connsiteX714" fmla="*/ 16405 w 7472601"/>
              <a:gd name="connsiteY714" fmla="*/ 1803412 h 6858000"/>
              <a:gd name="connsiteX715" fmla="*/ 0 w 7472601"/>
              <a:gd name="connsiteY715" fmla="*/ 1784777 h 6858000"/>
              <a:gd name="connsiteX716" fmla="*/ 0 w 7472601"/>
              <a:gd name="connsiteY716" fmla="*/ 1740082 h 6858000"/>
              <a:gd name="connsiteX717" fmla="*/ 39394 w 7472601"/>
              <a:gd name="connsiteY717" fmla="*/ 1784856 h 6858000"/>
              <a:gd name="connsiteX718" fmla="*/ 135813 w 7472601"/>
              <a:gd name="connsiteY718" fmla="*/ 1888838 h 6858000"/>
              <a:gd name="connsiteX719" fmla="*/ 242575 w 7472601"/>
              <a:gd name="connsiteY719" fmla="*/ 1958841 h 6858000"/>
              <a:gd name="connsiteX720" fmla="*/ 82197 w 7472601"/>
              <a:gd name="connsiteY720" fmla="*/ 1754826 h 6858000"/>
              <a:gd name="connsiteX721" fmla="*/ 0 w 7472601"/>
              <a:gd name="connsiteY721" fmla="*/ 1679650 h 6858000"/>
              <a:gd name="connsiteX722" fmla="*/ 0 w 7472601"/>
              <a:gd name="connsiteY722" fmla="*/ 1602463 h 6858000"/>
              <a:gd name="connsiteX723" fmla="*/ 84689 w 7472601"/>
              <a:gd name="connsiteY723" fmla="*/ 1677442 h 6858000"/>
              <a:gd name="connsiteX724" fmla="*/ 298437 w 7472601"/>
              <a:gd name="connsiteY724" fmla="*/ 1968019 h 6858000"/>
              <a:gd name="connsiteX725" fmla="*/ 227269 w 7472601"/>
              <a:gd name="connsiteY725" fmla="*/ 1114064 h 6858000"/>
              <a:gd name="connsiteX726" fmla="*/ 248003 w 7472601"/>
              <a:gd name="connsiteY726" fmla="*/ 1089613 h 6858000"/>
              <a:gd name="connsiteX727" fmla="*/ 427020 w 7472601"/>
              <a:gd name="connsiteY727" fmla="*/ 1619803 h 6858000"/>
              <a:gd name="connsiteX728" fmla="*/ 340345 w 7472601"/>
              <a:gd name="connsiteY728" fmla="*/ 2027739 h 6858000"/>
              <a:gd name="connsiteX729" fmla="*/ 360865 w 7472601"/>
              <a:gd name="connsiteY729" fmla="*/ 2044827 h 6858000"/>
              <a:gd name="connsiteX730" fmla="*/ 560414 w 7472601"/>
              <a:gd name="connsiteY730" fmla="*/ 2421457 h 6858000"/>
              <a:gd name="connsiteX731" fmla="*/ 1359703 w 7472601"/>
              <a:gd name="connsiteY731" fmla="*/ 2578554 h 6858000"/>
              <a:gd name="connsiteX732" fmla="*/ 1359422 w 7472601"/>
              <a:gd name="connsiteY732" fmla="*/ 2577994 h 6858000"/>
              <a:gd name="connsiteX733" fmla="*/ 828701 w 7472601"/>
              <a:gd name="connsiteY733" fmla="*/ 1839520 h 6858000"/>
              <a:gd name="connsiteX734" fmla="*/ 494427 w 7472601"/>
              <a:gd name="connsiteY734" fmla="*/ 1092333 h 6858000"/>
              <a:gd name="connsiteX735" fmla="*/ 506322 w 7472601"/>
              <a:gd name="connsiteY735" fmla="*/ 1020997 h 6858000"/>
              <a:gd name="connsiteX736" fmla="*/ 4570198 w 7472601"/>
              <a:gd name="connsiteY736" fmla="*/ 978081 h 6858000"/>
              <a:gd name="connsiteX737" fmla="*/ 4523691 w 7472601"/>
              <a:gd name="connsiteY737" fmla="*/ 1127776 h 6858000"/>
              <a:gd name="connsiteX738" fmla="*/ 4509875 w 7472601"/>
              <a:gd name="connsiteY738" fmla="*/ 1167552 h 6858000"/>
              <a:gd name="connsiteX739" fmla="*/ 4478168 w 7472601"/>
              <a:gd name="connsiteY739" fmla="*/ 1260735 h 6858000"/>
              <a:gd name="connsiteX740" fmla="*/ 4409309 w 7472601"/>
              <a:gd name="connsiteY740" fmla="*/ 1666996 h 6858000"/>
              <a:gd name="connsiteX741" fmla="*/ 4370031 w 7472601"/>
              <a:gd name="connsiteY741" fmla="*/ 1955666 h 6858000"/>
              <a:gd name="connsiteX742" fmla="*/ 4570198 w 7472601"/>
              <a:gd name="connsiteY742" fmla="*/ 978081 h 6858000"/>
              <a:gd name="connsiteX743" fmla="*/ 4557898 w 7472601"/>
              <a:gd name="connsiteY743" fmla="*/ 900011 h 6858000"/>
              <a:gd name="connsiteX744" fmla="*/ 4344840 w 7472601"/>
              <a:gd name="connsiteY744" fmla="*/ 1922038 h 6858000"/>
              <a:gd name="connsiteX745" fmla="*/ 4378710 w 7472601"/>
              <a:gd name="connsiteY745" fmla="*/ 1665516 h 6858000"/>
              <a:gd name="connsiteX746" fmla="*/ 4448798 w 7472601"/>
              <a:gd name="connsiteY746" fmla="*/ 1253024 h 6858000"/>
              <a:gd name="connsiteX747" fmla="*/ 4480315 w 7472601"/>
              <a:gd name="connsiteY747" fmla="*/ 1158454 h 6858000"/>
              <a:gd name="connsiteX748" fmla="*/ 4494133 w 7472601"/>
              <a:gd name="connsiteY748" fmla="*/ 1118676 h 6858000"/>
              <a:gd name="connsiteX749" fmla="*/ 4557898 w 7472601"/>
              <a:gd name="connsiteY749" fmla="*/ 900011 h 6858000"/>
              <a:gd name="connsiteX750" fmla="*/ 5870151 w 7472601"/>
              <a:gd name="connsiteY750" fmla="*/ 898890 h 6858000"/>
              <a:gd name="connsiteX751" fmla="*/ 5861335 w 7472601"/>
              <a:gd name="connsiteY751" fmla="*/ 899177 h 6858000"/>
              <a:gd name="connsiteX752" fmla="*/ 5843702 w 7472601"/>
              <a:gd name="connsiteY752" fmla="*/ 899748 h 6858000"/>
              <a:gd name="connsiteX753" fmla="*/ 5651107 w 7472601"/>
              <a:gd name="connsiteY753" fmla="*/ 920306 h 6858000"/>
              <a:gd name="connsiteX754" fmla="*/ 5459407 w 7472601"/>
              <a:gd name="connsiteY754" fmla="*/ 940975 h 6858000"/>
              <a:gd name="connsiteX755" fmla="*/ 5374846 w 7472601"/>
              <a:gd name="connsiteY755" fmla="*/ 941988 h 6858000"/>
              <a:gd name="connsiteX756" fmla="*/ 5256105 w 7472601"/>
              <a:gd name="connsiteY756" fmla="*/ 945632 h 6858000"/>
              <a:gd name="connsiteX757" fmla="*/ 5107071 w 7472601"/>
              <a:gd name="connsiteY757" fmla="*/ 969720 h 6858000"/>
              <a:gd name="connsiteX758" fmla="*/ 4998681 w 7472601"/>
              <a:gd name="connsiteY758" fmla="*/ 988771 h 6858000"/>
              <a:gd name="connsiteX759" fmla="*/ 5870151 w 7472601"/>
              <a:gd name="connsiteY759" fmla="*/ 898890 h 6858000"/>
              <a:gd name="connsiteX760" fmla="*/ 5504425 w 7472601"/>
              <a:gd name="connsiteY760" fmla="*/ 848067 h 6858000"/>
              <a:gd name="connsiteX761" fmla="*/ 4968849 w 7472601"/>
              <a:gd name="connsiteY761" fmla="*/ 962318 h 6858000"/>
              <a:gd name="connsiteX762" fmla="*/ 5104039 w 7472601"/>
              <a:gd name="connsiteY762" fmla="*/ 940634 h 6858000"/>
              <a:gd name="connsiteX763" fmla="*/ 5256311 w 7472601"/>
              <a:gd name="connsiteY763" fmla="*/ 916490 h 6858000"/>
              <a:gd name="connsiteX764" fmla="*/ 5377381 w 7472601"/>
              <a:gd name="connsiteY764" fmla="*/ 912671 h 6858000"/>
              <a:gd name="connsiteX765" fmla="*/ 5460148 w 7472601"/>
              <a:gd name="connsiteY765" fmla="*/ 911442 h 6858000"/>
              <a:gd name="connsiteX766" fmla="*/ 5648971 w 7472601"/>
              <a:gd name="connsiteY766" fmla="*/ 891331 h 6858000"/>
              <a:gd name="connsiteX767" fmla="*/ 5844807 w 7472601"/>
              <a:gd name="connsiteY767" fmla="*/ 870718 h 6858000"/>
              <a:gd name="connsiteX768" fmla="*/ 5862975 w 7472601"/>
              <a:gd name="connsiteY768" fmla="*/ 869756 h 6858000"/>
              <a:gd name="connsiteX769" fmla="*/ 5920887 w 7472601"/>
              <a:gd name="connsiteY769" fmla="*/ 865929 h 6858000"/>
              <a:gd name="connsiteX770" fmla="*/ 5504425 w 7472601"/>
              <a:gd name="connsiteY770" fmla="*/ 848067 h 6858000"/>
              <a:gd name="connsiteX771" fmla="*/ 3607114 w 7472601"/>
              <a:gd name="connsiteY771" fmla="*/ 467441 h 6858000"/>
              <a:gd name="connsiteX772" fmla="*/ 3296242 w 7472601"/>
              <a:gd name="connsiteY772" fmla="*/ 807991 h 6858000"/>
              <a:gd name="connsiteX773" fmla="*/ 3174674 w 7472601"/>
              <a:gd name="connsiteY773" fmla="*/ 919759 h 6858000"/>
              <a:gd name="connsiteX774" fmla="*/ 3042978 w 7472601"/>
              <a:gd name="connsiteY774" fmla="*/ 1054894 h 6858000"/>
              <a:gd name="connsiteX775" fmla="*/ 2968914 w 7472601"/>
              <a:gd name="connsiteY775" fmla="*/ 1133756 h 6858000"/>
              <a:gd name="connsiteX776" fmla="*/ 3103823 w 7472601"/>
              <a:gd name="connsiteY776" fmla="*/ 1026814 h 6858000"/>
              <a:gd name="connsiteX777" fmla="*/ 3607114 w 7472601"/>
              <a:gd name="connsiteY777" fmla="*/ 467441 h 6858000"/>
              <a:gd name="connsiteX778" fmla="*/ 3744487 w 7472601"/>
              <a:gd name="connsiteY778" fmla="*/ 383136 h 6858000"/>
              <a:gd name="connsiteX779" fmla="*/ 3970213 w 7472601"/>
              <a:gd name="connsiteY779" fmla="*/ 995559 h 6858000"/>
              <a:gd name="connsiteX780" fmla="*/ 3744487 w 7472601"/>
              <a:gd name="connsiteY780" fmla="*/ 383136 h 6858000"/>
              <a:gd name="connsiteX781" fmla="*/ 3624562 w 7472601"/>
              <a:gd name="connsiteY781" fmla="*/ 367041 h 6858000"/>
              <a:gd name="connsiteX782" fmla="*/ 3489712 w 7472601"/>
              <a:gd name="connsiteY782" fmla="*/ 485386 h 6858000"/>
              <a:gd name="connsiteX783" fmla="*/ 3182994 w 7472601"/>
              <a:gd name="connsiteY783" fmla="*/ 828265 h 6858000"/>
              <a:gd name="connsiteX784" fmla="*/ 2892114 w 7472601"/>
              <a:gd name="connsiteY784" fmla="*/ 1172635 h 6858000"/>
              <a:gd name="connsiteX785" fmla="*/ 3021459 w 7472601"/>
              <a:gd name="connsiteY785" fmla="*/ 1035385 h 6858000"/>
              <a:gd name="connsiteX786" fmla="*/ 3153873 w 7472601"/>
              <a:gd name="connsiteY786" fmla="*/ 898971 h 6858000"/>
              <a:gd name="connsiteX787" fmla="*/ 3276511 w 7472601"/>
              <a:gd name="connsiteY787" fmla="*/ 786423 h 6858000"/>
              <a:gd name="connsiteX788" fmla="*/ 3584154 w 7472601"/>
              <a:gd name="connsiteY788" fmla="*/ 448218 h 6858000"/>
              <a:gd name="connsiteX789" fmla="*/ 3624562 w 7472601"/>
              <a:gd name="connsiteY789" fmla="*/ 367041 h 6858000"/>
              <a:gd name="connsiteX790" fmla="*/ 3766672 w 7472601"/>
              <a:gd name="connsiteY790" fmla="*/ 359429 h 6858000"/>
              <a:gd name="connsiteX791" fmla="*/ 3996338 w 7472601"/>
              <a:gd name="connsiteY791" fmla="*/ 968237 h 6858000"/>
              <a:gd name="connsiteX792" fmla="*/ 3766672 w 7472601"/>
              <a:gd name="connsiteY792" fmla="*/ 359429 h 6858000"/>
              <a:gd name="connsiteX793" fmla="*/ 5805386 w 7472601"/>
              <a:gd name="connsiteY793" fmla="*/ 239240 h 6858000"/>
              <a:gd name="connsiteX794" fmla="*/ 5736947 w 7472601"/>
              <a:gd name="connsiteY794" fmla="*/ 261367 h 6858000"/>
              <a:gd name="connsiteX795" fmla="*/ 5427012 w 7472601"/>
              <a:gd name="connsiteY795" fmla="*/ 311272 h 6858000"/>
              <a:gd name="connsiteX796" fmla="*/ 5147818 w 7472601"/>
              <a:gd name="connsiteY796" fmla="*/ 322112 h 6858000"/>
              <a:gd name="connsiteX797" fmla="*/ 5060854 w 7472601"/>
              <a:gd name="connsiteY797" fmla="*/ 311882 h 6858000"/>
              <a:gd name="connsiteX798" fmla="*/ 4945989 w 7472601"/>
              <a:gd name="connsiteY798" fmla="*/ 300516 h 6858000"/>
              <a:gd name="connsiteX799" fmla="*/ 5410479 w 7472601"/>
              <a:gd name="connsiteY799" fmla="*/ 348434 h 6858000"/>
              <a:gd name="connsiteX800" fmla="*/ 5805386 w 7472601"/>
              <a:gd name="connsiteY800" fmla="*/ 239240 h 6858000"/>
              <a:gd name="connsiteX801" fmla="*/ 5905192 w 7472601"/>
              <a:gd name="connsiteY801" fmla="*/ 163079 h 6858000"/>
              <a:gd name="connsiteX802" fmla="*/ 5865655 w 7472601"/>
              <a:gd name="connsiteY802" fmla="*/ 171901 h 6858000"/>
              <a:gd name="connsiteX803" fmla="*/ 5259740 w 7472601"/>
              <a:gd name="connsiteY803" fmla="*/ 257013 h 6858000"/>
              <a:gd name="connsiteX804" fmla="*/ 5208466 w 7472601"/>
              <a:gd name="connsiteY804" fmla="*/ 257550 h 6858000"/>
              <a:gd name="connsiteX805" fmla="*/ 4980204 w 7472601"/>
              <a:gd name="connsiteY805" fmla="*/ 271903 h 6858000"/>
              <a:gd name="connsiteX806" fmla="*/ 5068068 w 7472601"/>
              <a:gd name="connsiteY806" fmla="*/ 282244 h 6858000"/>
              <a:gd name="connsiteX807" fmla="*/ 5153231 w 7472601"/>
              <a:gd name="connsiteY807" fmla="*/ 292240 h 6858000"/>
              <a:gd name="connsiteX808" fmla="*/ 5426491 w 7472601"/>
              <a:gd name="connsiteY808" fmla="*/ 281128 h 6858000"/>
              <a:gd name="connsiteX809" fmla="*/ 5731212 w 7472601"/>
              <a:gd name="connsiteY809" fmla="*/ 231951 h 6858000"/>
              <a:gd name="connsiteX810" fmla="*/ 5905192 w 7472601"/>
              <a:gd name="connsiteY810" fmla="*/ 163079 h 6858000"/>
              <a:gd name="connsiteX811" fmla="*/ 5944437 w 7472601"/>
              <a:gd name="connsiteY811" fmla="*/ 113829 h 6858000"/>
              <a:gd name="connsiteX812" fmla="*/ 5825032 w 7472601"/>
              <a:gd name="connsiteY812" fmla="*/ 146405 h 6858000"/>
              <a:gd name="connsiteX813" fmla="*/ 4955599 w 7472601"/>
              <a:gd name="connsiteY813" fmla="*/ 247008 h 6858000"/>
              <a:gd name="connsiteX814" fmla="*/ 5210104 w 7472601"/>
              <a:gd name="connsiteY814" fmla="*/ 228123 h 6858000"/>
              <a:gd name="connsiteX815" fmla="*/ 5261015 w 7472601"/>
              <a:gd name="connsiteY815" fmla="*/ 227087 h 6858000"/>
              <a:gd name="connsiteX816" fmla="*/ 5861181 w 7472601"/>
              <a:gd name="connsiteY816" fmla="*/ 143093 h 6858000"/>
              <a:gd name="connsiteX817" fmla="*/ 5961252 w 7472601"/>
              <a:gd name="connsiteY817" fmla="*/ 114820 h 6858000"/>
              <a:gd name="connsiteX818" fmla="*/ 5944437 w 7472601"/>
              <a:gd name="connsiteY818" fmla="*/ 113829 h 6858000"/>
              <a:gd name="connsiteX819" fmla="*/ 3882765 w 7472601"/>
              <a:gd name="connsiteY819" fmla="*/ 0 h 6858000"/>
              <a:gd name="connsiteX820" fmla="*/ 3995099 w 7472601"/>
              <a:gd name="connsiteY820" fmla="*/ 0 h 6858000"/>
              <a:gd name="connsiteX821" fmla="*/ 4163818 w 7472601"/>
              <a:gd name="connsiteY821" fmla="*/ 234104 h 6858000"/>
              <a:gd name="connsiteX822" fmla="*/ 4172099 w 7472601"/>
              <a:gd name="connsiteY822" fmla="*/ 234207 h 6858000"/>
              <a:gd name="connsiteX823" fmla="*/ 4784282 w 7472601"/>
              <a:gd name="connsiteY823" fmla="*/ 276561 h 6858000"/>
              <a:gd name="connsiteX824" fmla="*/ 4801687 w 7472601"/>
              <a:gd name="connsiteY824" fmla="*/ 267764 h 6858000"/>
              <a:gd name="connsiteX825" fmla="*/ 6082788 w 7472601"/>
              <a:gd name="connsiteY825" fmla="*/ 64119 h 6858000"/>
              <a:gd name="connsiteX826" fmla="*/ 6099442 w 7472601"/>
              <a:gd name="connsiteY826" fmla="*/ 82568 h 6858000"/>
              <a:gd name="connsiteX827" fmla="*/ 4804137 w 7472601"/>
              <a:gd name="connsiteY827" fmla="*/ 320931 h 6858000"/>
              <a:gd name="connsiteX828" fmla="*/ 4227047 w 7472601"/>
              <a:gd name="connsiteY828" fmla="*/ 313415 h 6858000"/>
              <a:gd name="connsiteX829" fmla="*/ 4346041 w 7472601"/>
              <a:gd name="connsiteY829" fmla="*/ 456086 h 6858000"/>
              <a:gd name="connsiteX830" fmla="*/ 4870967 w 7472601"/>
              <a:gd name="connsiteY830" fmla="*/ 963061 h 6858000"/>
              <a:gd name="connsiteX831" fmla="*/ 4889647 w 7472601"/>
              <a:gd name="connsiteY831" fmla="*/ 957147 h 6858000"/>
              <a:gd name="connsiteX832" fmla="*/ 5422504 w 7472601"/>
              <a:gd name="connsiteY832" fmla="*/ 805191 h 6858000"/>
              <a:gd name="connsiteX833" fmla="*/ 6087656 w 7472601"/>
              <a:gd name="connsiteY833" fmla="*/ 826703 h 6858000"/>
              <a:gd name="connsiteX834" fmla="*/ 6058717 w 7472601"/>
              <a:gd name="connsiteY834" fmla="*/ 865992 h 6858000"/>
              <a:gd name="connsiteX835" fmla="*/ 4974153 w 7472601"/>
              <a:gd name="connsiteY835" fmla="*/ 1045456 h 6858000"/>
              <a:gd name="connsiteX836" fmla="*/ 5627835 w 7472601"/>
              <a:gd name="connsiteY836" fmla="*/ 1472077 h 6858000"/>
              <a:gd name="connsiteX837" fmla="*/ 5629817 w 7472601"/>
              <a:gd name="connsiteY837" fmla="*/ 1471412 h 6858000"/>
              <a:gd name="connsiteX838" fmla="*/ 5634124 w 7472601"/>
              <a:gd name="connsiteY838" fmla="*/ 1470572 h 6858000"/>
              <a:gd name="connsiteX839" fmla="*/ 5755832 w 7472601"/>
              <a:gd name="connsiteY839" fmla="*/ 1383886 h 6858000"/>
              <a:gd name="connsiteX840" fmla="*/ 6014186 w 7472601"/>
              <a:gd name="connsiteY840" fmla="*/ 1279799 h 6858000"/>
              <a:gd name="connsiteX841" fmla="*/ 6901619 w 7472601"/>
              <a:gd name="connsiteY841" fmla="*/ 1047874 h 6858000"/>
              <a:gd name="connsiteX842" fmla="*/ 6931566 w 7472601"/>
              <a:gd name="connsiteY842" fmla="*/ 1062034 h 6858000"/>
              <a:gd name="connsiteX843" fmla="*/ 5790982 w 7472601"/>
              <a:gd name="connsiteY843" fmla="*/ 1561380 h 6858000"/>
              <a:gd name="connsiteX844" fmla="*/ 6188971 w 7472601"/>
              <a:gd name="connsiteY844" fmla="*/ 1755168 h 6858000"/>
              <a:gd name="connsiteX845" fmla="*/ 6202446 w 7472601"/>
              <a:gd name="connsiteY845" fmla="*/ 1752268 h 6858000"/>
              <a:gd name="connsiteX846" fmla="*/ 7179560 w 7472601"/>
              <a:gd name="connsiteY846" fmla="*/ 1467551 h 6858000"/>
              <a:gd name="connsiteX847" fmla="*/ 7158730 w 7472601"/>
              <a:gd name="connsiteY847" fmla="*/ 1507835 h 6858000"/>
              <a:gd name="connsiteX848" fmla="*/ 6326959 w 7472601"/>
              <a:gd name="connsiteY848" fmla="*/ 1817686 h 6858000"/>
              <a:gd name="connsiteX849" fmla="*/ 6537433 w 7472601"/>
              <a:gd name="connsiteY849" fmla="*/ 1907790 h 6858000"/>
              <a:gd name="connsiteX850" fmla="*/ 6550221 w 7472601"/>
              <a:gd name="connsiteY850" fmla="*/ 1910729 h 6858000"/>
              <a:gd name="connsiteX851" fmla="*/ 6964438 w 7472601"/>
              <a:gd name="connsiteY851" fmla="*/ 2209505 h 6858000"/>
              <a:gd name="connsiteX852" fmla="*/ 7367862 w 7472601"/>
              <a:gd name="connsiteY852" fmla="*/ 2806833 h 6858000"/>
              <a:gd name="connsiteX853" fmla="*/ 7364329 w 7472601"/>
              <a:gd name="connsiteY853" fmla="*/ 2826907 h 6858000"/>
              <a:gd name="connsiteX854" fmla="*/ 7290545 w 7472601"/>
              <a:gd name="connsiteY854" fmla="*/ 2850663 h 6858000"/>
              <a:gd name="connsiteX855" fmla="*/ 6472036 w 7472601"/>
              <a:gd name="connsiteY855" fmla="*/ 1959003 h 6858000"/>
              <a:gd name="connsiteX856" fmla="*/ 5792897 w 7472601"/>
              <a:gd name="connsiteY856" fmla="*/ 1647747 h 6858000"/>
              <a:gd name="connsiteX857" fmla="*/ 5842751 w 7472601"/>
              <a:gd name="connsiteY857" fmla="*/ 1816112 h 6858000"/>
              <a:gd name="connsiteX858" fmla="*/ 5847424 w 7472601"/>
              <a:gd name="connsiteY858" fmla="*/ 1815776 h 6858000"/>
              <a:gd name="connsiteX859" fmla="*/ 6399821 w 7472601"/>
              <a:gd name="connsiteY859" fmla="*/ 2344799 h 6858000"/>
              <a:gd name="connsiteX860" fmla="*/ 6323232 w 7472601"/>
              <a:gd name="connsiteY860" fmla="*/ 2389634 h 6858000"/>
              <a:gd name="connsiteX861" fmla="*/ 5942958 w 7472601"/>
              <a:gd name="connsiteY861" fmla="*/ 2077708 h 6858000"/>
              <a:gd name="connsiteX862" fmla="*/ 5921559 w 7472601"/>
              <a:gd name="connsiteY862" fmla="*/ 2378596 h 6858000"/>
              <a:gd name="connsiteX863" fmla="*/ 5817651 w 7472601"/>
              <a:gd name="connsiteY863" fmla="*/ 3023919 h 6858000"/>
              <a:gd name="connsiteX864" fmla="*/ 5729634 w 7472601"/>
              <a:gd name="connsiteY864" fmla="*/ 3051849 h 6858000"/>
              <a:gd name="connsiteX865" fmla="*/ 5611018 w 7472601"/>
              <a:gd name="connsiteY865" fmla="*/ 2316769 h 6858000"/>
              <a:gd name="connsiteX866" fmla="*/ 5687608 w 7472601"/>
              <a:gd name="connsiteY866" fmla="*/ 2039972 h 6858000"/>
              <a:gd name="connsiteX867" fmla="*/ 5657554 w 7472601"/>
              <a:gd name="connsiteY867" fmla="*/ 1576445 h 6858000"/>
              <a:gd name="connsiteX868" fmla="*/ 5150475 w 7472601"/>
              <a:gd name="connsiteY868" fmla="*/ 1274012 h 6858000"/>
              <a:gd name="connsiteX869" fmla="*/ 5349142 w 7472601"/>
              <a:gd name="connsiteY869" fmla="*/ 2204405 h 6858000"/>
              <a:gd name="connsiteX870" fmla="*/ 5262214 w 7472601"/>
              <a:gd name="connsiteY870" fmla="*/ 2233836 h 6858000"/>
              <a:gd name="connsiteX871" fmla="*/ 4981539 w 7472601"/>
              <a:gd name="connsiteY871" fmla="*/ 1542201 h 6858000"/>
              <a:gd name="connsiteX872" fmla="*/ 4958461 w 7472601"/>
              <a:gd name="connsiteY872" fmla="*/ 1136957 h 6858000"/>
              <a:gd name="connsiteX873" fmla="*/ 4655015 w 7472601"/>
              <a:gd name="connsiteY873" fmla="*/ 891426 h 6858000"/>
              <a:gd name="connsiteX874" fmla="*/ 4348002 w 7472601"/>
              <a:gd name="connsiteY874" fmla="*/ 2205895 h 6858000"/>
              <a:gd name="connsiteX875" fmla="*/ 4262250 w 7472601"/>
              <a:gd name="connsiteY875" fmla="*/ 2219972 h 6858000"/>
              <a:gd name="connsiteX876" fmla="*/ 4550611 w 7472601"/>
              <a:gd name="connsiteY876" fmla="*/ 817540 h 6858000"/>
              <a:gd name="connsiteX877" fmla="*/ 4564418 w 7472601"/>
              <a:gd name="connsiteY877" fmla="*/ 808293 h 6858000"/>
              <a:gd name="connsiteX878" fmla="*/ 4266388 w 7472601"/>
              <a:gd name="connsiteY878" fmla="*/ 500083 h 6858000"/>
              <a:gd name="connsiteX879" fmla="*/ 4032842 w 7472601"/>
              <a:gd name="connsiteY879" fmla="*/ 211809 h 6858000"/>
              <a:gd name="connsiteX880" fmla="*/ 3882765 w 7472601"/>
              <a:gd name="connsiteY880" fmla="*/ 0 h 6858000"/>
              <a:gd name="connsiteX881" fmla="*/ 3721337 w 7472601"/>
              <a:gd name="connsiteY881" fmla="*/ 0 h 6858000"/>
              <a:gd name="connsiteX882" fmla="*/ 3797544 w 7472601"/>
              <a:gd name="connsiteY882" fmla="*/ 0 h 6858000"/>
              <a:gd name="connsiteX883" fmla="*/ 3775734 w 7472601"/>
              <a:gd name="connsiteY883" fmla="*/ 95131 h 6858000"/>
              <a:gd name="connsiteX884" fmla="*/ 3724807 w 7472601"/>
              <a:gd name="connsiteY884" fmla="*/ 272257 h 6858000"/>
              <a:gd name="connsiteX885" fmla="*/ 3726844 w 7472601"/>
              <a:gd name="connsiteY885" fmla="*/ 282988 h 6858000"/>
              <a:gd name="connsiteX886" fmla="*/ 3742664 w 7472601"/>
              <a:gd name="connsiteY886" fmla="*/ 279918 h 6858000"/>
              <a:gd name="connsiteX887" fmla="*/ 4103910 w 7472601"/>
              <a:gd name="connsiteY887" fmla="*/ 1161917 h 6858000"/>
              <a:gd name="connsiteX888" fmla="*/ 4020269 w 7472601"/>
              <a:gd name="connsiteY888" fmla="*/ 1200406 h 6858000"/>
              <a:gd name="connsiteX889" fmla="*/ 3674882 w 7472601"/>
              <a:gd name="connsiteY889" fmla="*/ 488524 h 6858000"/>
              <a:gd name="connsiteX890" fmla="*/ 3132682 w 7472601"/>
              <a:gd name="connsiteY890" fmla="*/ 1072284 h 6858000"/>
              <a:gd name="connsiteX891" fmla="*/ 2716346 w 7472601"/>
              <a:gd name="connsiteY891" fmla="*/ 1276376 h 6858000"/>
              <a:gd name="connsiteX892" fmla="*/ 2716772 w 7472601"/>
              <a:gd name="connsiteY892" fmla="*/ 1255462 h 6858000"/>
              <a:gd name="connsiteX893" fmla="*/ 3471096 w 7472601"/>
              <a:gd name="connsiteY893" fmla="*/ 437072 h 6858000"/>
              <a:gd name="connsiteX894" fmla="*/ 3639057 w 7472601"/>
              <a:gd name="connsiteY894" fmla="*/ 286334 h 6858000"/>
              <a:gd name="connsiteX895" fmla="*/ 3640309 w 7472601"/>
              <a:gd name="connsiteY895" fmla="*/ 284664 h 6858000"/>
              <a:gd name="connsiteX896" fmla="*/ 3646022 w 7472601"/>
              <a:gd name="connsiteY896" fmla="*/ 276711 h 6858000"/>
              <a:gd name="connsiteX897" fmla="*/ 3707943 w 7472601"/>
              <a:gd name="connsiteY897" fmla="*/ 65958 h 6858000"/>
              <a:gd name="connsiteX898" fmla="*/ 3721337 w 7472601"/>
              <a:gd name="connsiteY898" fmla="*/ 0 h 6858000"/>
              <a:gd name="connsiteX899" fmla="*/ 2867960 w 7472601"/>
              <a:gd name="connsiteY899" fmla="*/ 0 h 6858000"/>
              <a:gd name="connsiteX900" fmla="*/ 2926351 w 7472601"/>
              <a:gd name="connsiteY900" fmla="*/ 0 h 6858000"/>
              <a:gd name="connsiteX901" fmla="*/ 2902823 w 7472601"/>
              <a:gd name="connsiteY901" fmla="*/ 262929 h 6858000"/>
              <a:gd name="connsiteX902" fmla="*/ 2940663 w 7472601"/>
              <a:gd name="connsiteY902" fmla="*/ 140884 h 6858000"/>
              <a:gd name="connsiteX903" fmla="*/ 2947039 w 7472601"/>
              <a:gd name="connsiteY903" fmla="*/ 122524 h 6858000"/>
              <a:gd name="connsiteX904" fmla="*/ 2984316 w 7472601"/>
              <a:gd name="connsiteY904" fmla="*/ 0 h 6858000"/>
              <a:gd name="connsiteX905" fmla="*/ 3016114 w 7472601"/>
              <a:gd name="connsiteY905" fmla="*/ 0 h 6858000"/>
              <a:gd name="connsiteX906" fmla="*/ 2979949 w 7472601"/>
              <a:gd name="connsiteY906" fmla="*/ 119274 h 6858000"/>
              <a:gd name="connsiteX907" fmla="*/ 3023879 w 7472601"/>
              <a:gd name="connsiteY907" fmla="*/ 0 h 6858000"/>
              <a:gd name="connsiteX908" fmla="*/ 3105400 w 7472601"/>
              <a:gd name="connsiteY908" fmla="*/ 0 h 6858000"/>
              <a:gd name="connsiteX909" fmla="*/ 3094669 w 7472601"/>
              <a:gd name="connsiteY909" fmla="*/ 30308 h 6858000"/>
              <a:gd name="connsiteX910" fmla="*/ 2901945 w 7472601"/>
              <a:gd name="connsiteY910" fmla="*/ 466538 h 6858000"/>
              <a:gd name="connsiteX911" fmla="*/ 2815209 w 7472601"/>
              <a:gd name="connsiteY911" fmla="*/ 497361 h 6858000"/>
              <a:gd name="connsiteX912" fmla="*/ 2844845 w 7472601"/>
              <a:gd name="connsiteY912" fmla="*/ 127638 h 6858000"/>
              <a:gd name="connsiteX913" fmla="*/ 2867960 w 7472601"/>
              <a:gd name="connsiteY913" fmla="*/ 0 h 6858000"/>
              <a:gd name="connsiteX914" fmla="*/ 1057230 w 7472601"/>
              <a:gd name="connsiteY914" fmla="*/ 0 h 6858000"/>
              <a:gd name="connsiteX915" fmla="*/ 1111003 w 7472601"/>
              <a:gd name="connsiteY915" fmla="*/ 0 h 6858000"/>
              <a:gd name="connsiteX916" fmla="*/ 1125553 w 7472601"/>
              <a:gd name="connsiteY916" fmla="*/ 52588 h 6858000"/>
              <a:gd name="connsiteX917" fmla="*/ 1304276 w 7472601"/>
              <a:gd name="connsiteY917" fmla="*/ 476275 h 6858000"/>
              <a:gd name="connsiteX918" fmla="*/ 1492066 w 7472601"/>
              <a:gd name="connsiteY918" fmla="*/ 886333 h 6858000"/>
              <a:gd name="connsiteX919" fmla="*/ 1423698 w 7472601"/>
              <a:gd name="connsiteY919" fmla="*/ 710817 h 6858000"/>
              <a:gd name="connsiteX920" fmla="*/ 1357609 w 7472601"/>
              <a:gd name="connsiteY920" fmla="*/ 532892 h 6858000"/>
              <a:gd name="connsiteX921" fmla="*/ 1309550 w 7472601"/>
              <a:gd name="connsiteY921" fmla="*/ 374031 h 6858000"/>
              <a:gd name="connsiteX922" fmla="*/ 1193673 w 7472601"/>
              <a:gd name="connsiteY922" fmla="*/ 49533 h 6858000"/>
              <a:gd name="connsiteX923" fmla="*/ 1164391 w 7472601"/>
              <a:gd name="connsiteY923" fmla="*/ 0 h 6858000"/>
              <a:gd name="connsiteX924" fmla="*/ 1200666 w 7472601"/>
              <a:gd name="connsiteY924" fmla="*/ 0 h 6858000"/>
              <a:gd name="connsiteX925" fmla="*/ 1223408 w 7472601"/>
              <a:gd name="connsiteY925" fmla="*/ 38996 h 6858000"/>
              <a:gd name="connsiteX926" fmla="*/ 1339635 w 7472601"/>
              <a:gd name="connsiteY926" fmla="*/ 365517 h 6858000"/>
              <a:gd name="connsiteX927" fmla="*/ 1387469 w 7472601"/>
              <a:gd name="connsiteY927" fmla="*/ 523079 h 6858000"/>
              <a:gd name="connsiteX928" fmla="*/ 1452685 w 7472601"/>
              <a:gd name="connsiteY928" fmla="*/ 699806 h 6858000"/>
              <a:gd name="connsiteX929" fmla="*/ 1492092 w 7472601"/>
              <a:gd name="connsiteY929" fmla="*/ 800424 h 6858000"/>
              <a:gd name="connsiteX930" fmla="*/ 1455302 w 7472601"/>
              <a:gd name="connsiteY930" fmla="*/ 632913 h 6858000"/>
              <a:gd name="connsiteX931" fmla="*/ 1222336 w 7472601"/>
              <a:gd name="connsiteY931" fmla="*/ 9480 h 6858000"/>
              <a:gd name="connsiteX932" fmla="*/ 1214634 w 7472601"/>
              <a:gd name="connsiteY932" fmla="*/ 0 h 6858000"/>
              <a:gd name="connsiteX933" fmla="*/ 1289827 w 7472601"/>
              <a:gd name="connsiteY933" fmla="*/ 0 h 6858000"/>
              <a:gd name="connsiteX934" fmla="*/ 1321076 w 7472601"/>
              <a:gd name="connsiteY934" fmla="*/ 59722 h 6858000"/>
              <a:gd name="connsiteX935" fmla="*/ 1512579 w 7472601"/>
              <a:gd name="connsiteY935" fmla="*/ 626441 h 6858000"/>
              <a:gd name="connsiteX936" fmla="*/ 1506076 w 7472601"/>
              <a:gd name="connsiteY936" fmla="*/ 1089289 h 6858000"/>
              <a:gd name="connsiteX937" fmla="*/ 1486346 w 7472601"/>
              <a:gd name="connsiteY937" fmla="*/ 1079919 h 6858000"/>
              <a:gd name="connsiteX938" fmla="*/ 1070511 w 7472601"/>
              <a:gd name="connsiteY938" fmla="*/ 48609 h 6858000"/>
              <a:gd name="connsiteX939" fmla="*/ 1057230 w 7472601"/>
              <a:gd name="connsiteY939" fmla="*/ 0 h 6858000"/>
              <a:gd name="connsiteX940" fmla="*/ 43151 w 7472601"/>
              <a:gd name="connsiteY940" fmla="*/ 0 h 6858000"/>
              <a:gd name="connsiteX941" fmla="*/ 95283 w 7472601"/>
              <a:gd name="connsiteY941" fmla="*/ 0 h 6858000"/>
              <a:gd name="connsiteX942" fmla="*/ 300708 w 7472601"/>
              <a:gd name="connsiteY942" fmla="*/ 154571 h 6858000"/>
              <a:gd name="connsiteX943" fmla="*/ 530414 w 7472601"/>
              <a:gd name="connsiteY943" fmla="*/ 354673 h 6858000"/>
              <a:gd name="connsiteX944" fmla="*/ 333785 w 7472601"/>
              <a:gd name="connsiteY944" fmla="*/ 161564 h 6858000"/>
              <a:gd name="connsiteX945" fmla="*/ 147005 w 7472601"/>
              <a:gd name="connsiteY945" fmla="*/ 0 h 6858000"/>
              <a:gd name="connsiteX946" fmla="*/ 272509 w 7472601"/>
              <a:gd name="connsiteY946" fmla="*/ 0 h 6858000"/>
              <a:gd name="connsiteX947" fmla="*/ 326276 w 7472601"/>
              <a:gd name="connsiteY947" fmla="*/ 45847 h 6858000"/>
              <a:gd name="connsiteX948" fmla="*/ 823759 w 7472601"/>
              <a:gd name="connsiteY948" fmla="*/ 574145 h 6858000"/>
              <a:gd name="connsiteX949" fmla="*/ 811254 w 7472601"/>
              <a:gd name="connsiteY949" fmla="*/ 665546 h 6858000"/>
              <a:gd name="connsiteX950" fmla="*/ 154042 w 7472601"/>
              <a:gd name="connsiteY950" fmla="*/ 261522 h 6858000"/>
              <a:gd name="connsiteX951" fmla="*/ 13550 w 7472601"/>
              <a:gd name="connsiteY951" fmla="*/ 158423 h 6858000"/>
              <a:gd name="connsiteX952" fmla="*/ 0 w 7472601"/>
              <a:gd name="connsiteY952" fmla="*/ 146618 h 6858000"/>
              <a:gd name="connsiteX953" fmla="*/ 0 w 7472601"/>
              <a:gd name="connsiteY953" fmla="*/ 59161 h 6858000"/>
              <a:gd name="connsiteX954" fmla="*/ 45427 w 7472601"/>
              <a:gd name="connsiteY954" fmla="*/ 101078 h 6858000"/>
              <a:gd name="connsiteX955" fmla="*/ 630103 w 7472601"/>
              <a:gd name="connsiteY955" fmla="*/ 485885 h 6858000"/>
              <a:gd name="connsiteX956" fmla="*/ 532040 w 7472601"/>
              <a:gd name="connsiteY956" fmla="*/ 399359 h 6858000"/>
              <a:gd name="connsiteX957" fmla="*/ 517618 w 7472601"/>
              <a:gd name="connsiteY957" fmla="*/ 385726 h 6858000"/>
              <a:gd name="connsiteX958" fmla="*/ 285074 w 7472601"/>
              <a:gd name="connsiteY958" fmla="*/ 182755 h 6858000"/>
              <a:gd name="connsiteX959" fmla="*/ 43151 w 7472601"/>
              <a:gd name="connsiteY959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221686 h 6858000"/>
              <a:gd name="connsiteX78" fmla="*/ 7467600 w 7467663"/>
              <a:gd name="connsiteY78" fmla="*/ 6334256 h 6858000"/>
              <a:gd name="connsiteX79" fmla="*/ 7454976 w 7467663"/>
              <a:gd name="connsiteY79" fmla="*/ 6318297 h 6858000"/>
              <a:gd name="connsiteX80" fmla="*/ 1456157 w 7467663"/>
              <a:gd name="connsiteY80" fmla="*/ 5371404 h 6858000"/>
              <a:gd name="connsiteX81" fmla="*/ 1244432 w 7467663"/>
              <a:gd name="connsiteY81" fmla="*/ 5385601 h 6858000"/>
              <a:gd name="connsiteX82" fmla="*/ 973990 w 7467663"/>
              <a:gd name="connsiteY82" fmla="*/ 5424940 h 6858000"/>
              <a:gd name="connsiteX83" fmla="*/ 1103809 w 7467663"/>
              <a:gd name="connsiteY83" fmla="*/ 5433720 h 6858000"/>
              <a:gd name="connsiteX84" fmla="*/ 1123454 w 7467663"/>
              <a:gd name="connsiteY84" fmla="*/ 5435727 h 6858000"/>
              <a:gd name="connsiteX85" fmla="*/ 1737017 w 7467663"/>
              <a:gd name="connsiteY85" fmla="*/ 5452183 h 6858000"/>
              <a:gd name="connsiteX86" fmla="*/ 1824397 w 7467663"/>
              <a:gd name="connsiteY86" fmla="*/ 5447757 h 6858000"/>
              <a:gd name="connsiteX87" fmla="*/ 2070059 w 7467663"/>
              <a:gd name="connsiteY87" fmla="*/ 5441660 h 6858000"/>
              <a:gd name="connsiteX88" fmla="*/ 1456157 w 7467663"/>
              <a:gd name="connsiteY88" fmla="*/ 5371404 h 6858000"/>
              <a:gd name="connsiteX89" fmla="*/ 4988186 w 7467663"/>
              <a:gd name="connsiteY89" fmla="*/ 5216467 h 6858000"/>
              <a:gd name="connsiteX90" fmla="*/ 4777334 w 7467663"/>
              <a:gd name="connsiteY90" fmla="*/ 5406072 h 6858000"/>
              <a:gd name="connsiteX91" fmla="*/ 4718341 w 7467663"/>
              <a:gd name="connsiteY91" fmla="*/ 5468043 h 6858000"/>
              <a:gd name="connsiteX92" fmla="*/ 4604655 w 7467663"/>
              <a:gd name="connsiteY92" fmla="*/ 5583434 h 6858000"/>
              <a:gd name="connsiteX93" fmla="*/ 4565074 w 7467663"/>
              <a:gd name="connsiteY93" fmla="*/ 5618550 h 6858000"/>
              <a:gd name="connsiteX94" fmla="*/ 4988186 w 7467663"/>
              <a:gd name="connsiteY94" fmla="*/ 5216467 h 6858000"/>
              <a:gd name="connsiteX95" fmla="*/ 4978032 w 7467663"/>
              <a:gd name="connsiteY95" fmla="*/ 5183809 h 6858000"/>
              <a:gd name="connsiteX96" fmla="*/ 4463413 w 7467663"/>
              <a:gd name="connsiteY96" fmla="*/ 5615162 h 6858000"/>
              <a:gd name="connsiteX97" fmla="*/ 4358134 w 7467663"/>
              <a:gd name="connsiteY97" fmla="*/ 5742791 h 6858000"/>
              <a:gd name="connsiteX98" fmla="*/ 4376219 w 7467663"/>
              <a:gd name="connsiteY98" fmla="*/ 5729027 h 6858000"/>
              <a:gd name="connsiteX99" fmla="*/ 4582340 w 7467663"/>
              <a:gd name="connsiteY99" fmla="*/ 5561037 h 6858000"/>
              <a:gd name="connsiteX100" fmla="*/ 4694684 w 7467663"/>
              <a:gd name="connsiteY100" fmla="*/ 5447098 h 6858000"/>
              <a:gd name="connsiteX101" fmla="*/ 4754123 w 7467663"/>
              <a:gd name="connsiteY101" fmla="*/ 5384643 h 6858000"/>
              <a:gd name="connsiteX102" fmla="*/ 4978032 w 7467663"/>
              <a:gd name="connsiteY102" fmla="*/ 5183809 h 6858000"/>
              <a:gd name="connsiteX103" fmla="*/ 1903353 w 7467663"/>
              <a:gd name="connsiteY103" fmla="*/ 5044827 h 6858000"/>
              <a:gd name="connsiteX104" fmla="*/ 1936931 w 7467663"/>
              <a:gd name="connsiteY104" fmla="*/ 5093954 h 6858000"/>
              <a:gd name="connsiteX105" fmla="*/ 2195868 w 7467663"/>
              <a:gd name="connsiteY105" fmla="*/ 5396574 h 6858000"/>
              <a:gd name="connsiteX106" fmla="*/ 2088852 w 7467663"/>
              <a:gd name="connsiteY106" fmla="*/ 5166123 h 6858000"/>
              <a:gd name="connsiteX107" fmla="*/ 1958241 w 7467663"/>
              <a:gd name="connsiteY107" fmla="*/ 5067955 h 6858000"/>
              <a:gd name="connsiteX108" fmla="*/ 1903353 w 7467663"/>
              <a:gd name="connsiteY108" fmla="*/ 5044827 h 6858000"/>
              <a:gd name="connsiteX109" fmla="*/ 1979378 w 7467663"/>
              <a:gd name="connsiteY109" fmla="*/ 4769504 h 6858000"/>
              <a:gd name="connsiteX110" fmla="*/ 2882120 w 7467663"/>
              <a:gd name="connsiteY110" fmla="*/ 5064547 h 6858000"/>
              <a:gd name="connsiteX111" fmla="*/ 2793103 w 7467663"/>
              <a:gd name="connsiteY111" fmla="*/ 5039699 h 6858000"/>
              <a:gd name="connsiteX112" fmla="*/ 2770041 w 7467663"/>
              <a:gd name="connsiteY112" fmla="*/ 5033634 h 6858000"/>
              <a:gd name="connsiteX113" fmla="*/ 1979378 w 7467663"/>
              <a:gd name="connsiteY113" fmla="*/ 4769504 h 6858000"/>
              <a:gd name="connsiteX114" fmla="*/ 1927410 w 7467663"/>
              <a:gd name="connsiteY114" fmla="*/ 4716164 h 6858000"/>
              <a:gd name="connsiteX115" fmla="*/ 1959587 w 7467663"/>
              <a:gd name="connsiteY115" fmla="*/ 4728849 h 6858000"/>
              <a:gd name="connsiteX116" fmla="*/ 2777707 w 7467663"/>
              <a:gd name="connsiteY116" fmla="*/ 5003991 h 6858000"/>
              <a:gd name="connsiteX117" fmla="*/ 2800768 w 7467663"/>
              <a:gd name="connsiteY117" fmla="*/ 5010056 h 6858000"/>
              <a:gd name="connsiteX118" fmla="*/ 2879408 w 7467663"/>
              <a:gd name="connsiteY118" fmla="*/ 5031590 h 6858000"/>
              <a:gd name="connsiteX119" fmla="*/ 2862295 w 7467663"/>
              <a:gd name="connsiteY119" fmla="*/ 5022958 h 6858000"/>
              <a:gd name="connsiteX120" fmla="*/ 2813343 w 7467663"/>
              <a:gd name="connsiteY120" fmla="*/ 4998369 h 6858000"/>
              <a:gd name="connsiteX121" fmla="*/ 2646245 w 7467663"/>
              <a:gd name="connsiteY121" fmla="*/ 4930999 h 6858000"/>
              <a:gd name="connsiteX122" fmla="*/ 1999243 w 7467663"/>
              <a:gd name="connsiteY122" fmla="*/ 4730524 h 6858000"/>
              <a:gd name="connsiteX123" fmla="*/ 1979527 w 7467663"/>
              <a:gd name="connsiteY123" fmla="*/ 4726651 h 6858000"/>
              <a:gd name="connsiteX124" fmla="*/ 1927410 w 7467663"/>
              <a:gd name="connsiteY124" fmla="*/ 4716164 h 6858000"/>
              <a:gd name="connsiteX125" fmla="*/ 1997014 w 7467663"/>
              <a:gd name="connsiteY125" fmla="*/ 4698007 h 6858000"/>
              <a:gd name="connsiteX126" fmla="*/ 2005458 w 7467663"/>
              <a:gd name="connsiteY126" fmla="*/ 4699540 h 6858000"/>
              <a:gd name="connsiteX127" fmla="*/ 2657186 w 7467663"/>
              <a:gd name="connsiteY127" fmla="*/ 4901687 h 6858000"/>
              <a:gd name="connsiteX128" fmla="*/ 2826662 w 7467663"/>
              <a:gd name="connsiteY128" fmla="*/ 4970362 h 6858000"/>
              <a:gd name="connsiteX129" fmla="*/ 2876100 w 7467663"/>
              <a:gd name="connsiteY129" fmla="*/ 4995397 h 6858000"/>
              <a:gd name="connsiteX130" fmla="*/ 3042600 w 7467663"/>
              <a:gd name="connsiteY130" fmla="*/ 5059532 h 6858000"/>
              <a:gd name="connsiteX131" fmla="*/ 1997014 w 7467663"/>
              <a:gd name="connsiteY131" fmla="*/ 4698007 h 6858000"/>
              <a:gd name="connsiteX132" fmla="*/ 2305292 w 7467663"/>
              <a:gd name="connsiteY132" fmla="*/ 4219492 h 6858000"/>
              <a:gd name="connsiteX133" fmla="*/ 3360922 w 7467663"/>
              <a:gd name="connsiteY133" fmla="*/ 4529373 h 6858000"/>
              <a:gd name="connsiteX134" fmla="*/ 3492420 w 7467663"/>
              <a:gd name="connsiteY134" fmla="*/ 4510145 h 6858000"/>
              <a:gd name="connsiteX135" fmla="*/ 3364086 w 7467663"/>
              <a:gd name="connsiteY135" fmla="*/ 4480340 h 6858000"/>
              <a:gd name="connsiteX136" fmla="*/ 3225818 w 7467663"/>
              <a:gd name="connsiteY136" fmla="*/ 4411822 h 6858000"/>
              <a:gd name="connsiteX137" fmla="*/ 3129696 w 7467663"/>
              <a:gd name="connsiteY137" fmla="*/ 4360704 h 6858000"/>
              <a:gd name="connsiteX138" fmla="*/ 2814545 w 7467663"/>
              <a:gd name="connsiteY138" fmla="*/ 4282955 h 6858000"/>
              <a:gd name="connsiteX139" fmla="*/ 2305292 w 7467663"/>
              <a:gd name="connsiteY139" fmla="*/ 4219492 h 6858000"/>
              <a:gd name="connsiteX140" fmla="*/ 2626982 w 7467663"/>
              <a:gd name="connsiteY140" fmla="*/ 4206450 h 6858000"/>
              <a:gd name="connsiteX141" fmla="*/ 2490617 w 7467663"/>
              <a:gd name="connsiteY141" fmla="*/ 4206951 h 6858000"/>
              <a:gd name="connsiteX142" fmla="*/ 2819869 w 7467663"/>
              <a:gd name="connsiteY142" fmla="*/ 4252936 h 6858000"/>
              <a:gd name="connsiteX143" fmla="*/ 3143018 w 7467663"/>
              <a:gd name="connsiteY143" fmla="*/ 4332698 h 6858000"/>
              <a:gd name="connsiteX144" fmla="*/ 3241520 w 7467663"/>
              <a:gd name="connsiteY144" fmla="*/ 4385112 h 6858000"/>
              <a:gd name="connsiteX145" fmla="*/ 3374575 w 7467663"/>
              <a:gd name="connsiteY145" fmla="*/ 4451517 h 6858000"/>
              <a:gd name="connsiteX146" fmla="*/ 3505221 w 7467663"/>
              <a:gd name="connsiteY146" fmla="*/ 4480757 h 6858000"/>
              <a:gd name="connsiteX147" fmla="*/ 2626982 w 7467663"/>
              <a:gd name="connsiteY147" fmla="*/ 4206450 h 6858000"/>
              <a:gd name="connsiteX148" fmla="*/ 1310106 w 7467663"/>
              <a:gd name="connsiteY148" fmla="*/ 3943217 h 6858000"/>
              <a:gd name="connsiteX149" fmla="*/ 854994 w 7467663"/>
              <a:gd name="connsiteY149" fmla="*/ 4399136 h 6858000"/>
              <a:gd name="connsiteX150" fmla="*/ 742462 w 7467663"/>
              <a:gd name="connsiteY150" fmla="*/ 4594648 h 6858000"/>
              <a:gd name="connsiteX151" fmla="*/ 820602 w 7467663"/>
              <a:gd name="connsiteY151" fmla="*/ 4485915 h 6858000"/>
              <a:gd name="connsiteX152" fmla="*/ 878295 w 7467663"/>
              <a:gd name="connsiteY152" fmla="*/ 4403594 h 6858000"/>
              <a:gd name="connsiteX153" fmla="*/ 1240607 w 7467663"/>
              <a:gd name="connsiteY153" fmla="*/ 4010401 h 6858000"/>
              <a:gd name="connsiteX154" fmla="*/ 1310106 w 7467663"/>
              <a:gd name="connsiteY154" fmla="*/ 3943217 h 6858000"/>
              <a:gd name="connsiteX155" fmla="*/ 1423113 w 7467663"/>
              <a:gd name="connsiteY155" fmla="*/ 3874565 h 6858000"/>
              <a:gd name="connsiteX156" fmla="*/ 1260565 w 7467663"/>
              <a:gd name="connsiteY156" fmla="*/ 4031982 h 6858000"/>
              <a:gd name="connsiteX157" fmla="*/ 901900 w 7467663"/>
              <a:gd name="connsiteY157" fmla="*/ 4421236 h 6858000"/>
              <a:gd name="connsiteX158" fmla="*/ 845044 w 7467663"/>
              <a:gd name="connsiteY158" fmla="*/ 4502436 h 6858000"/>
              <a:gd name="connsiteX159" fmla="*/ 685926 w 7467663"/>
              <a:gd name="connsiteY159" fmla="*/ 4703069 h 6858000"/>
              <a:gd name="connsiteX160" fmla="*/ 684248 w 7467663"/>
              <a:gd name="connsiteY160" fmla="*/ 4706721 h 6858000"/>
              <a:gd name="connsiteX161" fmla="*/ 1423113 w 7467663"/>
              <a:gd name="connsiteY161" fmla="*/ 3874565 h 6858000"/>
              <a:gd name="connsiteX162" fmla="*/ 3316479 w 7467663"/>
              <a:gd name="connsiteY162" fmla="*/ 3872136 h 6858000"/>
              <a:gd name="connsiteX163" fmla="*/ 3546806 w 7467663"/>
              <a:gd name="connsiteY163" fmla="*/ 4356139 h 6858000"/>
              <a:gd name="connsiteX164" fmla="*/ 3364433 w 7467663"/>
              <a:gd name="connsiteY164" fmla="*/ 3953121 h 6858000"/>
              <a:gd name="connsiteX165" fmla="*/ 3316479 w 7467663"/>
              <a:gd name="connsiteY165" fmla="*/ 3872136 h 6858000"/>
              <a:gd name="connsiteX166" fmla="*/ 3291335 w 7467663"/>
              <a:gd name="connsiteY166" fmla="*/ 3767420 h 6858000"/>
              <a:gd name="connsiteX167" fmla="*/ 3390805 w 7467663"/>
              <a:gd name="connsiteY167" fmla="*/ 3937163 h 6858000"/>
              <a:gd name="connsiteX168" fmla="*/ 3579062 w 7467663"/>
              <a:gd name="connsiteY168" fmla="*/ 4359040 h 6858000"/>
              <a:gd name="connsiteX169" fmla="*/ 3467355 w 7467663"/>
              <a:gd name="connsiteY169" fmla="*/ 3988130 h 6858000"/>
              <a:gd name="connsiteX170" fmla="*/ 3310753 w 7467663"/>
              <a:gd name="connsiteY170" fmla="*/ 3787140 h 6858000"/>
              <a:gd name="connsiteX171" fmla="*/ 3291335 w 7467663"/>
              <a:gd name="connsiteY171" fmla="*/ 3767420 h 6858000"/>
              <a:gd name="connsiteX172" fmla="*/ 1635889 w 7467663"/>
              <a:gd name="connsiteY172" fmla="*/ 3709494 h 6858000"/>
              <a:gd name="connsiteX173" fmla="*/ 1634800 w 7467663"/>
              <a:gd name="connsiteY173" fmla="*/ 3731111 h 6858000"/>
              <a:gd name="connsiteX174" fmla="*/ 1635889 w 7467663"/>
              <a:gd name="connsiteY174" fmla="*/ 3709494 h 6858000"/>
              <a:gd name="connsiteX175" fmla="*/ 1510397 w 7467663"/>
              <a:gd name="connsiteY175" fmla="*/ 3684705 h 6858000"/>
              <a:gd name="connsiteX176" fmla="*/ 1146550 w 7467663"/>
              <a:gd name="connsiteY176" fmla="*/ 3802012 h 6858000"/>
              <a:gd name="connsiteX177" fmla="*/ 698834 w 7467663"/>
              <a:gd name="connsiteY177" fmla="*/ 3952272 h 6858000"/>
              <a:gd name="connsiteX178" fmla="*/ 34256 w 7467663"/>
              <a:gd name="connsiteY178" fmla="*/ 4347603 h 6858000"/>
              <a:gd name="connsiteX179" fmla="*/ 527241 w 7467663"/>
              <a:gd name="connsiteY179" fmla="*/ 4065078 h 6858000"/>
              <a:gd name="connsiteX180" fmla="*/ 1510397 w 7467663"/>
              <a:gd name="connsiteY180" fmla="*/ 3684705 h 6858000"/>
              <a:gd name="connsiteX181" fmla="*/ 1313114 w 7467663"/>
              <a:gd name="connsiteY181" fmla="*/ 3655216 h 6858000"/>
              <a:gd name="connsiteX182" fmla="*/ 1109304 w 7467663"/>
              <a:gd name="connsiteY182" fmla="*/ 3669030 h 6858000"/>
              <a:gd name="connsiteX183" fmla="*/ 8129 w 7467663"/>
              <a:gd name="connsiteY183" fmla="*/ 4330519 h 6858000"/>
              <a:gd name="connsiteX184" fmla="*/ 687572 w 7467663"/>
              <a:gd name="connsiteY184" fmla="*/ 3925629 h 6858000"/>
              <a:gd name="connsiteX185" fmla="*/ 1138365 w 7467663"/>
              <a:gd name="connsiteY185" fmla="*/ 3774515 h 6858000"/>
              <a:gd name="connsiteX186" fmla="*/ 1505579 w 7467663"/>
              <a:gd name="connsiteY186" fmla="*/ 3655526 h 6858000"/>
              <a:gd name="connsiteX187" fmla="*/ 1313114 w 7467663"/>
              <a:gd name="connsiteY187" fmla="*/ 3655216 h 6858000"/>
              <a:gd name="connsiteX188" fmla="*/ 3655073 w 7467663"/>
              <a:gd name="connsiteY188" fmla="*/ 3650884 h 6858000"/>
              <a:gd name="connsiteX189" fmla="*/ 3989938 w 7467663"/>
              <a:gd name="connsiteY189" fmla="*/ 3991685 h 6858000"/>
              <a:gd name="connsiteX190" fmla="*/ 4393907 w 7467663"/>
              <a:gd name="connsiteY190" fmla="*/ 4261258 h 6858000"/>
              <a:gd name="connsiteX191" fmla="*/ 4648051 w 7467663"/>
              <a:gd name="connsiteY191" fmla="*/ 4374051 h 6858000"/>
              <a:gd name="connsiteX192" fmla="*/ 4383389 w 7467663"/>
              <a:gd name="connsiteY192" fmla="*/ 4184369 h 6858000"/>
              <a:gd name="connsiteX193" fmla="*/ 4165508 w 7467663"/>
              <a:gd name="connsiteY193" fmla="*/ 4035196 h 6858000"/>
              <a:gd name="connsiteX194" fmla="*/ 4068162 w 7467663"/>
              <a:gd name="connsiteY194" fmla="*/ 3953394 h 6858000"/>
              <a:gd name="connsiteX195" fmla="*/ 3981416 w 7467663"/>
              <a:gd name="connsiteY195" fmla="*/ 3880482 h 6858000"/>
              <a:gd name="connsiteX196" fmla="*/ 3800147 w 7467663"/>
              <a:gd name="connsiteY196" fmla="*/ 3749872 h 6858000"/>
              <a:gd name="connsiteX197" fmla="*/ 3655073 w 7467663"/>
              <a:gd name="connsiteY197" fmla="*/ 3650884 h 6858000"/>
              <a:gd name="connsiteX198" fmla="*/ 3670252 w 7467663"/>
              <a:gd name="connsiteY198" fmla="*/ 3622798 h 6858000"/>
              <a:gd name="connsiteX199" fmla="*/ 3817258 w 7467663"/>
              <a:gd name="connsiteY199" fmla="*/ 3723577 h 6858000"/>
              <a:gd name="connsiteX200" fmla="*/ 4000461 w 7467663"/>
              <a:gd name="connsiteY200" fmla="*/ 3855966 h 6858000"/>
              <a:gd name="connsiteX201" fmla="*/ 4088180 w 7467663"/>
              <a:gd name="connsiteY201" fmla="*/ 3929774 h 6858000"/>
              <a:gd name="connsiteX202" fmla="*/ 4184555 w 7467663"/>
              <a:gd name="connsiteY202" fmla="*/ 4010683 h 6858000"/>
              <a:gd name="connsiteX203" fmla="*/ 4399563 w 7467663"/>
              <a:gd name="connsiteY203" fmla="*/ 4158106 h 6858000"/>
              <a:gd name="connsiteX204" fmla="*/ 4684469 w 7467663"/>
              <a:gd name="connsiteY204" fmla="*/ 4364680 h 6858000"/>
              <a:gd name="connsiteX205" fmla="*/ 4690271 w 7467663"/>
              <a:gd name="connsiteY205" fmla="*/ 4370034 h 6858000"/>
              <a:gd name="connsiteX206" fmla="*/ 4136093 w 7467663"/>
              <a:gd name="connsiteY206" fmla="*/ 3858466 h 6858000"/>
              <a:gd name="connsiteX207" fmla="*/ 3670252 w 7467663"/>
              <a:gd name="connsiteY207" fmla="*/ 3622798 h 6858000"/>
              <a:gd name="connsiteX208" fmla="*/ 4440129 w 7467663"/>
              <a:gd name="connsiteY208" fmla="*/ 3448571 h 6858000"/>
              <a:gd name="connsiteX209" fmla="*/ 4856525 w 7467663"/>
              <a:gd name="connsiteY209" fmla="*/ 3915351 h 6858000"/>
              <a:gd name="connsiteX210" fmla="*/ 5059055 w 7467663"/>
              <a:gd name="connsiteY210" fmla="*/ 4108918 h 6858000"/>
              <a:gd name="connsiteX211" fmla="*/ 5290070 w 7467663"/>
              <a:gd name="connsiteY211" fmla="*/ 4263619 h 6858000"/>
              <a:gd name="connsiteX212" fmla="*/ 4834991 w 7467663"/>
              <a:gd name="connsiteY212" fmla="*/ 3830985 h 6858000"/>
              <a:gd name="connsiteX213" fmla="*/ 4440129 w 7467663"/>
              <a:gd name="connsiteY213" fmla="*/ 3448571 h 6858000"/>
              <a:gd name="connsiteX214" fmla="*/ 4441737 w 7467663"/>
              <a:gd name="connsiteY214" fmla="*/ 3399734 h 6858000"/>
              <a:gd name="connsiteX215" fmla="*/ 4431236 w 7467663"/>
              <a:gd name="connsiteY215" fmla="*/ 3400954 h 6858000"/>
              <a:gd name="connsiteX216" fmla="*/ 4557150 w 7467663"/>
              <a:gd name="connsiteY216" fmla="*/ 3510023 h 6858000"/>
              <a:gd name="connsiteX217" fmla="*/ 4856936 w 7467663"/>
              <a:gd name="connsiteY217" fmla="*/ 3809146 h 6858000"/>
              <a:gd name="connsiteX218" fmla="*/ 5111996 w 7467663"/>
              <a:gd name="connsiteY218" fmla="*/ 4065759 h 6858000"/>
              <a:gd name="connsiteX219" fmla="*/ 5388878 w 7467663"/>
              <a:gd name="connsiteY219" fmla="*/ 4300185 h 6858000"/>
              <a:gd name="connsiteX220" fmla="*/ 5425556 w 7467663"/>
              <a:gd name="connsiteY220" fmla="*/ 4308967 h 6858000"/>
              <a:gd name="connsiteX221" fmla="*/ 4943646 w 7467663"/>
              <a:gd name="connsiteY221" fmla="*/ 3822916 h 6858000"/>
              <a:gd name="connsiteX222" fmla="*/ 4594837 w 7467663"/>
              <a:gd name="connsiteY222" fmla="*/ 3532274 h 6858000"/>
              <a:gd name="connsiteX223" fmla="*/ 4441737 w 7467663"/>
              <a:gd name="connsiteY223" fmla="*/ 3399734 h 6858000"/>
              <a:gd name="connsiteX224" fmla="*/ 5425834 w 7467663"/>
              <a:gd name="connsiteY224" fmla="*/ 3162785 h 6858000"/>
              <a:gd name="connsiteX225" fmla="*/ 5401644 w 7467663"/>
              <a:gd name="connsiteY225" fmla="*/ 3617847 h 6858000"/>
              <a:gd name="connsiteX226" fmla="*/ 5467256 w 7467663"/>
              <a:gd name="connsiteY226" fmla="*/ 4175494 h 6858000"/>
              <a:gd name="connsiteX227" fmla="*/ 5448069 w 7467663"/>
              <a:gd name="connsiteY227" fmla="*/ 3567554 h 6858000"/>
              <a:gd name="connsiteX228" fmla="*/ 5425834 w 7467663"/>
              <a:gd name="connsiteY228" fmla="*/ 3162785 h 6858000"/>
              <a:gd name="connsiteX229" fmla="*/ 1318687 w 7467663"/>
              <a:gd name="connsiteY229" fmla="*/ 3113840 h 6858000"/>
              <a:gd name="connsiteX230" fmla="*/ 1066793 w 7467663"/>
              <a:gd name="connsiteY230" fmla="*/ 3212171 h 6858000"/>
              <a:gd name="connsiteX231" fmla="*/ 993319 w 7467663"/>
              <a:gd name="connsiteY231" fmla="*/ 3247648 h 6858000"/>
              <a:gd name="connsiteX232" fmla="*/ 853081 w 7467663"/>
              <a:gd name="connsiteY232" fmla="*/ 3312410 h 6858000"/>
              <a:gd name="connsiteX233" fmla="*/ 805957 w 7467663"/>
              <a:gd name="connsiteY233" fmla="*/ 3330443 h 6858000"/>
              <a:gd name="connsiteX234" fmla="*/ 1318687 w 7467663"/>
              <a:gd name="connsiteY234" fmla="*/ 3113840 h 6858000"/>
              <a:gd name="connsiteX235" fmla="*/ 5453702 w 7467663"/>
              <a:gd name="connsiteY235" fmla="*/ 3090882 h 6858000"/>
              <a:gd name="connsiteX236" fmla="*/ 5480135 w 7467663"/>
              <a:gd name="connsiteY236" fmla="*/ 3565802 h 6858000"/>
              <a:gd name="connsiteX237" fmla="*/ 5499023 w 7467663"/>
              <a:gd name="connsiteY237" fmla="*/ 4166310 h 6858000"/>
              <a:gd name="connsiteX238" fmla="*/ 5547022 w 7467663"/>
              <a:gd name="connsiteY238" fmla="*/ 3607838 h 6858000"/>
              <a:gd name="connsiteX239" fmla="*/ 5515964 w 7467663"/>
              <a:gd name="connsiteY239" fmla="*/ 3378541 h 6858000"/>
              <a:gd name="connsiteX240" fmla="*/ 5453702 w 7467663"/>
              <a:gd name="connsiteY240" fmla="*/ 3090882 h 6858000"/>
              <a:gd name="connsiteX241" fmla="*/ 1238695 w 7467663"/>
              <a:gd name="connsiteY241" fmla="*/ 3076820 h 6858000"/>
              <a:gd name="connsiteX242" fmla="*/ 716371 w 7467663"/>
              <a:gd name="connsiteY242" fmla="*/ 3293249 h 6858000"/>
              <a:gd name="connsiteX243" fmla="*/ 579522 w 7467663"/>
              <a:gd name="connsiteY243" fmla="*/ 3371759 h 6858000"/>
              <a:gd name="connsiteX244" fmla="*/ 600288 w 7467663"/>
              <a:gd name="connsiteY244" fmla="*/ 3365555 h 6858000"/>
              <a:gd name="connsiteX245" fmla="*/ 840692 w 7467663"/>
              <a:gd name="connsiteY245" fmla="*/ 3284921 h 6858000"/>
              <a:gd name="connsiteX246" fmla="*/ 979248 w 7467663"/>
              <a:gd name="connsiteY246" fmla="*/ 3221003 h 6858000"/>
              <a:gd name="connsiteX247" fmla="*/ 1053282 w 7467663"/>
              <a:gd name="connsiteY247" fmla="*/ 3185247 h 6858000"/>
              <a:gd name="connsiteX248" fmla="*/ 1320603 w 7467663"/>
              <a:gd name="connsiteY248" fmla="*/ 3081281 h 6858000"/>
              <a:gd name="connsiteX249" fmla="*/ 1238695 w 7467663"/>
              <a:gd name="connsiteY249" fmla="*/ 3076820 h 6858000"/>
              <a:gd name="connsiteX250" fmla="*/ 5425627 w 7467663"/>
              <a:gd name="connsiteY250" fmla="*/ 2954192 h 6858000"/>
              <a:gd name="connsiteX251" fmla="*/ 5470770 w 7467663"/>
              <a:gd name="connsiteY251" fmla="*/ 3005435 h 6858000"/>
              <a:gd name="connsiteX252" fmla="*/ 5519779 w 7467663"/>
              <a:gd name="connsiteY252" fmla="*/ 4359223 h 6858000"/>
              <a:gd name="connsiteX253" fmla="*/ 5520293 w 7467663"/>
              <a:gd name="connsiteY253" fmla="*/ 4360602 h 6858000"/>
              <a:gd name="connsiteX254" fmla="*/ 5767221 w 7467663"/>
              <a:gd name="connsiteY254" fmla="*/ 4665564 h 6858000"/>
              <a:gd name="connsiteX255" fmla="*/ 6937169 w 7467663"/>
              <a:gd name="connsiteY255" fmla="*/ 4815941 h 6858000"/>
              <a:gd name="connsiteX256" fmla="*/ 6953922 w 7467663"/>
              <a:gd name="connsiteY256" fmla="*/ 4890068 h 6858000"/>
              <a:gd name="connsiteX257" fmla="*/ 6071359 w 7467663"/>
              <a:gd name="connsiteY257" fmla="*/ 4770770 h 6858000"/>
              <a:gd name="connsiteX258" fmla="*/ 6038839 w 7467663"/>
              <a:gd name="connsiteY258" fmla="*/ 4764474 h 6858000"/>
              <a:gd name="connsiteX259" fmla="*/ 6038706 w 7467663"/>
              <a:gd name="connsiteY259" fmla="*/ 4763847 h 6858000"/>
              <a:gd name="connsiteX260" fmla="*/ 6037784 w 7467663"/>
              <a:gd name="connsiteY260" fmla="*/ 4764270 h 6858000"/>
              <a:gd name="connsiteX261" fmla="*/ 6038839 w 7467663"/>
              <a:gd name="connsiteY261" fmla="*/ 4764474 h 6858000"/>
              <a:gd name="connsiteX262" fmla="*/ 6040338 w 7467663"/>
              <a:gd name="connsiteY262" fmla="*/ 4771418 h 6858000"/>
              <a:gd name="connsiteX263" fmla="*/ 6024488 w 7467663"/>
              <a:gd name="connsiteY263" fmla="*/ 4809903 h 6858000"/>
              <a:gd name="connsiteX264" fmla="*/ 5599771 w 7467663"/>
              <a:gd name="connsiteY264" fmla="*/ 5509652 h 6858000"/>
              <a:gd name="connsiteX265" fmla="*/ 5548843 w 7467663"/>
              <a:gd name="connsiteY265" fmla="*/ 5563845 h 6858000"/>
              <a:gd name="connsiteX266" fmla="*/ 5940952 w 7467663"/>
              <a:gd name="connsiteY266" fmla="*/ 6250028 h 6858000"/>
              <a:gd name="connsiteX267" fmla="*/ 6043441 w 7467663"/>
              <a:gd name="connsiteY267" fmla="*/ 6665847 h 6858000"/>
              <a:gd name="connsiteX268" fmla="*/ 6093432 w 7467663"/>
              <a:gd name="connsiteY268" fmla="*/ 6858000 h 6858000"/>
              <a:gd name="connsiteX269" fmla="*/ 6034344 w 7467663"/>
              <a:gd name="connsiteY269" fmla="*/ 6858000 h 6858000"/>
              <a:gd name="connsiteX270" fmla="*/ 6026679 w 7467663"/>
              <a:gd name="connsiteY270" fmla="*/ 6836959 h 6858000"/>
              <a:gd name="connsiteX271" fmla="*/ 5800441 w 7467663"/>
              <a:gd name="connsiteY271" fmla="*/ 6335286 h 6858000"/>
              <a:gd name="connsiteX272" fmla="*/ 5526562 w 7467663"/>
              <a:gd name="connsiteY272" fmla="*/ 5705388 h 6858000"/>
              <a:gd name="connsiteX273" fmla="*/ 5519640 w 7467663"/>
              <a:gd name="connsiteY273" fmla="*/ 5683774 h 6858000"/>
              <a:gd name="connsiteX274" fmla="*/ 5844559 w 7467663"/>
              <a:gd name="connsiteY274" fmla="*/ 6553349 h 6858000"/>
              <a:gd name="connsiteX275" fmla="*/ 5975994 w 7467663"/>
              <a:gd name="connsiteY275" fmla="*/ 6858000 h 6858000"/>
              <a:gd name="connsiteX276" fmla="*/ 5898547 w 7467663"/>
              <a:gd name="connsiteY276" fmla="*/ 6858000 h 6858000"/>
              <a:gd name="connsiteX277" fmla="*/ 5682041 w 7467663"/>
              <a:gd name="connsiteY277" fmla="*/ 6355860 h 6858000"/>
              <a:gd name="connsiteX278" fmla="*/ 5461758 w 7467663"/>
              <a:gd name="connsiteY278" fmla="*/ 5820220 h 6858000"/>
              <a:gd name="connsiteX279" fmla="*/ 5237282 w 7467663"/>
              <a:gd name="connsiteY279" fmla="*/ 6579086 h 6858000"/>
              <a:gd name="connsiteX280" fmla="*/ 5115009 w 7467663"/>
              <a:gd name="connsiteY280" fmla="*/ 6858000 h 6858000"/>
              <a:gd name="connsiteX281" fmla="*/ 5028074 w 7467663"/>
              <a:gd name="connsiteY281" fmla="*/ 6858000 h 6858000"/>
              <a:gd name="connsiteX282" fmla="*/ 5079508 w 7467663"/>
              <a:gd name="connsiteY282" fmla="*/ 6749074 h 6858000"/>
              <a:gd name="connsiteX283" fmla="*/ 5371846 w 7467663"/>
              <a:gd name="connsiteY283" fmla="*/ 5924413 h 6858000"/>
              <a:gd name="connsiteX284" fmla="*/ 5270512 w 7467663"/>
              <a:gd name="connsiteY284" fmla="*/ 6138975 h 6858000"/>
              <a:gd name="connsiteX285" fmla="*/ 5062409 w 7467663"/>
              <a:gd name="connsiteY285" fmla="*/ 6653544 h 6858000"/>
              <a:gd name="connsiteX286" fmla="*/ 5036628 w 7467663"/>
              <a:gd name="connsiteY286" fmla="*/ 6754247 h 6858000"/>
              <a:gd name="connsiteX287" fmla="*/ 5009112 w 7467663"/>
              <a:gd name="connsiteY287" fmla="*/ 6858000 h 6858000"/>
              <a:gd name="connsiteX288" fmla="*/ 4976679 w 7467663"/>
              <a:gd name="connsiteY288" fmla="*/ 6858000 h 6858000"/>
              <a:gd name="connsiteX289" fmla="*/ 5006537 w 7467663"/>
              <a:gd name="connsiteY289" fmla="*/ 6747068 h 6858000"/>
              <a:gd name="connsiteX290" fmla="*/ 5032723 w 7467663"/>
              <a:gd name="connsiteY290" fmla="*/ 6644957 h 6858000"/>
              <a:gd name="connsiteX291" fmla="*/ 5242949 w 7467663"/>
              <a:gd name="connsiteY291" fmla="*/ 6125175 h 6858000"/>
              <a:gd name="connsiteX292" fmla="*/ 5286321 w 7467663"/>
              <a:gd name="connsiteY292" fmla="*/ 6033555 h 6858000"/>
              <a:gd name="connsiteX293" fmla="*/ 5008210 w 7467663"/>
              <a:gd name="connsiteY293" fmla="*/ 6649194 h 6858000"/>
              <a:gd name="connsiteX294" fmla="*/ 4986321 w 7467663"/>
              <a:gd name="connsiteY294" fmla="*/ 6765687 h 6858000"/>
              <a:gd name="connsiteX295" fmla="*/ 4973474 w 7467663"/>
              <a:gd name="connsiteY295" fmla="*/ 6858000 h 6858000"/>
              <a:gd name="connsiteX296" fmla="*/ 4907178 w 7467663"/>
              <a:gd name="connsiteY296" fmla="*/ 6858000 h 6858000"/>
              <a:gd name="connsiteX297" fmla="*/ 4910810 w 7467663"/>
              <a:gd name="connsiteY297" fmla="*/ 6829660 h 6858000"/>
              <a:gd name="connsiteX298" fmla="*/ 4987461 w 7467663"/>
              <a:gd name="connsiteY298" fmla="*/ 6432994 h 6858000"/>
              <a:gd name="connsiteX299" fmla="*/ 5179262 w 7467663"/>
              <a:gd name="connsiteY299" fmla="*/ 6035044 h 6858000"/>
              <a:gd name="connsiteX300" fmla="*/ 4689678 w 7467663"/>
              <a:gd name="connsiteY300" fmla="*/ 6440241 h 6858000"/>
              <a:gd name="connsiteX301" fmla="*/ 4477543 w 7467663"/>
              <a:gd name="connsiteY301" fmla="*/ 6674836 h 6858000"/>
              <a:gd name="connsiteX302" fmla="*/ 4329957 w 7467663"/>
              <a:gd name="connsiteY302" fmla="*/ 6858000 h 6858000"/>
              <a:gd name="connsiteX303" fmla="*/ 4218595 w 7467663"/>
              <a:gd name="connsiteY303" fmla="*/ 6858000 h 6858000"/>
              <a:gd name="connsiteX304" fmla="*/ 4368888 w 7467663"/>
              <a:gd name="connsiteY304" fmla="*/ 6668412 h 6858000"/>
              <a:gd name="connsiteX305" fmla="*/ 4563091 w 7467663"/>
              <a:gd name="connsiteY305" fmla="*/ 6442508 h 6858000"/>
              <a:gd name="connsiteX306" fmla="*/ 5387324 w 7467663"/>
              <a:gd name="connsiteY306" fmla="*/ 5705830 h 6858000"/>
              <a:gd name="connsiteX307" fmla="*/ 5073620 w 7467663"/>
              <a:gd name="connsiteY307" fmla="*/ 5955437 h 6858000"/>
              <a:gd name="connsiteX308" fmla="*/ 4689789 w 7467663"/>
              <a:gd name="connsiteY308" fmla="*/ 6268382 h 6858000"/>
              <a:gd name="connsiteX309" fmla="*/ 4418722 w 7467663"/>
              <a:gd name="connsiteY309" fmla="*/ 6570886 h 6858000"/>
              <a:gd name="connsiteX310" fmla="*/ 4214944 w 7467663"/>
              <a:gd name="connsiteY310" fmla="*/ 6858000 h 6858000"/>
              <a:gd name="connsiteX311" fmla="*/ 4177898 w 7467663"/>
              <a:gd name="connsiteY311" fmla="*/ 6858000 h 6858000"/>
              <a:gd name="connsiteX312" fmla="*/ 4391597 w 7467663"/>
              <a:gd name="connsiteY312" fmla="*/ 6556370 h 6858000"/>
              <a:gd name="connsiteX313" fmla="*/ 4668889 w 7467663"/>
              <a:gd name="connsiteY313" fmla="*/ 6246399 h 6858000"/>
              <a:gd name="connsiteX314" fmla="*/ 5055427 w 7467663"/>
              <a:gd name="connsiteY314" fmla="*/ 5931476 h 6858000"/>
              <a:gd name="connsiteX315" fmla="*/ 5371814 w 7467663"/>
              <a:gd name="connsiteY315" fmla="*/ 5678975 h 6858000"/>
              <a:gd name="connsiteX316" fmla="*/ 4987918 w 7467663"/>
              <a:gd name="connsiteY316" fmla="*/ 5838701 h 6858000"/>
              <a:gd name="connsiteX317" fmla="*/ 4317146 w 7467663"/>
              <a:gd name="connsiteY317" fmla="*/ 6587716 h 6858000"/>
              <a:gd name="connsiteX318" fmla="*/ 4171627 w 7467663"/>
              <a:gd name="connsiteY318" fmla="*/ 6858000 h 6858000"/>
              <a:gd name="connsiteX319" fmla="*/ 4081585 w 7467663"/>
              <a:gd name="connsiteY319" fmla="*/ 6858000 h 6858000"/>
              <a:gd name="connsiteX320" fmla="*/ 4238603 w 7467663"/>
              <a:gd name="connsiteY320" fmla="*/ 6559341 h 6858000"/>
              <a:gd name="connsiteX321" fmla="*/ 4778333 w 7467663"/>
              <a:gd name="connsiteY321" fmla="*/ 5873626 h 6858000"/>
              <a:gd name="connsiteX322" fmla="*/ 5414185 w 7467663"/>
              <a:gd name="connsiteY322" fmla="*/ 5573882 h 6858000"/>
              <a:gd name="connsiteX323" fmla="*/ 5959648 w 7467663"/>
              <a:gd name="connsiteY323" fmla="*/ 4760797 h 6858000"/>
              <a:gd name="connsiteX324" fmla="*/ 5355019 w 7467663"/>
              <a:gd name="connsiteY324" fmla="*/ 4734672 h 6858000"/>
              <a:gd name="connsiteX325" fmla="*/ 5083565 w 7467663"/>
              <a:gd name="connsiteY325" fmla="*/ 5179121 h 6858000"/>
              <a:gd name="connsiteX326" fmla="*/ 4713577 w 7467663"/>
              <a:gd name="connsiteY326" fmla="*/ 5616803 h 6858000"/>
              <a:gd name="connsiteX327" fmla="*/ 3989559 w 7467663"/>
              <a:gd name="connsiteY327" fmla="*/ 6145945 h 6858000"/>
              <a:gd name="connsiteX328" fmla="*/ 3939824 w 7467663"/>
              <a:gd name="connsiteY328" fmla="*/ 6066900 h 6858000"/>
              <a:gd name="connsiteX329" fmla="*/ 4584537 w 7467663"/>
              <a:gd name="connsiteY329" fmla="*/ 5324826 h 6858000"/>
              <a:gd name="connsiteX330" fmla="*/ 5037105 w 7467663"/>
              <a:gd name="connsiteY330" fmla="*/ 5088765 h 6858000"/>
              <a:gd name="connsiteX331" fmla="*/ 5039930 w 7467663"/>
              <a:gd name="connsiteY331" fmla="*/ 5089585 h 6858000"/>
              <a:gd name="connsiteX332" fmla="*/ 5263764 w 7467663"/>
              <a:gd name="connsiteY332" fmla="*/ 4735525 h 6858000"/>
              <a:gd name="connsiteX333" fmla="*/ 4086300 w 7467663"/>
              <a:gd name="connsiteY333" fmla="*/ 4884599 h 6858000"/>
              <a:gd name="connsiteX334" fmla="*/ 4085485 w 7467663"/>
              <a:gd name="connsiteY334" fmla="*/ 4899070 h 6858000"/>
              <a:gd name="connsiteX335" fmla="*/ 3871915 w 7467663"/>
              <a:gd name="connsiteY335" fmla="*/ 5253645 h 6858000"/>
              <a:gd name="connsiteX336" fmla="*/ 3799374 w 7467663"/>
              <a:gd name="connsiteY336" fmla="*/ 5466127 h 6858000"/>
              <a:gd name="connsiteX337" fmla="*/ 3498850 w 7467663"/>
              <a:gd name="connsiteY337" fmla="*/ 6661888 h 6858000"/>
              <a:gd name="connsiteX338" fmla="*/ 3399216 w 7467663"/>
              <a:gd name="connsiteY338" fmla="*/ 6858000 h 6858000"/>
              <a:gd name="connsiteX339" fmla="*/ 3303688 w 7467663"/>
              <a:gd name="connsiteY339" fmla="*/ 6858000 h 6858000"/>
              <a:gd name="connsiteX340" fmla="*/ 3391774 w 7467663"/>
              <a:gd name="connsiteY340" fmla="*/ 6697181 h 6858000"/>
              <a:gd name="connsiteX341" fmla="*/ 3735540 w 7467663"/>
              <a:gd name="connsiteY341" fmla="*/ 5546923 h 6858000"/>
              <a:gd name="connsiteX342" fmla="*/ 3729438 w 7467663"/>
              <a:gd name="connsiteY342" fmla="*/ 5569058 h 6858000"/>
              <a:gd name="connsiteX343" fmla="*/ 3707782 w 7467663"/>
              <a:gd name="connsiteY343" fmla="*/ 5644908 h 6858000"/>
              <a:gd name="connsiteX344" fmla="*/ 3583827 w 7467663"/>
              <a:gd name="connsiteY344" fmla="*/ 6039215 h 6858000"/>
              <a:gd name="connsiteX345" fmla="*/ 3547861 w 7467663"/>
              <a:gd name="connsiteY345" fmla="*/ 6129609 h 6858000"/>
              <a:gd name="connsiteX346" fmla="*/ 3490905 w 7467663"/>
              <a:gd name="connsiteY346" fmla="*/ 6277660 h 6858000"/>
              <a:gd name="connsiteX347" fmla="*/ 3455859 w 7467663"/>
              <a:gd name="connsiteY347" fmla="*/ 6391301 h 6858000"/>
              <a:gd name="connsiteX348" fmla="*/ 3429112 w 7467663"/>
              <a:gd name="connsiteY348" fmla="*/ 6479469 h 6858000"/>
              <a:gd name="connsiteX349" fmla="*/ 3304862 w 7467663"/>
              <a:gd name="connsiteY349" fmla="*/ 6796476 h 6858000"/>
              <a:gd name="connsiteX350" fmla="*/ 3276071 w 7467663"/>
              <a:gd name="connsiteY350" fmla="*/ 6858000 h 6858000"/>
              <a:gd name="connsiteX351" fmla="*/ 3240805 w 7467663"/>
              <a:gd name="connsiteY351" fmla="*/ 6858000 h 6858000"/>
              <a:gd name="connsiteX352" fmla="*/ 3275917 w 7467663"/>
              <a:gd name="connsiteY352" fmla="*/ 6783192 h 6858000"/>
              <a:gd name="connsiteX353" fmla="*/ 3399358 w 7467663"/>
              <a:gd name="connsiteY353" fmla="*/ 6469011 h 6858000"/>
              <a:gd name="connsiteX354" fmla="*/ 3425650 w 7467663"/>
              <a:gd name="connsiteY354" fmla="*/ 6381333 h 6858000"/>
              <a:gd name="connsiteX355" fmla="*/ 3460661 w 7467663"/>
              <a:gd name="connsiteY355" fmla="*/ 6266763 h 6858000"/>
              <a:gd name="connsiteX356" fmla="*/ 3518021 w 7467663"/>
              <a:gd name="connsiteY356" fmla="*/ 6117298 h 6858000"/>
              <a:gd name="connsiteX357" fmla="*/ 3554035 w 7467663"/>
              <a:gd name="connsiteY357" fmla="*/ 6027832 h 6858000"/>
              <a:gd name="connsiteX358" fmla="*/ 3677174 w 7467663"/>
              <a:gd name="connsiteY358" fmla="*/ 5636351 h 6858000"/>
              <a:gd name="connsiteX359" fmla="*/ 3698819 w 7467663"/>
              <a:gd name="connsiteY359" fmla="*/ 5560503 h 6858000"/>
              <a:gd name="connsiteX360" fmla="*/ 3702094 w 7467663"/>
              <a:gd name="connsiteY360" fmla="*/ 5549194 h 6858000"/>
              <a:gd name="connsiteX361" fmla="*/ 3398355 w 7467663"/>
              <a:gd name="connsiteY361" fmla="*/ 6094603 h 6858000"/>
              <a:gd name="connsiteX362" fmla="*/ 3193941 w 7467663"/>
              <a:gd name="connsiteY362" fmla="*/ 6798775 h 6858000"/>
              <a:gd name="connsiteX363" fmla="*/ 3184140 w 7467663"/>
              <a:gd name="connsiteY363" fmla="*/ 6858000 h 6858000"/>
              <a:gd name="connsiteX364" fmla="*/ 3099978 w 7467663"/>
              <a:gd name="connsiteY364" fmla="*/ 6858000 h 6858000"/>
              <a:gd name="connsiteX365" fmla="*/ 3101556 w 7467663"/>
              <a:gd name="connsiteY365" fmla="*/ 6843337 h 6858000"/>
              <a:gd name="connsiteX366" fmla="*/ 3370162 w 7467663"/>
              <a:gd name="connsiteY366" fmla="*/ 5785550 h 6858000"/>
              <a:gd name="connsiteX367" fmla="*/ 3746477 w 7467663"/>
              <a:gd name="connsiteY367" fmla="*/ 5377889 h 6858000"/>
              <a:gd name="connsiteX368" fmla="*/ 3863399 w 7467663"/>
              <a:gd name="connsiteY368" fmla="*/ 5087257 h 6858000"/>
              <a:gd name="connsiteX369" fmla="*/ 3968712 w 7467663"/>
              <a:gd name="connsiteY369" fmla="*/ 4913989 h 6858000"/>
              <a:gd name="connsiteX370" fmla="*/ 2792390 w 7467663"/>
              <a:gd name="connsiteY370" fmla="*/ 5382974 h 6858000"/>
              <a:gd name="connsiteX371" fmla="*/ 2714982 w 7467663"/>
              <a:gd name="connsiteY371" fmla="*/ 5427051 h 6858000"/>
              <a:gd name="connsiteX372" fmla="*/ 2813361 w 7467663"/>
              <a:gd name="connsiteY372" fmla="*/ 6023912 h 6858000"/>
              <a:gd name="connsiteX373" fmla="*/ 2688430 w 7467663"/>
              <a:gd name="connsiteY373" fmla="*/ 6801564 h 6858000"/>
              <a:gd name="connsiteX374" fmla="*/ 2629626 w 7467663"/>
              <a:gd name="connsiteY374" fmla="*/ 6763394 h 6858000"/>
              <a:gd name="connsiteX375" fmla="*/ 2565328 w 7467663"/>
              <a:gd name="connsiteY375" fmla="*/ 5516399 h 6858000"/>
              <a:gd name="connsiteX376" fmla="*/ 1922999 w 7467663"/>
              <a:gd name="connsiteY376" fmla="*/ 5980343 h 6858000"/>
              <a:gd name="connsiteX377" fmla="*/ 1950261 w 7467663"/>
              <a:gd name="connsiteY377" fmla="*/ 6405858 h 6858000"/>
              <a:gd name="connsiteX378" fmla="*/ 2365554 w 7467663"/>
              <a:gd name="connsiteY378" fmla="*/ 6759107 h 6858000"/>
              <a:gd name="connsiteX379" fmla="*/ 2424142 w 7467663"/>
              <a:gd name="connsiteY379" fmla="*/ 6858000 h 6858000"/>
              <a:gd name="connsiteX380" fmla="*/ 2395994 w 7467663"/>
              <a:gd name="connsiteY380" fmla="*/ 6858000 h 6858000"/>
              <a:gd name="connsiteX381" fmla="*/ 2392863 w 7467663"/>
              <a:gd name="connsiteY381" fmla="*/ 6852964 h 6858000"/>
              <a:gd name="connsiteX382" fmla="*/ 2017589 w 7467663"/>
              <a:gd name="connsiteY382" fmla="*/ 6493982 h 6858000"/>
              <a:gd name="connsiteX383" fmla="*/ 2147336 w 7467663"/>
              <a:gd name="connsiteY383" fmla="*/ 6594052 h 6858000"/>
              <a:gd name="connsiteX384" fmla="*/ 2207047 w 7467663"/>
              <a:gd name="connsiteY384" fmla="*/ 6654540 h 6858000"/>
              <a:gd name="connsiteX385" fmla="*/ 2299106 w 7467663"/>
              <a:gd name="connsiteY385" fmla="*/ 6778931 h 6858000"/>
              <a:gd name="connsiteX386" fmla="*/ 2314430 w 7467663"/>
              <a:gd name="connsiteY386" fmla="*/ 6801144 h 6858000"/>
              <a:gd name="connsiteX387" fmla="*/ 2352406 w 7467663"/>
              <a:gd name="connsiteY387" fmla="*/ 6858000 h 6858000"/>
              <a:gd name="connsiteX388" fmla="*/ 2314492 w 7467663"/>
              <a:gd name="connsiteY388" fmla="*/ 6858000 h 6858000"/>
              <a:gd name="connsiteX389" fmla="*/ 2288095 w 7467663"/>
              <a:gd name="connsiteY389" fmla="*/ 6818030 h 6858000"/>
              <a:gd name="connsiteX390" fmla="*/ 2272768 w 7467663"/>
              <a:gd name="connsiteY390" fmla="*/ 6795822 h 6858000"/>
              <a:gd name="connsiteX391" fmla="*/ 2182715 w 7467663"/>
              <a:gd name="connsiteY391" fmla="*/ 6675071 h 6858000"/>
              <a:gd name="connsiteX392" fmla="*/ 2032061 w 7467663"/>
              <a:gd name="connsiteY392" fmla="*/ 6541380 h 6858000"/>
              <a:gd name="connsiteX393" fmla="*/ 2257220 w 7467663"/>
              <a:gd name="connsiteY393" fmla="*/ 6826257 h 6858000"/>
              <a:gd name="connsiteX394" fmla="*/ 2281324 w 7467663"/>
              <a:gd name="connsiteY394" fmla="*/ 6858000 h 6858000"/>
              <a:gd name="connsiteX395" fmla="*/ 2242860 w 7467663"/>
              <a:gd name="connsiteY395" fmla="*/ 6858000 h 6858000"/>
              <a:gd name="connsiteX396" fmla="*/ 2232818 w 7467663"/>
              <a:gd name="connsiteY396" fmla="*/ 6844926 h 6858000"/>
              <a:gd name="connsiteX397" fmla="*/ 1990172 w 7467663"/>
              <a:gd name="connsiteY397" fmla="*/ 6542121 h 6858000"/>
              <a:gd name="connsiteX398" fmla="*/ 2124090 w 7467663"/>
              <a:gd name="connsiteY398" fmla="*/ 6761017 h 6858000"/>
              <a:gd name="connsiteX399" fmla="*/ 2200380 w 7467663"/>
              <a:gd name="connsiteY399" fmla="*/ 6858000 h 6858000"/>
              <a:gd name="connsiteX400" fmla="*/ 2147507 w 7467663"/>
              <a:gd name="connsiteY400" fmla="*/ 6858000 h 6858000"/>
              <a:gd name="connsiteX401" fmla="*/ 2070668 w 7467663"/>
              <a:gd name="connsiteY401" fmla="*/ 6761520 h 6858000"/>
              <a:gd name="connsiteX402" fmla="*/ 1975142 w 7467663"/>
              <a:gd name="connsiteY402" fmla="*/ 6585570 h 6858000"/>
              <a:gd name="connsiteX403" fmla="*/ 2050035 w 7467663"/>
              <a:gd name="connsiteY403" fmla="*/ 6813345 h 6858000"/>
              <a:gd name="connsiteX404" fmla="*/ 2063025 w 7467663"/>
              <a:gd name="connsiteY404" fmla="*/ 6858000 h 6858000"/>
              <a:gd name="connsiteX405" fmla="*/ 2021675 w 7467663"/>
              <a:gd name="connsiteY405" fmla="*/ 6858000 h 6858000"/>
              <a:gd name="connsiteX406" fmla="*/ 2019308 w 7467663"/>
              <a:gd name="connsiteY406" fmla="*/ 6847118 h 6858000"/>
              <a:gd name="connsiteX407" fmla="*/ 1938835 w 7467663"/>
              <a:gd name="connsiteY407" fmla="*/ 6551160 h 6858000"/>
              <a:gd name="connsiteX408" fmla="*/ 1953230 w 7467663"/>
              <a:gd name="connsiteY408" fmla="*/ 6759699 h 6858000"/>
              <a:gd name="connsiteX409" fmla="*/ 1956763 w 7467663"/>
              <a:gd name="connsiteY409" fmla="*/ 6778191 h 6858000"/>
              <a:gd name="connsiteX410" fmla="*/ 1967925 w 7467663"/>
              <a:gd name="connsiteY410" fmla="*/ 6858000 h 6858000"/>
              <a:gd name="connsiteX411" fmla="*/ 1936622 w 7467663"/>
              <a:gd name="connsiteY411" fmla="*/ 6858000 h 6858000"/>
              <a:gd name="connsiteX412" fmla="*/ 1926261 w 7467663"/>
              <a:gd name="connsiteY412" fmla="*/ 6784064 h 6858000"/>
              <a:gd name="connsiteX413" fmla="*/ 1922724 w 7467663"/>
              <a:gd name="connsiteY413" fmla="*/ 6765577 h 6858000"/>
              <a:gd name="connsiteX414" fmla="*/ 1904650 w 7467663"/>
              <a:gd name="connsiteY414" fmla="*/ 6639616 h 6858000"/>
              <a:gd name="connsiteX415" fmla="*/ 1885273 w 7467663"/>
              <a:gd name="connsiteY415" fmla="*/ 6858000 h 6858000"/>
              <a:gd name="connsiteX416" fmla="*/ 1854363 w 7467663"/>
              <a:gd name="connsiteY416" fmla="*/ 6858000 h 6858000"/>
              <a:gd name="connsiteX417" fmla="*/ 1880391 w 7467663"/>
              <a:gd name="connsiteY417" fmla="*/ 6603796 h 6858000"/>
              <a:gd name="connsiteX418" fmla="*/ 1818273 w 7467663"/>
              <a:gd name="connsiteY418" fmla="*/ 6715729 h 6858000"/>
              <a:gd name="connsiteX419" fmla="*/ 1794691 w 7467663"/>
              <a:gd name="connsiteY419" fmla="*/ 6843239 h 6858000"/>
              <a:gd name="connsiteX420" fmla="*/ 1794914 w 7467663"/>
              <a:gd name="connsiteY420" fmla="*/ 6858000 h 6858000"/>
              <a:gd name="connsiteX421" fmla="*/ 1746128 w 7467663"/>
              <a:gd name="connsiteY421" fmla="*/ 6858000 h 6858000"/>
              <a:gd name="connsiteX422" fmla="*/ 1753934 w 7467663"/>
              <a:gd name="connsiteY422" fmla="*/ 6724796 h 6858000"/>
              <a:gd name="connsiteX423" fmla="*/ 1792053 w 7467663"/>
              <a:gd name="connsiteY423" fmla="*/ 6572396 h 6858000"/>
              <a:gd name="connsiteX424" fmla="*/ 1862248 w 7467663"/>
              <a:gd name="connsiteY424" fmla="*/ 6266397 h 6858000"/>
              <a:gd name="connsiteX425" fmla="*/ 1862250 w 7467663"/>
              <a:gd name="connsiteY425" fmla="*/ 6033531 h 6858000"/>
              <a:gd name="connsiteX426" fmla="*/ 1211999 w 7467663"/>
              <a:gd name="connsiteY426" fmla="*/ 6683610 h 6858000"/>
              <a:gd name="connsiteX427" fmla="*/ 1213266 w 7467663"/>
              <a:gd name="connsiteY427" fmla="*/ 6691947 h 6858000"/>
              <a:gd name="connsiteX428" fmla="*/ 1203370 w 7467663"/>
              <a:gd name="connsiteY428" fmla="*/ 6850676 h 6858000"/>
              <a:gd name="connsiteX429" fmla="*/ 1203671 w 7467663"/>
              <a:gd name="connsiteY429" fmla="*/ 6858000 h 6858000"/>
              <a:gd name="connsiteX430" fmla="*/ 1143180 w 7467663"/>
              <a:gd name="connsiteY430" fmla="*/ 6858000 h 6858000"/>
              <a:gd name="connsiteX431" fmla="*/ 1142176 w 7467663"/>
              <a:gd name="connsiteY431" fmla="*/ 6766045 h 6858000"/>
              <a:gd name="connsiteX432" fmla="*/ 1067484 w 7467663"/>
              <a:gd name="connsiteY432" fmla="*/ 6858000 h 6858000"/>
              <a:gd name="connsiteX433" fmla="*/ 953928 w 7467663"/>
              <a:gd name="connsiteY433" fmla="*/ 6858000 h 6858000"/>
              <a:gd name="connsiteX434" fmla="*/ 959715 w 7467663"/>
              <a:gd name="connsiteY434" fmla="*/ 6850185 h 6858000"/>
              <a:gd name="connsiteX435" fmla="*/ 1483788 w 7467663"/>
              <a:gd name="connsiteY435" fmla="*/ 6259174 h 6858000"/>
              <a:gd name="connsiteX436" fmla="*/ 1100671 w 7467663"/>
              <a:gd name="connsiteY436" fmla="*/ 6252137 h 6858000"/>
              <a:gd name="connsiteX437" fmla="*/ 1090144 w 7467663"/>
              <a:gd name="connsiteY437" fmla="*/ 6256748 h 6858000"/>
              <a:gd name="connsiteX438" fmla="*/ 1095872 w 7467663"/>
              <a:gd name="connsiteY438" fmla="*/ 6271892 h 6858000"/>
              <a:gd name="connsiteX439" fmla="*/ 262785 w 7467663"/>
              <a:gd name="connsiteY439" fmla="*/ 6845450 h 6858000"/>
              <a:gd name="connsiteX440" fmla="*/ 209968 w 7467663"/>
              <a:gd name="connsiteY440" fmla="*/ 6770713 h 6858000"/>
              <a:gd name="connsiteX441" fmla="*/ 873460 w 7467663"/>
              <a:gd name="connsiteY441" fmla="*/ 6253768 h 6858000"/>
              <a:gd name="connsiteX442" fmla="*/ 192686 w 7467663"/>
              <a:gd name="connsiteY442" fmla="*/ 5849257 h 6858000"/>
              <a:gd name="connsiteX443" fmla="*/ 4696 w 7467663"/>
              <a:gd name="connsiteY443" fmla="*/ 5697668 h 6858000"/>
              <a:gd name="connsiteX444" fmla="*/ 0 w 7467663"/>
              <a:gd name="connsiteY444" fmla="*/ 5689984 h 6858000"/>
              <a:gd name="connsiteX445" fmla="*/ 0 w 7467663"/>
              <a:gd name="connsiteY445" fmla="*/ 5513472 h 6858000"/>
              <a:gd name="connsiteX446" fmla="*/ 174101 w 7467663"/>
              <a:gd name="connsiteY446" fmla="*/ 5620277 h 6858000"/>
              <a:gd name="connsiteX447" fmla="*/ 891800 w 7467663"/>
              <a:gd name="connsiteY447" fmla="*/ 6036935 h 6858000"/>
              <a:gd name="connsiteX448" fmla="*/ 1072219 w 7467663"/>
              <a:gd name="connsiteY448" fmla="*/ 6169443 h 6858000"/>
              <a:gd name="connsiteX449" fmla="*/ 1074117 w 7467663"/>
              <a:gd name="connsiteY449" fmla="*/ 6170301 h 6858000"/>
              <a:gd name="connsiteX450" fmla="*/ 1083114 w 7467663"/>
              <a:gd name="connsiteY450" fmla="*/ 6174131 h 6858000"/>
              <a:gd name="connsiteX451" fmla="*/ 1543010 w 7467663"/>
              <a:gd name="connsiteY451" fmla="*/ 6191140 h 6858000"/>
              <a:gd name="connsiteX452" fmla="*/ 1551080 w 7467663"/>
              <a:gd name="connsiteY452" fmla="*/ 6195006 h 6858000"/>
              <a:gd name="connsiteX453" fmla="*/ 2345443 w 7467663"/>
              <a:gd name="connsiteY453" fmla="*/ 5549882 h 6858000"/>
              <a:gd name="connsiteX454" fmla="*/ 1721499 w 7467663"/>
              <a:gd name="connsiteY454" fmla="*/ 5599969 h 6858000"/>
              <a:gd name="connsiteX455" fmla="*/ 767716 w 7467663"/>
              <a:gd name="connsiteY455" fmla="*/ 5472768 h 6858000"/>
              <a:gd name="connsiteX456" fmla="*/ 722147 w 7467663"/>
              <a:gd name="connsiteY456" fmla="*/ 5393091 h 6858000"/>
              <a:gd name="connsiteX457" fmla="*/ 1485552 w 7467663"/>
              <a:gd name="connsiteY457" fmla="*/ 5313202 h 6858000"/>
              <a:gd name="connsiteX458" fmla="*/ 2143004 w 7467663"/>
              <a:gd name="connsiteY458" fmla="*/ 5402420 h 6858000"/>
              <a:gd name="connsiteX459" fmla="*/ 1933391 w 7467663"/>
              <a:gd name="connsiteY459" fmla="*/ 5156971 h 6858000"/>
              <a:gd name="connsiteX460" fmla="*/ 1827118 w 7467663"/>
              <a:gd name="connsiteY460" fmla="*/ 4968410 h 6858000"/>
              <a:gd name="connsiteX461" fmla="*/ 1837349 w 7467663"/>
              <a:gd name="connsiteY461" fmla="*/ 4956357 h 6858000"/>
              <a:gd name="connsiteX462" fmla="*/ 2162835 w 7467663"/>
              <a:gd name="connsiteY462" fmla="*/ 5187853 h 6858000"/>
              <a:gd name="connsiteX463" fmla="*/ 2257167 w 7467663"/>
              <a:gd name="connsiteY463" fmla="*/ 5462123 h 6858000"/>
              <a:gd name="connsiteX464" fmla="*/ 2261598 w 7467663"/>
              <a:gd name="connsiteY464" fmla="*/ 5467998 h 6858000"/>
              <a:gd name="connsiteX465" fmla="*/ 2437177 w 7467663"/>
              <a:gd name="connsiteY465" fmla="*/ 5479608 h 6858000"/>
              <a:gd name="connsiteX466" fmla="*/ 2445247 w 7467663"/>
              <a:gd name="connsiteY466" fmla="*/ 5483476 h 6858000"/>
              <a:gd name="connsiteX467" fmla="*/ 2743626 w 7467663"/>
              <a:gd name="connsiteY467" fmla="*/ 5304819 h 6858000"/>
              <a:gd name="connsiteX468" fmla="*/ 3048102 w 7467663"/>
              <a:gd name="connsiteY468" fmla="*/ 5150595 h 6858000"/>
              <a:gd name="connsiteX469" fmla="*/ 1799414 w 7467663"/>
              <a:gd name="connsiteY469" fmla="*/ 4694732 h 6858000"/>
              <a:gd name="connsiteX470" fmla="*/ 1771735 w 7467663"/>
              <a:gd name="connsiteY470" fmla="*/ 4619929 h 6858000"/>
              <a:gd name="connsiteX471" fmla="*/ 3104273 w 7467663"/>
              <a:gd name="connsiteY471" fmla="*/ 5076159 h 6858000"/>
              <a:gd name="connsiteX472" fmla="*/ 3113245 w 7467663"/>
              <a:gd name="connsiteY472" fmla="*/ 5090705 h 6858000"/>
              <a:gd name="connsiteX473" fmla="*/ 3126294 w 7467663"/>
              <a:gd name="connsiteY473" fmla="*/ 5114400 h 6858000"/>
              <a:gd name="connsiteX474" fmla="*/ 3937433 w 7467663"/>
              <a:gd name="connsiteY474" fmla="*/ 4830473 h 6858000"/>
              <a:gd name="connsiteX475" fmla="*/ 3590475 w 7467663"/>
              <a:gd name="connsiteY475" fmla="*/ 4597974 h 6858000"/>
              <a:gd name="connsiteX476" fmla="*/ 3100264 w 7467663"/>
              <a:gd name="connsiteY476" fmla="*/ 4579845 h 6858000"/>
              <a:gd name="connsiteX477" fmla="*/ 2183576 w 7467663"/>
              <a:gd name="connsiteY477" fmla="*/ 4227150 h 6858000"/>
              <a:gd name="connsiteX478" fmla="*/ 2151029 w 7467663"/>
              <a:gd name="connsiteY478" fmla="*/ 4146947 h 6858000"/>
              <a:gd name="connsiteX479" fmla="*/ 3563434 w 7467663"/>
              <a:gd name="connsiteY479" fmla="*/ 4469115 h 6858000"/>
              <a:gd name="connsiteX480" fmla="*/ 3177952 w 7467663"/>
              <a:gd name="connsiteY480" fmla="*/ 3657386 h 6858000"/>
              <a:gd name="connsiteX481" fmla="*/ 3189263 w 7467663"/>
              <a:gd name="connsiteY481" fmla="*/ 3625726 h 6858000"/>
              <a:gd name="connsiteX482" fmla="*/ 3560912 w 7467663"/>
              <a:gd name="connsiteY482" fmla="*/ 4079863 h 6858000"/>
              <a:gd name="connsiteX483" fmla="*/ 3626636 w 7467663"/>
              <a:gd name="connsiteY483" fmla="*/ 4512230 h 6858000"/>
              <a:gd name="connsiteX484" fmla="*/ 3653088 w 7467663"/>
              <a:gd name="connsiteY484" fmla="*/ 4521417 h 6858000"/>
              <a:gd name="connsiteX485" fmla="*/ 3988128 w 7467663"/>
              <a:gd name="connsiteY485" fmla="*/ 4817267 h 6858000"/>
              <a:gd name="connsiteX486" fmla="*/ 4830582 w 7467663"/>
              <a:gd name="connsiteY486" fmla="*/ 4676000 h 6858000"/>
              <a:gd name="connsiteX487" fmla="*/ 4830100 w 7467663"/>
              <a:gd name="connsiteY487" fmla="*/ 4675554 h 6858000"/>
              <a:gd name="connsiteX488" fmla="*/ 4036318 w 7467663"/>
              <a:gd name="connsiteY488" fmla="*/ 4147013 h 6858000"/>
              <a:gd name="connsiteX489" fmla="*/ 3432098 w 7467663"/>
              <a:gd name="connsiteY489" fmla="*/ 3537312 h 6858000"/>
              <a:gd name="connsiteX490" fmla="*/ 3446761 w 7467663"/>
              <a:gd name="connsiteY490" fmla="*/ 3461278 h 6858000"/>
              <a:gd name="connsiteX491" fmla="*/ 4419733 w 7467663"/>
              <a:gd name="connsiteY491" fmla="*/ 3963555 h 6858000"/>
              <a:gd name="connsiteX492" fmla="*/ 4781371 w 7467663"/>
              <a:gd name="connsiteY492" fmla="*/ 4458604 h 6858000"/>
              <a:gd name="connsiteX493" fmla="*/ 4780440 w 7467663"/>
              <a:gd name="connsiteY493" fmla="*/ 4470290 h 6858000"/>
              <a:gd name="connsiteX494" fmla="*/ 4898954 w 7467663"/>
              <a:gd name="connsiteY494" fmla="*/ 4662092 h 6858000"/>
              <a:gd name="connsiteX495" fmla="*/ 4900699 w 7467663"/>
              <a:gd name="connsiteY495" fmla="*/ 4670867 h 6858000"/>
              <a:gd name="connsiteX496" fmla="*/ 5714511 w 7467663"/>
              <a:gd name="connsiteY496" fmla="*/ 4663483 h 6858000"/>
              <a:gd name="connsiteX497" fmla="*/ 5464793 w 7467663"/>
              <a:gd name="connsiteY497" fmla="*/ 4393556 h 6858000"/>
              <a:gd name="connsiteX498" fmla="*/ 5461897 w 7467663"/>
              <a:gd name="connsiteY498" fmla="*/ 4390879 h 6858000"/>
              <a:gd name="connsiteX499" fmla="*/ 4294126 w 7467663"/>
              <a:gd name="connsiteY499" fmla="*/ 3303048 h 6858000"/>
              <a:gd name="connsiteX500" fmla="*/ 4305321 w 7467663"/>
              <a:gd name="connsiteY500" fmla="*/ 3256953 h 6858000"/>
              <a:gd name="connsiteX501" fmla="*/ 4949299 w 7467663"/>
              <a:gd name="connsiteY501" fmla="*/ 3766336 h 6858000"/>
              <a:gd name="connsiteX502" fmla="*/ 5291452 w 7467663"/>
              <a:gd name="connsiteY502" fmla="*/ 4076801 h 6858000"/>
              <a:gd name="connsiteX503" fmla="*/ 5434998 w 7467663"/>
              <a:gd name="connsiteY503" fmla="*/ 4254100 h 6858000"/>
              <a:gd name="connsiteX504" fmla="*/ 5351015 w 7467663"/>
              <a:gd name="connsiteY504" fmla="*/ 3760989 h 6858000"/>
              <a:gd name="connsiteX505" fmla="*/ 5413780 w 7467663"/>
              <a:gd name="connsiteY505" fmla="*/ 2966265 h 6858000"/>
              <a:gd name="connsiteX506" fmla="*/ 5425627 w 7467663"/>
              <a:gd name="connsiteY506" fmla="*/ 2954192 h 6858000"/>
              <a:gd name="connsiteX507" fmla="*/ 6604735 w 7467663"/>
              <a:gd name="connsiteY507" fmla="*/ 2041381 h 6858000"/>
              <a:gd name="connsiteX508" fmla="*/ 7204487 w 7467663"/>
              <a:gd name="connsiteY508" fmla="*/ 2742112 h 6858000"/>
              <a:gd name="connsiteX509" fmla="*/ 7131592 w 7467663"/>
              <a:gd name="connsiteY509" fmla="*/ 2672096 h 6858000"/>
              <a:gd name="connsiteX510" fmla="*/ 6996344 w 7467663"/>
              <a:gd name="connsiteY510" fmla="*/ 2518310 h 6858000"/>
              <a:gd name="connsiteX511" fmla="*/ 6735495 w 7467663"/>
              <a:gd name="connsiteY511" fmla="*/ 2196890 h 6858000"/>
              <a:gd name="connsiteX512" fmla="*/ 6721901 w 7467663"/>
              <a:gd name="connsiteY512" fmla="*/ 2179274 h 6858000"/>
              <a:gd name="connsiteX513" fmla="*/ 6604735 w 7467663"/>
              <a:gd name="connsiteY513" fmla="*/ 2041381 h 6858000"/>
              <a:gd name="connsiteX514" fmla="*/ 6591670 w 7467663"/>
              <a:gd name="connsiteY514" fmla="*/ 1988277 h 6858000"/>
              <a:gd name="connsiteX515" fmla="*/ 6747349 w 7467663"/>
              <a:gd name="connsiteY515" fmla="*/ 2160069 h 6858000"/>
              <a:gd name="connsiteX516" fmla="*/ 6760943 w 7467663"/>
              <a:gd name="connsiteY516" fmla="*/ 2177686 h 6858000"/>
              <a:gd name="connsiteX517" fmla="*/ 7021065 w 7467663"/>
              <a:gd name="connsiteY517" fmla="*/ 2498102 h 6858000"/>
              <a:gd name="connsiteX518" fmla="*/ 7155223 w 7467663"/>
              <a:gd name="connsiteY518" fmla="*/ 2650386 h 6858000"/>
              <a:gd name="connsiteX519" fmla="*/ 7203167 w 7467663"/>
              <a:gd name="connsiteY519" fmla="*/ 2697288 h 6858000"/>
              <a:gd name="connsiteX520" fmla="*/ 6937703 w 7467663"/>
              <a:gd name="connsiteY520" fmla="*/ 2321981 h 6858000"/>
              <a:gd name="connsiteX521" fmla="*/ 6591670 w 7467663"/>
              <a:gd name="connsiteY521" fmla="*/ 1988277 h 6858000"/>
              <a:gd name="connsiteX522" fmla="*/ 5798671 w 7467663"/>
              <a:gd name="connsiteY522" fmla="*/ 1981601 h 6858000"/>
              <a:gd name="connsiteX523" fmla="*/ 5754709 w 7467663"/>
              <a:gd name="connsiteY523" fmla="*/ 2071454 h 6858000"/>
              <a:gd name="connsiteX524" fmla="*/ 5763044 w 7467663"/>
              <a:gd name="connsiteY524" fmla="*/ 2842206 h 6858000"/>
              <a:gd name="connsiteX525" fmla="*/ 5764974 w 7467663"/>
              <a:gd name="connsiteY525" fmla="*/ 2799609 h 6858000"/>
              <a:gd name="connsiteX526" fmla="*/ 5767665 w 7467663"/>
              <a:gd name="connsiteY526" fmla="*/ 2666409 h 6858000"/>
              <a:gd name="connsiteX527" fmla="*/ 5763055 w 7467663"/>
              <a:gd name="connsiteY527" fmla="*/ 2579705 h 6858000"/>
              <a:gd name="connsiteX528" fmla="*/ 5758079 w 7467663"/>
              <a:gd name="connsiteY528" fmla="*/ 2492508 h 6858000"/>
              <a:gd name="connsiteX529" fmla="*/ 5779325 w 7467663"/>
              <a:gd name="connsiteY529" fmla="*/ 2197069 h 6858000"/>
              <a:gd name="connsiteX530" fmla="*/ 5798671 w 7467663"/>
              <a:gd name="connsiteY530" fmla="*/ 1981601 h 6858000"/>
              <a:gd name="connsiteX531" fmla="*/ 5829202 w 7467663"/>
              <a:gd name="connsiteY531" fmla="*/ 1971679 h 6858000"/>
              <a:gd name="connsiteX532" fmla="*/ 5809558 w 7467663"/>
              <a:gd name="connsiteY532" fmla="*/ 2198043 h 6858000"/>
              <a:gd name="connsiteX533" fmla="*/ 5788653 w 7467663"/>
              <a:gd name="connsiteY533" fmla="*/ 2489430 h 6858000"/>
              <a:gd name="connsiteX534" fmla="*/ 5793439 w 7467663"/>
              <a:gd name="connsiteY534" fmla="*/ 2575235 h 6858000"/>
              <a:gd name="connsiteX535" fmla="*/ 5796837 w 7467663"/>
              <a:gd name="connsiteY535" fmla="*/ 2637633 h 6858000"/>
              <a:gd name="connsiteX536" fmla="*/ 5818614 w 7467663"/>
              <a:gd name="connsiteY536" fmla="*/ 2473055 h 6858000"/>
              <a:gd name="connsiteX537" fmla="*/ 5829202 w 7467663"/>
              <a:gd name="connsiteY537" fmla="*/ 1971679 h 6858000"/>
              <a:gd name="connsiteX538" fmla="*/ 5911389 w 7467663"/>
              <a:gd name="connsiteY538" fmla="*/ 1898371 h 6858000"/>
              <a:gd name="connsiteX539" fmla="*/ 6237627 w 7467663"/>
              <a:gd name="connsiteY539" fmla="*/ 2231921 h 6858000"/>
              <a:gd name="connsiteX540" fmla="*/ 5911389 w 7467663"/>
              <a:gd name="connsiteY540" fmla="*/ 1898371 h 6858000"/>
              <a:gd name="connsiteX541" fmla="*/ 6944437 w 7467663"/>
              <a:gd name="connsiteY541" fmla="*/ 1575402 h 6858000"/>
              <a:gd name="connsiteX542" fmla="*/ 6304730 w 7467663"/>
              <a:gd name="connsiteY542" fmla="*/ 1766654 h 6858000"/>
              <a:gd name="connsiteX543" fmla="*/ 6944437 w 7467663"/>
              <a:gd name="connsiteY543" fmla="*/ 1575402 h 6858000"/>
              <a:gd name="connsiteX544" fmla="*/ 7019523 w 7467663"/>
              <a:gd name="connsiteY544" fmla="*/ 1519450 h 6858000"/>
              <a:gd name="connsiteX545" fmla="*/ 6298091 w 7467663"/>
              <a:gd name="connsiteY545" fmla="*/ 1737122 h 6858000"/>
              <a:gd name="connsiteX546" fmla="*/ 7019523 w 7467663"/>
              <a:gd name="connsiteY546" fmla="*/ 1519450 h 6858000"/>
              <a:gd name="connsiteX547" fmla="*/ 2399523 w 7467663"/>
              <a:gd name="connsiteY547" fmla="*/ 1428234 h 6858000"/>
              <a:gd name="connsiteX548" fmla="*/ 2224982 w 7467663"/>
              <a:gd name="connsiteY548" fmla="*/ 1826201 h 6858000"/>
              <a:gd name="connsiteX549" fmla="*/ 2096099 w 7467663"/>
              <a:gd name="connsiteY549" fmla="*/ 2345900 h 6858000"/>
              <a:gd name="connsiteX550" fmla="*/ 2283317 w 7467663"/>
              <a:gd name="connsiteY550" fmla="*/ 1796925 h 6858000"/>
              <a:gd name="connsiteX551" fmla="*/ 2399523 w 7467663"/>
              <a:gd name="connsiteY551" fmla="*/ 1428234 h 6858000"/>
              <a:gd name="connsiteX552" fmla="*/ 2448558 w 7467663"/>
              <a:gd name="connsiteY552" fmla="*/ 1373435 h 6858000"/>
              <a:gd name="connsiteX553" fmla="*/ 2312521 w 7467663"/>
              <a:gd name="connsiteY553" fmla="*/ 1806140 h 6858000"/>
              <a:gd name="connsiteX554" fmla="*/ 2127533 w 7467663"/>
              <a:gd name="connsiteY554" fmla="*/ 2348380 h 6858000"/>
              <a:gd name="connsiteX555" fmla="*/ 2358080 w 7467663"/>
              <a:gd name="connsiteY555" fmla="*/ 1866134 h 6858000"/>
              <a:gd name="connsiteX556" fmla="*/ 2407436 w 7467663"/>
              <a:gd name="connsiteY556" fmla="*/ 1651070 h 6858000"/>
              <a:gd name="connsiteX557" fmla="*/ 2448558 w 7467663"/>
              <a:gd name="connsiteY557" fmla="*/ 1373435 h 6858000"/>
              <a:gd name="connsiteX558" fmla="*/ 278707 w 7467663"/>
              <a:gd name="connsiteY558" fmla="*/ 1352270 h 6858000"/>
              <a:gd name="connsiteX559" fmla="*/ 321570 w 7467663"/>
              <a:gd name="connsiteY559" fmla="*/ 1861610 h 6858000"/>
              <a:gd name="connsiteX560" fmla="*/ 294281 w 7467663"/>
              <a:gd name="connsiteY560" fmla="*/ 1440658 h 6858000"/>
              <a:gd name="connsiteX561" fmla="*/ 278707 w 7467663"/>
              <a:gd name="connsiteY561" fmla="*/ 1352270 h 6858000"/>
              <a:gd name="connsiteX562" fmla="*/ 1423821 w 7467663"/>
              <a:gd name="connsiteY562" fmla="*/ 1351958 h 6858000"/>
              <a:gd name="connsiteX563" fmla="*/ 1638521 w 7467663"/>
              <a:gd name="connsiteY563" fmla="*/ 1908470 h 6858000"/>
              <a:gd name="connsiteX564" fmla="*/ 1754199 w 7467663"/>
              <a:gd name="connsiteY564" fmla="*/ 2149284 h 6858000"/>
              <a:gd name="connsiteX565" fmla="*/ 1908359 w 7467663"/>
              <a:gd name="connsiteY565" fmla="*/ 2364988 h 6858000"/>
              <a:gd name="connsiteX566" fmla="*/ 1647661 w 7467663"/>
              <a:gd name="connsiteY566" fmla="*/ 1825945 h 6858000"/>
              <a:gd name="connsiteX567" fmla="*/ 1423821 w 7467663"/>
              <a:gd name="connsiteY567" fmla="*/ 1351958 h 6858000"/>
              <a:gd name="connsiteX568" fmla="*/ 1431890 w 7467663"/>
              <a:gd name="connsiteY568" fmla="*/ 1306475 h 6858000"/>
              <a:gd name="connsiteX569" fmla="*/ 1507597 w 7467663"/>
              <a:gd name="connsiteY569" fmla="*/ 1446132 h 6858000"/>
              <a:gd name="connsiteX570" fmla="*/ 1674586 w 7467663"/>
              <a:gd name="connsiteY570" fmla="*/ 1813832 h 6858000"/>
              <a:gd name="connsiteX571" fmla="*/ 1815950 w 7467663"/>
              <a:gd name="connsiteY571" fmla="*/ 2128564 h 6858000"/>
              <a:gd name="connsiteX572" fmla="*/ 1984242 w 7467663"/>
              <a:gd name="connsiteY572" fmla="*/ 2430829 h 6858000"/>
              <a:gd name="connsiteX573" fmla="*/ 2014023 w 7467663"/>
              <a:gd name="connsiteY573" fmla="*/ 2450995 h 6858000"/>
              <a:gd name="connsiteX574" fmla="*/ 1747337 w 7467663"/>
              <a:gd name="connsiteY574" fmla="*/ 1855264 h 6858000"/>
              <a:gd name="connsiteX575" fmla="*/ 1533749 w 7467663"/>
              <a:gd name="connsiteY575" fmla="*/ 1478656 h 6858000"/>
              <a:gd name="connsiteX576" fmla="*/ 1431890 w 7467663"/>
              <a:gd name="connsiteY576" fmla="*/ 1306475 h 6858000"/>
              <a:gd name="connsiteX577" fmla="*/ 5052692 w 7467663"/>
              <a:gd name="connsiteY577" fmla="*/ 1292994 h 6858000"/>
              <a:gd name="connsiteX578" fmla="*/ 5200661 w 7467663"/>
              <a:gd name="connsiteY578" fmla="*/ 1635186 h 6858000"/>
              <a:gd name="connsiteX579" fmla="*/ 5297138 w 7467663"/>
              <a:gd name="connsiteY579" fmla="*/ 1906351 h 6858000"/>
              <a:gd name="connsiteX580" fmla="*/ 5052692 w 7467663"/>
              <a:gd name="connsiteY580" fmla="*/ 1292994 h 6858000"/>
              <a:gd name="connsiteX581" fmla="*/ 5009948 w 7467663"/>
              <a:gd name="connsiteY581" fmla="*/ 1273619 h 6858000"/>
              <a:gd name="connsiteX582" fmla="*/ 5121777 w 7467663"/>
              <a:gd name="connsiteY582" fmla="*/ 1654213 h 6858000"/>
              <a:gd name="connsiteX583" fmla="*/ 5293545 w 7467663"/>
              <a:gd name="connsiteY583" fmla="*/ 2072247 h 6858000"/>
              <a:gd name="connsiteX584" fmla="*/ 5294042 w 7467663"/>
              <a:gd name="connsiteY584" fmla="*/ 2065019 h 6858000"/>
              <a:gd name="connsiteX585" fmla="*/ 5171936 w 7467663"/>
              <a:gd name="connsiteY585" fmla="*/ 1647613 h 6858000"/>
              <a:gd name="connsiteX586" fmla="*/ 5009948 w 7467663"/>
              <a:gd name="connsiteY586" fmla="*/ 1273619 h 6858000"/>
              <a:gd name="connsiteX587" fmla="*/ 655236 w 7467663"/>
              <a:gd name="connsiteY587" fmla="*/ 1268632 h 6858000"/>
              <a:gd name="connsiteX588" fmla="*/ 839521 w 7467663"/>
              <a:gd name="connsiteY588" fmla="*/ 1685315 h 6858000"/>
              <a:gd name="connsiteX589" fmla="*/ 1109416 w 7467663"/>
              <a:gd name="connsiteY589" fmla="*/ 2061663 h 6858000"/>
              <a:gd name="connsiteX590" fmla="*/ 1298300 w 7467663"/>
              <a:gd name="connsiteY590" fmla="*/ 2247742 h 6858000"/>
              <a:gd name="connsiteX591" fmla="*/ 1125871 w 7467663"/>
              <a:gd name="connsiteY591" fmla="*/ 1989513 h 6858000"/>
              <a:gd name="connsiteX592" fmla="*/ 981574 w 7467663"/>
              <a:gd name="connsiteY592" fmla="*/ 1783157 h 6858000"/>
              <a:gd name="connsiteX593" fmla="*/ 922198 w 7467663"/>
              <a:gd name="connsiteY593" fmla="*/ 1677437 h 6858000"/>
              <a:gd name="connsiteX594" fmla="*/ 869293 w 7467663"/>
              <a:gd name="connsiteY594" fmla="*/ 1583214 h 6858000"/>
              <a:gd name="connsiteX595" fmla="*/ 751431 w 7467663"/>
              <a:gd name="connsiteY595" fmla="*/ 1405731 h 6858000"/>
              <a:gd name="connsiteX596" fmla="*/ 655236 w 7467663"/>
              <a:gd name="connsiteY596" fmla="*/ 1268632 h 6858000"/>
              <a:gd name="connsiteX597" fmla="*/ 6516292 w 7467663"/>
              <a:gd name="connsiteY597" fmla="*/ 1263064 h 6858000"/>
              <a:gd name="connsiteX598" fmla="*/ 5736320 w 7467663"/>
              <a:gd name="connsiteY598" fmla="*/ 1501803 h 6858000"/>
              <a:gd name="connsiteX599" fmla="*/ 6516292 w 7467663"/>
              <a:gd name="connsiteY599" fmla="*/ 1263064 h 6858000"/>
              <a:gd name="connsiteX600" fmla="*/ 291466 w 7467663"/>
              <a:gd name="connsiteY600" fmla="*/ 1250369 h 6858000"/>
              <a:gd name="connsiteX601" fmla="*/ 323180 w 7467663"/>
              <a:gd name="connsiteY601" fmla="*/ 1435283 h 6858000"/>
              <a:gd name="connsiteX602" fmla="*/ 349381 w 7467663"/>
              <a:gd name="connsiteY602" fmla="*/ 1875041 h 6858000"/>
              <a:gd name="connsiteX603" fmla="*/ 374363 w 7467663"/>
              <a:gd name="connsiteY603" fmla="*/ 1506494 h 6858000"/>
              <a:gd name="connsiteX604" fmla="*/ 302168 w 7467663"/>
              <a:gd name="connsiteY604" fmla="*/ 1274495 h 6858000"/>
              <a:gd name="connsiteX605" fmla="*/ 291466 w 7467663"/>
              <a:gd name="connsiteY605" fmla="*/ 1250369 h 6858000"/>
              <a:gd name="connsiteX606" fmla="*/ 678222 w 7467663"/>
              <a:gd name="connsiteY606" fmla="*/ 1248670 h 6858000"/>
              <a:gd name="connsiteX607" fmla="*/ 775536 w 7467663"/>
              <a:gd name="connsiteY607" fmla="*/ 1388015 h 6858000"/>
              <a:gd name="connsiteX608" fmla="*/ 894529 w 7467663"/>
              <a:gd name="connsiteY608" fmla="*/ 1567739 h 6858000"/>
              <a:gd name="connsiteX609" fmla="*/ 948000 w 7467663"/>
              <a:gd name="connsiteY609" fmla="*/ 1663088 h 6858000"/>
              <a:gd name="connsiteX610" fmla="*/ 1006812 w 7467663"/>
              <a:gd name="connsiteY610" fmla="*/ 1767683 h 6858000"/>
              <a:gd name="connsiteX611" fmla="*/ 1149133 w 7467663"/>
              <a:gd name="connsiteY611" fmla="*/ 1971513 h 6858000"/>
              <a:gd name="connsiteX612" fmla="*/ 1333952 w 7467663"/>
              <a:gd name="connsiteY612" fmla="*/ 2251620 h 6858000"/>
              <a:gd name="connsiteX613" fmla="*/ 1337329 w 7467663"/>
              <a:gd name="connsiteY613" fmla="*/ 2258350 h 6858000"/>
              <a:gd name="connsiteX614" fmla="*/ 1014726 w 7467663"/>
              <a:gd name="connsiteY614" fmla="*/ 1615556 h 6858000"/>
              <a:gd name="connsiteX615" fmla="*/ 678222 w 7467663"/>
              <a:gd name="connsiteY615" fmla="*/ 1248670 h 6858000"/>
              <a:gd name="connsiteX616" fmla="*/ 6691602 w 7467663"/>
              <a:gd name="connsiteY616" fmla="*/ 1140573 h 6858000"/>
              <a:gd name="connsiteX617" fmla="*/ 6571100 w 7467663"/>
              <a:gd name="connsiteY617" fmla="*/ 1183662 h 6858000"/>
              <a:gd name="connsiteX618" fmla="*/ 6241687 w 7467663"/>
              <a:gd name="connsiteY618" fmla="*/ 1257600 h 6858000"/>
              <a:gd name="connsiteX619" fmla="*/ 5693009 w 7467663"/>
              <a:gd name="connsiteY619" fmla="*/ 1478256 h 6858000"/>
              <a:gd name="connsiteX620" fmla="*/ 6548420 w 7467663"/>
              <a:gd name="connsiteY620" fmla="*/ 1214599 h 6858000"/>
              <a:gd name="connsiteX621" fmla="*/ 6605473 w 7467663"/>
              <a:gd name="connsiteY621" fmla="*/ 1184686 h 6858000"/>
              <a:gd name="connsiteX622" fmla="*/ 6691602 w 7467663"/>
              <a:gd name="connsiteY622" fmla="*/ 1140573 h 6858000"/>
              <a:gd name="connsiteX623" fmla="*/ 4002475 w 7467663"/>
              <a:gd name="connsiteY623" fmla="*/ 1037802 h 6858000"/>
              <a:gd name="connsiteX624" fmla="*/ 4000324 w 7467663"/>
              <a:gd name="connsiteY624" fmla="*/ 1039362 h 6858000"/>
              <a:gd name="connsiteX625" fmla="*/ 4002862 w 7467663"/>
              <a:gd name="connsiteY625" fmla="*/ 1042866 h 6858000"/>
              <a:gd name="connsiteX626" fmla="*/ 4002475 w 7467663"/>
              <a:gd name="connsiteY626" fmla="*/ 1037802 h 6858000"/>
              <a:gd name="connsiteX627" fmla="*/ 506322 w 7467663"/>
              <a:gd name="connsiteY627" fmla="*/ 1020997 h 6858000"/>
              <a:gd name="connsiteX628" fmla="*/ 533068 w 7467663"/>
              <a:gd name="connsiteY628" fmla="*/ 1029409 h 6858000"/>
              <a:gd name="connsiteX629" fmla="*/ 1232525 w 7467663"/>
              <a:gd name="connsiteY629" fmla="*/ 1804675 h 6858000"/>
              <a:gd name="connsiteX630" fmla="*/ 1388858 w 7467663"/>
              <a:gd name="connsiteY630" fmla="*/ 2368011 h 6858000"/>
              <a:gd name="connsiteX631" fmla="*/ 1384098 w 7467663"/>
              <a:gd name="connsiteY631" fmla="*/ 2378125 h 6858000"/>
              <a:gd name="connsiteX632" fmla="*/ 1425393 w 7467663"/>
              <a:gd name="connsiteY632" fmla="*/ 2589124 h 6858000"/>
              <a:gd name="connsiteX633" fmla="*/ 1424001 w 7467663"/>
              <a:gd name="connsiteY633" fmla="*/ 2597541 h 6858000"/>
              <a:gd name="connsiteX634" fmla="*/ 2152729 w 7467663"/>
              <a:gd name="connsiteY634" fmla="*/ 2864487 h 6858000"/>
              <a:gd name="connsiteX635" fmla="*/ 2020609 w 7467663"/>
              <a:gd name="connsiteY635" fmla="*/ 2539671 h 6858000"/>
              <a:gd name="connsiteX636" fmla="*/ 2018920 w 7467663"/>
              <a:gd name="connsiteY636" fmla="*/ 2536309 h 6858000"/>
              <a:gd name="connsiteX637" fmla="*/ 1342441 w 7467663"/>
              <a:gd name="connsiteY637" fmla="*/ 1173017 h 6858000"/>
              <a:gd name="connsiteX638" fmla="*/ 1367925 w 7467663"/>
              <a:gd name="connsiteY638" fmla="*/ 1135648 h 6858000"/>
              <a:gd name="connsiteX639" fmla="*/ 1771401 w 7467663"/>
              <a:gd name="connsiteY639" fmla="*/ 1806673 h 6858000"/>
              <a:gd name="connsiteX640" fmla="*/ 1972385 w 7467663"/>
              <a:gd name="connsiteY640" fmla="*/ 2198735 h 6858000"/>
              <a:gd name="connsiteX641" fmla="*/ 2040892 w 7467663"/>
              <a:gd name="connsiteY641" fmla="*/ 2405205 h 6858000"/>
              <a:gd name="connsiteX642" fmla="*/ 2131689 w 7467663"/>
              <a:gd name="connsiteY642" fmla="*/ 1936926 h 6858000"/>
              <a:gd name="connsiteX643" fmla="*/ 2454820 w 7467663"/>
              <a:gd name="connsiteY643" fmla="*/ 1248808 h 6858000"/>
              <a:gd name="connsiteX644" fmla="*/ 2492512 w 7467663"/>
              <a:gd name="connsiteY644" fmla="*/ 1302920 h 6858000"/>
              <a:gd name="connsiteX645" fmla="*/ 2081216 w 7467663"/>
              <a:gd name="connsiteY645" fmla="*/ 2527513 h 6858000"/>
              <a:gd name="connsiteX646" fmla="*/ 2081211 w 7467663"/>
              <a:gd name="connsiteY646" fmla="*/ 2528916 h 6858000"/>
              <a:gd name="connsiteX647" fmla="*/ 2199067 w 7467663"/>
              <a:gd name="connsiteY647" fmla="*/ 2884061 h 6858000"/>
              <a:gd name="connsiteX648" fmla="*/ 3192586 w 7467663"/>
              <a:gd name="connsiteY648" fmla="*/ 3411496 h 6858000"/>
              <a:gd name="connsiteX649" fmla="*/ 3182620 w 7467663"/>
              <a:gd name="connsiteY649" fmla="*/ 3483279 h 6858000"/>
              <a:gd name="connsiteX650" fmla="*/ 2435119 w 7467663"/>
              <a:gd name="connsiteY650" fmla="*/ 3080173 h 6858000"/>
              <a:gd name="connsiteX651" fmla="*/ 2410152 w 7467663"/>
              <a:gd name="connsiteY651" fmla="*/ 3063751 h 6858000"/>
              <a:gd name="connsiteX652" fmla="*/ 2408099 w 7467663"/>
              <a:gd name="connsiteY652" fmla="*/ 3064403 h 6858000"/>
              <a:gd name="connsiteX653" fmla="*/ 2407218 w 7467663"/>
              <a:gd name="connsiteY653" fmla="*/ 3070324 h 6858000"/>
              <a:gd name="connsiteX654" fmla="*/ 2380138 w 7467663"/>
              <a:gd name="connsiteY654" fmla="*/ 3099341 h 6858000"/>
              <a:gd name="connsiteX655" fmla="*/ 1765923 w 7467663"/>
              <a:gd name="connsiteY655" fmla="*/ 3581043 h 6858000"/>
              <a:gd name="connsiteX656" fmla="*/ 1702258 w 7467663"/>
              <a:gd name="connsiteY656" fmla="*/ 3612286 h 6858000"/>
              <a:gd name="connsiteX657" fmla="*/ 1538370 w 7467663"/>
              <a:gd name="connsiteY657" fmla="*/ 3811804 h 6858000"/>
              <a:gd name="connsiteX658" fmla="*/ 542867 w 7467663"/>
              <a:gd name="connsiteY658" fmla="*/ 4944092 h 6858000"/>
              <a:gd name="connsiteX659" fmla="*/ 515800 w 7467663"/>
              <a:gd name="connsiteY659" fmla="*/ 4862180 h 6858000"/>
              <a:gd name="connsiteX660" fmla="*/ 909145 w 7467663"/>
              <a:gd name="connsiteY660" fmla="*/ 4199225 h 6858000"/>
              <a:gd name="connsiteX661" fmla="*/ 1214067 w 7467663"/>
              <a:gd name="connsiteY661" fmla="*/ 3908561 h 6858000"/>
              <a:gd name="connsiteX662" fmla="*/ 640967 w 7467663"/>
              <a:gd name="connsiteY662" fmla="*/ 4105601 h 6858000"/>
              <a:gd name="connsiteX663" fmla="*/ 112563 w 7467663"/>
              <a:gd name="connsiteY663" fmla="*/ 4396952 h 6858000"/>
              <a:gd name="connsiteX664" fmla="*/ 0 w 7467663"/>
              <a:gd name="connsiteY664" fmla="*/ 4466006 h 6858000"/>
              <a:gd name="connsiteX665" fmla="*/ 0 w 7467663"/>
              <a:gd name="connsiteY665" fmla="*/ 4233763 h 6858000"/>
              <a:gd name="connsiteX666" fmla="*/ 36881 w 7467663"/>
              <a:gd name="connsiteY666" fmla="*/ 4200118 h 6858000"/>
              <a:gd name="connsiteX667" fmla="*/ 910534 w 7467663"/>
              <a:gd name="connsiteY667" fmla="*/ 3629753 h 6858000"/>
              <a:gd name="connsiteX668" fmla="*/ 1578717 w 7467663"/>
              <a:gd name="connsiteY668" fmla="*/ 3575982 h 6858000"/>
              <a:gd name="connsiteX669" fmla="*/ 2338780 w 7467663"/>
              <a:gd name="connsiteY669" fmla="*/ 3033725 h 6858000"/>
              <a:gd name="connsiteX670" fmla="*/ 1807991 w 7467663"/>
              <a:gd name="connsiteY670" fmla="*/ 2807184 h 6858000"/>
              <a:gd name="connsiteX671" fmla="*/ 1416358 w 7467663"/>
              <a:gd name="connsiteY671" fmla="*/ 3112571 h 6858000"/>
              <a:gd name="connsiteX672" fmla="*/ 939066 w 7467663"/>
              <a:gd name="connsiteY672" fmla="*/ 3378798 h 6858000"/>
              <a:gd name="connsiteX673" fmla="*/ 115099 w 7467663"/>
              <a:gd name="connsiteY673" fmla="*/ 3607650 h 6858000"/>
              <a:gd name="connsiteX674" fmla="*/ 97284 w 7467663"/>
              <a:gd name="connsiteY674" fmla="*/ 3520393 h 6858000"/>
              <a:gd name="connsiteX675" fmla="*/ 922050 w 7467663"/>
              <a:gd name="connsiteY675" fmla="*/ 3074867 h 6858000"/>
              <a:gd name="connsiteX676" fmla="*/ 1405265 w 7467663"/>
              <a:gd name="connsiteY676" fmla="*/ 3016319 h 6858000"/>
              <a:gd name="connsiteX677" fmla="*/ 1407512 w 7467663"/>
              <a:gd name="connsiteY677" fmla="*/ 3018001 h 6858000"/>
              <a:gd name="connsiteX678" fmla="*/ 1726266 w 7467663"/>
              <a:gd name="connsiteY678" fmla="*/ 2777274 h 6858000"/>
              <a:gd name="connsiteX679" fmla="*/ 625390 w 7467663"/>
              <a:gd name="connsiteY679" fmla="*/ 2514541 h 6858000"/>
              <a:gd name="connsiteX680" fmla="*/ 619799 w 7467663"/>
              <a:gd name="connsiteY680" fmla="*/ 2527180 h 6858000"/>
              <a:gd name="connsiteX681" fmla="*/ 310030 w 7467663"/>
              <a:gd name="connsiteY681" fmla="*/ 2771818 h 6858000"/>
              <a:gd name="connsiteX682" fmla="*/ 173877 w 7467663"/>
              <a:gd name="connsiteY682" fmla="*/ 2937056 h 6858000"/>
              <a:gd name="connsiteX683" fmla="*/ 77889 w 7467663"/>
              <a:gd name="connsiteY683" fmla="*/ 3138440 h 6858000"/>
              <a:gd name="connsiteX684" fmla="*/ 0 w 7467663"/>
              <a:gd name="connsiteY684" fmla="*/ 3271395 h 6858000"/>
              <a:gd name="connsiteX685" fmla="*/ 0 w 7467663"/>
              <a:gd name="connsiteY685" fmla="*/ 3153002 h 6858000"/>
              <a:gd name="connsiteX686" fmla="*/ 2386 w 7467663"/>
              <a:gd name="connsiteY686" fmla="*/ 3149203 h 6858000"/>
              <a:gd name="connsiteX687" fmla="*/ 89753 w 7467663"/>
              <a:gd name="connsiteY687" fmla="*/ 2987702 h 6858000"/>
              <a:gd name="connsiteX688" fmla="*/ 76869 w 7467663"/>
              <a:gd name="connsiteY688" fmla="*/ 3005404 h 6858000"/>
              <a:gd name="connsiteX689" fmla="*/ 32049 w 7467663"/>
              <a:gd name="connsiteY689" fmla="*/ 3065814 h 6858000"/>
              <a:gd name="connsiteX690" fmla="*/ 0 w 7467663"/>
              <a:gd name="connsiteY690" fmla="*/ 3108744 h 6858000"/>
              <a:gd name="connsiteX691" fmla="*/ 0 w 7467663"/>
              <a:gd name="connsiteY691" fmla="*/ 3058059 h 6858000"/>
              <a:gd name="connsiteX692" fmla="*/ 7610 w 7467663"/>
              <a:gd name="connsiteY692" fmla="*/ 3047889 h 6858000"/>
              <a:gd name="connsiteX693" fmla="*/ 52419 w 7467663"/>
              <a:gd name="connsiteY693" fmla="*/ 2987479 h 6858000"/>
              <a:gd name="connsiteX694" fmla="*/ 59142 w 7467663"/>
              <a:gd name="connsiteY694" fmla="*/ 2978488 h 6858000"/>
              <a:gd name="connsiteX695" fmla="*/ 0 w 7467663"/>
              <a:gd name="connsiteY695" fmla="*/ 3015334 h 6858000"/>
              <a:gd name="connsiteX696" fmla="*/ 0 w 7467663"/>
              <a:gd name="connsiteY696" fmla="*/ 2914286 h 6858000"/>
              <a:gd name="connsiteX697" fmla="*/ 36383 w 7467663"/>
              <a:gd name="connsiteY697" fmla="*/ 2901128 h 6858000"/>
              <a:gd name="connsiteX698" fmla="*/ 156329 w 7467663"/>
              <a:gd name="connsiteY698" fmla="*/ 2840533 h 6858000"/>
              <a:gd name="connsiteX699" fmla="*/ 358355 w 7467663"/>
              <a:gd name="connsiteY699" fmla="*/ 2620471 h 6858000"/>
              <a:gd name="connsiteX700" fmla="*/ 510577 w 7467663"/>
              <a:gd name="connsiteY700" fmla="*/ 2501244 h 6858000"/>
              <a:gd name="connsiteX701" fmla="*/ 211967 w 7467663"/>
              <a:gd name="connsiteY701" fmla="*/ 2479171 h 6858000"/>
              <a:gd name="connsiteX702" fmla="*/ 0 w 7467663"/>
              <a:gd name="connsiteY702" fmla="*/ 2476398 h 6858000"/>
              <a:gd name="connsiteX703" fmla="*/ 0 w 7467663"/>
              <a:gd name="connsiteY703" fmla="*/ 2389189 h 6858000"/>
              <a:gd name="connsiteX704" fmla="*/ 103062 w 7467663"/>
              <a:gd name="connsiteY704" fmla="*/ 2389518 h 6858000"/>
              <a:gd name="connsiteX705" fmla="*/ 510734 w 7467663"/>
              <a:gd name="connsiteY705" fmla="*/ 2416201 h 6858000"/>
              <a:gd name="connsiteX706" fmla="*/ 279257 w 7467663"/>
              <a:gd name="connsiteY706" fmla="*/ 2092102 h 6858000"/>
              <a:gd name="connsiteX707" fmla="*/ 65265 w 7467663"/>
              <a:gd name="connsiteY707" fmla="*/ 2006049 h 6858000"/>
              <a:gd name="connsiteX708" fmla="*/ 0 w 7467663"/>
              <a:gd name="connsiteY708" fmla="*/ 1982532 h 6858000"/>
              <a:gd name="connsiteX709" fmla="*/ 0 w 7467663"/>
              <a:gd name="connsiteY709" fmla="*/ 1912789 h 6858000"/>
              <a:gd name="connsiteX710" fmla="*/ 97460 w 7467663"/>
              <a:gd name="connsiteY710" fmla="*/ 1953725 h 6858000"/>
              <a:gd name="connsiteX711" fmla="*/ 221272 w 7467663"/>
              <a:gd name="connsiteY711" fmla="*/ 1980766 h 6858000"/>
              <a:gd name="connsiteX712" fmla="*/ 116765 w 7467663"/>
              <a:gd name="connsiteY712" fmla="*/ 1911033 h 6858000"/>
              <a:gd name="connsiteX713" fmla="*/ 16405 w 7467663"/>
              <a:gd name="connsiteY713" fmla="*/ 1803412 h 6858000"/>
              <a:gd name="connsiteX714" fmla="*/ 0 w 7467663"/>
              <a:gd name="connsiteY714" fmla="*/ 1784777 h 6858000"/>
              <a:gd name="connsiteX715" fmla="*/ 0 w 7467663"/>
              <a:gd name="connsiteY715" fmla="*/ 1740082 h 6858000"/>
              <a:gd name="connsiteX716" fmla="*/ 39394 w 7467663"/>
              <a:gd name="connsiteY716" fmla="*/ 1784856 h 6858000"/>
              <a:gd name="connsiteX717" fmla="*/ 135813 w 7467663"/>
              <a:gd name="connsiteY717" fmla="*/ 1888838 h 6858000"/>
              <a:gd name="connsiteX718" fmla="*/ 242575 w 7467663"/>
              <a:gd name="connsiteY718" fmla="*/ 1958841 h 6858000"/>
              <a:gd name="connsiteX719" fmla="*/ 82197 w 7467663"/>
              <a:gd name="connsiteY719" fmla="*/ 1754826 h 6858000"/>
              <a:gd name="connsiteX720" fmla="*/ 0 w 7467663"/>
              <a:gd name="connsiteY720" fmla="*/ 1679650 h 6858000"/>
              <a:gd name="connsiteX721" fmla="*/ 0 w 7467663"/>
              <a:gd name="connsiteY721" fmla="*/ 1602463 h 6858000"/>
              <a:gd name="connsiteX722" fmla="*/ 84689 w 7467663"/>
              <a:gd name="connsiteY722" fmla="*/ 1677442 h 6858000"/>
              <a:gd name="connsiteX723" fmla="*/ 298437 w 7467663"/>
              <a:gd name="connsiteY723" fmla="*/ 1968019 h 6858000"/>
              <a:gd name="connsiteX724" fmla="*/ 227269 w 7467663"/>
              <a:gd name="connsiteY724" fmla="*/ 1114064 h 6858000"/>
              <a:gd name="connsiteX725" fmla="*/ 248003 w 7467663"/>
              <a:gd name="connsiteY725" fmla="*/ 1089613 h 6858000"/>
              <a:gd name="connsiteX726" fmla="*/ 427020 w 7467663"/>
              <a:gd name="connsiteY726" fmla="*/ 1619803 h 6858000"/>
              <a:gd name="connsiteX727" fmla="*/ 340345 w 7467663"/>
              <a:gd name="connsiteY727" fmla="*/ 2027739 h 6858000"/>
              <a:gd name="connsiteX728" fmla="*/ 360865 w 7467663"/>
              <a:gd name="connsiteY728" fmla="*/ 2044827 h 6858000"/>
              <a:gd name="connsiteX729" fmla="*/ 560414 w 7467663"/>
              <a:gd name="connsiteY729" fmla="*/ 2421457 h 6858000"/>
              <a:gd name="connsiteX730" fmla="*/ 1359703 w 7467663"/>
              <a:gd name="connsiteY730" fmla="*/ 2578554 h 6858000"/>
              <a:gd name="connsiteX731" fmla="*/ 1359422 w 7467663"/>
              <a:gd name="connsiteY731" fmla="*/ 2577994 h 6858000"/>
              <a:gd name="connsiteX732" fmla="*/ 828701 w 7467663"/>
              <a:gd name="connsiteY732" fmla="*/ 1839520 h 6858000"/>
              <a:gd name="connsiteX733" fmla="*/ 494427 w 7467663"/>
              <a:gd name="connsiteY733" fmla="*/ 1092333 h 6858000"/>
              <a:gd name="connsiteX734" fmla="*/ 506322 w 7467663"/>
              <a:gd name="connsiteY734" fmla="*/ 1020997 h 6858000"/>
              <a:gd name="connsiteX735" fmla="*/ 4570198 w 7467663"/>
              <a:gd name="connsiteY735" fmla="*/ 978081 h 6858000"/>
              <a:gd name="connsiteX736" fmla="*/ 4523691 w 7467663"/>
              <a:gd name="connsiteY736" fmla="*/ 1127776 h 6858000"/>
              <a:gd name="connsiteX737" fmla="*/ 4509875 w 7467663"/>
              <a:gd name="connsiteY737" fmla="*/ 1167552 h 6858000"/>
              <a:gd name="connsiteX738" fmla="*/ 4478168 w 7467663"/>
              <a:gd name="connsiteY738" fmla="*/ 1260735 h 6858000"/>
              <a:gd name="connsiteX739" fmla="*/ 4409309 w 7467663"/>
              <a:gd name="connsiteY739" fmla="*/ 1666996 h 6858000"/>
              <a:gd name="connsiteX740" fmla="*/ 4370031 w 7467663"/>
              <a:gd name="connsiteY740" fmla="*/ 1955666 h 6858000"/>
              <a:gd name="connsiteX741" fmla="*/ 4570198 w 7467663"/>
              <a:gd name="connsiteY741" fmla="*/ 978081 h 6858000"/>
              <a:gd name="connsiteX742" fmla="*/ 4557898 w 7467663"/>
              <a:gd name="connsiteY742" fmla="*/ 900011 h 6858000"/>
              <a:gd name="connsiteX743" fmla="*/ 4344840 w 7467663"/>
              <a:gd name="connsiteY743" fmla="*/ 1922038 h 6858000"/>
              <a:gd name="connsiteX744" fmla="*/ 4378710 w 7467663"/>
              <a:gd name="connsiteY744" fmla="*/ 1665516 h 6858000"/>
              <a:gd name="connsiteX745" fmla="*/ 4448798 w 7467663"/>
              <a:gd name="connsiteY745" fmla="*/ 1253024 h 6858000"/>
              <a:gd name="connsiteX746" fmla="*/ 4480315 w 7467663"/>
              <a:gd name="connsiteY746" fmla="*/ 1158454 h 6858000"/>
              <a:gd name="connsiteX747" fmla="*/ 4494133 w 7467663"/>
              <a:gd name="connsiteY747" fmla="*/ 1118676 h 6858000"/>
              <a:gd name="connsiteX748" fmla="*/ 4557898 w 7467663"/>
              <a:gd name="connsiteY748" fmla="*/ 900011 h 6858000"/>
              <a:gd name="connsiteX749" fmla="*/ 5870151 w 7467663"/>
              <a:gd name="connsiteY749" fmla="*/ 898890 h 6858000"/>
              <a:gd name="connsiteX750" fmla="*/ 5861335 w 7467663"/>
              <a:gd name="connsiteY750" fmla="*/ 899177 h 6858000"/>
              <a:gd name="connsiteX751" fmla="*/ 5843702 w 7467663"/>
              <a:gd name="connsiteY751" fmla="*/ 899748 h 6858000"/>
              <a:gd name="connsiteX752" fmla="*/ 5651107 w 7467663"/>
              <a:gd name="connsiteY752" fmla="*/ 920306 h 6858000"/>
              <a:gd name="connsiteX753" fmla="*/ 5459407 w 7467663"/>
              <a:gd name="connsiteY753" fmla="*/ 940975 h 6858000"/>
              <a:gd name="connsiteX754" fmla="*/ 5374846 w 7467663"/>
              <a:gd name="connsiteY754" fmla="*/ 941988 h 6858000"/>
              <a:gd name="connsiteX755" fmla="*/ 5256105 w 7467663"/>
              <a:gd name="connsiteY755" fmla="*/ 945632 h 6858000"/>
              <a:gd name="connsiteX756" fmla="*/ 5107071 w 7467663"/>
              <a:gd name="connsiteY756" fmla="*/ 969720 h 6858000"/>
              <a:gd name="connsiteX757" fmla="*/ 4998681 w 7467663"/>
              <a:gd name="connsiteY757" fmla="*/ 988771 h 6858000"/>
              <a:gd name="connsiteX758" fmla="*/ 5870151 w 7467663"/>
              <a:gd name="connsiteY758" fmla="*/ 898890 h 6858000"/>
              <a:gd name="connsiteX759" fmla="*/ 5504425 w 7467663"/>
              <a:gd name="connsiteY759" fmla="*/ 848067 h 6858000"/>
              <a:gd name="connsiteX760" fmla="*/ 4968849 w 7467663"/>
              <a:gd name="connsiteY760" fmla="*/ 962318 h 6858000"/>
              <a:gd name="connsiteX761" fmla="*/ 5104039 w 7467663"/>
              <a:gd name="connsiteY761" fmla="*/ 940634 h 6858000"/>
              <a:gd name="connsiteX762" fmla="*/ 5256311 w 7467663"/>
              <a:gd name="connsiteY762" fmla="*/ 916490 h 6858000"/>
              <a:gd name="connsiteX763" fmla="*/ 5377381 w 7467663"/>
              <a:gd name="connsiteY763" fmla="*/ 912671 h 6858000"/>
              <a:gd name="connsiteX764" fmla="*/ 5460148 w 7467663"/>
              <a:gd name="connsiteY764" fmla="*/ 911442 h 6858000"/>
              <a:gd name="connsiteX765" fmla="*/ 5648971 w 7467663"/>
              <a:gd name="connsiteY765" fmla="*/ 891331 h 6858000"/>
              <a:gd name="connsiteX766" fmla="*/ 5844807 w 7467663"/>
              <a:gd name="connsiteY766" fmla="*/ 870718 h 6858000"/>
              <a:gd name="connsiteX767" fmla="*/ 5862975 w 7467663"/>
              <a:gd name="connsiteY767" fmla="*/ 869756 h 6858000"/>
              <a:gd name="connsiteX768" fmla="*/ 5920887 w 7467663"/>
              <a:gd name="connsiteY768" fmla="*/ 865929 h 6858000"/>
              <a:gd name="connsiteX769" fmla="*/ 5504425 w 7467663"/>
              <a:gd name="connsiteY769" fmla="*/ 848067 h 6858000"/>
              <a:gd name="connsiteX770" fmla="*/ 3607114 w 7467663"/>
              <a:gd name="connsiteY770" fmla="*/ 467441 h 6858000"/>
              <a:gd name="connsiteX771" fmla="*/ 3296242 w 7467663"/>
              <a:gd name="connsiteY771" fmla="*/ 807991 h 6858000"/>
              <a:gd name="connsiteX772" fmla="*/ 3174674 w 7467663"/>
              <a:gd name="connsiteY772" fmla="*/ 919759 h 6858000"/>
              <a:gd name="connsiteX773" fmla="*/ 3042978 w 7467663"/>
              <a:gd name="connsiteY773" fmla="*/ 1054894 h 6858000"/>
              <a:gd name="connsiteX774" fmla="*/ 2968914 w 7467663"/>
              <a:gd name="connsiteY774" fmla="*/ 1133756 h 6858000"/>
              <a:gd name="connsiteX775" fmla="*/ 3103823 w 7467663"/>
              <a:gd name="connsiteY775" fmla="*/ 1026814 h 6858000"/>
              <a:gd name="connsiteX776" fmla="*/ 3607114 w 7467663"/>
              <a:gd name="connsiteY776" fmla="*/ 467441 h 6858000"/>
              <a:gd name="connsiteX777" fmla="*/ 3744487 w 7467663"/>
              <a:gd name="connsiteY777" fmla="*/ 383136 h 6858000"/>
              <a:gd name="connsiteX778" fmla="*/ 3970213 w 7467663"/>
              <a:gd name="connsiteY778" fmla="*/ 995559 h 6858000"/>
              <a:gd name="connsiteX779" fmla="*/ 3744487 w 7467663"/>
              <a:gd name="connsiteY779" fmla="*/ 383136 h 6858000"/>
              <a:gd name="connsiteX780" fmla="*/ 3624562 w 7467663"/>
              <a:gd name="connsiteY780" fmla="*/ 367041 h 6858000"/>
              <a:gd name="connsiteX781" fmla="*/ 3489712 w 7467663"/>
              <a:gd name="connsiteY781" fmla="*/ 485386 h 6858000"/>
              <a:gd name="connsiteX782" fmla="*/ 3182994 w 7467663"/>
              <a:gd name="connsiteY782" fmla="*/ 828265 h 6858000"/>
              <a:gd name="connsiteX783" fmla="*/ 2892114 w 7467663"/>
              <a:gd name="connsiteY783" fmla="*/ 1172635 h 6858000"/>
              <a:gd name="connsiteX784" fmla="*/ 3021459 w 7467663"/>
              <a:gd name="connsiteY784" fmla="*/ 1035385 h 6858000"/>
              <a:gd name="connsiteX785" fmla="*/ 3153873 w 7467663"/>
              <a:gd name="connsiteY785" fmla="*/ 898971 h 6858000"/>
              <a:gd name="connsiteX786" fmla="*/ 3276511 w 7467663"/>
              <a:gd name="connsiteY786" fmla="*/ 786423 h 6858000"/>
              <a:gd name="connsiteX787" fmla="*/ 3584154 w 7467663"/>
              <a:gd name="connsiteY787" fmla="*/ 448218 h 6858000"/>
              <a:gd name="connsiteX788" fmla="*/ 3624562 w 7467663"/>
              <a:gd name="connsiteY788" fmla="*/ 367041 h 6858000"/>
              <a:gd name="connsiteX789" fmla="*/ 3766672 w 7467663"/>
              <a:gd name="connsiteY789" fmla="*/ 359429 h 6858000"/>
              <a:gd name="connsiteX790" fmla="*/ 3996338 w 7467663"/>
              <a:gd name="connsiteY790" fmla="*/ 968237 h 6858000"/>
              <a:gd name="connsiteX791" fmla="*/ 3766672 w 7467663"/>
              <a:gd name="connsiteY791" fmla="*/ 359429 h 6858000"/>
              <a:gd name="connsiteX792" fmla="*/ 5805386 w 7467663"/>
              <a:gd name="connsiteY792" fmla="*/ 239240 h 6858000"/>
              <a:gd name="connsiteX793" fmla="*/ 5736947 w 7467663"/>
              <a:gd name="connsiteY793" fmla="*/ 261367 h 6858000"/>
              <a:gd name="connsiteX794" fmla="*/ 5427012 w 7467663"/>
              <a:gd name="connsiteY794" fmla="*/ 311272 h 6858000"/>
              <a:gd name="connsiteX795" fmla="*/ 5147818 w 7467663"/>
              <a:gd name="connsiteY795" fmla="*/ 322112 h 6858000"/>
              <a:gd name="connsiteX796" fmla="*/ 5060854 w 7467663"/>
              <a:gd name="connsiteY796" fmla="*/ 311882 h 6858000"/>
              <a:gd name="connsiteX797" fmla="*/ 4945989 w 7467663"/>
              <a:gd name="connsiteY797" fmla="*/ 300516 h 6858000"/>
              <a:gd name="connsiteX798" fmla="*/ 5410479 w 7467663"/>
              <a:gd name="connsiteY798" fmla="*/ 348434 h 6858000"/>
              <a:gd name="connsiteX799" fmla="*/ 5805386 w 7467663"/>
              <a:gd name="connsiteY799" fmla="*/ 239240 h 6858000"/>
              <a:gd name="connsiteX800" fmla="*/ 5905192 w 7467663"/>
              <a:gd name="connsiteY800" fmla="*/ 163079 h 6858000"/>
              <a:gd name="connsiteX801" fmla="*/ 5865655 w 7467663"/>
              <a:gd name="connsiteY801" fmla="*/ 171901 h 6858000"/>
              <a:gd name="connsiteX802" fmla="*/ 5259740 w 7467663"/>
              <a:gd name="connsiteY802" fmla="*/ 257013 h 6858000"/>
              <a:gd name="connsiteX803" fmla="*/ 5208466 w 7467663"/>
              <a:gd name="connsiteY803" fmla="*/ 257550 h 6858000"/>
              <a:gd name="connsiteX804" fmla="*/ 4980204 w 7467663"/>
              <a:gd name="connsiteY804" fmla="*/ 271903 h 6858000"/>
              <a:gd name="connsiteX805" fmla="*/ 5068068 w 7467663"/>
              <a:gd name="connsiteY805" fmla="*/ 282244 h 6858000"/>
              <a:gd name="connsiteX806" fmla="*/ 5153231 w 7467663"/>
              <a:gd name="connsiteY806" fmla="*/ 292240 h 6858000"/>
              <a:gd name="connsiteX807" fmla="*/ 5426491 w 7467663"/>
              <a:gd name="connsiteY807" fmla="*/ 281128 h 6858000"/>
              <a:gd name="connsiteX808" fmla="*/ 5731212 w 7467663"/>
              <a:gd name="connsiteY808" fmla="*/ 231951 h 6858000"/>
              <a:gd name="connsiteX809" fmla="*/ 5905192 w 7467663"/>
              <a:gd name="connsiteY809" fmla="*/ 163079 h 6858000"/>
              <a:gd name="connsiteX810" fmla="*/ 5944437 w 7467663"/>
              <a:gd name="connsiteY810" fmla="*/ 113829 h 6858000"/>
              <a:gd name="connsiteX811" fmla="*/ 5825032 w 7467663"/>
              <a:gd name="connsiteY811" fmla="*/ 146405 h 6858000"/>
              <a:gd name="connsiteX812" fmla="*/ 4955599 w 7467663"/>
              <a:gd name="connsiteY812" fmla="*/ 247008 h 6858000"/>
              <a:gd name="connsiteX813" fmla="*/ 5210104 w 7467663"/>
              <a:gd name="connsiteY813" fmla="*/ 228123 h 6858000"/>
              <a:gd name="connsiteX814" fmla="*/ 5261015 w 7467663"/>
              <a:gd name="connsiteY814" fmla="*/ 227087 h 6858000"/>
              <a:gd name="connsiteX815" fmla="*/ 5861181 w 7467663"/>
              <a:gd name="connsiteY815" fmla="*/ 143093 h 6858000"/>
              <a:gd name="connsiteX816" fmla="*/ 5961252 w 7467663"/>
              <a:gd name="connsiteY816" fmla="*/ 114820 h 6858000"/>
              <a:gd name="connsiteX817" fmla="*/ 5944437 w 7467663"/>
              <a:gd name="connsiteY817" fmla="*/ 113829 h 6858000"/>
              <a:gd name="connsiteX818" fmla="*/ 3882765 w 7467663"/>
              <a:gd name="connsiteY818" fmla="*/ 0 h 6858000"/>
              <a:gd name="connsiteX819" fmla="*/ 3995099 w 7467663"/>
              <a:gd name="connsiteY819" fmla="*/ 0 h 6858000"/>
              <a:gd name="connsiteX820" fmla="*/ 4163818 w 7467663"/>
              <a:gd name="connsiteY820" fmla="*/ 234104 h 6858000"/>
              <a:gd name="connsiteX821" fmla="*/ 4172099 w 7467663"/>
              <a:gd name="connsiteY821" fmla="*/ 234207 h 6858000"/>
              <a:gd name="connsiteX822" fmla="*/ 4784282 w 7467663"/>
              <a:gd name="connsiteY822" fmla="*/ 276561 h 6858000"/>
              <a:gd name="connsiteX823" fmla="*/ 4801687 w 7467663"/>
              <a:gd name="connsiteY823" fmla="*/ 267764 h 6858000"/>
              <a:gd name="connsiteX824" fmla="*/ 6082788 w 7467663"/>
              <a:gd name="connsiteY824" fmla="*/ 64119 h 6858000"/>
              <a:gd name="connsiteX825" fmla="*/ 6099442 w 7467663"/>
              <a:gd name="connsiteY825" fmla="*/ 82568 h 6858000"/>
              <a:gd name="connsiteX826" fmla="*/ 4804137 w 7467663"/>
              <a:gd name="connsiteY826" fmla="*/ 320931 h 6858000"/>
              <a:gd name="connsiteX827" fmla="*/ 4227047 w 7467663"/>
              <a:gd name="connsiteY827" fmla="*/ 313415 h 6858000"/>
              <a:gd name="connsiteX828" fmla="*/ 4346041 w 7467663"/>
              <a:gd name="connsiteY828" fmla="*/ 456086 h 6858000"/>
              <a:gd name="connsiteX829" fmla="*/ 4870967 w 7467663"/>
              <a:gd name="connsiteY829" fmla="*/ 963061 h 6858000"/>
              <a:gd name="connsiteX830" fmla="*/ 4889647 w 7467663"/>
              <a:gd name="connsiteY830" fmla="*/ 957147 h 6858000"/>
              <a:gd name="connsiteX831" fmla="*/ 5422504 w 7467663"/>
              <a:gd name="connsiteY831" fmla="*/ 805191 h 6858000"/>
              <a:gd name="connsiteX832" fmla="*/ 6087656 w 7467663"/>
              <a:gd name="connsiteY832" fmla="*/ 826703 h 6858000"/>
              <a:gd name="connsiteX833" fmla="*/ 6058717 w 7467663"/>
              <a:gd name="connsiteY833" fmla="*/ 865992 h 6858000"/>
              <a:gd name="connsiteX834" fmla="*/ 4974153 w 7467663"/>
              <a:gd name="connsiteY834" fmla="*/ 1045456 h 6858000"/>
              <a:gd name="connsiteX835" fmla="*/ 5627835 w 7467663"/>
              <a:gd name="connsiteY835" fmla="*/ 1472077 h 6858000"/>
              <a:gd name="connsiteX836" fmla="*/ 5629817 w 7467663"/>
              <a:gd name="connsiteY836" fmla="*/ 1471412 h 6858000"/>
              <a:gd name="connsiteX837" fmla="*/ 5634124 w 7467663"/>
              <a:gd name="connsiteY837" fmla="*/ 1470572 h 6858000"/>
              <a:gd name="connsiteX838" fmla="*/ 5755832 w 7467663"/>
              <a:gd name="connsiteY838" fmla="*/ 1383886 h 6858000"/>
              <a:gd name="connsiteX839" fmla="*/ 6014186 w 7467663"/>
              <a:gd name="connsiteY839" fmla="*/ 1279799 h 6858000"/>
              <a:gd name="connsiteX840" fmla="*/ 6901619 w 7467663"/>
              <a:gd name="connsiteY840" fmla="*/ 1047874 h 6858000"/>
              <a:gd name="connsiteX841" fmla="*/ 6931566 w 7467663"/>
              <a:gd name="connsiteY841" fmla="*/ 1062034 h 6858000"/>
              <a:gd name="connsiteX842" fmla="*/ 5790982 w 7467663"/>
              <a:gd name="connsiteY842" fmla="*/ 1561380 h 6858000"/>
              <a:gd name="connsiteX843" fmla="*/ 6188971 w 7467663"/>
              <a:gd name="connsiteY843" fmla="*/ 1755168 h 6858000"/>
              <a:gd name="connsiteX844" fmla="*/ 6202446 w 7467663"/>
              <a:gd name="connsiteY844" fmla="*/ 1752268 h 6858000"/>
              <a:gd name="connsiteX845" fmla="*/ 7179560 w 7467663"/>
              <a:gd name="connsiteY845" fmla="*/ 1467551 h 6858000"/>
              <a:gd name="connsiteX846" fmla="*/ 7158730 w 7467663"/>
              <a:gd name="connsiteY846" fmla="*/ 1507835 h 6858000"/>
              <a:gd name="connsiteX847" fmla="*/ 6326959 w 7467663"/>
              <a:gd name="connsiteY847" fmla="*/ 1817686 h 6858000"/>
              <a:gd name="connsiteX848" fmla="*/ 6537433 w 7467663"/>
              <a:gd name="connsiteY848" fmla="*/ 1907790 h 6858000"/>
              <a:gd name="connsiteX849" fmla="*/ 6550221 w 7467663"/>
              <a:gd name="connsiteY849" fmla="*/ 1910729 h 6858000"/>
              <a:gd name="connsiteX850" fmla="*/ 6964438 w 7467663"/>
              <a:gd name="connsiteY850" fmla="*/ 2209505 h 6858000"/>
              <a:gd name="connsiteX851" fmla="*/ 7367862 w 7467663"/>
              <a:gd name="connsiteY851" fmla="*/ 2806833 h 6858000"/>
              <a:gd name="connsiteX852" fmla="*/ 7364329 w 7467663"/>
              <a:gd name="connsiteY852" fmla="*/ 2826907 h 6858000"/>
              <a:gd name="connsiteX853" fmla="*/ 7290545 w 7467663"/>
              <a:gd name="connsiteY853" fmla="*/ 2850663 h 6858000"/>
              <a:gd name="connsiteX854" fmla="*/ 6472036 w 7467663"/>
              <a:gd name="connsiteY854" fmla="*/ 1959003 h 6858000"/>
              <a:gd name="connsiteX855" fmla="*/ 5792897 w 7467663"/>
              <a:gd name="connsiteY855" fmla="*/ 1647747 h 6858000"/>
              <a:gd name="connsiteX856" fmla="*/ 5842751 w 7467663"/>
              <a:gd name="connsiteY856" fmla="*/ 1816112 h 6858000"/>
              <a:gd name="connsiteX857" fmla="*/ 5847424 w 7467663"/>
              <a:gd name="connsiteY857" fmla="*/ 1815776 h 6858000"/>
              <a:gd name="connsiteX858" fmla="*/ 6399821 w 7467663"/>
              <a:gd name="connsiteY858" fmla="*/ 2344799 h 6858000"/>
              <a:gd name="connsiteX859" fmla="*/ 6323232 w 7467663"/>
              <a:gd name="connsiteY859" fmla="*/ 2389634 h 6858000"/>
              <a:gd name="connsiteX860" fmla="*/ 5942958 w 7467663"/>
              <a:gd name="connsiteY860" fmla="*/ 2077708 h 6858000"/>
              <a:gd name="connsiteX861" fmla="*/ 5921559 w 7467663"/>
              <a:gd name="connsiteY861" fmla="*/ 2378596 h 6858000"/>
              <a:gd name="connsiteX862" fmla="*/ 5817651 w 7467663"/>
              <a:gd name="connsiteY862" fmla="*/ 3023919 h 6858000"/>
              <a:gd name="connsiteX863" fmla="*/ 5729634 w 7467663"/>
              <a:gd name="connsiteY863" fmla="*/ 3051849 h 6858000"/>
              <a:gd name="connsiteX864" fmla="*/ 5611018 w 7467663"/>
              <a:gd name="connsiteY864" fmla="*/ 2316769 h 6858000"/>
              <a:gd name="connsiteX865" fmla="*/ 5687608 w 7467663"/>
              <a:gd name="connsiteY865" fmla="*/ 2039972 h 6858000"/>
              <a:gd name="connsiteX866" fmla="*/ 5657554 w 7467663"/>
              <a:gd name="connsiteY866" fmla="*/ 1576445 h 6858000"/>
              <a:gd name="connsiteX867" fmla="*/ 5150475 w 7467663"/>
              <a:gd name="connsiteY867" fmla="*/ 1274012 h 6858000"/>
              <a:gd name="connsiteX868" fmla="*/ 5349142 w 7467663"/>
              <a:gd name="connsiteY868" fmla="*/ 2204405 h 6858000"/>
              <a:gd name="connsiteX869" fmla="*/ 5262214 w 7467663"/>
              <a:gd name="connsiteY869" fmla="*/ 2233836 h 6858000"/>
              <a:gd name="connsiteX870" fmla="*/ 4981539 w 7467663"/>
              <a:gd name="connsiteY870" fmla="*/ 1542201 h 6858000"/>
              <a:gd name="connsiteX871" fmla="*/ 4958461 w 7467663"/>
              <a:gd name="connsiteY871" fmla="*/ 1136957 h 6858000"/>
              <a:gd name="connsiteX872" fmla="*/ 4655015 w 7467663"/>
              <a:gd name="connsiteY872" fmla="*/ 891426 h 6858000"/>
              <a:gd name="connsiteX873" fmla="*/ 4348002 w 7467663"/>
              <a:gd name="connsiteY873" fmla="*/ 2205895 h 6858000"/>
              <a:gd name="connsiteX874" fmla="*/ 4262250 w 7467663"/>
              <a:gd name="connsiteY874" fmla="*/ 2219972 h 6858000"/>
              <a:gd name="connsiteX875" fmla="*/ 4550611 w 7467663"/>
              <a:gd name="connsiteY875" fmla="*/ 817540 h 6858000"/>
              <a:gd name="connsiteX876" fmla="*/ 4564418 w 7467663"/>
              <a:gd name="connsiteY876" fmla="*/ 808293 h 6858000"/>
              <a:gd name="connsiteX877" fmla="*/ 4266388 w 7467663"/>
              <a:gd name="connsiteY877" fmla="*/ 500083 h 6858000"/>
              <a:gd name="connsiteX878" fmla="*/ 4032842 w 7467663"/>
              <a:gd name="connsiteY878" fmla="*/ 211809 h 6858000"/>
              <a:gd name="connsiteX879" fmla="*/ 3882765 w 7467663"/>
              <a:gd name="connsiteY879" fmla="*/ 0 h 6858000"/>
              <a:gd name="connsiteX880" fmla="*/ 3721337 w 7467663"/>
              <a:gd name="connsiteY880" fmla="*/ 0 h 6858000"/>
              <a:gd name="connsiteX881" fmla="*/ 3797544 w 7467663"/>
              <a:gd name="connsiteY881" fmla="*/ 0 h 6858000"/>
              <a:gd name="connsiteX882" fmla="*/ 3775734 w 7467663"/>
              <a:gd name="connsiteY882" fmla="*/ 95131 h 6858000"/>
              <a:gd name="connsiteX883" fmla="*/ 3724807 w 7467663"/>
              <a:gd name="connsiteY883" fmla="*/ 272257 h 6858000"/>
              <a:gd name="connsiteX884" fmla="*/ 3726844 w 7467663"/>
              <a:gd name="connsiteY884" fmla="*/ 282988 h 6858000"/>
              <a:gd name="connsiteX885" fmla="*/ 3742664 w 7467663"/>
              <a:gd name="connsiteY885" fmla="*/ 279918 h 6858000"/>
              <a:gd name="connsiteX886" fmla="*/ 4103910 w 7467663"/>
              <a:gd name="connsiteY886" fmla="*/ 1161917 h 6858000"/>
              <a:gd name="connsiteX887" fmla="*/ 4020269 w 7467663"/>
              <a:gd name="connsiteY887" fmla="*/ 1200406 h 6858000"/>
              <a:gd name="connsiteX888" fmla="*/ 3674882 w 7467663"/>
              <a:gd name="connsiteY888" fmla="*/ 488524 h 6858000"/>
              <a:gd name="connsiteX889" fmla="*/ 3132682 w 7467663"/>
              <a:gd name="connsiteY889" fmla="*/ 1072284 h 6858000"/>
              <a:gd name="connsiteX890" fmla="*/ 2716346 w 7467663"/>
              <a:gd name="connsiteY890" fmla="*/ 1276376 h 6858000"/>
              <a:gd name="connsiteX891" fmla="*/ 2716772 w 7467663"/>
              <a:gd name="connsiteY891" fmla="*/ 1255462 h 6858000"/>
              <a:gd name="connsiteX892" fmla="*/ 3471096 w 7467663"/>
              <a:gd name="connsiteY892" fmla="*/ 437072 h 6858000"/>
              <a:gd name="connsiteX893" fmla="*/ 3639057 w 7467663"/>
              <a:gd name="connsiteY893" fmla="*/ 286334 h 6858000"/>
              <a:gd name="connsiteX894" fmla="*/ 3640309 w 7467663"/>
              <a:gd name="connsiteY894" fmla="*/ 284664 h 6858000"/>
              <a:gd name="connsiteX895" fmla="*/ 3646022 w 7467663"/>
              <a:gd name="connsiteY895" fmla="*/ 276711 h 6858000"/>
              <a:gd name="connsiteX896" fmla="*/ 3707943 w 7467663"/>
              <a:gd name="connsiteY896" fmla="*/ 65958 h 6858000"/>
              <a:gd name="connsiteX897" fmla="*/ 3721337 w 7467663"/>
              <a:gd name="connsiteY897" fmla="*/ 0 h 6858000"/>
              <a:gd name="connsiteX898" fmla="*/ 2867960 w 7467663"/>
              <a:gd name="connsiteY898" fmla="*/ 0 h 6858000"/>
              <a:gd name="connsiteX899" fmla="*/ 2926351 w 7467663"/>
              <a:gd name="connsiteY899" fmla="*/ 0 h 6858000"/>
              <a:gd name="connsiteX900" fmla="*/ 2902823 w 7467663"/>
              <a:gd name="connsiteY900" fmla="*/ 262929 h 6858000"/>
              <a:gd name="connsiteX901" fmla="*/ 2940663 w 7467663"/>
              <a:gd name="connsiteY901" fmla="*/ 140884 h 6858000"/>
              <a:gd name="connsiteX902" fmla="*/ 2947039 w 7467663"/>
              <a:gd name="connsiteY902" fmla="*/ 122524 h 6858000"/>
              <a:gd name="connsiteX903" fmla="*/ 2984316 w 7467663"/>
              <a:gd name="connsiteY903" fmla="*/ 0 h 6858000"/>
              <a:gd name="connsiteX904" fmla="*/ 3016114 w 7467663"/>
              <a:gd name="connsiteY904" fmla="*/ 0 h 6858000"/>
              <a:gd name="connsiteX905" fmla="*/ 2979949 w 7467663"/>
              <a:gd name="connsiteY905" fmla="*/ 119274 h 6858000"/>
              <a:gd name="connsiteX906" fmla="*/ 3023879 w 7467663"/>
              <a:gd name="connsiteY906" fmla="*/ 0 h 6858000"/>
              <a:gd name="connsiteX907" fmla="*/ 3105400 w 7467663"/>
              <a:gd name="connsiteY907" fmla="*/ 0 h 6858000"/>
              <a:gd name="connsiteX908" fmla="*/ 3094669 w 7467663"/>
              <a:gd name="connsiteY908" fmla="*/ 30308 h 6858000"/>
              <a:gd name="connsiteX909" fmla="*/ 2901945 w 7467663"/>
              <a:gd name="connsiteY909" fmla="*/ 466538 h 6858000"/>
              <a:gd name="connsiteX910" fmla="*/ 2815209 w 7467663"/>
              <a:gd name="connsiteY910" fmla="*/ 497361 h 6858000"/>
              <a:gd name="connsiteX911" fmla="*/ 2844845 w 7467663"/>
              <a:gd name="connsiteY911" fmla="*/ 127638 h 6858000"/>
              <a:gd name="connsiteX912" fmla="*/ 2867960 w 7467663"/>
              <a:gd name="connsiteY912" fmla="*/ 0 h 6858000"/>
              <a:gd name="connsiteX913" fmla="*/ 1057230 w 7467663"/>
              <a:gd name="connsiteY913" fmla="*/ 0 h 6858000"/>
              <a:gd name="connsiteX914" fmla="*/ 1111003 w 7467663"/>
              <a:gd name="connsiteY914" fmla="*/ 0 h 6858000"/>
              <a:gd name="connsiteX915" fmla="*/ 1125553 w 7467663"/>
              <a:gd name="connsiteY915" fmla="*/ 52588 h 6858000"/>
              <a:gd name="connsiteX916" fmla="*/ 1304276 w 7467663"/>
              <a:gd name="connsiteY916" fmla="*/ 476275 h 6858000"/>
              <a:gd name="connsiteX917" fmla="*/ 1492066 w 7467663"/>
              <a:gd name="connsiteY917" fmla="*/ 886333 h 6858000"/>
              <a:gd name="connsiteX918" fmla="*/ 1423698 w 7467663"/>
              <a:gd name="connsiteY918" fmla="*/ 710817 h 6858000"/>
              <a:gd name="connsiteX919" fmla="*/ 1357609 w 7467663"/>
              <a:gd name="connsiteY919" fmla="*/ 532892 h 6858000"/>
              <a:gd name="connsiteX920" fmla="*/ 1309550 w 7467663"/>
              <a:gd name="connsiteY920" fmla="*/ 374031 h 6858000"/>
              <a:gd name="connsiteX921" fmla="*/ 1193673 w 7467663"/>
              <a:gd name="connsiteY921" fmla="*/ 49533 h 6858000"/>
              <a:gd name="connsiteX922" fmla="*/ 1164391 w 7467663"/>
              <a:gd name="connsiteY922" fmla="*/ 0 h 6858000"/>
              <a:gd name="connsiteX923" fmla="*/ 1200666 w 7467663"/>
              <a:gd name="connsiteY923" fmla="*/ 0 h 6858000"/>
              <a:gd name="connsiteX924" fmla="*/ 1223408 w 7467663"/>
              <a:gd name="connsiteY924" fmla="*/ 38996 h 6858000"/>
              <a:gd name="connsiteX925" fmla="*/ 1339635 w 7467663"/>
              <a:gd name="connsiteY925" fmla="*/ 365517 h 6858000"/>
              <a:gd name="connsiteX926" fmla="*/ 1387469 w 7467663"/>
              <a:gd name="connsiteY926" fmla="*/ 523079 h 6858000"/>
              <a:gd name="connsiteX927" fmla="*/ 1452685 w 7467663"/>
              <a:gd name="connsiteY927" fmla="*/ 699806 h 6858000"/>
              <a:gd name="connsiteX928" fmla="*/ 1492092 w 7467663"/>
              <a:gd name="connsiteY928" fmla="*/ 800424 h 6858000"/>
              <a:gd name="connsiteX929" fmla="*/ 1455302 w 7467663"/>
              <a:gd name="connsiteY929" fmla="*/ 632913 h 6858000"/>
              <a:gd name="connsiteX930" fmla="*/ 1222336 w 7467663"/>
              <a:gd name="connsiteY930" fmla="*/ 9480 h 6858000"/>
              <a:gd name="connsiteX931" fmla="*/ 1214634 w 7467663"/>
              <a:gd name="connsiteY931" fmla="*/ 0 h 6858000"/>
              <a:gd name="connsiteX932" fmla="*/ 1289827 w 7467663"/>
              <a:gd name="connsiteY932" fmla="*/ 0 h 6858000"/>
              <a:gd name="connsiteX933" fmla="*/ 1321076 w 7467663"/>
              <a:gd name="connsiteY933" fmla="*/ 59722 h 6858000"/>
              <a:gd name="connsiteX934" fmla="*/ 1512579 w 7467663"/>
              <a:gd name="connsiteY934" fmla="*/ 626441 h 6858000"/>
              <a:gd name="connsiteX935" fmla="*/ 1506076 w 7467663"/>
              <a:gd name="connsiteY935" fmla="*/ 1089289 h 6858000"/>
              <a:gd name="connsiteX936" fmla="*/ 1486346 w 7467663"/>
              <a:gd name="connsiteY936" fmla="*/ 1079919 h 6858000"/>
              <a:gd name="connsiteX937" fmla="*/ 1070511 w 7467663"/>
              <a:gd name="connsiteY937" fmla="*/ 48609 h 6858000"/>
              <a:gd name="connsiteX938" fmla="*/ 1057230 w 7467663"/>
              <a:gd name="connsiteY938" fmla="*/ 0 h 6858000"/>
              <a:gd name="connsiteX939" fmla="*/ 43151 w 7467663"/>
              <a:gd name="connsiteY939" fmla="*/ 0 h 6858000"/>
              <a:gd name="connsiteX940" fmla="*/ 95283 w 7467663"/>
              <a:gd name="connsiteY940" fmla="*/ 0 h 6858000"/>
              <a:gd name="connsiteX941" fmla="*/ 300708 w 7467663"/>
              <a:gd name="connsiteY941" fmla="*/ 154571 h 6858000"/>
              <a:gd name="connsiteX942" fmla="*/ 530414 w 7467663"/>
              <a:gd name="connsiteY942" fmla="*/ 354673 h 6858000"/>
              <a:gd name="connsiteX943" fmla="*/ 333785 w 7467663"/>
              <a:gd name="connsiteY943" fmla="*/ 161564 h 6858000"/>
              <a:gd name="connsiteX944" fmla="*/ 147005 w 7467663"/>
              <a:gd name="connsiteY944" fmla="*/ 0 h 6858000"/>
              <a:gd name="connsiteX945" fmla="*/ 272509 w 7467663"/>
              <a:gd name="connsiteY945" fmla="*/ 0 h 6858000"/>
              <a:gd name="connsiteX946" fmla="*/ 326276 w 7467663"/>
              <a:gd name="connsiteY946" fmla="*/ 45847 h 6858000"/>
              <a:gd name="connsiteX947" fmla="*/ 823759 w 7467663"/>
              <a:gd name="connsiteY947" fmla="*/ 574145 h 6858000"/>
              <a:gd name="connsiteX948" fmla="*/ 811254 w 7467663"/>
              <a:gd name="connsiteY948" fmla="*/ 665546 h 6858000"/>
              <a:gd name="connsiteX949" fmla="*/ 154042 w 7467663"/>
              <a:gd name="connsiteY949" fmla="*/ 261522 h 6858000"/>
              <a:gd name="connsiteX950" fmla="*/ 13550 w 7467663"/>
              <a:gd name="connsiteY950" fmla="*/ 158423 h 6858000"/>
              <a:gd name="connsiteX951" fmla="*/ 0 w 7467663"/>
              <a:gd name="connsiteY951" fmla="*/ 146618 h 6858000"/>
              <a:gd name="connsiteX952" fmla="*/ 0 w 7467663"/>
              <a:gd name="connsiteY952" fmla="*/ 59161 h 6858000"/>
              <a:gd name="connsiteX953" fmla="*/ 45427 w 7467663"/>
              <a:gd name="connsiteY953" fmla="*/ 101078 h 6858000"/>
              <a:gd name="connsiteX954" fmla="*/ 630103 w 7467663"/>
              <a:gd name="connsiteY954" fmla="*/ 485885 h 6858000"/>
              <a:gd name="connsiteX955" fmla="*/ 532040 w 7467663"/>
              <a:gd name="connsiteY955" fmla="*/ 399359 h 6858000"/>
              <a:gd name="connsiteX956" fmla="*/ 517618 w 7467663"/>
              <a:gd name="connsiteY956" fmla="*/ 385726 h 6858000"/>
              <a:gd name="connsiteX957" fmla="*/ 285074 w 7467663"/>
              <a:gd name="connsiteY957" fmla="*/ 182755 h 6858000"/>
              <a:gd name="connsiteX958" fmla="*/ 43151 w 7467663"/>
              <a:gd name="connsiteY958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48321 w 7467663"/>
              <a:gd name="connsiteY76" fmla="*/ 6190991 h 6858000"/>
              <a:gd name="connsiteX77" fmla="*/ 7467600 w 7467663"/>
              <a:gd name="connsiteY77" fmla="*/ 6334256 h 6858000"/>
              <a:gd name="connsiteX78" fmla="*/ 7454976 w 7467663"/>
              <a:gd name="connsiteY78" fmla="*/ 6318297 h 6858000"/>
              <a:gd name="connsiteX79" fmla="*/ 1456157 w 7467663"/>
              <a:gd name="connsiteY79" fmla="*/ 5371404 h 6858000"/>
              <a:gd name="connsiteX80" fmla="*/ 1244432 w 7467663"/>
              <a:gd name="connsiteY80" fmla="*/ 5385601 h 6858000"/>
              <a:gd name="connsiteX81" fmla="*/ 973990 w 7467663"/>
              <a:gd name="connsiteY81" fmla="*/ 5424940 h 6858000"/>
              <a:gd name="connsiteX82" fmla="*/ 1103809 w 7467663"/>
              <a:gd name="connsiteY82" fmla="*/ 5433720 h 6858000"/>
              <a:gd name="connsiteX83" fmla="*/ 1123454 w 7467663"/>
              <a:gd name="connsiteY83" fmla="*/ 5435727 h 6858000"/>
              <a:gd name="connsiteX84" fmla="*/ 1737017 w 7467663"/>
              <a:gd name="connsiteY84" fmla="*/ 5452183 h 6858000"/>
              <a:gd name="connsiteX85" fmla="*/ 1824397 w 7467663"/>
              <a:gd name="connsiteY85" fmla="*/ 5447757 h 6858000"/>
              <a:gd name="connsiteX86" fmla="*/ 2070059 w 7467663"/>
              <a:gd name="connsiteY86" fmla="*/ 5441660 h 6858000"/>
              <a:gd name="connsiteX87" fmla="*/ 1456157 w 7467663"/>
              <a:gd name="connsiteY87" fmla="*/ 5371404 h 6858000"/>
              <a:gd name="connsiteX88" fmla="*/ 4988186 w 7467663"/>
              <a:gd name="connsiteY88" fmla="*/ 5216467 h 6858000"/>
              <a:gd name="connsiteX89" fmla="*/ 4777334 w 7467663"/>
              <a:gd name="connsiteY89" fmla="*/ 5406072 h 6858000"/>
              <a:gd name="connsiteX90" fmla="*/ 4718341 w 7467663"/>
              <a:gd name="connsiteY90" fmla="*/ 5468043 h 6858000"/>
              <a:gd name="connsiteX91" fmla="*/ 4604655 w 7467663"/>
              <a:gd name="connsiteY91" fmla="*/ 5583434 h 6858000"/>
              <a:gd name="connsiteX92" fmla="*/ 4565074 w 7467663"/>
              <a:gd name="connsiteY92" fmla="*/ 5618550 h 6858000"/>
              <a:gd name="connsiteX93" fmla="*/ 4988186 w 7467663"/>
              <a:gd name="connsiteY93" fmla="*/ 5216467 h 6858000"/>
              <a:gd name="connsiteX94" fmla="*/ 4978032 w 7467663"/>
              <a:gd name="connsiteY94" fmla="*/ 5183809 h 6858000"/>
              <a:gd name="connsiteX95" fmla="*/ 4463413 w 7467663"/>
              <a:gd name="connsiteY95" fmla="*/ 5615162 h 6858000"/>
              <a:gd name="connsiteX96" fmla="*/ 4358134 w 7467663"/>
              <a:gd name="connsiteY96" fmla="*/ 5742791 h 6858000"/>
              <a:gd name="connsiteX97" fmla="*/ 4376219 w 7467663"/>
              <a:gd name="connsiteY97" fmla="*/ 5729027 h 6858000"/>
              <a:gd name="connsiteX98" fmla="*/ 4582340 w 7467663"/>
              <a:gd name="connsiteY98" fmla="*/ 5561037 h 6858000"/>
              <a:gd name="connsiteX99" fmla="*/ 4694684 w 7467663"/>
              <a:gd name="connsiteY99" fmla="*/ 5447098 h 6858000"/>
              <a:gd name="connsiteX100" fmla="*/ 4754123 w 7467663"/>
              <a:gd name="connsiteY100" fmla="*/ 5384643 h 6858000"/>
              <a:gd name="connsiteX101" fmla="*/ 4978032 w 7467663"/>
              <a:gd name="connsiteY101" fmla="*/ 5183809 h 6858000"/>
              <a:gd name="connsiteX102" fmla="*/ 1903353 w 7467663"/>
              <a:gd name="connsiteY102" fmla="*/ 5044827 h 6858000"/>
              <a:gd name="connsiteX103" fmla="*/ 1936931 w 7467663"/>
              <a:gd name="connsiteY103" fmla="*/ 5093954 h 6858000"/>
              <a:gd name="connsiteX104" fmla="*/ 2195868 w 7467663"/>
              <a:gd name="connsiteY104" fmla="*/ 5396574 h 6858000"/>
              <a:gd name="connsiteX105" fmla="*/ 2088852 w 7467663"/>
              <a:gd name="connsiteY105" fmla="*/ 5166123 h 6858000"/>
              <a:gd name="connsiteX106" fmla="*/ 1958241 w 7467663"/>
              <a:gd name="connsiteY106" fmla="*/ 5067955 h 6858000"/>
              <a:gd name="connsiteX107" fmla="*/ 1903353 w 7467663"/>
              <a:gd name="connsiteY107" fmla="*/ 5044827 h 6858000"/>
              <a:gd name="connsiteX108" fmla="*/ 1979378 w 7467663"/>
              <a:gd name="connsiteY108" fmla="*/ 4769504 h 6858000"/>
              <a:gd name="connsiteX109" fmla="*/ 2882120 w 7467663"/>
              <a:gd name="connsiteY109" fmla="*/ 5064547 h 6858000"/>
              <a:gd name="connsiteX110" fmla="*/ 2793103 w 7467663"/>
              <a:gd name="connsiteY110" fmla="*/ 5039699 h 6858000"/>
              <a:gd name="connsiteX111" fmla="*/ 2770041 w 7467663"/>
              <a:gd name="connsiteY111" fmla="*/ 5033634 h 6858000"/>
              <a:gd name="connsiteX112" fmla="*/ 1979378 w 7467663"/>
              <a:gd name="connsiteY112" fmla="*/ 4769504 h 6858000"/>
              <a:gd name="connsiteX113" fmla="*/ 1927410 w 7467663"/>
              <a:gd name="connsiteY113" fmla="*/ 4716164 h 6858000"/>
              <a:gd name="connsiteX114" fmla="*/ 1959587 w 7467663"/>
              <a:gd name="connsiteY114" fmla="*/ 4728849 h 6858000"/>
              <a:gd name="connsiteX115" fmla="*/ 2777707 w 7467663"/>
              <a:gd name="connsiteY115" fmla="*/ 5003991 h 6858000"/>
              <a:gd name="connsiteX116" fmla="*/ 2800768 w 7467663"/>
              <a:gd name="connsiteY116" fmla="*/ 5010056 h 6858000"/>
              <a:gd name="connsiteX117" fmla="*/ 2879408 w 7467663"/>
              <a:gd name="connsiteY117" fmla="*/ 5031590 h 6858000"/>
              <a:gd name="connsiteX118" fmla="*/ 2862295 w 7467663"/>
              <a:gd name="connsiteY118" fmla="*/ 5022958 h 6858000"/>
              <a:gd name="connsiteX119" fmla="*/ 2813343 w 7467663"/>
              <a:gd name="connsiteY119" fmla="*/ 4998369 h 6858000"/>
              <a:gd name="connsiteX120" fmla="*/ 2646245 w 7467663"/>
              <a:gd name="connsiteY120" fmla="*/ 4930999 h 6858000"/>
              <a:gd name="connsiteX121" fmla="*/ 1999243 w 7467663"/>
              <a:gd name="connsiteY121" fmla="*/ 4730524 h 6858000"/>
              <a:gd name="connsiteX122" fmla="*/ 1979527 w 7467663"/>
              <a:gd name="connsiteY122" fmla="*/ 4726651 h 6858000"/>
              <a:gd name="connsiteX123" fmla="*/ 1927410 w 7467663"/>
              <a:gd name="connsiteY123" fmla="*/ 4716164 h 6858000"/>
              <a:gd name="connsiteX124" fmla="*/ 1997014 w 7467663"/>
              <a:gd name="connsiteY124" fmla="*/ 4698007 h 6858000"/>
              <a:gd name="connsiteX125" fmla="*/ 2005458 w 7467663"/>
              <a:gd name="connsiteY125" fmla="*/ 4699540 h 6858000"/>
              <a:gd name="connsiteX126" fmla="*/ 2657186 w 7467663"/>
              <a:gd name="connsiteY126" fmla="*/ 4901687 h 6858000"/>
              <a:gd name="connsiteX127" fmla="*/ 2826662 w 7467663"/>
              <a:gd name="connsiteY127" fmla="*/ 4970362 h 6858000"/>
              <a:gd name="connsiteX128" fmla="*/ 2876100 w 7467663"/>
              <a:gd name="connsiteY128" fmla="*/ 4995397 h 6858000"/>
              <a:gd name="connsiteX129" fmla="*/ 3042600 w 7467663"/>
              <a:gd name="connsiteY129" fmla="*/ 5059532 h 6858000"/>
              <a:gd name="connsiteX130" fmla="*/ 1997014 w 7467663"/>
              <a:gd name="connsiteY130" fmla="*/ 4698007 h 6858000"/>
              <a:gd name="connsiteX131" fmla="*/ 2305292 w 7467663"/>
              <a:gd name="connsiteY131" fmla="*/ 4219492 h 6858000"/>
              <a:gd name="connsiteX132" fmla="*/ 3360922 w 7467663"/>
              <a:gd name="connsiteY132" fmla="*/ 4529373 h 6858000"/>
              <a:gd name="connsiteX133" fmla="*/ 3492420 w 7467663"/>
              <a:gd name="connsiteY133" fmla="*/ 4510145 h 6858000"/>
              <a:gd name="connsiteX134" fmla="*/ 3364086 w 7467663"/>
              <a:gd name="connsiteY134" fmla="*/ 4480340 h 6858000"/>
              <a:gd name="connsiteX135" fmla="*/ 3225818 w 7467663"/>
              <a:gd name="connsiteY135" fmla="*/ 4411822 h 6858000"/>
              <a:gd name="connsiteX136" fmla="*/ 3129696 w 7467663"/>
              <a:gd name="connsiteY136" fmla="*/ 4360704 h 6858000"/>
              <a:gd name="connsiteX137" fmla="*/ 2814545 w 7467663"/>
              <a:gd name="connsiteY137" fmla="*/ 4282955 h 6858000"/>
              <a:gd name="connsiteX138" fmla="*/ 2305292 w 7467663"/>
              <a:gd name="connsiteY138" fmla="*/ 4219492 h 6858000"/>
              <a:gd name="connsiteX139" fmla="*/ 2626982 w 7467663"/>
              <a:gd name="connsiteY139" fmla="*/ 4206450 h 6858000"/>
              <a:gd name="connsiteX140" fmla="*/ 2490617 w 7467663"/>
              <a:gd name="connsiteY140" fmla="*/ 4206951 h 6858000"/>
              <a:gd name="connsiteX141" fmla="*/ 2819869 w 7467663"/>
              <a:gd name="connsiteY141" fmla="*/ 4252936 h 6858000"/>
              <a:gd name="connsiteX142" fmla="*/ 3143018 w 7467663"/>
              <a:gd name="connsiteY142" fmla="*/ 4332698 h 6858000"/>
              <a:gd name="connsiteX143" fmla="*/ 3241520 w 7467663"/>
              <a:gd name="connsiteY143" fmla="*/ 4385112 h 6858000"/>
              <a:gd name="connsiteX144" fmla="*/ 3374575 w 7467663"/>
              <a:gd name="connsiteY144" fmla="*/ 4451517 h 6858000"/>
              <a:gd name="connsiteX145" fmla="*/ 3505221 w 7467663"/>
              <a:gd name="connsiteY145" fmla="*/ 4480757 h 6858000"/>
              <a:gd name="connsiteX146" fmla="*/ 2626982 w 7467663"/>
              <a:gd name="connsiteY146" fmla="*/ 4206450 h 6858000"/>
              <a:gd name="connsiteX147" fmla="*/ 1310106 w 7467663"/>
              <a:gd name="connsiteY147" fmla="*/ 3943217 h 6858000"/>
              <a:gd name="connsiteX148" fmla="*/ 854994 w 7467663"/>
              <a:gd name="connsiteY148" fmla="*/ 4399136 h 6858000"/>
              <a:gd name="connsiteX149" fmla="*/ 742462 w 7467663"/>
              <a:gd name="connsiteY149" fmla="*/ 4594648 h 6858000"/>
              <a:gd name="connsiteX150" fmla="*/ 820602 w 7467663"/>
              <a:gd name="connsiteY150" fmla="*/ 4485915 h 6858000"/>
              <a:gd name="connsiteX151" fmla="*/ 878295 w 7467663"/>
              <a:gd name="connsiteY151" fmla="*/ 4403594 h 6858000"/>
              <a:gd name="connsiteX152" fmla="*/ 1240607 w 7467663"/>
              <a:gd name="connsiteY152" fmla="*/ 4010401 h 6858000"/>
              <a:gd name="connsiteX153" fmla="*/ 1310106 w 7467663"/>
              <a:gd name="connsiteY153" fmla="*/ 3943217 h 6858000"/>
              <a:gd name="connsiteX154" fmla="*/ 1423113 w 7467663"/>
              <a:gd name="connsiteY154" fmla="*/ 3874565 h 6858000"/>
              <a:gd name="connsiteX155" fmla="*/ 1260565 w 7467663"/>
              <a:gd name="connsiteY155" fmla="*/ 4031982 h 6858000"/>
              <a:gd name="connsiteX156" fmla="*/ 901900 w 7467663"/>
              <a:gd name="connsiteY156" fmla="*/ 4421236 h 6858000"/>
              <a:gd name="connsiteX157" fmla="*/ 845044 w 7467663"/>
              <a:gd name="connsiteY157" fmla="*/ 4502436 h 6858000"/>
              <a:gd name="connsiteX158" fmla="*/ 685926 w 7467663"/>
              <a:gd name="connsiteY158" fmla="*/ 4703069 h 6858000"/>
              <a:gd name="connsiteX159" fmla="*/ 684248 w 7467663"/>
              <a:gd name="connsiteY159" fmla="*/ 4706721 h 6858000"/>
              <a:gd name="connsiteX160" fmla="*/ 1423113 w 7467663"/>
              <a:gd name="connsiteY160" fmla="*/ 3874565 h 6858000"/>
              <a:gd name="connsiteX161" fmla="*/ 3316479 w 7467663"/>
              <a:gd name="connsiteY161" fmla="*/ 3872136 h 6858000"/>
              <a:gd name="connsiteX162" fmla="*/ 3546806 w 7467663"/>
              <a:gd name="connsiteY162" fmla="*/ 4356139 h 6858000"/>
              <a:gd name="connsiteX163" fmla="*/ 3364433 w 7467663"/>
              <a:gd name="connsiteY163" fmla="*/ 3953121 h 6858000"/>
              <a:gd name="connsiteX164" fmla="*/ 3316479 w 7467663"/>
              <a:gd name="connsiteY164" fmla="*/ 3872136 h 6858000"/>
              <a:gd name="connsiteX165" fmla="*/ 3291335 w 7467663"/>
              <a:gd name="connsiteY165" fmla="*/ 3767420 h 6858000"/>
              <a:gd name="connsiteX166" fmla="*/ 3390805 w 7467663"/>
              <a:gd name="connsiteY166" fmla="*/ 3937163 h 6858000"/>
              <a:gd name="connsiteX167" fmla="*/ 3579062 w 7467663"/>
              <a:gd name="connsiteY167" fmla="*/ 4359040 h 6858000"/>
              <a:gd name="connsiteX168" fmla="*/ 3467355 w 7467663"/>
              <a:gd name="connsiteY168" fmla="*/ 3988130 h 6858000"/>
              <a:gd name="connsiteX169" fmla="*/ 3310753 w 7467663"/>
              <a:gd name="connsiteY169" fmla="*/ 3787140 h 6858000"/>
              <a:gd name="connsiteX170" fmla="*/ 3291335 w 7467663"/>
              <a:gd name="connsiteY170" fmla="*/ 3767420 h 6858000"/>
              <a:gd name="connsiteX171" fmla="*/ 1635889 w 7467663"/>
              <a:gd name="connsiteY171" fmla="*/ 3709494 h 6858000"/>
              <a:gd name="connsiteX172" fmla="*/ 1634800 w 7467663"/>
              <a:gd name="connsiteY172" fmla="*/ 3731111 h 6858000"/>
              <a:gd name="connsiteX173" fmla="*/ 1635889 w 7467663"/>
              <a:gd name="connsiteY173" fmla="*/ 3709494 h 6858000"/>
              <a:gd name="connsiteX174" fmla="*/ 1510397 w 7467663"/>
              <a:gd name="connsiteY174" fmla="*/ 3684705 h 6858000"/>
              <a:gd name="connsiteX175" fmla="*/ 1146550 w 7467663"/>
              <a:gd name="connsiteY175" fmla="*/ 3802012 h 6858000"/>
              <a:gd name="connsiteX176" fmla="*/ 698834 w 7467663"/>
              <a:gd name="connsiteY176" fmla="*/ 3952272 h 6858000"/>
              <a:gd name="connsiteX177" fmla="*/ 34256 w 7467663"/>
              <a:gd name="connsiteY177" fmla="*/ 4347603 h 6858000"/>
              <a:gd name="connsiteX178" fmla="*/ 527241 w 7467663"/>
              <a:gd name="connsiteY178" fmla="*/ 4065078 h 6858000"/>
              <a:gd name="connsiteX179" fmla="*/ 1510397 w 7467663"/>
              <a:gd name="connsiteY179" fmla="*/ 3684705 h 6858000"/>
              <a:gd name="connsiteX180" fmla="*/ 1313114 w 7467663"/>
              <a:gd name="connsiteY180" fmla="*/ 3655216 h 6858000"/>
              <a:gd name="connsiteX181" fmla="*/ 1109304 w 7467663"/>
              <a:gd name="connsiteY181" fmla="*/ 3669030 h 6858000"/>
              <a:gd name="connsiteX182" fmla="*/ 8129 w 7467663"/>
              <a:gd name="connsiteY182" fmla="*/ 4330519 h 6858000"/>
              <a:gd name="connsiteX183" fmla="*/ 687572 w 7467663"/>
              <a:gd name="connsiteY183" fmla="*/ 3925629 h 6858000"/>
              <a:gd name="connsiteX184" fmla="*/ 1138365 w 7467663"/>
              <a:gd name="connsiteY184" fmla="*/ 3774515 h 6858000"/>
              <a:gd name="connsiteX185" fmla="*/ 1505579 w 7467663"/>
              <a:gd name="connsiteY185" fmla="*/ 3655526 h 6858000"/>
              <a:gd name="connsiteX186" fmla="*/ 1313114 w 7467663"/>
              <a:gd name="connsiteY186" fmla="*/ 3655216 h 6858000"/>
              <a:gd name="connsiteX187" fmla="*/ 3655073 w 7467663"/>
              <a:gd name="connsiteY187" fmla="*/ 3650884 h 6858000"/>
              <a:gd name="connsiteX188" fmla="*/ 3989938 w 7467663"/>
              <a:gd name="connsiteY188" fmla="*/ 3991685 h 6858000"/>
              <a:gd name="connsiteX189" fmla="*/ 4393907 w 7467663"/>
              <a:gd name="connsiteY189" fmla="*/ 4261258 h 6858000"/>
              <a:gd name="connsiteX190" fmla="*/ 4648051 w 7467663"/>
              <a:gd name="connsiteY190" fmla="*/ 4374051 h 6858000"/>
              <a:gd name="connsiteX191" fmla="*/ 4383389 w 7467663"/>
              <a:gd name="connsiteY191" fmla="*/ 4184369 h 6858000"/>
              <a:gd name="connsiteX192" fmla="*/ 4165508 w 7467663"/>
              <a:gd name="connsiteY192" fmla="*/ 4035196 h 6858000"/>
              <a:gd name="connsiteX193" fmla="*/ 4068162 w 7467663"/>
              <a:gd name="connsiteY193" fmla="*/ 3953394 h 6858000"/>
              <a:gd name="connsiteX194" fmla="*/ 3981416 w 7467663"/>
              <a:gd name="connsiteY194" fmla="*/ 3880482 h 6858000"/>
              <a:gd name="connsiteX195" fmla="*/ 3800147 w 7467663"/>
              <a:gd name="connsiteY195" fmla="*/ 3749872 h 6858000"/>
              <a:gd name="connsiteX196" fmla="*/ 3655073 w 7467663"/>
              <a:gd name="connsiteY196" fmla="*/ 3650884 h 6858000"/>
              <a:gd name="connsiteX197" fmla="*/ 3670252 w 7467663"/>
              <a:gd name="connsiteY197" fmla="*/ 3622798 h 6858000"/>
              <a:gd name="connsiteX198" fmla="*/ 3817258 w 7467663"/>
              <a:gd name="connsiteY198" fmla="*/ 3723577 h 6858000"/>
              <a:gd name="connsiteX199" fmla="*/ 4000461 w 7467663"/>
              <a:gd name="connsiteY199" fmla="*/ 3855966 h 6858000"/>
              <a:gd name="connsiteX200" fmla="*/ 4088180 w 7467663"/>
              <a:gd name="connsiteY200" fmla="*/ 3929774 h 6858000"/>
              <a:gd name="connsiteX201" fmla="*/ 4184555 w 7467663"/>
              <a:gd name="connsiteY201" fmla="*/ 4010683 h 6858000"/>
              <a:gd name="connsiteX202" fmla="*/ 4399563 w 7467663"/>
              <a:gd name="connsiteY202" fmla="*/ 4158106 h 6858000"/>
              <a:gd name="connsiteX203" fmla="*/ 4684469 w 7467663"/>
              <a:gd name="connsiteY203" fmla="*/ 4364680 h 6858000"/>
              <a:gd name="connsiteX204" fmla="*/ 4690271 w 7467663"/>
              <a:gd name="connsiteY204" fmla="*/ 4370034 h 6858000"/>
              <a:gd name="connsiteX205" fmla="*/ 4136093 w 7467663"/>
              <a:gd name="connsiteY205" fmla="*/ 3858466 h 6858000"/>
              <a:gd name="connsiteX206" fmla="*/ 3670252 w 7467663"/>
              <a:gd name="connsiteY206" fmla="*/ 3622798 h 6858000"/>
              <a:gd name="connsiteX207" fmla="*/ 4440129 w 7467663"/>
              <a:gd name="connsiteY207" fmla="*/ 3448571 h 6858000"/>
              <a:gd name="connsiteX208" fmla="*/ 4856525 w 7467663"/>
              <a:gd name="connsiteY208" fmla="*/ 3915351 h 6858000"/>
              <a:gd name="connsiteX209" fmla="*/ 5059055 w 7467663"/>
              <a:gd name="connsiteY209" fmla="*/ 4108918 h 6858000"/>
              <a:gd name="connsiteX210" fmla="*/ 5290070 w 7467663"/>
              <a:gd name="connsiteY210" fmla="*/ 4263619 h 6858000"/>
              <a:gd name="connsiteX211" fmla="*/ 4834991 w 7467663"/>
              <a:gd name="connsiteY211" fmla="*/ 3830985 h 6858000"/>
              <a:gd name="connsiteX212" fmla="*/ 4440129 w 7467663"/>
              <a:gd name="connsiteY212" fmla="*/ 3448571 h 6858000"/>
              <a:gd name="connsiteX213" fmla="*/ 4441737 w 7467663"/>
              <a:gd name="connsiteY213" fmla="*/ 3399734 h 6858000"/>
              <a:gd name="connsiteX214" fmla="*/ 4431236 w 7467663"/>
              <a:gd name="connsiteY214" fmla="*/ 3400954 h 6858000"/>
              <a:gd name="connsiteX215" fmla="*/ 4557150 w 7467663"/>
              <a:gd name="connsiteY215" fmla="*/ 3510023 h 6858000"/>
              <a:gd name="connsiteX216" fmla="*/ 4856936 w 7467663"/>
              <a:gd name="connsiteY216" fmla="*/ 3809146 h 6858000"/>
              <a:gd name="connsiteX217" fmla="*/ 5111996 w 7467663"/>
              <a:gd name="connsiteY217" fmla="*/ 4065759 h 6858000"/>
              <a:gd name="connsiteX218" fmla="*/ 5388878 w 7467663"/>
              <a:gd name="connsiteY218" fmla="*/ 4300185 h 6858000"/>
              <a:gd name="connsiteX219" fmla="*/ 5425556 w 7467663"/>
              <a:gd name="connsiteY219" fmla="*/ 4308967 h 6858000"/>
              <a:gd name="connsiteX220" fmla="*/ 4943646 w 7467663"/>
              <a:gd name="connsiteY220" fmla="*/ 3822916 h 6858000"/>
              <a:gd name="connsiteX221" fmla="*/ 4594837 w 7467663"/>
              <a:gd name="connsiteY221" fmla="*/ 3532274 h 6858000"/>
              <a:gd name="connsiteX222" fmla="*/ 4441737 w 7467663"/>
              <a:gd name="connsiteY222" fmla="*/ 3399734 h 6858000"/>
              <a:gd name="connsiteX223" fmla="*/ 5425834 w 7467663"/>
              <a:gd name="connsiteY223" fmla="*/ 3162785 h 6858000"/>
              <a:gd name="connsiteX224" fmla="*/ 5401644 w 7467663"/>
              <a:gd name="connsiteY224" fmla="*/ 3617847 h 6858000"/>
              <a:gd name="connsiteX225" fmla="*/ 5467256 w 7467663"/>
              <a:gd name="connsiteY225" fmla="*/ 4175494 h 6858000"/>
              <a:gd name="connsiteX226" fmla="*/ 5448069 w 7467663"/>
              <a:gd name="connsiteY226" fmla="*/ 3567554 h 6858000"/>
              <a:gd name="connsiteX227" fmla="*/ 5425834 w 7467663"/>
              <a:gd name="connsiteY227" fmla="*/ 3162785 h 6858000"/>
              <a:gd name="connsiteX228" fmla="*/ 1318687 w 7467663"/>
              <a:gd name="connsiteY228" fmla="*/ 3113840 h 6858000"/>
              <a:gd name="connsiteX229" fmla="*/ 1066793 w 7467663"/>
              <a:gd name="connsiteY229" fmla="*/ 3212171 h 6858000"/>
              <a:gd name="connsiteX230" fmla="*/ 993319 w 7467663"/>
              <a:gd name="connsiteY230" fmla="*/ 3247648 h 6858000"/>
              <a:gd name="connsiteX231" fmla="*/ 853081 w 7467663"/>
              <a:gd name="connsiteY231" fmla="*/ 3312410 h 6858000"/>
              <a:gd name="connsiteX232" fmla="*/ 805957 w 7467663"/>
              <a:gd name="connsiteY232" fmla="*/ 3330443 h 6858000"/>
              <a:gd name="connsiteX233" fmla="*/ 1318687 w 7467663"/>
              <a:gd name="connsiteY233" fmla="*/ 3113840 h 6858000"/>
              <a:gd name="connsiteX234" fmla="*/ 5453702 w 7467663"/>
              <a:gd name="connsiteY234" fmla="*/ 3090882 h 6858000"/>
              <a:gd name="connsiteX235" fmla="*/ 5480135 w 7467663"/>
              <a:gd name="connsiteY235" fmla="*/ 3565802 h 6858000"/>
              <a:gd name="connsiteX236" fmla="*/ 5499023 w 7467663"/>
              <a:gd name="connsiteY236" fmla="*/ 4166310 h 6858000"/>
              <a:gd name="connsiteX237" fmla="*/ 5547022 w 7467663"/>
              <a:gd name="connsiteY237" fmla="*/ 3607838 h 6858000"/>
              <a:gd name="connsiteX238" fmla="*/ 5515964 w 7467663"/>
              <a:gd name="connsiteY238" fmla="*/ 3378541 h 6858000"/>
              <a:gd name="connsiteX239" fmla="*/ 5453702 w 7467663"/>
              <a:gd name="connsiteY239" fmla="*/ 3090882 h 6858000"/>
              <a:gd name="connsiteX240" fmla="*/ 1238695 w 7467663"/>
              <a:gd name="connsiteY240" fmla="*/ 3076820 h 6858000"/>
              <a:gd name="connsiteX241" fmla="*/ 716371 w 7467663"/>
              <a:gd name="connsiteY241" fmla="*/ 3293249 h 6858000"/>
              <a:gd name="connsiteX242" fmla="*/ 579522 w 7467663"/>
              <a:gd name="connsiteY242" fmla="*/ 3371759 h 6858000"/>
              <a:gd name="connsiteX243" fmla="*/ 600288 w 7467663"/>
              <a:gd name="connsiteY243" fmla="*/ 3365555 h 6858000"/>
              <a:gd name="connsiteX244" fmla="*/ 840692 w 7467663"/>
              <a:gd name="connsiteY244" fmla="*/ 3284921 h 6858000"/>
              <a:gd name="connsiteX245" fmla="*/ 979248 w 7467663"/>
              <a:gd name="connsiteY245" fmla="*/ 3221003 h 6858000"/>
              <a:gd name="connsiteX246" fmla="*/ 1053282 w 7467663"/>
              <a:gd name="connsiteY246" fmla="*/ 3185247 h 6858000"/>
              <a:gd name="connsiteX247" fmla="*/ 1320603 w 7467663"/>
              <a:gd name="connsiteY247" fmla="*/ 3081281 h 6858000"/>
              <a:gd name="connsiteX248" fmla="*/ 1238695 w 7467663"/>
              <a:gd name="connsiteY248" fmla="*/ 3076820 h 6858000"/>
              <a:gd name="connsiteX249" fmla="*/ 5425627 w 7467663"/>
              <a:gd name="connsiteY249" fmla="*/ 2954192 h 6858000"/>
              <a:gd name="connsiteX250" fmla="*/ 5470770 w 7467663"/>
              <a:gd name="connsiteY250" fmla="*/ 3005435 h 6858000"/>
              <a:gd name="connsiteX251" fmla="*/ 5519779 w 7467663"/>
              <a:gd name="connsiteY251" fmla="*/ 4359223 h 6858000"/>
              <a:gd name="connsiteX252" fmla="*/ 5520293 w 7467663"/>
              <a:gd name="connsiteY252" fmla="*/ 4360602 h 6858000"/>
              <a:gd name="connsiteX253" fmla="*/ 5767221 w 7467663"/>
              <a:gd name="connsiteY253" fmla="*/ 4665564 h 6858000"/>
              <a:gd name="connsiteX254" fmla="*/ 6937169 w 7467663"/>
              <a:gd name="connsiteY254" fmla="*/ 4815941 h 6858000"/>
              <a:gd name="connsiteX255" fmla="*/ 6953922 w 7467663"/>
              <a:gd name="connsiteY255" fmla="*/ 4890068 h 6858000"/>
              <a:gd name="connsiteX256" fmla="*/ 6071359 w 7467663"/>
              <a:gd name="connsiteY256" fmla="*/ 4770770 h 6858000"/>
              <a:gd name="connsiteX257" fmla="*/ 6038839 w 7467663"/>
              <a:gd name="connsiteY257" fmla="*/ 4764474 h 6858000"/>
              <a:gd name="connsiteX258" fmla="*/ 6038706 w 7467663"/>
              <a:gd name="connsiteY258" fmla="*/ 4763847 h 6858000"/>
              <a:gd name="connsiteX259" fmla="*/ 6037784 w 7467663"/>
              <a:gd name="connsiteY259" fmla="*/ 4764270 h 6858000"/>
              <a:gd name="connsiteX260" fmla="*/ 6038839 w 7467663"/>
              <a:gd name="connsiteY260" fmla="*/ 4764474 h 6858000"/>
              <a:gd name="connsiteX261" fmla="*/ 6040338 w 7467663"/>
              <a:gd name="connsiteY261" fmla="*/ 4771418 h 6858000"/>
              <a:gd name="connsiteX262" fmla="*/ 6024488 w 7467663"/>
              <a:gd name="connsiteY262" fmla="*/ 4809903 h 6858000"/>
              <a:gd name="connsiteX263" fmla="*/ 5599771 w 7467663"/>
              <a:gd name="connsiteY263" fmla="*/ 5509652 h 6858000"/>
              <a:gd name="connsiteX264" fmla="*/ 5548843 w 7467663"/>
              <a:gd name="connsiteY264" fmla="*/ 5563845 h 6858000"/>
              <a:gd name="connsiteX265" fmla="*/ 5940952 w 7467663"/>
              <a:gd name="connsiteY265" fmla="*/ 6250028 h 6858000"/>
              <a:gd name="connsiteX266" fmla="*/ 6043441 w 7467663"/>
              <a:gd name="connsiteY266" fmla="*/ 6665847 h 6858000"/>
              <a:gd name="connsiteX267" fmla="*/ 6093432 w 7467663"/>
              <a:gd name="connsiteY267" fmla="*/ 6858000 h 6858000"/>
              <a:gd name="connsiteX268" fmla="*/ 6034344 w 7467663"/>
              <a:gd name="connsiteY268" fmla="*/ 6858000 h 6858000"/>
              <a:gd name="connsiteX269" fmla="*/ 6026679 w 7467663"/>
              <a:gd name="connsiteY269" fmla="*/ 6836959 h 6858000"/>
              <a:gd name="connsiteX270" fmla="*/ 5800441 w 7467663"/>
              <a:gd name="connsiteY270" fmla="*/ 6335286 h 6858000"/>
              <a:gd name="connsiteX271" fmla="*/ 5526562 w 7467663"/>
              <a:gd name="connsiteY271" fmla="*/ 5705388 h 6858000"/>
              <a:gd name="connsiteX272" fmla="*/ 5519640 w 7467663"/>
              <a:gd name="connsiteY272" fmla="*/ 5683774 h 6858000"/>
              <a:gd name="connsiteX273" fmla="*/ 5844559 w 7467663"/>
              <a:gd name="connsiteY273" fmla="*/ 6553349 h 6858000"/>
              <a:gd name="connsiteX274" fmla="*/ 5975994 w 7467663"/>
              <a:gd name="connsiteY274" fmla="*/ 6858000 h 6858000"/>
              <a:gd name="connsiteX275" fmla="*/ 5898547 w 7467663"/>
              <a:gd name="connsiteY275" fmla="*/ 6858000 h 6858000"/>
              <a:gd name="connsiteX276" fmla="*/ 5682041 w 7467663"/>
              <a:gd name="connsiteY276" fmla="*/ 6355860 h 6858000"/>
              <a:gd name="connsiteX277" fmla="*/ 5461758 w 7467663"/>
              <a:gd name="connsiteY277" fmla="*/ 5820220 h 6858000"/>
              <a:gd name="connsiteX278" fmla="*/ 5237282 w 7467663"/>
              <a:gd name="connsiteY278" fmla="*/ 6579086 h 6858000"/>
              <a:gd name="connsiteX279" fmla="*/ 5115009 w 7467663"/>
              <a:gd name="connsiteY279" fmla="*/ 6858000 h 6858000"/>
              <a:gd name="connsiteX280" fmla="*/ 5028074 w 7467663"/>
              <a:gd name="connsiteY280" fmla="*/ 6858000 h 6858000"/>
              <a:gd name="connsiteX281" fmla="*/ 5079508 w 7467663"/>
              <a:gd name="connsiteY281" fmla="*/ 6749074 h 6858000"/>
              <a:gd name="connsiteX282" fmla="*/ 5371846 w 7467663"/>
              <a:gd name="connsiteY282" fmla="*/ 5924413 h 6858000"/>
              <a:gd name="connsiteX283" fmla="*/ 5270512 w 7467663"/>
              <a:gd name="connsiteY283" fmla="*/ 6138975 h 6858000"/>
              <a:gd name="connsiteX284" fmla="*/ 5062409 w 7467663"/>
              <a:gd name="connsiteY284" fmla="*/ 6653544 h 6858000"/>
              <a:gd name="connsiteX285" fmla="*/ 5036628 w 7467663"/>
              <a:gd name="connsiteY285" fmla="*/ 6754247 h 6858000"/>
              <a:gd name="connsiteX286" fmla="*/ 5009112 w 7467663"/>
              <a:gd name="connsiteY286" fmla="*/ 6858000 h 6858000"/>
              <a:gd name="connsiteX287" fmla="*/ 4976679 w 7467663"/>
              <a:gd name="connsiteY287" fmla="*/ 6858000 h 6858000"/>
              <a:gd name="connsiteX288" fmla="*/ 5006537 w 7467663"/>
              <a:gd name="connsiteY288" fmla="*/ 6747068 h 6858000"/>
              <a:gd name="connsiteX289" fmla="*/ 5032723 w 7467663"/>
              <a:gd name="connsiteY289" fmla="*/ 6644957 h 6858000"/>
              <a:gd name="connsiteX290" fmla="*/ 5242949 w 7467663"/>
              <a:gd name="connsiteY290" fmla="*/ 6125175 h 6858000"/>
              <a:gd name="connsiteX291" fmla="*/ 5286321 w 7467663"/>
              <a:gd name="connsiteY291" fmla="*/ 6033555 h 6858000"/>
              <a:gd name="connsiteX292" fmla="*/ 5008210 w 7467663"/>
              <a:gd name="connsiteY292" fmla="*/ 6649194 h 6858000"/>
              <a:gd name="connsiteX293" fmla="*/ 4986321 w 7467663"/>
              <a:gd name="connsiteY293" fmla="*/ 6765687 h 6858000"/>
              <a:gd name="connsiteX294" fmla="*/ 4973474 w 7467663"/>
              <a:gd name="connsiteY294" fmla="*/ 6858000 h 6858000"/>
              <a:gd name="connsiteX295" fmla="*/ 4907178 w 7467663"/>
              <a:gd name="connsiteY295" fmla="*/ 6858000 h 6858000"/>
              <a:gd name="connsiteX296" fmla="*/ 4910810 w 7467663"/>
              <a:gd name="connsiteY296" fmla="*/ 6829660 h 6858000"/>
              <a:gd name="connsiteX297" fmla="*/ 4987461 w 7467663"/>
              <a:gd name="connsiteY297" fmla="*/ 6432994 h 6858000"/>
              <a:gd name="connsiteX298" fmla="*/ 5179262 w 7467663"/>
              <a:gd name="connsiteY298" fmla="*/ 6035044 h 6858000"/>
              <a:gd name="connsiteX299" fmla="*/ 4689678 w 7467663"/>
              <a:gd name="connsiteY299" fmla="*/ 6440241 h 6858000"/>
              <a:gd name="connsiteX300" fmla="*/ 4477543 w 7467663"/>
              <a:gd name="connsiteY300" fmla="*/ 6674836 h 6858000"/>
              <a:gd name="connsiteX301" fmla="*/ 4329957 w 7467663"/>
              <a:gd name="connsiteY301" fmla="*/ 6858000 h 6858000"/>
              <a:gd name="connsiteX302" fmla="*/ 4218595 w 7467663"/>
              <a:gd name="connsiteY302" fmla="*/ 6858000 h 6858000"/>
              <a:gd name="connsiteX303" fmla="*/ 4368888 w 7467663"/>
              <a:gd name="connsiteY303" fmla="*/ 6668412 h 6858000"/>
              <a:gd name="connsiteX304" fmla="*/ 4563091 w 7467663"/>
              <a:gd name="connsiteY304" fmla="*/ 6442508 h 6858000"/>
              <a:gd name="connsiteX305" fmla="*/ 5387324 w 7467663"/>
              <a:gd name="connsiteY305" fmla="*/ 5705830 h 6858000"/>
              <a:gd name="connsiteX306" fmla="*/ 5073620 w 7467663"/>
              <a:gd name="connsiteY306" fmla="*/ 5955437 h 6858000"/>
              <a:gd name="connsiteX307" fmla="*/ 4689789 w 7467663"/>
              <a:gd name="connsiteY307" fmla="*/ 6268382 h 6858000"/>
              <a:gd name="connsiteX308" fmla="*/ 4418722 w 7467663"/>
              <a:gd name="connsiteY308" fmla="*/ 6570886 h 6858000"/>
              <a:gd name="connsiteX309" fmla="*/ 4214944 w 7467663"/>
              <a:gd name="connsiteY309" fmla="*/ 6858000 h 6858000"/>
              <a:gd name="connsiteX310" fmla="*/ 4177898 w 7467663"/>
              <a:gd name="connsiteY310" fmla="*/ 6858000 h 6858000"/>
              <a:gd name="connsiteX311" fmla="*/ 4391597 w 7467663"/>
              <a:gd name="connsiteY311" fmla="*/ 6556370 h 6858000"/>
              <a:gd name="connsiteX312" fmla="*/ 4668889 w 7467663"/>
              <a:gd name="connsiteY312" fmla="*/ 6246399 h 6858000"/>
              <a:gd name="connsiteX313" fmla="*/ 5055427 w 7467663"/>
              <a:gd name="connsiteY313" fmla="*/ 5931476 h 6858000"/>
              <a:gd name="connsiteX314" fmla="*/ 5371814 w 7467663"/>
              <a:gd name="connsiteY314" fmla="*/ 5678975 h 6858000"/>
              <a:gd name="connsiteX315" fmla="*/ 4987918 w 7467663"/>
              <a:gd name="connsiteY315" fmla="*/ 5838701 h 6858000"/>
              <a:gd name="connsiteX316" fmla="*/ 4317146 w 7467663"/>
              <a:gd name="connsiteY316" fmla="*/ 6587716 h 6858000"/>
              <a:gd name="connsiteX317" fmla="*/ 4171627 w 7467663"/>
              <a:gd name="connsiteY317" fmla="*/ 6858000 h 6858000"/>
              <a:gd name="connsiteX318" fmla="*/ 4081585 w 7467663"/>
              <a:gd name="connsiteY318" fmla="*/ 6858000 h 6858000"/>
              <a:gd name="connsiteX319" fmla="*/ 4238603 w 7467663"/>
              <a:gd name="connsiteY319" fmla="*/ 6559341 h 6858000"/>
              <a:gd name="connsiteX320" fmla="*/ 4778333 w 7467663"/>
              <a:gd name="connsiteY320" fmla="*/ 5873626 h 6858000"/>
              <a:gd name="connsiteX321" fmla="*/ 5414185 w 7467663"/>
              <a:gd name="connsiteY321" fmla="*/ 5573882 h 6858000"/>
              <a:gd name="connsiteX322" fmla="*/ 5959648 w 7467663"/>
              <a:gd name="connsiteY322" fmla="*/ 4760797 h 6858000"/>
              <a:gd name="connsiteX323" fmla="*/ 5355019 w 7467663"/>
              <a:gd name="connsiteY323" fmla="*/ 4734672 h 6858000"/>
              <a:gd name="connsiteX324" fmla="*/ 5083565 w 7467663"/>
              <a:gd name="connsiteY324" fmla="*/ 5179121 h 6858000"/>
              <a:gd name="connsiteX325" fmla="*/ 4713577 w 7467663"/>
              <a:gd name="connsiteY325" fmla="*/ 5616803 h 6858000"/>
              <a:gd name="connsiteX326" fmla="*/ 3989559 w 7467663"/>
              <a:gd name="connsiteY326" fmla="*/ 6145945 h 6858000"/>
              <a:gd name="connsiteX327" fmla="*/ 3939824 w 7467663"/>
              <a:gd name="connsiteY327" fmla="*/ 6066900 h 6858000"/>
              <a:gd name="connsiteX328" fmla="*/ 4584537 w 7467663"/>
              <a:gd name="connsiteY328" fmla="*/ 5324826 h 6858000"/>
              <a:gd name="connsiteX329" fmla="*/ 5037105 w 7467663"/>
              <a:gd name="connsiteY329" fmla="*/ 5088765 h 6858000"/>
              <a:gd name="connsiteX330" fmla="*/ 5039930 w 7467663"/>
              <a:gd name="connsiteY330" fmla="*/ 5089585 h 6858000"/>
              <a:gd name="connsiteX331" fmla="*/ 5263764 w 7467663"/>
              <a:gd name="connsiteY331" fmla="*/ 4735525 h 6858000"/>
              <a:gd name="connsiteX332" fmla="*/ 4086300 w 7467663"/>
              <a:gd name="connsiteY332" fmla="*/ 4884599 h 6858000"/>
              <a:gd name="connsiteX333" fmla="*/ 4085485 w 7467663"/>
              <a:gd name="connsiteY333" fmla="*/ 4899070 h 6858000"/>
              <a:gd name="connsiteX334" fmla="*/ 3871915 w 7467663"/>
              <a:gd name="connsiteY334" fmla="*/ 5253645 h 6858000"/>
              <a:gd name="connsiteX335" fmla="*/ 3799374 w 7467663"/>
              <a:gd name="connsiteY335" fmla="*/ 5466127 h 6858000"/>
              <a:gd name="connsiteX336" fmla="*/ 3498850 w 7467663"/>
              <a:gd name="connsiteY336" fmla="*/ 6661888 h 6858000"/>
              <a:gd name="connsiteX337" fmla="*/ 3399216 w 7467663"/>
              <a:gd name="connsiteY337" fmla="*/ 6858000 h 6858000"/>
              <a:gd name="connsiteX338" fmla="*/ 3303688 w 7467663"/>
              <a:gd name="connsiteY338" fmla="*/ 6858000 h 6858000"/>
              <a:gd name="connsiteX339" fmla="*/ 3391774 w 7467663"/>
              <a:gd name="connsiteY339" fmla="*/ 6697181 h 6858000"/>
              <a:gd name="connsiteX340" fmla="*/ 3735540 w 7467663"/>
              <a:gd name="connsiteY340" fmla="*/ 5546923 h 6858000"/>
              <a:gd name="connsiteX341" fmla="*/ 3729438 w 7467663"/>
              <a:gd name="connsiteY341" fmla="*/ 5569058 h 6858000"/>
              <a:gd name="connsiteX342" fmla="*/ 3707782 w 7467663"/>
              <a:gd name="connsiteY342" fmla="*/ 5644908 h 6858000"/>
              <a:gd name="connsiteX343" fmla="*/ 3583827 w 7467663"/>
              <a:gd name="connsiteY343" fmla="*/ 6039215 h 6858000"/>
              <a:gd name="connsiteX344" fmla="*/ 3547861 w 7467663"/>
              <a:gd name="connsiteY344" fmla="*/ 6129609 h 6858000"/>
              <a:gd name="connsiteX345" fmla="*/ 3490905 w 7467663"/>
              <a:gd name="connsiteY345" fmla="*/ 6277660 h 6858000"/>
              <a:gd name="connsiteX346" fmla="*/ 3455859 w 7467663"/>
              <a:gd name="connsiteY346" fmla="*/ 6391301 h 6858000"/>
              <a:gd name="connsiteX347" fmla="*/ 3429112 w 7467663"/>
              <a:gd name="connsiteY347" fmla="*/ 6479469 h 6858000"/>
              <a:gd name="connsiteX348" fmla="*/ 3304862 w 7467663"/>
              <a:gd name="connsiteY348" fmla="*/ 6796476 h 6858000"/>
              <a:gd name="connsiteX349" fmla="*/ 3276071 w 7467663"/>
              <a:gd name="connsiteY349" fmla="*/ 6858000 h 6858000"/>
              <a:gd name="connsiteX350" fmla="*/ 3240805 w 7467663"/>
              <a:gd name="connsiteY350" fmla="*/ 6858000 h 6858000"/>
              <a:gd name="connsiteX351" fmla="*/ 3275917 w 7467663"/>
              <a:gd name="connsiteY351" fmla="*/ 6783192 h 6858000"/>
              <a:gd name="connsiteX352" fmla="*/ 3399358 w 7467663"/>
              <a:gd name="connsiteY352" fmla="*/ 6469011 h 6858000"/>
              <a:gd name="connsiteX353" fmla="*/ 3425650 w 7467663"/>
              <a:gd name="connsiteY353" fmla="*/ 6381333 h 6858000"/>
              <a:gd name="connsiteX354" fmla="*/ 3460661 w 7467663"/>
              <a:gd name="connsiteY354" fmla="*/ 6266763 h 6858000"/>
              <a:gd name="connsiteX355" fmla="*/ 3518021 w 7467663"/>
              <a:gd name="connsiteY355" fmla="*/ 6117298 h 6858000"/>
              <a:gd name="connsiteX356" fmla="*/ 3554035 w 7467663"/>
              <a:gd name="connsiteY356" fmla="*/ 6027832 h 6858000"/>
              <a:gd name="connsiteX357" fmla="*/ 3677174 w 7467663"/>
              <a:gd name="connsiteY357" fmla="*/ 5636351 h 6858000"/>
              <a:gd name="connsiteX358" fmla="*/ 3698819 w 7467663"/>
              <a:gd name="connsiteY358" fmla="*/ 5560503 h 6858000"/>
              <a:gd name="connsiteX359" fmla="*/ 3702094 w 7467663"/>
              <a:gd name="connsiteY359" fmla="*/ 5549194 h 6858000"/>
              <a:gd name="connsiteX360" fmla="*/ 3398355 w 7467663"/>
              <a:gd name="connsiteY360" fmla="*/ 6094603 h 6858000"/>
              <a:gd name="connsiteX361" fmla="*/ 3193941 w 7467663"/>
              <a:gd name="connsiteY361" fmla="*/ 6798775 h 6858000"/>
              <a:gd name="connsiteX362" fmla="*/ 3184140 w 7467663"/>
              <a:gd name="connsiteY362" fmla="*/ 6858000 h 6858000"/>
              <a:gd name="connsiteX363" fmla="*/ 3099978 w 7467663"/>
              <a:gd name="connsiteY363" fmla="*/ 6858000 h 6858000"/>
              <a:gd name="connsiteX364" fmla="*/ 3101556 w 7467663"/>
              <a:gd name="connsiteY364" fmla="*/ 6843337 h 6858000"/>
              <a:gd name="connsiteX365" fmla="*/ 3370162 w 7467663"/>
              <a:gd name="connsiteY365" fmla="*/ 5785550 h 6858000"/>
              <a:gd name="connsiteX366" fmla="*/ 3746477 w 7467663"/>
              <a:gd name="connsiteY366" fmla="*/ 5377889 h 6858000"/>
              <a:gd name="connsiteX367" fmla="*/ 3863399 w 7467663"/>
              <a:gd name="connsiteY367" fmla="*/ 5087257 h 6858000"/>
              <a:gd name="connsiteX368" fmla="*/ 3968712 w 7467663"/>
              <a:gd name="connsiteY368" fmla="*/ 4913989 h 6858000"/>
              <a:gd name="connsiteX369" fmla="*/ 2792390 w 7467663"/>
              <a:gd name="connsiteY369" fmla="*/ 5382974 h 6858000"/>
              <a:gd name="connsiteX370" fmla="*/ 2714982 w 7467663"/>
              <a:gd name="connsiteY370" fmla="*/ 5427051 h 6858000"/>
              <a:gd name="connsiteX371" fmla="*/ 2813361 w 7467663"/>
              <a:gd name="connsiteY371" fmla="*/ 6023912 h 6858000"/>
              <a:gd name="connsiteX372" fmla="*/ 2688430 w 7467663"/>
              <a:gd name="connsiteY372" fmla="*/ 6801564 h 6858000"/>
              <a:gd name="connsiteX373" fmla="*/ 2629626 w 7467663"/>
              <a:gd name="connsiteY373" fmla="*/ 6763394 h 6858000"/>
              <a:gd name="connsiteX374" fmla="*/ 2565328 w 7467663"/>
              <a:gd name="connsiteY374" fmla="*/ 5516399 h 6858000"/>
              <a:gd name="connsiteX375" fmla="*/ 1922999 w 7467663"/>
              <a:gd name="connsiteY375" fmla="*/ 5980343 h 6858000"/>
              <a:gd name="connsiteX376" fmla="*/ 1950261 w 7467663"/>
              <a:gd name="connsiteY376" fmla="*/ 6405858 h 6858000"/>
              <a:gd name="connsiteX377" fmla="*/ 2365554 w 7467663"/>
              <a:gd name="connsiteY377" fmla="*/ 6759107 h 6858000"/>
              <a:gd name="connsiteX378" fmla="*/ 2424142 w 7467663"/>
              <a:gd name="connsiteY378" fmla="*/ 6858000 h 6858000"/>
              <a:gd name="connsiteX379" fmla="*/ 2395994 w 7467663"/>
              <a:gd name="connsiteY379" fmla="*/ 6858000 h 6858000"/>
              <a:gd name="connsiteX380" fmla="*/ 2392863 w 7467663"/>
              <a:gd name="connsiteY380" fmla="*/ 6852964 h 6858000"/>
              <a:gd name="connsiteX381" fmla="*/ 2017589 w 7467663"/>
              <a:gd name="connsiteY381" fmla="*/ 6493982 h 6858000"/>
              <a:gd name="connsiteX382" fmla="*/ 2147336 w 7467663"/>
              <a:gd name="connsiteY382" fmla="*/ 6594052 h 6858000"/>
              <a:gd name="connsiteX383" fmla="*/ 2207047 w 7467663"/>
              <a:gd name="connsiteY383" fmla="*/ 6654540 h 6858000"/>
              <a:gd name="connsiteX384" fmla="*/ 2299106 w 7467663"/>
              <a:gd name="connsiteY384" fmla="*/ 6778931 h 6858000"/>
              <a:gd name="connsiteX385" fmla="*/ 2314430 w 7467663"/>
              <a:gd name="connsiteY385" fmla="*/ 6801144 h 6858000"/>
              <a:gd name="connsiteX386" fmla="*/ 2352406 w 7467663"/>
              <a:gd name="connsiteY386" fmla="*/ 6858000 h 6858000"/>
              <a:gd name="connsiteX387" fmla="*/ 2314492 w 7467663"/>
              <a:gd name="connsiteY387" fmla="*/ 6858000 h 6858000"/>
              <a:gd name="connsiteX388" fmla="*/ 2288095 w 7467663"/>
              <a:gd name="connsiteY388" fmla="*/ 6818030 h 6858000"/>
              <a:gd name="connsiteX389" fmla="*/ 2272768 w 7467663"/>
              <a:gd name="connsiteY389" fmla="*/ 6795822 h 6858000"/>
              <a:gd name="connsiteX390" fmla="*/ 2182715 w 7467663"/>
              <a:gd name="connsiteY390" fmla="*/ 6675071 h 6858000"/>
              <a:gd name="connsiteX391" fmla="*/ 2032061 w 7467663"/>
              <a:gd name="connsiteY391" fmla="*/ 6541380 h 6858000"/>
              <a:gd name="connsiteX392" fmla="*/ 2257220 w 7467663"/>
              <a:gd name="connsiteY392" fmla="*/ 6826257 h 6858000"/>
              <a:gd name="connsiteX393" fmla="*/ 2281324 w 7467663"/>
              <a:gd name="connsiteY393" fmla="*/ 6858000 h 6858000"/>
              <a:gd name="connsiteX394" fmla="*/ 2242860 w 7467663"/>
              <a:gd name="connsiteY394" fmla="*/ 6858000 h 6858000"/>
              <a:gd name="connsiteX395" fmla="*/ 2232818 w 7467663"/>
              <a:gd name="connsiteY395" fmla="*/ 6844926 h 6858000"/>
              <a:gd name="connsiteX396" fmla="*/ 1990172 w 7467663"/>
              <a:gd name="connsiteY396" fmla="*/ 6542121 h 6858000"/>
              <a:gd name="connsiteX397" fmla="*/ 2124090 w 7467663"/>
              <a:gd name="connsiteY397" fmla="*/ 6761017 h 6858000"/>
              <a:gd name="connsiteX398" fmla="*/ 2200380 w 7467663"/>
              <a:gd name="connsiteY398" fmla="*/ 6858000 h 6858000"/>
              <a:gd name="connsiteX399" fmla="*/ 2147507 w 7467663"/>
              <a:gd name="connsiteY399" fmla="*/ 6858000 h 6858000"/>
              <a:gd name="connsiteX400" fmla="*/ 2070668 w 7467663"/>
              <a:gd name="connsiteY400" fmla="*/ 6761520 h 6858000"/>
              <a:gd name="connsiteX401" fmla="*/ 1975142 w 7467663"/>
              <a:gd name="connsiteY401" fmla="*/ 6585570 h 6858000"/>
              <a:gd name="connsiteX402" fmla="*/ 2050035 w 7467663"/>
              <a:gd name="connsiteY402" fmla="*/ 6813345 h 6858000"/>
              <a:gd name="connsiteX403" fmla="*/ 2063025 w 7467663"/>
              <a:gd name="connsiteY403" fmla="*/ 6858000 h 6858000"/>
              <a:gd name="connsiteX404" fmla="*/ 2021675 w 7467663"/>
              <a:gd name="connsiteY404" fmla="*/ 6858000 h 6858000"/>
              <a:gd name="connsiteX405" fmla="*/ 2019308 w 7467663"/>
              <a:gd name="connsiteY405" fmla="*/ 6847118 h 6858000"/>
              <a:gd name="connsiteX406" fmla="*/ 1938835 w 7467663"/>
              <a:gd name="connsiteY406" fmla="*/ 6551160 h 6858000"/>
              <a:gd name="connsiteX407" fmla="*/ 1953230 w 7467663"/>
              <a:gd name="connsiteY407" fmla="*/ 6759699 h 6858000"/>
              <a:gd name="connsiteX408" fmla="*/ 1956763 w 7467663"/>
              <a:gd name="connsiteY408" fmla="*/ 6778191 h 6858000"/>
              <a:gd name="connsiteX409" fmla="*/ 1967925 w 7467663"/>
              <a:gd name="connsiteY409" fmla="*/ 6858000 h 6858000"/>
              <a:gd name="connsiteX410" fmla="*/ 1936622 w 7467663"/>
              <a:gd name="connsiteY410" fmla="*/ 6858000 h 6858000"/>
              <a:gd name="connsiteX411" fmla="*/ 1926261 w 7467663"/>
              <a:gd name="connsiteY411" fmla="*/ 6784064 h 6858000"/>
              <a:gd name="connsiteX412" fmla="*/ 1922724 w 7467663"/>
              <a:gd name="connsiteY412" fmla="*/ 6765577 h 6858000"/>
              <a:gd name="connsiteX413" fmla="*/ 1904650 w 7467663"/>
              <a:gd name="connsiteY413" fmla="*/ 6639616 h 6858000"/>
              <a:gd name="connsiteX414" fmla="*/ 1885273 w 7467663"/>
              <a:gd name="connsiteY414" fmla="*/ 6858000 h 6858000"/>
              <a:gd name="connsiteX415" fmla="*/ 1854363 w 7467663"/>
              <a:gd name="connsiteY415" fmla="*/ 6858000 h 6858000"/>
              <a:gd name="connsiteX416" fmla="*/ 1880391 w 7467663"/>
              <a:gd name="connsiteY416" fmla="*/ 6603796 h 6858000"/>
              <a:gd name="connsiteX417" fmla="*/ 1818273 w 7467663"/>
              <a:gd name="connsiteY417" fmla="*/ 6715729 h 6858000"/>
              <a:gd name="connsiteX418" fmla="*/ 1794691 w 7467663"/>
              <a:gd name="connsiteY418" fmla="*/ 6843239 h 6858000"/>
              <a:gd name="connsiteX419" fmla="*/ 1794914 w 7467663"/>
              <a:gd name="connsiteY419" fmla="*/ 6858000 h 6858000"/>
              <a:gd name="connsiteX420" fmla="*/ 1746128 w 7467663"/>
              <a:gd name="connsiteY420" fmla="*/ 6858000 h 6858000"/>
              <a:gd name="connsiteX421" fmla="*/ 1753934 w 7467663"/>
              <a:gd name="connsiteY421" fmla="*/ 6724796 h 6858000"/>
              <a:gd name="connsiteX422" fmla="*/ 1792053 w 7467663"/>
              <a:gd name="connsiteY422" fmla="*/ 6572396 h 6858000"/>
              <a:gd name="connsiteX423" fmla="*/ 1862248 w 7467663"/>
              <a:gd name="connsiteY423" fmla="*/ 6266397 h 6858000"/>
              <a:gd name="connsiteX424" fmla="*/ 1862250 w 7467663"/>
              <a:gd name="connsiteY424" fmla="*/ 6033531 h 6858000"/>
              <a:gd name="connsiteX425" fmla="*/ 1211999 w 7467663"/>
              <a:gd name="connsiteY425" fmla="*/ 6683610 h 6858000"/>
              <a:gd name="connsiteX426" fmla="*/ 1213266 w 7467663"/>
              <a:gd name="connsiteY426" fmla="*/ 6691947 h 6858000"/>
              <a:gd name="connsiteX427" fmla="*/ 1203370 w 7467663"/>
              <a:gd name="connsiteY427" fmla="*/ 6850676 h 6858000"/>
              <a:gd name="connsiteX428" fmla="*/ 1203671 w 7467663"/>
              <a:gd name="connsiteY428" fmla="*/ 6858000 h 6858000"/>
              <a:gd name="connsiteX429" fmla="*/ 1143180 w 7467663"/>
              <a:gd name="connsiteY429" fmla="*/ 6858000 h 6858000"/>
              <a:gd name="connsiteX430" fmla="*/ 1142176 w 7467663"/>
              <a:gd name="connsiteY430" fmla="*/ 6766045 h 6858000"/>
              <a:gd name="connsiteX431" fmla="*/ 1067484 w 7467663"/>
              <a:gd name="connsiteY431" fmla="*/ 6858000 h 6858000"/>
              <a:gd name="connsiteX432" fmla="*/ 953928 w 7467663"/>
              <a:gd name="connsiteY432" fmla="*/ 6858000 h 6858000"/>
              <a:gd name="connsiteX433" fmla="*/ 959715 w 7467663"/>
              <a:gd name="connsiteY433" fmla="*/ 6850185 h 6858000"/>
              <a:gd name="connsiteX434" fmla="*/ 1483788 w 7467663"/>
              <a:gd name="connsiteY434" fmla="*/ 6259174 h 6858000"/>
              <a:gd name="connsiteX435" fmla="*/ 1100671 w 7467663"/>
              <a:gd name="connsiteY435" fmla="*/ 6252137 h 6858000"/>
              <a:gd name="connsiteX436" fmla="*/ 1090144 w 7467663"/>
              <a:gd name="connsiteY436" fmla="*/ 6256748 h 6858000"/>
              <a:gd name="connsiteX437" fmla="*/ 1095872 w 7467663"/>
              <a:gd name="connsiteY437" fmla="*/ 6271892 h 6858000"/>
              <a:gd name="connsiteX438" fmla="*/ 262785 w 7467663"/>
              <a:gd name="connsiteY438" fmla="*/ 6845450 h 6858000"/>
              <a:gd name="connsiteX439" fmla="*/ 209968 w 7467663"/>
              <a:gd name="connsiteY439" fmla="*/ 6770713 h 6858000"/>
              <a:gd name="connsiteX440" fmla="*/ 873460 w 7467663"/>
              <a:gd name="connsiteY440" fmla="*/ 6253768 h 6858000"/>
              <a:gd name="connsiteX441" fmla="*/ 192686 w 7467663"/>
              <a:gd name="connsiteY441" fmla="*/ 5849257 h 6858000"/>
              <a:gd name="connsiteX442" fmla="*/ 4696 w 7467663"/>
              <a:gd name="connsiteY442" fmla="*/ 5697668 h 6858000"/>
              <a:gd name="connsiteX443" fmla="*/ 0 w 7467663"/>
              <a:gd name="connsiteY443" fmla="*/ 5689984 h 6858000"/>
              <a:gd name="connsiteX444" fmla="*/ 0 w 7467663"/>
              <a:gd name="connsiteY444" fmla="*/ 5513472 h 6858000"/>
              <a:gd name="connsiteX445" fmla="*/ 174101 w 7467663"/>
              <a:gd name="connsiteY445" fmla="*/ 5620277 h 6858000"/>
              <a:gd name="connsiteX446" fmla="*/ 891800 w 7467663"/>
              <a:gd name="connsiteY446" fmla="*/ 6036935 h 6858000"/>
              <a:gd name="connsiteX447" fmla="*/ 1072219 w 7467663"/>
              <a:gd name="connsiteY447" fmla="*/ 6169443 h 6858000"/>
              <a:gd name="connsiteX448" fmla="*/ 1074117 w 7467663"/>
              <a:gd name="connsiteY448" fmla="*/ 6170301 h 6858000"/>
              <a:gd name="connsiteX449" fmla="*/ 1083114 w 7467663"/>
              <a:gd name="connsiteY449" fmla="*/ 6174131 h 6858000"/>
              <a:gd name="connsiteX450" fmla="*/ 1543010 w 7467663"/>
              <a:gd name="connsiteY450" fmla="*/ 6191140 h 6858000"/>
              <a:gd name="connsiteX451" fmla="*/ 1551080 w 7467663"/>
              <a:gd name="connsiteY451" fmla="*/ 6195006 h 6858000"/>
              <a:gd name="connsiteX452" fmla="*/ 2345443 w 7467663"/>
              <a:gd name="connsiteY452" fmla="*/ 5549882 h 6858000"/>
              <a:gd name="connsiteX453" fmla="*/ 1721499 w 7467663"/>
              <a:gd name="connsiteY453" fmla="*/ 5599969 h 6858000"/>
              <a:gd name="connsiteX454" fmla="*/ 767716 w 7467663"/>
              <a:gd name="connsiteY454" fmla="*/ 5472768 h 6858000"/>
              <a:gd name="connsiteX455" fmla="*/ 722147 w 7467663"/>
              <a:gd name="connsiteY455" fmla="*/ 5393091 h 6858000"/>
              <a:gd name="connsiteX456" fmla="*/ 1485552 w 7467663"/>
              <a:gd name="connsiteY456" fmla="*/ 5313202 h 6858000"/>
              <a:gd name="connsiteX457" fmla="*/ 2143004 w 7467663"/>
              <a:gd name="connsiteY457" fmla="*/ 5402420 h 6858000"/>
              <a:gd name="connsiteX458" fmla="*/ 1933391 w 7467663"/>
              <a:gd name="connsiteY458" fmla="*/ 5156971 h 6858000"/>
              <a:gd name="connsiteX459" fmla="*/ 1827118 w 7467663"/>
              <a:gd name="connsiteY459" fmla="*/ 4968410 h 6858000"/>
              <a:gd name="connsiteX460" fmla="*/ 1837349 w 7467663"/>
              <a:gd name="connsiteY460" fmla="*/ 4956357 h 6858000"/>
              <a:gd name="connsiteX461" fmla="*/ 2162835 w 7467663"/>
              <a:gd name="connsiteY461" fmla="*/ 5187853 h 6858000"/>
              <a:gd name="connsiteX462" fmla="*/ 2257167 w 7467663"/>
              <a:gd name="connsiteY462" fmla="*/ 5462123 h 6858000"/>
              <a:gd name="connsiteX463" fmla="*/ 2261598 w 7467663"/>
              <a:gd name="connsiteY463" fmla="*/ 5467998 h 6858000"/>
              <a:gd name="connsiteX464" fmla="*/ 2437177 w 7467663"/>
              <a:gd name="connsiteY464" fmla="*/ 5479608 h 6858000"/>
              <a:gd name="connsiteX465" fmla="*/ 2445247 w 7467663"/>
              <a:gd name="connsiteY465" fmla="*/ 5483476 h 6858000"/>
              <a:gd name="connsiteX466" fmla="*/ 2743626 w 7467663"/>
              <a:gd name="connsiteY466" fmla="*/ 5304819 h 6858000"/>
              <a:gd name="connsiteX467" fmla="*/ 3048102 w 7467663"/>
              <a:gd name="connsiteY467" fmla="*/ 5150595 h 6858000"/>
              <a:gd name="connsiteX468" fmla="*/ 1799414 w 7467663"/>
              <a:gd name="connsiteY468" fmla="*/ 4694732 h 6858000"/>
              <a:gd name="connsiteX469" fmla="*/ 1771735 w 7467663"/>
              <a:gd name="connsiteY469" fmla="*/ 4619929 h 6858000"/>
              <a:gd name="connsiteX470" fmla="*/ 3104273 w 7467663"/>
              <a:gd name="connsiteY470" fmla="*/ 5076159 h 6858000"/>
              <a:gd name="connsiteX471" fmla="*/ 3113245 w 7467663"/>
              <a:gd name="connsiteY471" fmla="*/ 5090705 h 6858000"/>
              <a:gd name="connsiteX472" fmla="*/ 3126294 w 7467663"/>
              <a:gd name="connsiteY472" fmla="*/ 5114400 h 6858000"/>
              <a:gd name="connsiteX473" fmla="*/ 3937433 w 7467663"/>
              <a:gd name="connsiteY473" fmla="*/ 4830473 h 6858000"/>
              <a:gd name="connsiteX474" fmla="*/ 3590475 w 7467663"/>
              <a:gd name="connsiteY474" fmla="*/ 4597974 h 6858000"/>
              <a:gd name="connsiteX475" fmla="*/ 3100264 w 7467663"/>
              <a:gd name="connsiteY475" fmla="*/ 4579845 h 6858000"/>
              <a:gd name="connsiteX476" fmla="*/ 2183576 w 7467663"/>
              <a:gd name="connsiteY476" fmla="*/ 4227150 h 6858000"/>
              <a:gd name="connsiteX477" fmla="*/ 2151029 w 7467663"/>
              <a:gd name="connsiteY477" fmla="*/ 4146947 h 6858000"/>
              <a:gd name="connsiteX478" fmla="*/ 3563434 w 7467663"/>
              <a:gd name="connsiteY478" fmla="*/ 4469115 h 6858000"/>
              <a:gd name="connsiteX479" fmla="*/ 3177952 w 7467663"/>
              <a:gd name="connsiteY479" fmla="*/ 3657386 h 6858000"/>
              <a:gd name="connsiteX480" fmla="*/ 3189263 w 7467663"/>
              <a:gd name="connsiteY480" fmla="*/ 3625726 h 6858000"/>
              <a:gd name="connsiteX481" fmla="*/ 3560912 w 7467663"/>
              <a:gd name="connsiteY481" fmla="*/ 4079863 h 6858000"/>
              <a:gd name="connsiteX482" fmla="*/ 3626636 w 7467663"/>
              <a:gd name="connsiteY482" fmla="*/ 4512230 h 6858000"/>
              <a:gd name="connsiteX483" fmla="*/ 3653088 w 7467663"/>
              <a:gd name="connsiteY483" fmla="*/ 4521417 h 6858000"/>
              <a:gd name="connsiteX484" fmla="*/ 3988128 w 7467663"/>
              <a:gd name="connsiteY484" fmla="*/ 4817267 h 6858000"/>
              <a:gd name="connsiteX485" fmla="*/ 4830582 w 7467663"/>
              <a:gd name="connsiteY485" fmla="*/ 4676000 h 6858000"/>
              <a:gd name="connsiteX486" fmla="*/ 4830100 w 7467663"/>
              <a:gd name="connsiteY486" fmla="*/ 4675554 h 6858000"/>
              <a:gd name="connsiteX487" fmla="*/ 4036318 w 7467663"/>
              <a:gd name="connsiteY487" fmla="*/ 4147013 h 6858000"/>
              <a:gd name="connsiteX488" fmla="*/ 3432098 w 7467663"/>
              <a:gd name="connsiteY488" fmla="*/ 3537312 h 6858000"/>
              <a:gd name="connsiteX489" fmla="*/ 3446761 w 7467663"/>
              <a:gd name="connsiteY489" fmla="*/ 3461278 h 6858000"/>
              <a:gd name="connsiteX490" fmla="*/ 4419733 w 7467663"/>
              <a:gd name="connsiteY490" fmla="*/ 3963555 h 6858000"/>
              <a:gd name="connsiteX491" fmla="*/ 4781371 w 7467663"/>
              <a:gd name="connsiteY491" fmla="*/ 4458604 h 6858000"/>
              <a:gd name="connsiteX492" fmla="*/ 4780440 w 7467663"/>
              <a:gd name="connsiteY492" fmla="*/ 4470290 h 6858000"/>
              <a:gd name="connsiteX493" fmla="*/ 4898954 w 7467663"/>
              <a:gd name="connsiteY493" fmla="*/ 4662092 h 6858000"/>
              <a:gd name="connsiteX494" fmla="*/ 4900699 w 7467663"/>
              <a:gd name="connsiteY494" fmla="*/ 4670867 h 6858000"/>
              <a:gd name="connsiteX495" fmla="*/ 5714511 w 7467663"/>
              <a:gd name="connsiteY495" fmla="*/ 4663483 h 6858000"/>
              <a:gd name="connsiteX496" fmla="*/ 5464793 w 7467663"/>
              <a:gd name="connsiteY496" fmla="*/ 4393556 h 6858000"/>
              <a:gd name="connsiteX497" fmla="*/ 5461897 w 7467663"/>
              <a:gd name="connsiteY497" fmla="*/ 4390879 h 6858000"/>
              <a:gd name="connsiteX498" fmla="*/ 4294126 w 7467663"/>
              <a:gd name="connsiteY498" fmla="*/ 3303048 h 6858000"/>
              <a:gd name="connsiteX499" fmla="*/ 4305321 w 7467663"/>
              <a:gd name="connsiteY499" fmla="*/ 3256953 h 6858000"/>
              <a:gd name="connsiteX500" fmla="*/ 4949299 w 7467663"/>
              <a:gd name="connsiteY500" fmla="*/ 3766336 h 6858000"/>
              <a:gd name="connsiteX501" fmla="*/ 5291452 w 7467663"/>
              <a:gd name="connsiteY501" fmla="*/ 4076801 h 6858000"/>
              <a:gd name="connsiteX502" fmla="*/ 5434998 w 7467663"/>
              <a:gd name="connsiteY502" fmla="*/ 4254100 h 6858000"/>
              <a:gd name="connsiteX503" fmla="*/ 5351015 w 7467663"/>
              <a:gd name="connsiteY503" fmla="*/ 3760989 h 6858000"/>
              <a:gd name="connsiteX504" fmla="*/ 5413780 w 7467663"/>
              <a:gd name="connsiteY504" fmla="*/ 2966265 h 6858000"/>
              <a:gd name="connsiteX505" fmla="*/ 5425627 w 7467663"/>
              <a:gd name="connsiteY505" fmla="*/ 2954192 h 6858000"/>
              <a:gd name="connsiteX506" fmla="*/ 6604735 w 7467663"/>
              <a:gd name="connsiteY506" fmla="*/ 2041381 h 6858000"/>
              <a:gd name="connsiteX507" fmla="*/ 7204487 w 7467663"/>
              <a:gd name="connsiteY507" fmla="*/ 2742112 h 6858000"/>
              <a:gd name="connsiteX508" fmla="*/ 7131592 w 7467663"/>
              <a:gd name="connsiteY508" fmla="*/ 2672096 h 6858000"/>
              <a:gd name="connsiteX509" fmla="*/ 6996344 w 7467663"/>
              <a:gd name="connsiteY509" fmla="*/ 2518310 h 6858000"/>
              <a:gd name="connsiteX510" fmla="*/ 6735495 w 7467663"/>
              <a:gd name="connsiteY510" fmla="*/ 2196890 h 6858000"/>
              <a:gd name="connsiteX511" fmla="*/ 6721901 w 7467663"/>
              <a:gd name="connsiteY511" fmla="*/ 2179274 h 6858000"/>
              <a:gd name="connsiteX512" fmla="*/ 6604735 w 7467663"/>
              <a:gd name="connsiteY512" fmla="*/ 2041381 h 6858000"/>
              <a:gd name="connsiteX513" fmla="*/ 6591670 w 7467663"/>
              <a:gd name="connsiteY513" fmla="*/ 1988277 h 6858000"/>
              <a:gd name="connsiteX514" fmla="*/ 6747349 w 7467663"/>
              <a:gd name="connsiteY514" fmla="*/ 2160069 h 6858000"/>
              <a:gd name="connsiteX515" fmla="*/ 6760943 w 7467663"/>
              <a:gd name="connsiteY515" fmla="*/ 2177686 h 6858000"/>
              <a:gd name="connsiteX516" fmla="*/ 7021065 w 7467663"/>
              <a:gd name="connsiteY516" fmla="*/ 2498102 h 6858000"/>
              <a:gd name="connsiteX517" fmla="*/ 7155223 w 7467663"/>
              <a:gd name="connsiteY517" fmla="*/ 2650386 h 6858000"/>
              <a:gd name="connsiteX518" fmla="*/ 7203167 w 7467663"/>
              <a:gd name="connsiteY518" fmla="*/ 2697288 h 6858000"/>
              <a:gd name="connsiteX519" fmla="*/ 6937703 w 7467663"/>
              <a:gd name="connsiteY519" fmla="*/ 2321981 h 6858000"/>
              <a:gd name="connsiteX520" fmla="*/ 6591670 w 7467663"/>
              <a:gd name="connsiteY520" fmla="*/ 1988277 h 6858000"/>
              <a:gd name="connsiteX521" fmla="*/ 5798671 w 7467663"/>
              <a:gd name="connsiteY521" fmla="*/ 1981601 h 6858000"/>
              <a:gd name="connsiteX522" fmla="*/ 5754709 w 7467663"/>
              <a:gd name="connsiteY522" fmla="*/ 2071454 h 6858000"/>
              <a:gd name="connsiteX523" fmla="*/ 5763044 w 7467663"/>
              <a:gd name="connsiteY523" fmla="*/ 2842206 h 6858000"/>
              <a:gd name="connsiteX524" fmla="*/ 5764974 w 7467663"/>
              <a:gd name="connsiteY524" fmla="*/ 2799609 h 6858000"/>
              <a:gd name="connsiteX525" fmla="*/ 5767665 w 7467663"/>
              <a:gd name="connsiteY525" fmla="*/ 2666409 h 6858000"/>
              <a:gd name="connsiteX526" fmla="*/ 5763055 w 7467663"/>
              <a:gd name="connsiteY526" fmla="*/ 2579705 h 6858000"/>
              <a:gd name="connsiteX527" fmla="*/ 5758079 w 7467663"/>
              <a:gd name="connsiteY527" fmla="*/ 2492508 h 6858000"/>
              <a:gd name="connsiteX528" fmla="*/ 5779325 w 7467663"/>
              <a:gd name="connsiteY528" fmla="*/ 2197069 h 6858000"/>
              <a:gd name="connsiteX529" fmla="*/ 5798671 w 7467663"/>
              <a:gd name="connsiteY529" fmla="*/ 1981601 h 6858000"/>
              <a:gd name="connsiteX530" fmla="*/ 5829202 w 7467663"/>
              <a:gd name="connsiteY530" fmla="*/ 1971679 h 6858000"/>
              <a:gd name="connsiteX531" fmla="*/ 5809558 w 7467663"/>
              <a:gd name="connsiteY531" fmla="*/ 2198043 h 6858000"/>
              <a:gd name="connsiteX532" fmla="*/ 5788653 w 7467663"/>
              <a:gd name="connsiteY532" fmla="*/ 2489430 h 6858000"/>
              <a:gd name="connsiteX533" fmla="*/ 5793439 w 7467663"/>
              <a:gd name="connsiteY533" fmla="*/ 2575235 h 6858000"/>
              <a:gd name="connsiteX534" fmla="*/ 5796837 w 7467663"/>
              <a:gd name="connsiteY534" fmla="*/ 2637633 h 6858000"/>
              <a:gd name="connsiteX535" fmla="*/ 5818614 w 7467663"/>
              <a:gd name="connsiteY535" fmla="*/ 2473055 h 6858000"/>
              <a:gd name="connsiteX536" fmla="*/ 5829202 w 7467663"/>
              <a:gd name="connsiteY536" fmla="*/ 1971679 h 6858000"/>
              <a:gd name="connsiteX537" fmla="*/ 5911389 w 7467663"/>
              <a:gd name="connsiteY537" fmla="*/ 1898371 h 6858000"/>
              <a:gd name="connsiteX538" fmla="*/ 6237627 w 7467663"/>
              <a:gd name="connsiteY538" fmla="*/ 2231921 h 6858000"/>
              <a:gd name="connsiteX539" fmla="*/ 5911389 w 7467663"/>
              <a:gd name="connsiteY539" fmla="*/ 1898371 h 6858000"/>
              <a:gd name="connsiteX540" fmla="*/ 6944437 w 7467663"/>
              <a:gd name="connsiteY540" fmla="*/ 1575402 h 6858000"/>
              <a:gd name="connsiteX541" fmla="*/ 6304730 w 7467663"/>
              <a:gd name="connsiteY541" fmla="*/ 1766654 h 6858000"/>
              <a:gd name="connsiteX542" fmla="*/ 6944437 w 7467663"/>
              <a:gd name="connsiteY542" fmla="*/ 1575402 h 6858000"/>
              <a:gd name="connsiteX543" fmla="*/ 7019523 w 7467663"/>
              <a:gd name="connsiteY543" fmla="*/ 1519450 h 6858000"/>
              <a:gd name="connsiteX544" fmla="*/ 6298091 w 7467663"/>
              <a:gd name="connsiteY544" fmla="*/ 1737122 h 6858000"/>
              <a:gd name="connsiteX545" fmla="*/ 7019523 w 7467663"/>
              <a:gd name="connsiteY545" fmla="*/ 1519450 h 6858000"/>
              <a:gd name="connsiteX546" fmla="*/ 2399523 w 7467663"/>
              <a:gd name="connsiteY546" fmla="*/ 1428234 h 6858000"/>
              <a:gd name="connsiteX547" fmla="*/ 2224982 w 7467663"/>
              <a:gd name="connsiteY547" fmla="*/ 1826201 h 6858000"/>
              <a:gd name="connsiteX548" fmla="*/ 2096099 w 7467663"/>
              <a:gd name="connsiteY548" fmla="*/ 2345900 h 6858000"/>
              <a:gd name="connsiteX549" fmla="*/ 2283317 w 7467663"/>
              <a:gd name="connsiteY549" fmla="*/ 1796925 h 6858000"/>
              <a:gd name="connsiteX550" fmla="*/ 2399523 w 7467663"/>
              <a:gd name="connsiteY550" fmla="*/ 1428234 h 6858000"/>
              <a:gd name="connsiteX551" fmla="*/ 2448558 w 7467663"/>
              <a:gd name="connsiteY551" fmla="*/ 1373435 h 6858000"/>
              <a:gd name="connsiteX552" fmla="*/ 2312521 w 7467663"/>
              <a:gd name="connsiteY552" fmla="*/ 1806140 h 6858000"/>
              <a:gd name="connsiteX553" fmla="*/ 2127533 w 7467663"/>
              <a:gd name="connsiteY553" fmla="*/ 2348380 h 6858000"/>
              <a:gd name="connsiteX554" fmla="*/ 2358080 w 7467663"/>
              <a:gd name="connsiteY554" fmla="*/ 1866134 h 6858000"/>
              <a:gd name="connsiteX555" fmla="*/ 2407436 w 7467663"/>
              <a:gd name="connsiteY555" fmla="*/ 1651070 h 6858000"/>
              <a:gd name="connsiteX556" fmla="*/ 2448558 w 7467663"/>
              <a:gd name="connsiteY556" fmla="*/ 1373435 h 6858000"/>
              <a:gd name="connsiteX557" fmla="*/ 278707 w 7467663"/>
              <a:gd name="connsiteY557" fmla="*/ 1352270 h 6858000"/>
              <a:gd name="connsiteX558" fmla="*/ 321570 w 7467663"/>
              <a:gd name="connsiteY558" fmla="*/ 1861610 h 6858000"/>
              <a:gd name="connsiteX559" fmla="*/ 294281 w 7467663"/>
              <a:gd name="connsiteY559" fmla="*/ 1440658 h 6858000"/>
              <a:gd name="connsiteX560" fmla="*/ 278707 w 7467663"/>
              <a:gd name="connsiteY560" fmla="*/ 1352270 h 6858000"/>
              <a:gd name="connsiteX561" fmla="*/ 1423821 w 7467663"/>
              <a:gd name="connsiteY561" fmla="*/ 1351958 h 6858000"/>
              <a:gd name="connsiteX562" fmla="*/ 1638521 w 7467663"/>
              <a:gd name="connsiteY562" fmla="*/ 1908470 h 6858000"/>
              <a:gd name="connsiteX563" fmla="*/ 1754199 w 7467663"/>
              <a:gd name="connsiteY563" fmla="*/ 2149284 h 6858000"/>
              <a:gd name="connsiteX564" fmla="*/ 1908359 w 7467663"/>
              <a:gd name="connsiteY564" fmla="*/ 2364988 h 6858000"/>
              <a:gd name="connsiteX565" fmla="*/ 1647661 w 7467663"/>
              <a:gd name="connsiteY565" fmla="*/ 1825945 h 6858000"/>
              <a:gd name="connsiteX566" fmla="*/ 1423821 w 7467663"/>
              <a:gd name="connsiteY566" fmla="*/ 1351958 h 6858000"/>
              <a:gd name="connsiteX567" fmla="*/ 1431890 w 7467663"/>
              <a:gd name="connsiteY567" fmla="*/ 1306475 h 6858000"/>
              <a:gd name="connsiteX568" fmla="*/ 1507597 w 7467663"/>
              <a:gd name="connsiteY568" fmla="*/ 1446132 h 6858000"/>
              <a:gd name="connsiteX569" fmla="*/ 1674586 w 7467663"/>
              <a:gd name="connsiteY569" fmla="*/ 1813832 h 6858000"/>
              <a:gd name="connsiteX570" fmla="*/ 1815950 w 7467663"/>
              <a:gd name="connsiteY570" fmla="*/ 2128564 h 6858000"/>
              <a:gd name="connsiteX571" fmla="*/ 1984242 w 7467663"/>
              <a:gd name="connsiteY571" fmla="*/ 2430829 h 6858000"/>
              <a:gd name="connsiteX572" fmla="*/ 2014023 w 7467663"/>
              <a:gd name="connsiteY572" fmla="*/ 2450995 h 6858000"/>
              <a:gd name="connsiteX573" fmla="*/ 1747337 w 7467663"/>
              <a:gd name="connsiteY573" fmla="*/ 1855264 h 6858000"/>
              <a:gd name="connsiteX574" fmla="*/ 1533749 w 7467663"/>
              <a:gd name="connsiteY574" fmla="*/ 1478656 h 6858000"/>
              <a:gd name="connsiteX575" fmla="*/ 1431890 w 7467663"/>
              <a:gd name="connsiteY575" fmla="*/ 1306475 h 6858000"/>
              <a:gd name="connsiteX576" fmla="*/ 5052692 w 7467663"/>
              <a:gd name="connsiteY576" fmla="*/ 1292994 h 6858000"/>
              <a:gd name="connsiteX577" fmla="*/ 5200661 w 7467663"/>
              <a:gd name="connsiteY577" fmla="*/ 1635186 h 6858000"/>
              <a:gd name="connsiteX578" fmla="*/ 5297138 w 7467663"/>
              <a:gd name="connsiteY578" fmla="*/ 1906351 h 6858000"/>
              <a:gd name="connsiteX579" fmla="*/ 5052692 w 7467663"/>
              <a:gd name="connsiteY579" fmla="*/ 1292994 h 6858000"/>
              <a:gd name="connsiteX580" fmla="*/ 5009948 w 7467663"/>
              <a:gd name="connsiteY580" fmla="*/ 1273619 h 6858000"/>
              <a:gd name="connsiteX581" fmla="*/ 5121777 w 7467663"/>
              <a:gd name="connsiteY581" fmla="*/ 1654213 h 6858000"/>
              <a:gd name="connsiteX582" fmla="*/ 5293545 w 7467663"/>
              <a:gd name="connsiteY582" fmla="*/ 2072247 h 6858000"/>
              <a:gd name="connsiteX583" fmla="*/ 5294042 w 7467663"/>
              <a:gd name="connsiteY583" fmla="*/ 2065019 h 6858000"/>
              <a:gd name="connsiteX584" fmla="*/ 5171936 w 7467663"/>
              <a:gd name="connsiteY584" fmla="*/ 1647613 h 6858000"/>
              <a:gd name="connsiteX585" fmla="*/ 5009948 w 7467663"/>
              <a:gd name="connsiteY585" fmla="*/ 1273619 h 6858000"/>
              <a:gd name="connsiteX586" fmla="*/ 655236 w 7467663"/>
              <a:gd name="connsiteY586" fmla="*/ 1268632 h 6858000"/>
              <a:gd name="connsiteX587" fmla="*/ 839521 w 7467663"/>
              <a:gd name="connsiteY587" fmla="*/ 1685315 h 6858000"/>
              <a:gd name="connsiteX588" fmla="*/ 1109416 w 7467663"/>
              <a:gd name="connsiteY588" fmla="*/ 2061663 h 6858000"/>
              <a:gd name="connsiteX589" fmla="*/ 1298300 w 7467663"/>
              <a:gd name="connsiteY589" fmla="*/ 2247742 h 6858000"/>
              <a:gd name="connsiteX590" fmla="*/ 1125871 w 7467663"/>
              <a:gd name="connsiteY590" fmla="*/ 1989513 h 6858000"/>
              <a:gd name="connsiteX591" fmla="*/ 981574 w 7467663"/>
              <a:gd name="connsiteY591" fmla="*/ 1783157 h 6858000"/>
              <a:gd name="connsiteX592" fmla="*/ 922198 w 7467663"/>
              <a:gd name="connsiteY592" fmla="*/ 1677437 h 6858000"/>
              <a:gd name="connsiteX593" fmla="*/ 869293 w 7467663"/>
              <a:gd name="connsiteY593" fmla="*/ 1583214 h 6858000"/>
              <a:gd name="connsiteX594" fmla="*/ 751431 w 7467663"/>
              <a:gd name="connsiteY594" fmla="*/ 1405731 h 6858000"/>
              <a:gd name="connsiteX595" fmla="*/ 655236 w 7467663"/>
              <a:gd name="connsiteY595" fmla="*/ 1268632 h 6858000"/>
              <a:gd name="connsiteX596" fmla="*/ 6516292 w 7467663"/>
              <a:gd name="connsiteY596" fmla="*/ 1263064 h 6858000"/>
              <a:gd name="connsiteX597" fmla="*/ 5736320 w 7467663"/>
              <a:gd name="connsiteY597" fmla="*/ 1501803 h 6858000"/>
              <a:gd name="connsiteX598" fmla="*/ 6516292 w 7467663"/>
              <a:gd name="connsiteY598" fmla="*/ 1263064 h 6858000"/>
              <a:gd name="connsiteX599" fmla="*/ 291466 w 7467663"/>
              <a:gd name="connsiteY599" fmla="*/ 1250369 h 6858000"/>
              <a:gd name="connsiteX600" fmla="*/ 323180 w 7467663"/>
              <a:gd name="connsiteY600" fmla="*/ 1435283 h 6858000"/>
              <a:gd name="connsiteX601" fmla="*/ 349381 w 7467663"/>
              <a:gd name="connsiteY601" fmla="*/ 1875041 h 6858000"/>
              <a:gd name="connsiteX602" fmla="*/ 374363 w 7467663"/>
              <a:gd name="connsiteY602" fmla="*/ 1506494 h 6858000"/>
              <a:gd name="connsiteX603" fmla="*/ 302168 w 7467663"/>
              <a:gd name="connsiteY603" fmla="*/ 1274495 h 6858000"/>
              <a:gd name="connsiteX604" fmla="*/ 291466 w 7467663"/>
              <a:gd name="connsiteY604" fmla="*/ 1250369 h 6858000"/>
              <a:gd name="connsiteX605" fmla="*/ 678222 w 7467663"/>
              <a:gd name="connsiteY605" fmla="*/ 1248670 h 6858000"/>
              <a:gd name="connsiteX606" fmla="*/ 775536 w 7467663"/>
              <a:gd name="connsiteY606" fmla="*/ 1388015 h 6858000"/>
              <a:gd name="connsiteX607" fmla="*/ 894529 w 7467663"/>
              <a:gd name="connsiteY607" fmla="*/ 1567739 h 6858000"/>
              <a:gd name="connsiteX608" fmla="*/ 948000 w 7467663"/>
              <a:gd name="connsiteY608" fmla="*/ 1663088 h 6858000"/>
              <a:gd name="connsiteX609" fmla="*/ 1006812 w 7467663"/>
              <a:gd name="connsiteY609" fmla="*/ 1767683 h 6858000"/>
              <a:gd name="connsiteX610" fmla="*/ 1149133 w 7467663"/>
              <a:gd name="connsiteY610" fmla="*/ 1971513 h 6858000"/>
              <a:gd name="connsiteX611" fmla="*/ 1333952 w 7467663"/>
              <a:gd name="connsiteY611" fmla="*/ 2251620 h 6858000"/>
              <a:gd name="connsiteX612" fmla="*/ 1337329 w 7467663"/>
              <a:gd name="connsiteY612" fmla="*/ 2258350 h 6858000"/>
              <a:gd name="connsiteX613" fmla="*/ 1014726 w 7467663"/>
              <a:gd name="connsiteY613" fmla="*/ 1615556 h 6858000"/>
              <a:gd name="connsiteX614" fmla="*/ 678222 w 7467663"/>
              <a:gd name="connsiteY614" fmla="*/ 1248670 h 6858000"/>
              <a:gd name="connsiteX615" fmla="*/ 6691602 w 7467663"/>
              <a:gd name="connsiteY615" fmla="*/ 1140573 h 6858000"/>
              <a:gd name="connsiteX616" fmla="*/ 6571100 w 7467663"/>
              <a:gd name="connsiteY616" fmla="*/ 1183662 h 6858000"/>
              <a:gd name="connsiteX617" fmla="*/ 6241687 w 7467663"/>
              <a:gd name="connsiteY617" fmla="*/ 1257600 h 6858000"/>
              <a:gd name="connsiteX618" fmla="*/ 5693009 w 7467663"/>
              <a:gd name="connsiteY618" fmla="*/ 1478256 h 6858000"/>
              <a:gd name="connsiteX619" fmla="*/ 6548420 w 7467663"/>
              <a:gd name="connsiteY619" fmla="*/ 1214599 h 6858000"/>
              <a:gd name="connsiteX620" fmla="*/ 6605473 w 7467663"/>
              <a:gd name="connsiteY620" fmla="*/ 1184686 h 6858000"/>
              <a:gd name="connsiteX621" fmla="*/ 6691602 w 7467663"/>
              <a:gd name="connsiteY621" fmla="*/ 1140573 h 6858000"/>
              <a:gd name="connsiteX622" fmla="*/ 4002475 w 7467663"/>
              <a:gd name="connsiteY622" fmla="*/ 1037802 h 6858000"/>
              <a:gd name="connsiteX623" fmla="*/ 4000324 w 7467663"/>
              <a:gd name="connsiteY623" fmla="*/ 1039362 h 6858000"/>
              <a:gd name="connsiteX624" fmla="*/ 4002862 w 7467663"/>
              <a:gd name="connsiteY624" fmla="*/ 1042866 h 6858000"/>
              <a:gd name="connsiteX625" fmla="*/ 4002475 w 7467663"/>
              <a:gd name="connsiteY625" fmla="*/ 1037802 h 6858000"/>
              <a:gd name="connsiteX626" fmla="*/ 506322 w 7467663"/>
              <a:gd name="connsiteY626" fmla="*/ 1020997 h 6858000"/>
              <a:gd name="connsiteX627" fmla="*/ 533068 w 7467663"/>
              <a:gd name="connsiteY627" fmla="*/ 1029409 h 6858000"/>
              <a:gd name="connsiteX628" fmla="*/ 1232525 w 7467663"/>
              <a:gd name="connsiteY628" fmla="*/ 1804675 h 6858000"/>
              <a:gd name="connsiteX629" fmla="*/ 1388858 w 7467663"/>
              <a:gd name="connsiteY629" fmla="*/ 2368011 h 6858000"/>
              <a:gd name="connsiteX630" fmla="*/ 1384098 w 7467663"/>
              <a:gd name="connsiteY630" fmla="*/ 2378125 h 6858000"/>
              <a:gd name="connsiteX631" fmla="*/ 1425393 w 7467663"/>
              <a:gd name="connsiteY631" fmla="*/ 2589124 h 6858000"/>
              <a:gd name="connsiteX632" fmla="*/ 1424001 w 7467663"/>
              <a:gd name="connsiteY632" fmla="*/ 2597541 h 6858000"/>
              <a:gd name="connsiteX633" fmla="*/ 2152729 w 7467663"/>
              <a:gd name="connsiteY633" fmla="*/ 2864487 h 6858000"/>
              <a:gd name="connsiteX634" fmla="*/ 2020609 w 7467663"/>
              <a:gd name="connsiteY634" fmla="*/ 2539671 h 6858000"/>
              <a:gd name="connsiteX635" fmla="*/ 2018920 w 7467663"/>
              <a:gd name="connsiteY635" fmla="*/ 2536309 h 6858000"/>
              <a:gd name="connsiteX636" fmla="*/ 1342441 w 7467663"/>
              <a:gd name="connsiteY636" fmla="*/ 1173017 h 6858000"/>
              <a:gd name="connsiteX637" fmla="*/ 1367925 w 7467663"/>
              <a:gd name="connsiteY637" fmla="*/ 1135648 h 6858000"/>
              <a:gd name="connsiteX638" fmla="*/ 1771401 w 7467663"/>
              <a:gd name="connsiteY638" fmla="*/ 1806673 h 6858000"/>
              <a:gd name="connsiteX639" fmla="*/ 1972385 w 7467663"/>
              <a:gd name="connsiteY639" fmla="*/ 2198735 h 6858000"/>
              <a:gd name="connsiteX640" fmla="*/ 2040892 w 7467663"/>
              <a:gd name="connsiteY640" fmla="*/ 2405205 h 6858000"/>
              <a:gd name="connsiteX641" fmla="*/ 2131689 w 7467663"/>
              <a:gd name="connsiteY641" fmla="*/ 1936926 h 6858000"/>
              <a:gd name="connsiteX642" fmla="*/ 2454820 w 7467663"/>
              <a:gd name="connsiteY642" fmla="*/ 1248808 h 6858000"/>
              <a:gd name="connsiteX643" fmla="*/ 2492512 w 7467663"/>
              <a:gd name="connsiteY643" fmla="*/ 1302920 h 6858000"/>
              <a:gd name="connsiteX644" fmla="*/ 2081216 w 7467663"/>
              <a:gd name="connsiteY644" fmla="*/ 2527513 h 6858000"/>
              <a:gd name="connsiteX645" fmla="*/ 2081211 w 7467663"/>
              <a:gd name="connsiteY645" fmla="*/ 2528916 h 6858000"/>
              <a:gd name="connsiteX646" fmla="*/ 2199067 w 7467663"/>
              <a:gd name="connsiteY646" fmla="*/ 2884061 h 6858000"/>
              <a:gd name="connsiteX647" fmla="*/ 3192586 w 7467663"/>
              <a:gd name="connsiteY647" fmla="*/ 3411496 h 6858000"/>
              <a:gd name="connsiteX648" fmla="*/ 3182620 w 7467663"/>
              <a:gd name="connsiteY648" fmla="*/ 3483279 h 6858000"/>
              <a:gd name="connsiteX649" fmla="*/ 2435119 w 7467663"/>
              <a:gd name="connsiteY649" fmla="*/ 3080173 h 6858000"/>
              <a:gd name="connsiteX650" fmla="*/ 2410152 w 7467663"/>
              <a:gd name="connsiteY650" fmla="*/ 3063751 h 6858000"/>
              <a:gd name="connsiteX651" fmla="*/ 2408099 w 7467663"/>
              <a:gd name="connsiteY651" fmla="*/ 3064403 h 6858000"/>
              <a:gd name="connsiteX652" fmla="*/ 2407218 w 7467663"/>
              <a:gd name="connsiteY652" fmla="*/ 3070324 h 6858000"/>
              <a:gd name="connsiteX653" fmla="*/ 2380138 w 7467663"/>
              <a:gd name="connsiteY653" fmla="*/ 3099341 h 6858000"/>
              <a:gd name="connsiteX654" fmla="*/ 1765923 w 7467663"/>
              <a:gd name="connsiteY654" fmla="*/ 3581043 h 6858000"/>
              <a:gd name="connsiteX655" fmla="*/ 1702258 w 7467663"/>
              <a:gd name="connsiteY655" fmla="*/ 3612286 h 6858000"/>
              <a:gd name="connsiteX656" fmla="*/ 1538370 w 7467663"/>
              <a:gd name="connsiteY656" fmla="*/ 3811804 h 6858000"/>
              <a:gd name="connsiteX657" fmla="*/ 542867 w 7467663"/>
              <a:gd name="connsiteY657" fmla="*/ 4944092 h 6858000"/>
              <a:gd name="connsiteX658" fmla="*/ 515800 w 7467663"/>
              <a:gd name="connsiteY658" fmla="*/ 4862180 h 6858000"/>
              <a:gd name="connsiteX659" fmla="*/ 909145 w 7467663"/>
              <a:gd name="connsiteY659" fmla="*/ 4199225 h 6858000"/>
              <a:gd name="connsiteX660" fmla="*/ 1214067 w 7467663"/>
              <a:gd name="connsiteY660" fmla="*/ 3908561 h 6858000"/>
              <a:gd name="connsiteX661" fmla="*/ 640967 w 7467663"/>
              <a:gd name="connsiteY661" fmla="*/ 4105601 h 6858000"/>
              <a:gd name="connsiteX662" fmla="*/ 112563 w 7467663"/>
              <a:gd name="connsiteY662" fmla="*/ 4396952 h 6858000"/>
              <a:gd name="connsiteX663" fmla="*/ 0 w 7467663"/>
              <a:gd name="connsiteY663" fmla="*/ 4466006 h 6858000"/>
              <a:gd name="connsiteX664" fmla="*/ 0 w 7467663"/>
              <a:gd name="connsiteY664" fmla="*/ 4233763 h 6858000"/>
              <a:gd name="connsiteX665" fmla="*/ 36881 w 7467663"/>
              <a:gd name="connsiteY665" fmla="*/ 4200118 h 6858000"/>
              <a:gd name="connsiteX666" fmla="*/ 910534 w 7467663"/>
              <a:gd name="connsiteY666" fmla="*/ 3629753 h 6858000"/>
              <a:gd name="connsiteX667" fmla="*/ 1578717 w 7467663"/>
              <a:gd name="connsiteY667" fmla="*/ 3575982 h 6858000"/>
              <a:gd name="connsiteX668" fmla="*/ 2338780 w 7467663"/>
              <a:gd name="connsiteY668" fmla="*/ 3033725 h 6858000"/>
              <a:gd name="connsiteX669" fmla="*/ 1807991 w 7467663"/>
              <a:gd name="connsiteY669" fmla="*/ 2807184 h 6858000"/>
              <a:gd name="connsiteX670" fmla="*/ 1416358 w 7467663"/>
              <a:gd name="connsiteY670" fmla="*/ 3112571 h 6858000"/>
              <a:gd name="connsiteX671" fmla="*/ 939066 w 7467663"/>
              <a:gd name="connsiteY671" fmla="*/ 3378798 h 6858000"/>
              <a:gd name="connsiteX672" fmla="*/ 115099 w 7467663"/>
              <a:gd name="connsiteY672" fmla="*/ 3607650 h 6858000"/>
              <a:gd name="connsiteX673" fmla="*/ 97284 w 7467663"/>
              <a:gd name="connsiteY673" fmla="*/ 3520393 h 6858000"/>
              <a:gd name="connsiteX674" fmla="*/ 922050 w 7467663"/>
              <a:gd name="connsiteY674" fmla="*/ 3074867 h 6858000"/>
              <a:gd name="connsiteX675" fmla="*/ 1405265 w 7467663"/>
              <a:gd name="connsiteY675" fmla="*/ 3016319 h 6858000"/>
              <a:gd name="connsiteX676" fmla="*/ 1407512 w 7467663"/>
              <a:gd name="connsiteY676" fmla="*/ 3018001 h 6858000"/>
              <a:gd name="connsiteX677" fmla="*/ 1726266 w 7467663"/>
              <a:gd name="connsiteY677" fmla="*/ 2777274 h 6858000"/>
              <a:gd name="connsiteX678" fmla="*/ 625390 w 7467663"/>
              <a:gd name="connsiteY678" fmla="*/ 2514541 h 6858000"/>
              <a:gd name="connsiteX679" fmla="*/ 619799 w 7467663"/>
              <a:gd name="connsiteY679" fmla="*/ 2527180 h 6858000"/>
              <a:gd name="connsiteX680" fmla="*/ 310030 w 7467663"/>
              <a:gd name="connsiteY680" fmla="*/ 2771818 h 6858000"/>
              <a:gd name="connsiteX681" fmla="*/ 173877 w 7467663"/>
              <a:gd name="connsiteY681" fmla="*/ 2937056 h 6858000"/>
              <a:gd name="connsiteX682" fmla="*/ 77889 w 7467663"/>
              <a:gd name="connsiteY682" fmla="*/ 3138440 h 6858000"/>
              <a:gd name="connsiteX683" fmla="*/ 0 w 7467663"/>
              <a:gd name="connsiteY683" fmla="*/ 3271395 h 6858000"/>
              <a:gd name="connsiteX684" fmla="*/ 0 w 7467663"/>
              <a:gd name="connsiteY684" fmla="*/ 3153002 h 6858000"/>
              <a:gd name="connsiteX685" fmla="*/ 2386 w 7467663"/>
              <a:gd name="connsiteY685" fmla="*/ 3149203 h 6858000"/>
              <a:gd name="connsiteX686" fmla="*/ 89753 w 7467663"/>
              <a:gd name="connsiteY686" fmla="*/ 2987702 h 6858000"/>
              <a:gd name="connsiteX687" fmla="*/ 76869 w 7467663"/>
              <a:gd name="connsiteY687" fmla="*/ 3005404 h 6858000"/>
              <a:gd name="connsiteX688" fmla="*/ 32049 w 7467663"/>
              <a:gd name="connsiteY688" fmla="*/ 3065814 h 6858000"/>
              <a:gd name="connsiteX689" fmla="*/ 0 w 7467663"/>
              <a:gd name="connsiteY689" fmla="*/ 3108744 h 6858000"/>
              <a:gd name="connsiteX690" fmla="*/ 0 w 7467663"/>
              <a:gd name="connsiteY690" fmla="*/ 3058059 h 6858000"/>
              <a:gd name="connsiteX691" fmla="*/ 7610 w 7467663"/>
              <a:gd name="connsiteY691" fmla="*/ 3047889 h 6858000"/>
              <a:gd name="connsiteX692" fmla="*/ 52419 w 7467663"/>
              <a:gd name="connsiteY692" fmla="*/ 2987479 h 6858000"/>
              <a:gd name="connsiteX693" fmla="*/ 59142 w 7467663"/>
              <a:gd name="connsiteY693" fmla="*/ 2978488 h 6858000"/>
              <a:gd name="connsiteX694" fmla="*/ 0 w 7467663"/>
              <a:gd name="connsiteY694" fmla="*/ 3015334 h 6858000"/>
              <a:gd name="connsiteX695" fmla="*/ 0 w 7467663"/>
              <a:gd name="connsiteY695" fmla="*/ 2914286 h 6858000"/>
              <a:gd name="connsiteX696" fmla="*/ 36383 w 7467663"/>
              <a:gd name="connsiteY696" fmla="*/ 2901128 h 6858000"/>
              <a:gd name="connsiteX697" fmla="*/ 156329 w 7467663"/>
              <a:gd name="connsiteY697" fmla="*/ 2840533 h 6858000"/>
              <a:gd name="connsiteX698" fmla="*/ 358355 w 7467663"/>
              <a:gd name="connsiteY698" fmla="*/ 2620471 h 6858000"/>
              <a:gd name="connsiteX699" fmla="*/ 510577 w 7467663"/>
              <a:gd name="connsiteY699" fmla="*/ 2501244 h 6858000"/>
              <a:gd name="connsiteX700" fmla="*/ 211967 w 7467663"/>
              <a:gd name="connsiteY700" fmla="*/ 2479171 h 6858000"/>
              <a:gd name="connsiteX701" fmla="*/ 0 w 7467663"/>
              <a:gd name="connsiteY701" fmla="*/ 2476398 h 6858000"/>
              <a:gd name="connsiteX702" fmla="*/ 0 w 7467663"/>
              <a:gd name="connsiteY702" fmla="*/ 2389189 h 6858000"/>
              <a:gd name="connsiteX703" fmla="*/ 103062 w 7467663"/>
              <a:gd name="connsiteY703" fmla="*/ 2389518 h 6858000"/>
              <a:gd name="connsiteX704" fmla="*/ 510734 w 7467663"/>
              <a:gd name="connsiteY704" fmla="*/ 2416201 h 6858000"/>
              <a:gd name="connsiteX705" fmla="*/ 279257 w 7467663"/>
              <a:gd name="connsiteY705" fmla="*/ 2092102 h 6858000"/>
              <a:gd name="connsiteX706" fmla="*/ 65265 w 7467663"/>
              <a:gd name="connsiteY706" fmla="*/ 2006049 h 6858000"/>
              <a:gd name="connsiteX707" fmla="*/ 0 w 7467663"/>
              <a:gd name="connsiteY707" fmla="*/ 1982532 h 6858000"/>
              <a:gd name="connsiteX708" fmla="*/ 0 w 7467663"/>
              <a:gd name="connsiteY708" fmla="*/ 1912789 h 6858000"/>
              <a:gd name="connsiteX709" fmla="*/ 97460 w 7467663"/>
              <a:gd name="connsiteY709" fmla="*/ 1953725 h 6858000"/>
              <a:gd name="connsiteX710" fmla="*/ 221272 w 7467663"/>
              <a:gd name="connsiteY710" fmla="*/ 1980766 h 6858000"/>
              <a:gd name="connsiteX711" fmla="*/ 116765 w 7467663"/>
              <a:gd name="connsiteY711" fmla="*/ 1911033 h 6858000"/>
              <a:gd name="connsiteX712" fmla="*/ 16405 w 7467663"/>
              <a:gd name="connsiteY712" fmla="*/ 1803412 h 6858000"/>
              <a:gd name="connsiteX713" fmla="*/ 0 w 7467663"/>
              <a:gd name="connsiteY713" fmla="*/ 1784777 h 6858000"/>
              <a:gd name="connsiteX714" fmla="*/ 0 w 7467663"/>
              <a:gd name="connsiteY714" fmla="*/ 1740082 h 6858000"/>
              <a:gd name="connsiteX715" fmla="*/ 39394 w 7467663"/>
              <a:gd name="connsiteY715" fmla="*/ 1784856 h 6858000"/>
              <a:gd name="connsiteX716" fmla="*/ 135813 w 7467663"/>
              <a:gd name="connsiteY716" fmla="*/ 1888838 h 6858000"/>
              <a:gd name="connsiteX717" fmla="*/ 242575 w 7467663"/>
              <a:gd name="connsiteY717" fmla="*/ 1958841 h 6858000"/>
              <a:gd name="connsiteX718" fmla="*/ 82197 w 7467663"/>
              <a:gd name="connsiteY718" fmla="*/ 1754826 h 6858000"/>
              <a:gd name="connsiteX719" fmla="*/ 0 w 7467663"/>
              <a:gd name="connsiteY719" fmla="*/ 1679650 h 6858000"/>
              <a:gd name="connsiteX720" fmla="*/ 0 w 7467663"/>
              <a:gd name="connsiteY720" fmla="*/ 1602463 h 6858000"/>
              <a:gd name="connsiteX721" fmla="*/ 84689 w 7467663"/>
              <a:gd name="connsiteY721" fmla="*/ 1677442 h 6858000"/>
              <a:gd name="connsiteX722" fmla="*/ 298437 w 7467663"/>
              <a:gd name="connsiteY722" fmla="*/ 1968019 h 6858000"/>
              <a:gd name="connsiteX723" fmla="*/ 227269 w 7467663"/>
              <a:gd name="connsiteY723" fmla="*/ 1114064 h 6858000"/>
              <a:gd name="connsiteX724" fmla="*/ 248003 w 7467663"/>
              <a:gd name="connsiteY724" fmla="*/ 1089613 h 6858000"/>
              <a:gd name="connsiteX725" fmla="*/ 427020 w 7467663"/>
              <a:gd name="connsiteY725" fmla="*/ 1619803 h 6858000"/>
              <a:gd name="connsiteX726" fmla="*/ 340345 w 7467663"/>
              <a:gd name="connsiteY726" fmla="*/ 2027739 h 6858000"/>
              <a:gd name="connsiteX727" fmla="*/ 360865 w 7467663"/>
              <a:gd name="connsiteY727" fmla="*/ 2044827 h 6858000"/>
              <a:gd name="connsiteX728" fmla="*/ 560414 w 7467663"/>
              <a:gd name="connsiteY728" fmla="*/ 2421457 h 6858000"/>
              <a:gd name="connsiteX729" fmla="*/ 1359703 w 7467663"/>
              <a:gd name="connsiteY729" fmla="*/ 2578554 h 6858000"/>
              <a:gd name="connsiteX730" fmla="*/ 1359422 w 7467663"/>
              <a:gd name="connsiteY730" fmla="*/ 2577994 h 6858000"/>
              <a:gd name="connsiteX731" fmla="*/ 828701 w 7467663"/>
              <a:gd name="connsiteY731" fmla="*/ 1839520 h 6858000"/>
              <a:gd name="connsiteX732" fmla="*/ 494427 w 7467663"/>
              <a:gd name="connsiteY732" fmla="*/ 1092333 h 6858000"/>
              <a:gd name="connsiteX733" fmla="*/ 506322 w 7467663"/>
              <a:gd name="connsiteY733" fmla="*/ 1020997 h 6858000"/>
              <a:gd name="connsiteX734" fmla="*/ 4570198 w 7467663"/>
              <a:gd name="connsiteY734" fmla="*/ 978081 h 6858000"/>
              <a:gd name="connsiteX735" fmla="*/ 4523691 w 7467663"/>
              <a:gd name="connsiteY735" fmla="*/ 1127776 h 6858000"/>
              <a:gd name="connsiteX736" fmla="*/ 4509875 w 7467663"/>
              <a:gd name="connsiteY736" fmla="*/ 1167552 h 6858000"/>
              <a:gd name="connsiteX737" fmla="*/ 4478168 w 7467663"/>
              <a:gd name="connsiteY737" fmla="*/ 1260735 h 6858000"/>
              <a:gd name="connsiteX738" fmla="*/ 4409309 w 7467663"/>
              <a:gd name="connsiteY738" fmla="*/ 1666996 h 6858000"/>
              <a:gd name="connsiteX739" fmla="*/ 4370031 w 7467663"/>
              <a:gd name="connsiteY739" fmla="*/ 1955666 h 6858000"/>
              <a:gd name="connsiteX740" fmla="*/ 4570198 w 7467663"/>
              <a:gd name="connsiteY740" fmla="*/ 978081 h 6858000"/>
              <a:gd name="connsiteX741" fmla="*/ 4557898 w 7467663"/>
              <a:gd name="connsiteY741" fmla="*/ 900011 h 6858000"/>
              <a:gd name="connsiteX742" fmla="*/ 4344840 w 7467663"/>
              <a:gd name="connsiteY742" fmla="*/ 1922038 h 6858000"/>
              <a:gd name="connsiteX743" fmla="*/ 4378710 w 7467663"/>
              <a:gd name="connsiteY743" fmla="*/ 1665516 h 6858000"/>
              <a:gd name="connsiteX744" fmla="*/ 4448798 w 7467663"/>
              <a:gd name="connsiteY744" fmla="*/ 1253024 h 6858000"/>
              <a:gd name="connsiteX745" fmla="*/ 4480315 w 7467663"/>
              <a:gd name="connsiteY745" fmla="*/ 1158454 h 6858000"/>
              <a:gd name="connsiteX746" fmla="*/ 4494133 w 7467663"/>
              <a:gd name="connsiteY746" fmla="*/ 1118676 h 6858000"/>
              <a:gd name="connsiteX747" fmla="*/ 4557898 w 7467663"/>
              <a:gd name="connsiteY747" fmla="*/ 900011 h 6858000"/>
              <a:gd name="connsiteX748" fmla="*/ 5870151 w 7467663"/>
              <a:gd name="connsiteY748" fmla="*/ 898890 h 6858000"/>
              <a:gd name="connsiteX749" fmla="*/ 5861335 w 7467663"/>
              <a:gd name="connsiteY749" fmla="*/ 899177 h 6858000"/>
              <a:gd name="connsiteX750" fmla="*/ 5843702 w 7467663"/>
              <a:gd name="connsiteY750" fmla="*/ 899748 h 6858000"/>
              <a:gd name="connsiteX751" fmla="*/ 5651107 w 7467663"/>
              <a:gd name="connsiteY751" fmla="*/ 920306 h 6858000"/>
              <a:gd name="connsiteX752" fmla="*/ 5459407 w 7467663"/>
              <a:gd name="connsiteY752" fmla="*/ 940975 h 6858000"/>
              <a:gd name="connsiteX753" fmla="*/ 5374846 w 7467663"/>
              <a:gd name="connsiteY753" fmla="*/ 941988 h 6858000"/>
              <a:gd name="connsiteX754" fmla="*/ 5256105 w 7467663"/>
              <a:gd name="connsiteY754" fmla="*/ 945632 h 6858000"/>
              <a:gd name="connsiteX755" fmla="*/ 5107071 w 7467663"/>
              <a:gd name="connsiteY755" fmla="*/ 969720 h 6858000"/>
              <a:gd name="connsiteX756" fmla="*/ 4998681 w 7467663"/>
              <a:gd name="connsiteY756" fmla="*/ 988771 h 6858000"/>
              <a:gd name="connsiteX757" fmla="*/ 5870151 w 7467663"/>
              <a:gd name="connsiteY757" fmla="*/ 898890 h 6858000"/>
              <a:gd name="connsiteX758" fmla="*/ 5504425 w 7467663"/>
              <a:gd name="connsiteY758" fmla="*/ 848067 h 6858000"/>
              <a:gd name="connsiteX759" fmla="*/ 4968849 w 7467663"/>
              <a:gd name="connsiteY759" fmla="*/ 962318 h 6858000"/>
              <a:gd name="connsiteX760" fmla="*/ 5104039 w 7467663"/>
              <a:gd name="connsiteY760" fmla="*/ 940634 h 6858000"/>
              <a:gd name="connsiteX761" fmla="*/ 5256311 w 7467663"/>
              <a:gd name="connsiteY761" fmla="*/ 916490 h 6858000"/>
              <a:gd name="connsiteX762" fmla="*/ 5377381 w 7467663"/>
              <a:gd name="connsiteY762" fmla="*/ 912671 h 6858000"/>
              <a:gd name="connsiteX763" fmla="*/ 5460148 w 7467663"/>
              <a:gd name="connsiteY763" fmla="*/ 911442 h 6858000"/>
              <a:gd name="connsiteX764" fmla="*/ 5648971 w 7467663"/>
              <a:gd name="connsiteY764" fmla="*/ 891331 h 6858000"/>
              <a:gd name="connsiteX765" fmla="*/ 5844807 w 7467663"/>
              <a:gd name="connsiteY765" fmla="*/ 870718 h 6858000"/>
              <a:gd name="connsiteX766" fmla="*/ 5862975 w 7467663"/>
              <a:gd name="connsiteY766" fmla="*/ 869756 h 6858000"/>
              <a:gd name="connsiteX767" fmla="*/ 5920887 w 7467663"/>
              <a:gd name="connsiteY767" fmla="*/ 865929 h 6858000"/>
              <a:gd name="connsiteX768" fmla="*/ 5504425 w 7467663"/>
              <a:gd name="connsiteY768" fmla="*/ 848067 h 6858000"/>
              <a:gd name="connsiteX769" fmla="*/ 3607114 w 7467663"/>
              <a:gd name="connsiteY769" fmla="*/ 467441 h 6858000"/>
              <a:gd name="connsiteX770" fmla="*/ 3296242 w 7467663"/>
              <a:gd name="connsiteY770" fmla="*/ 807991 h 6858000"/>
              <a:gd name="connsiteX771" fmla="*/ 3174674 w 7467663"/>
              <a:gd name="connsiteY771" fmla="*/ 919759 h 6858000"/>
              <a:gd name="connsiteX772" fmla="*/ 3042978 w 7467663"/>
              <a:gd name="connsiteY772" fmla="*/ 1054894 h 6858000"/>
              <a:gd name="connsiteX773" fmla="*/ 2968914 w 7467663"/>
              <a:gd name="connsiteY773" fmla="*/ 1133756 h 6858000"/>
              <a:gd name="connsiteX774" fmla="*/ 3103823 w 7467663"/>
              <a:gd name="connsiteY774" fmla="*/ 1026814 h 6858000"/>
              <a:gd name="connsiteX775" fmla="*/ 3607114 w 7467663"/>
              <a:gd name="connsiteY775" fmla="*/ 467441 h 6858000"/>
              <a:gd name="connsiteX776" fmla="*/ 3744487 w 7467663"/>
              <a:gd name="connsiteY776" fmla="*/ 383136 h 6858000"/>
              <a:gd name="connsiteX777" fmla="*/ 3970213 w 7467663"/>
              <a:gd name="connsiteY777" fmla="*/ 995559 h 6858000"/>
              <a:gd name="connsiteX778" fmla="*/ 3744487 w 7467663"/>
              <a:gd name="connsiteY778" fmla="*/ 383136 h 6858000"/>
              <a:gd name="connsiteX779" fmla="*/ 3624562 w 7467663"/>
              <a:gd name="connsiteY779" fmla="*/ 367041 h 6858000"/>
              <a:gd name="connsiteX780" fmla="*/ 3489712 w 7467663"/>
              <a:gd name="connsiteY780" fmla="*/ 485386 h 6858000"/>
              <a:gd name="connsiteX781" fmla="*/ 3182994 w 7467663"/>
              <a:gd name="connsiteY781" fmla="*/ 828265 h 6858000"/>
              <a:gd name="connsiteX782" fmla="*/ 2892114 w 7467663"/>
              <a:gd name="connsiteY782" fmla="*/ 1172635 h 6858000"/>
              <a:gd name="connsiteX783" fmla="*/ 3021459 w 7467663"/>
              <a:gd name="connsiteY783" fmla="*/ 1035385 h 6858000"/>
              <a:gd name="connsiteX784" fmla="*/ 3153873 w 7467663"/>
              <a:gd name="connsiteY784" fmla="*/ 898971 h 6858000"/>
              <a:gd name="connsiteX785" fmla="*/ 3276511 w 7467663"/>
              <a:gd name="connsiteY785" fmla="*/ 786423 h 6858000"/>
              <a:gd name="connsiteX786" fmla="*/ 3584154 w 7467663"/>
              <a:gd name="connsiteY786" fmla="*/ 448218 h 6858000"/>
              <a:gd name="connsiteX787" fmla="*/ 3624562 w 7467663"/>
              <a:gd name="connsiteY787" fmla="*/ 367041 h 6858000"/>
              <a:gd name="connsiteX788" fmla="*/ 3766672 w 7467663"/>
              <a:gd name="connsiteY788" fmla="*/ 359429 h 6858000"/>
              <a:gd name="connsiteX789" fmla="*/ 3996338 w 7467663"/>
              <a:gd name="connsiteY789" fmla="*/ 968237 h 6858000"/>
              <a:gd name="connsiteX790" fmla="*/ 3766672 w 7467663"/>
              <a:gd name="connsiteY790" fmla="*/ 359429 h 6858000"/>
              <a:gd name="connsiteX791" fmla="*/ 5805386 w 7467663"/>
              <a:gd name="connsiteY791" fmla="*/ 239240 h 6858000"/>
              <a:gd name="connsiteX792" fmla="*/ 5736947 w 7467663"/>
              <a:gd name="connsiteY792" fmla="*/ 261367 h 6858000"/>
              <a:gd name="connsiteX793" fmla="*/ 5427012 w 7467663"/>
              <a:gd name="connsiteY793" fmla="*/ 311272 h 6858000"/>
              <a:gd name="connsiteX794" fmla="*/ 5147818 w 7467663"/>
              <a:gd name="connsiteY794" fmla="*/ 322112 h 6858000"/>
              <a:gd name="connsiteX795" fmla="*/ 5060854 w 7467663"/>
              <a:gd name="connsiteY795" fmla="*/ 311882 h 6858000"/>
              <a:gd name="connsiteX796" fmla="*/ 4945989 w 7467663"/>
              <a:gd name="connsiteY796" fmla="*/ 300516 h 6858000"/>
              <a:gd name="connsiteX797" fmla="*/ 5410479 w 7467663"/>
              <a:gd name="connsiteY797" fmla="*/ 348434 h 6858000"/>
              <a:gd name="connsiteX798" fmla="*/ 5805386 w 7467663"/>
              <a:gd name="connsiteY798" fmla="*/ 239240 h 6858000"/>
              <a:gd name="connsiteX799" fmla="*/ 5905192 w 7467663"/>
              <a:gd name="connsiteY799" fmla="*/ 163079 h 6858000"/>
              <a:gd name="connsiteX800" fmla="*/ 5865655 w 7467663"/>
              <a:gd name="connsiteY800" fmla="*/ 171901 h 6858000"/>
              <a:gd name="connsiteX801" fmla="*/ 5259740 w 7467663"/>
              <a:gd name="connsiteY801" fmla="*/ 257013 h 6858000"/>
              <a:gd name="connsiteX802" fmla="*/ 5208466 w 7467663"/>
              <a:gd name="connsiteY802" fmla="*/ 257550 h 6858000"/>
              <a:gd name="connsiteX803" fmla="*/ 4980204 w 7467663"/>
              <a:gd name="connsiteY803" fmla="*/ 271903 h 6858000"/>
              <a:gd name="connsiteX804" fmla="*/ 5068068 w 7467663"/>
              <a:gd name="connsiteY804" fmla="*/ 282244 h 6858000"/>
              <a:gd name="connsiteX805" fmla="*/ 5153231 w 7467663"/>
              <a:gd name="connsiteY805" fmla="*/ 292240 h 6858000"/>
              <a:gd name="connsiteX806" fmla="*/ 5426491 w 7467663"/>
              <a:gd name="connsiteY806" fmla="*/ 281128 h 6858000"/>
              <a:gd name="connsiteX807" fmla="*/ 5731212 w 7467663"/>
              <a:gd name="connsiteY807" fmla="*/ 231951 h 6858000"/>
              <a:gd name="connsiteX808" fmla="*/ 5905192 w 7467663"/>
              <a:gd name="connsiteY808" fmla="*/ 163079 h 6858000"/>
              <a:gd name="connsiteX809" fmla="*/ 5944437 w 7467663"/>
              <a:gd name="connsiteY809" fmla="*/ 113829 h 6858000"/>
              <a:gd name="connsiteX810" fmla="*/ 5825032 w 7467663"/>
              <a:gd name="connsiteY810" fmla="*/ 146405 h 6858000"/>
              <a:gd name="connsiteX811" fmla="*/ 4955599 w 7467663"/>
              <a:gd name="connsiteY811" fmla="*/ 247008 h 6858000"/>
              <a:gd name="connsiteX812" fmla="*/ 5210104 w 7467663"/>
              <a:gd name="connsiteY812" fmla="*/ 228123 h 6858000"/>
              <a:gd name="connsiteX813" fmla="*/ 5261015 w 7467663"/>
              <a:gd name="connsiteY813" fmla="*/ 227087 h 6858000"/>
              <a:gd name="connsiteX814" fmla="*/ 5861181 w 7467663"/>
              <a:gd name="connsiteY814" fmla="*/ 143093 h 6858000"/>
              <a:gd name="connsiteX815" fmla="*/ 5961252 w 7467663"/>
              <a:gd name="connsiteY815" fmla="*/ 114820 h 6858000"/>
              <a:gd name="connsiteX816" fmla="*/ 5944437 w 7467663"/>
              <a:gd name="connsiteY816" fmla="*/ 113829 h 6858000"/>
              <a:gd name="connsiteX817" fmla="*/ 3882765 w 7467663"/>
              <a:gd name="connsiteY817" fmla="*/ 0 h 6858000"/>
              <a:gd name="connsiteX818" fmla="*/ 3995099 w 7467663"/>
              <a:gd name="connsiteY818" fmla="*/ 0 h 6858000"/>
              <a:gd name="connsiteX819" fmla="*/ 4163818 w 7467663"/>
              <a:gd name="connsiteY819" fmla="*/ 234104 h 6858000"/>
              <a:gd name="connsiteX820" fmla="*/ 4172099 w 7467663"/>
              <a:gd name="connsiteY820" fmla="*/ 234207 h 6858000"/>
              <a:gd name="connsiteX821" fmla="*/ 4784282 w 7467663"/>
              <a:gd name="connsiteY821" fmla="*/ 276561 h 6858000"/>
              <a:gd name="connsiteX822" fmla="*/ 4801687 w 7467663"/>
              <a:gd name="connsiteY822" fmla="*/ 267764 h 6858000"/>
              <a:gd name="connsiteX823" fmla="*/ 6082788 w 7467663"/>
              <a:gd name="connsiteY823" fmla="*/ 64119 h 6858000"/>
              <a:gd name="connsiteX824" fmla="*/ 6099442 w 7467663"/>
              <a:gd name="connsiteY824" fmla="*/ 82568 h 6858000"/>
              <a:gd name="connsiteX825" fmla="*/ 4804137 w 7467663"/>
              <a:gd name="connsiteY825" fmla="*/ 320931 h 6858000"/>
              <a:gd name="connsiteX826" fmla="*/ 4227047 w 7467663"/>
              <a:gd name="connsiteY826" fmla="*/ 313415 h 6858000"/>
              <a:gd name="connsiteX827" fmla="*/ 4346041 w 7467663"/>
              <a:gd name="connsiteY827" fmla="*/ 456086 h 6858000"/>
              <a:gd name="connsiteX828" fmla="*/ 4870967 w 7467663"/>
              <a:gd name="connsiteY828" fmla="*/ 963061 h 6858000"/>
              <a:gd name="connsiteX829" fmla="*/ 4889647 w 7467663"/>
              <a:gd name="connsiteY829" fmla="*/ 957147 h 6858000"/>
              <a:gd name="connsiteX830" fmla="*/ 5422504 w 7467663"/>
              <a:gd name="connsiteY830" fmla="*/ 805191 h 6858000"/>
              <a:gd name="connsiteX831" fmla="*/ 6087656 w 7467663"/>
              <a:gd name="connsiteY831" fmla="*/ 826703 h 6858000"/>
              <a:gd name="connsiteX832" fmla="*/ 6058717 w 7467663"/>
              <a:gd name="connsiteY832" fmla="*/ 865992 h 6858000"/>
              <a:gd name="connsiteX833" fmla="*/ 4974153 w 7467663"/>
              <a:gd name="connsiteY833" fmla="*/ 1045456 h 6858000"/>
              <a:gd name="connsiteX834" fmla="*/ 5627835 w 7467663"/>
              <a:gd name="connsiteY834" fmla="*/ 1472077 h 6858000"/>
              <a:gd name="connsiteX835" fmla="*/ 5629817 w 7467663"/>
              <a:gd name="connsiteY835" fmla="*/ 1471412 h 6858000"/>
              <a:gd name="connsiteX836" fmla="*/ 5634124 w 7467663"/>
              <a:gd name="connsiteY836" fmla="*/ 1470572 h 6858000"/>
              <a:gd name="connsiteX837" fmla="*/ 5755832 w 7467663"/>
              <a:gd name="connsiteY837" fmla="*/ 1383886 h 6858000"/>
              <a:gd name="connsiteX838" fmla="*/ 6014186 w 7467663"/>
              <a:gd name="connsiteY838" fmla="*/ 1279799 h 6858000"/>
              <a:gd name="connsiteX839" fmla="*/ 6901619 w 7467663"/>
              <a:gd name="connsiteY839" fmla="*/ 1047874 h 6858000"/>
              <a:gd name="connsiteX840" fmla="*/ 6931566 w 7467663"/>
              <a:gd name="connsiteY840" fmla="*/ 1062034 h 6858000"/>
              <a:gd name="connsiteX841" fmla="*/ 5790982 w 7467663"/>
              <a:gd name="connsiteY841" fmla="*/ 1561380 h 6858000"/>
              <a:gd name="connsiteX842" fmla="*/ 6188971 w 7467663"/>
              <a:gd name="connsiteY842" fmla="*/ 1755168 h 6858000"/>
              <a:gd name="connsiteX843" fmla="*/ 6202446 w 7467663"/>
              <a:gd name="connsiteY843" fmla="*/ 1752268 h 6858000"/>
              <a:gd name="connsiteX844" fmla="*/ 7179560 w 7467663"/>
              <a:gd name="connsiteY844" fmla="*/ 1467551 h 6858000"/>
              <a:gd name="connsiteX845" fmla="*/ 7158730 w 7467663"/>
              <a:gd name="connsiteY845" fmla="*/ 1507835 h 6858000"/>
              <a:gd name="connsiteX846" fmla="*/ 6326959 w 7467663"/>
              <a:gd name="connsiteY846" fmla="*/ 1817686 h 6858000"/>
              <a:gd name="connsiteX847" fmla="*/ 6537433 w 7467663"/>
              <a:gd name="connsiteY847" fmla="*/ 1907790 h 6858000"/>
              <a:gd name="connsiteX848" fmla="*/ 6550221 w 7467663"/>
              <a:gd name="connsiteY848" fmla="*/ 1910729 h 6858000"/>
              <a:gd name="connsiteX849" fmla="*/ 6964438 w 7467663"/>
              <a:gd name="connsiteY849" fmla="*/ 2209505 h 6858000"/>
              <a:gd name="connsiteX850" fmla="*/ 7367862 w 7467663"/>
              <a:gd name="connsiteY850" fmla="*/ 2806833 h 6858000"/>
              <a:gd name="connsiteX851" fmla="*/ 7364329 w 7467663"/>
              <a:gd name="connsiteY851" fmla="*/ 2826907 h 6858000"/>
              <a:gd name="connsiteX852" fmla="*/ 7290545 w 7467663"/>
              <a:gd name="connsiteY852" fmla="*/ 2850663 h 6858000"/>
              <a:gd name="connsiteX853" fmla="*/ 6472036 w 7467663"/>
              <a:gd name="connsiteY853" fmla="*/ 1959003 h 6858000"/>
              <a:gd name="connsiteX854" fmla="*/ 5792897 w 7467663"/>
              <a:gd name="connsiteY854" fmla="*/ 1647747 h 6858000"/>
              <a:gd name="connsiteX855" fmla="*/ 5842751 w 7467663"/>
              <a:gd name="connsiteY855" fmla="*/ 1816112 h 6858000"/>
              <a:gd name="connsiteX856" fmla="*/ 5847424 w 7467663"/>
              <a:gd name="connsiteY856" fmla="*/ 1815776 h 6858000"/>
              <a:gd name="connsiteX857" fmla="*/ 6399821 w 7467663"/>
              <a:gd name="connsiteY857" fmla="*/ 2344799 h 6858000"/>
              <a:gd name="connsiteX858" fmla="*/ 6323232 w 7467663"/>
              <a:gd name="connsiteY858" fmla="*/ 2389634 h 6858000"/>
              <a:gd name="connsiteX859" fmla="*/ 5942958 w 7467663"/>
              <a:gd name="connsiteY859" fmla="*/ 2077708 h 6858000"/>
              <a:gd name="connsiteX860" fmla="*/ 5921559 w 7467663"/>
              <a:gd name="connsiteY860" fmla="*/ 2378596 h 6858000"/>
              <a:gd name="connsiteX861" fmla="*/ 5817651 w 7467663"/>
              <a:gd name="connsiteY861" fmla="*/ 3023919 h 6858000"/>
              <a:gd name="connsiteX862" fmla="*/ 5729634 w 7467663"/>
              <a:gd name="connsiteY862" fmla="*/ 3051849 h 6858000"/>
              <a:gd name="connsiteX863" fmla="*/ 5611018 w 7467663"/>
              <a:gd name="connsiteY863" fmla="*/ 2316769 h 6858000"/>
              <a:gd name="connsiteX864" fmla="*/ 5687608 w 7467663"/>
              <a:gd name="connsiteY864" fmla="*/ 2039972 h 6858000"/>
              <a:gd name="connsiteX865" fmla="*/ 5657554 w 7467663"/>
              <a:gd name="connsiteY865" fmla="*/ 1576445 h 6858000"/>
              <a:gd name="connsiteX866" fmla="*/ 5150475 w 7467663"/>
              <a:gd name="connsiteY866" fmla="*/ 1274012 h 6858000"/>
              <a:gd name="connsiteX867" fmla="*/ 5349142 w 7467663"/>
              <a:gd name="connsiteY867" fmla="*/ 2204405 h 6858000"/>
              <a:gd name="connsiteX868" fmla="*/ 5262214 w 7467663"/>
              <a:gd name="connsiteY868" fmla="*/ 2233836 h 6858000"/>
              <a:gd name="connsiteX869" fmla="*/ 4981539 w 7467663"/>
              <a:gd name="connsiteY869" fmla="*/ 1542201 h 6858000"/>
              <a:gd name="connsiteX870" fmla="*/ 4958461 w 7467663"/>
              <a:gd name="connsiteY870" fmla="*/ 1136957 h 6858000"/>
              <a:gd name="connsiteX871" fmla="*/ 4655015 w 7467663"/>
              <a:gd name="connsiteY871" fmla="*/ 891426 h 6858000"/>
              <a:gd name="connsiteX872" fmla="*/ 4348002 w 7467663"/>
              <a:gd name="connsiteY872" fmla="*/ 2205895 h 6858000"/>
              <a:gd name="connsiteX873" fmla="*/ 4262250 w 7467663"/>
              <a:gd name="connsiteY873" fmla="*/ 2219972 h 6858000"/>
              <a:gd name="connsiteX874" fmla="*/ 4550611 w 7467663"/>
              <a:gd name="connsiteY874" fmla="*/ 817540 h 6858000"/>
              <a:gd name="connsiteX875" fmla="*/ 4564418 w 7467663"/>
              <a:gd name="connsiteY875" fmla="*/ 808293 h 6858000"/>
              <a:gd name="connsiteX876" fmla="*/ 4266388 w 7467663"/>
              <a:gd name="connsiteY876" fmla="*/ 500083 h 6858000"/>
              <a:gd name="connsiteX877" fmla="*/ 4032842 w 7467663"/>
              <a:gd name="connsiteY877" fmla="*/ 211809 h 6858000"/>
              <a:gd name="connsiteX878" fmla="*/ 3882765 w 7467663"/>
              <a:gd name="connsiteY878" fmla="*/ 0 h 6858000"/>
              <a:gd name="connsiteX879" fmla="*/ 3721337 w 7467663"/>
              <a:gd name="connsiteY879" fmla="*/ 0 h 6858000"/>
              <a:gd name="connsiteX880" fmla="*/ 3797544 w 7467663"/>
              <a:gd name="connsiteY880" fmla="*/ 0 h 6858000"/>
              <a:gd name="connsiteX881" fmla="*/ 3775734 w 7467663"/>
              <a:gd name="connsiteY881" fmla="*/ 95131 h 6858000"/>
              <a:gd name="connsiteX882" fmla="*/ 3724807 w 7467663"/>
              <a:gd name="connsiteY882" fmla="*/ 272257 h 6858000"/>
              <a:gd name="connsiteX883" fmla="*/ 3726844 w 7467663"/>
              <a:gd name="connsiteY883" fmla="*/ 282988 h 6858000"/>
              <a:gd name="connsiteX884" fmla="*/ 3742664 w 7467663"/>
              <a:gd name="connsiteY884" fmla="*/ 279918 h 6858000"/>
              <a:gd name="connsiteX885" fmla="*/ 4103910 w 7467663"/>
              <a:gd name="connsiteY885" fmla="*/ 1161917 h 6858000"/>
              <a:gd name="connsiteX886" fmla="*/ 4020269 w 7467663"/>
              <a:gd name="connsiteY886" fmla="*/ 1200406 h 6858000"/>
              <a:gd name="connsiteX887" fmla="*/ 3674882 w 7467663"/>
              <a:gd name="connsiteY887" fmla="*/ 488524 h 6858000"/>
              <a:gd name="connsiteX888" fmla="*/ 3132682 w 7467663"/>
              <a:gd name="connsiteY888" fmla="*/ 1072284 h 6858000"/>
              <a:gd name="connsiteX889" fmla="*/ 2716346 w 7467663"/>
              <a:gd name="connsiteY889" fmla="*/ 1276376 h 6858000"/>
              <a:gd name="connsiteX890" fmla="*/ 2716772 w 7467663"/>
              <a:gd name="connsiteY890" fmla="*/ 1255462 h 6858000"/>
              <a:gd name="connsiteX891" fmla="*/ 3471096 w 7467663"/>
              <a:gd name="connsiteY891" fmla="*/ 437072 h 6858000"/>
              <a:gd name="connsiteX892" fmla="*/ 3639057 w 7467663"/>
              <a:gd name="connsiteY892" fmla="*/ 286334 h 6858000"/>
              <a:gd name="connsiteX893" fmla="*/ 3640309 w 7467663"/>
              <a:gd name="connsiteY893" fmla="*/ 284664 h 6858000"/>
              <a:gd name="connsiteX894" fmla="*/ 3646022 w 7467663"/>
              <a:gd name="connsiteY894" fmla="*/ 276711 h 6858000"/>
              <a:gd name="connsiteX895" fmla="*/ 3707943 w 7467663"/>
              <a:gd name="connsiteY895" fmla="*/ 65958 h 6858000"/>
              <a:gd name="connsiteX896" fmla="*/ 3721337 w 7467663"/>
              <a:gd name="connsiteY896" fmla="*/ 0 h 6858000"/>
              <a:gd name="connsiteX897" fmla="*/ 2867960 w 7467663"/>
              <a:gd name="connsiteY897" fmla="*/ 0 h 6858000"/>
              <a:gd name="connsiteX898" fmla="*/ 2926351 w 7467663"/>
              <a:gd name="connsiteY898" fmla="*/ 0 h 6858000"/>
              <a:gd name="connsiteX899" fmla="*/ 2902823 w 7467663"/>
              <a:gd name="connsiteY899" fmla="*/ 262929 h 6858000"/>
              <a:gd name="connsiteX900" fmla="*/ 2940663 w 7467663"/>
              <a:gd name="connsiteY900" fmla="*/ 140884 h 6858000"/>
              <a:gd name="connsiteX901" fmla="*/ 2947039 w 7467663"/>
              <a:gd name="connsiteY901" fmla="*/ 122524 h 6858000"/>
              <a:gd name="connsiteX902" fmla="*/ 2984316 w 7467663"/>
              <a:gd name="connsiteY902" fmla="*/ 0 h 6858000"/>
              <a:gd name="connsiteX903" fmla="*/ 3016114 w 7467663"/>
              <a:gd name="connsiteY903" fmla="*/ 0 h 6858000"/>
              <a:gd name="connsiteX904" fmla="*/ 2979949 w 7467663"/>
              <a:gd name="connsiteY904" fmla="*/ 119274 h 6858000"/>
              <a:gd name="connsiteX905" fmla="*/ 3023879 w 7467663"/>
              <a:gd name="connsiteY905" fmla="*/ 0 h 6858000"/>
              <a:gd name="connsiteX906" fmla="*/ 3105400 w 7467663"/>
              <a:gd name="connsiteY906" fmla="*/ 0 h 6858000"/>
              <a:gd name="connsiteX907" fmla="*/ 3094669 w 7467663"/>
              <a:gd name="connsiteY907" fmla="*/ 30308 h 6858000"/>
              <a:gd name="connsiteX908" fmla="*/ 2901945 w 7467663"/>
              <a:gd name="connsiteY908" fmla="*/ 466538 h 6858000"/>
              <a:gd name="connsiteX909" fmla="*/ 2815209 w 7467663"/>
              <a:gd name="connsiteY909" fmla="*/ 497361 h 6858000"/>
              <a:gd name="connsiteX910" fmla="*/ 2844845 w 7467663"/>
              <a:gd name="connsiteY910" fmla="*/ 127638 h 6858000"/>
              <a:gd name="connsiteX911" fmla="*/ 2867960 w 7467663"/>
              <a:gd name="connsiteY911" fmla="*/ 0 h 6858000"/>
              <a:gd name="connsiteX912" fmla="*/ 1057230 w 7467663"/>
              <a:gd name="connsiteY912" fmla="*/ 0 h 6858000"/>
              <a:gd name="connsiteX913" fmla="*/ 1111003 w 7467663"/>
              <a:gd name="connsiteY913" fmla="*/ 0 h 6858000"/>
              <a:gd name="connsiteX914" fmla="*/ 1125553 w 7467663"/>
              <a:gd name="connsiteY914" fmla="*/ 52588 h 6858000"/>
              <a:gd name="connsiteX915" fmla="*/ 1304276 w 7467663"/>
              <a:gd name="connsiteY915" fmla="*/ 476275 h 6858000"/>
              <a:gd name="connsiteX916" fmla="*/ 1492066 w 7467663"/>
              <a:gd name="connsiteY916" fmla="*/ 886333 h 6858000"/>
              <a:gd name="connsiteX917" fmla="*/ 1423698 w 7467663"/>
              <a:gd name="connsiteY917" fmla="*/ 710817 h 6858000"/>
              <a:gd name="connsiteX918" fmla="*/ 1357609 w 7467663"/>
              <a:gd name="connsiteY918" fmla="*/ 532892 h 6858000"/>
              <a:gd name="connsiteX919" fmla="*/ 1309550 w 7467663"/>
              <a:gd name="connsiteY919" fmla="*/ 374031 h 6858000"/>
              <a:gd name="connsiteX920" fmla="*/ 1193673 w 7467663"/>
              <a:gd name="connsiteY920" fmla="*/ 49533 h 6858000"/>
              <a:gd name="connsiteX921" fmla="*/ 1164391 w 7467663"/>
              <a:gd name="connsiteY921" fmla="*/ 0 h 6858000"/>
              <a:gd name="connsiteX922" fmla="*/ 1200666 w 7467663"/>
              <a:gd name="connsiteY922" fmla="*/ 0 h 6858000"/>
              <a:gd name="connsiteX923" fmla="*/ 1223408 w 7467663"/>
              <a:gd name="connsiteY923" fmla="*/ 38996 h 6858000"/>
              <a:gd name="connsiteX924" fmla="*/ 1339635 w 7467663"/>
              <a:gd name="connsiteY924" fmla="*/ 365517 h 6858000"/>
              <a:gd name="connsiteX925" fmla="*/ 1387469 w 7467663"/>
              <a:gd name="connsiteY925" fmla="*/ 523079 h 6858000"/>
              <a:gd name="connsiteX926" fmla="*/ 1452685 w 7467663"/>
              <a:gd name="connsiteY926" fmla="*/ 699806 h 6858000"/>
              <a:gd name="connsiteX927" fmla="*/ 1492092 w 7467663"/>
              <a:gd name="connsiteY927" fmla="*/ 800424 h 6858000"/>
              <a:gd name="connsiteX928" fmla="*/ 1455302 w 7467663"/>
              <a:gd name="connsiteY928" fmla="*/ 632913 h 6858000"/>
              <a:gd name="connsiteX929" fmla="*/ 1222336 w 7467663"/>
              <a:gd name="connsiteY929" fmla="*/ 9480 h 6858000"/>
              <a:gd name="connsiteX930" fmla="*/ 1214634 w 7467663"/>
              <a:gd name="connsiteY930" fmla="*/ 0 h 6858000"/>
              <a:gd name="connsiteX931" fmla="*/ 1289827 w 7467663"/>
              <a:gd name="connsiteY931" fmla="*/ 0 h 6858000"/>
              <a:gd name="connsiteX932" fmla="*/ 1321076 w 7467663"/>
              <a:gd name="connsiteY932" fmla="*/ 59722 h 6858000"/>
              <a:gd name="connsiteX933" fmla="*/ 1512579 w 7467663"/>
              <a:gd name="connsiteY933" fmla="*/ 626441 h 6858000"/>
              <a:gd name="connsiteX934" fmla="*/ 1506076 w 7467663"/>
              <a:gd name="connsiteY934" fmla="*/ 1089289 h 6858000"/>
              <a:gd name="connsiteX935" fmla="*/ 1486346 w 7467663"/>
              <a:gd name="connsiteY935" fmla="*/ 1079919 h 6858000"/>
              <a:gd name="connsiteX936" fmla="*/ 1070511 w 7467663"/>
              <a:gd name="connsiteY936" fmla="*/ 48609 h 6858000"/>
              <a:gd name="connsiteX937" fmla="*/ 1057230 w 7467663"/>
              <a:gd name="connsiteY937" fmla="*/ 0 h 6858000"/>
              <a:gd name="connsiteX938" fmla="*/ 43151 w 7467663"/>
              <a:gd name="connsiteY938" fmla="*/ 0 h 6858000"/>
              <a:gd name="connsiteX939" fmla="*/ 95283 w 7467663"/>
              <a:gd name="connsiteY939" fmla="*/ 0 h 6858000"/>
              <a:gd name="connsiteX940" fmla="*/ 300708 w 7467663"/>
              <a:gd name="connsiteY940" fmla="*/ 154571 h 6858000"/>
              <a:gd name="connsiteX941" fmla="*/ 530414 w 7467663"/>
              <a:gd name="connsiteY941" fmla="*/ 354673 h 6858000"/>
              <a:gd name="connsiteX942" fmla="*/ 333785 w 7467663"/>
              <a:gd name="connsiteY942" fmla="*/ 161564 h 6858000"/>
              <a:gd name="connsiteX943" fmla="*/ 147005 w 7467663"/>
              <a:gd name="connsiteY943" fmla="*/ 0 h 6858000"/>
              <a:gd name="connsiteX944" fmla="*/ 272509 w 7467663"/>
              <a:gd name="connsiteY944" fmla="*/ 0 h 6858000"/>
              <a:gd name="connsiteX945" fmla="*/ 326276 w 7467663"/>
              <a:gd name="connsiteY945" fmla="*/ 45847 h 6858000"/>
              <a:gd name="connsiteX946" fmla="*/ 823759 w 7467663"/>
              <a:gd name="connsiteY946" fmla="*/ 574145 h 6858000"/>
              <a:gd name="connsiteX947" fmla="*/ 811254 w 7467663"/>
              <a:gd name="connsiteY947" fmla="*/ 665546 h 6858000"/>
              <a:gd name="connsiteX948" fmla="*/ 154042 w 7467663"/>
              <a:gd name="connsiteY948" fmla="*/ 261522 h 6858000"/>
              <a:gd name="connsiteX949" fmla="*/ 13550 w 7467663"/>
              <a:gd name="connsiteY949" fmla="*/ 158423 h 6858000"/>
              <a:gd name="connsiteX950" fmla="*/ 0 w 7467663"/>
              <a:gd name="connsiteY950" fmla="*/ 146618 h 6858000"/>
              <a:gd name="connsiteX951" fmla="*/ 0 w 7467663"/>
              <a:gd name="connsiteY951" fmla="*/ 59161 h 6858000"/>
              <a:gd name="connsiteX952" fmla="*/ 45427 w 7467663"/>
              <a:gd name="connsiteY952" fmla="*/ 101078 h 6858000"/>
              <a:gd name="connsiteX953" fmla="*/ 630103 w 7467663"/>
              <a:gd name="connsiteY953" fmla="*/ 485885 h 6858000"/>
              <a:gd name="connsiteX954" fmla="*/ 532040 w 7467663"/>
              <a:gd name="connsiteY954" fmla="*/ 399359 h 6858000"/>
              <a:gd name="connsiteX955" fmla="*/ 517618 w 7467663"/>
              <a:gd name="connsiteY955" fmla="*/ 385726 h 6858000"/>
              <a:gd name="connsiteX956" fmla="*/ 285074 w 7467663"/>
              <a:gd name="connsiteY956" fmla="*/ 182755 h 6858000"/>
              <a:gd name="connsiteX957" fmla="*/ 43151 w 7467663"/>
              <a:gd name="connsiteY957" fmla="*/ 0 h 6858000"/>
              <a:gd name="connsiteX0" fmla="*/ 369702 w 7467663"/>
              <a:gd name="connsiteY0" fmla="*/ 6712169 h 6858000"/>
              <a:gd name="connsiteX1" fmla="*/ 366575 w 7467663"/>
              <a:gd name="connsiteY1" fmla="*/ 6715556 h 6858000"/>
              <a:gd name="connsiteX2" fmla="*/ 371637 w 7467663"/>
              <a:gd name="connsiteY2" fmla="*/ 6713954 h 6858000"/>
              <a:gd name="connsiteX3" fmla="*/ 369702 w 7467663"/>
              <a:gd name="connsiteY3" fmla="*/ 6712169 h 6858000"/>
              <a:gd name="connsiteX4" fmla="*/ 7088673 w 7467663"/>
              <a:gd name="connsiteY4" fmla="*/ 6610396 h 6858000"/>
              <a:gd name="connsiteX5" fmla="*/ 7440138 w 7467663"/>
              <a:gd name="connsiteY5" fmla="*/ 6622648 h 6858000"/>
              <a:gd name="connsiteX6" fmla="*/ 7467600 w 7467663"/>
              <a:gd name="connsiteY6" fmla="*/ 6628217 h 6858000"/>
              <a:gd name="connsiteX7" fmla="*/ 7467600 w 7467663"/>
              <a:gd name="connsiteY7" fmla="*/ 6668575 h 6858000"/>
              <a:gd name="connsiteX8" fmla="*/ 7392322 w 7467663"/>
              <a:gd name="connsiteY8" fmla="*/ 6658238 h 6858000"/>
              <a:gd name="connsiteX9" fmla="*/ 7467600 w 7467663"/>
              <a:gd name="connsiteY9" fmla="*/ 6683873 h 6858000"/>
              <a:gd name="connsiteX10" fmla="*/ 7467600 w 7467663"/>
              <a:gd name="connsiteY10" fmla="*/ 6714215 h 6858000"/>
              <a:gd name="connsiteX11" fmla="*/ 7447383 w 7467663"/>
              <a:gd name="connsiteY11" fmla="*/ 6707202 h 6858000"/>
              <a:gd name="connsiteX12" fmla="*/ 7289862 w 7467663"/>
              <a:gd name="connsiteY12" fmla="*/ 6659827 h 6858000"/>
              <a:gd name="connsiteX13" fmla="*/ 7434024 w 7467663"/>
              <a:gd name="connsiteY13" fmla="*/ 6722130 h 6858000"/>
              <a:gd name="connsiteX14" fmla="*/ 7467600 w 7467663"/>
              <a:gd name="connsiteY14" fmla="*/ 6736157 h 6858000"/>
              <a:gd name="connsiteX15" fmla="*/ 7467600 w 7467663"/>
              <a:gd name="connsiteY15" fmla="*/ 6767913 h 6858000"/>
              <a:gd name="connsiteX16" fmla="*/ 7392158 w 7467663"/>
              <a:gd name="connsiteY16" fmla="*/ 6771365 h 6858000"/>
              <a:gd name="connsiteX17" fmla="*/ 7467600 w 7467663"/>
              <a:gd name="connsiteY17" fmla="*/ 6805948 h 6858000"/>
              <a:gd name="connsiteX18" fmla="*/ 7467600 w 7467663"/>
              <a:gd name="connsiteY18" fmla="*/ 6831490 h 6858000"/>
              <a:gd name="connsiteX19" fmla="*/ 7410696 w 7467663"/>
              <a:gd name="connsiteY19" fmla="*/ 6803861 h 6858000"/>
              <a:gd name="connsiteX20" fmla="*/ 7088673 w 7467663"/>
              <a:gd name="connsiteY20" fmla="*/ 6610396 h 6858000"/>
              <a:gd name="connsiteX21" fmla="*/ 1019354 w 7467663"/>
              <a:gd name="connsiteY21" fmla="*/ 6315006 h 6858000"/>
              <a:gd name="connsiteX22" fmla="*/ 441046 w 7467663"/>
              <a:gd name="connsiteY22" fmla="*/ 6691153 h 6858000"/>
              <a:gd name="connsiteX23" fmla="*/ 1019354 w 7467663"/>
              <a:gd name="connsiteY23" fmla="*/ 6315006 h 6858000"/>
              <a:gd name="connsiteX24" fmla="*/ 991680 w 7467663"/>
              <a:gd name="connsiteY24" fmla="*/ 6298413 h 6858000"/>
              <a:gd name="connsiteX25" fmla="*/ 409060 w 7467663"/>
              <a:gd name="connsiteY25" fmla="*/ 6671470 h 6858000"/>
              <a:gd name="connsiteX26" fmla="*/ 991680 w 7467663"/>
              <a:gd name="connsiteY26" fmla="*/ 6298413 h 6858000"/>
              <a:gd name="connsiteX27" fmla="*/ 103333 w 7467663"/>
              <a:gd name="connsiteY27" fmla="*/ 5699602 h 6858000"/>
              <a:gd name="connsiteX28" fmla="*/ 233938 w 7467663"/>
              <a:gd name="connsiteY28" fmla="*/ 5809416 h 6858000"/>
              <a:gd name="connsiteX29" fmla="*/ 883580 w 7467663"/>
              <a:gd name="connsiteY29" fmla="*/ 6180710 h 6858000"/>
              <a:gd name="connsiteX30" fmla="*/ 487337 w 7467663"/>
              <a:gd name="connsiteY30" fmla="*/ 5950182 h 6858000"/>
              <a:gd name="connsiteX31" fmla="*/ 354051 w 7467663"/>
              <a:gd name="connsiteY31" fmla="*/ 5854912 h 6858000"/>
              <a:gd name="connsiteX32" fmla="*/ 195436 w 7467663"/>
              <a:gd name="connsiteY32" fmla="*/ 5755068 h 6858000"/>
              <a:gd name="connsiteX33" fmla="*/ 103333 w 7467663"/>
              <a:gd name="connsiteY33" fmla="*/ 5699602 h 6858000"/>
              <a:gd name="connsiteX34" fmla="*/ 5539432 w 7467663"/>
              <a:gd name="connsiteY34" fmla="*/ 5642928 h 6858000"/>
              <a:gd name="connsiteX35" fmla="*/ 5555462 w 7467663"/>
              <a:gd name="connsiteY35" fmla="*/ 5694454 h 6858000"/>
              <a:gd name="connsiteX36" fmla="*/ 5828270 w 7467663"/>
              <a:gd name="connsiteY36" fmla="*/ 6320663 h 6858000"/>
              <a:gd name="connsiteX37" fmla="*/ 5947416 w 7467663"/>
              <a:gd name="connsiteY37" fmla="*/ 6574846 h 6858000"/>
              <a:gd name="connsiteX38" fmla="*/ 5539432 w 7467663"/>
              <a:gd name="connsiteY38" fmla="*/ 5642928 h 6858000"/>
              <a:gd name="connsiteX39" fmla="*/ 51253 w 7467663"/>
              <a:gd name="connsiteY39" fmla="*/ 5631825 h 6858000"/>
              <a:gd name="connsiteX40" fmla="*/ 211622 w 7467663"/>
              <a:gd name="connsiteY40" fmla="*/ 5728803 h 6858000"/>
              <a:gd name="connsiteX41" fmla="*/ 371652 w 7467663"/>
              <a:gd name="connsiteY41" fmla="*/ 5829062 h 6858000"/>
              <a:gd name="connsiteX42" fmla="*/ 505903 w 7467663"/>
              <a:gd name="connsiteY42" fmla="*/ 5925221 h 6858000"/>
              <a:gd name="connsiteX43" fmla="*/ 899240 w 7467663"/>
              <a:gd name="connsiteY43" fmla="*/ 6153068 h 6858000"/>
              <a:gd name="connsiteX44" fmla="*/ 988114 w 7467663"/>
              <a:gd name="connsiteY44" fmla="*/ 6174204 h 6858000"/>
              <a:gd name="connsiteX45" fmla="*/ 845971 w 7467663"/>
              <a:gd name="connsiteY45" fmla="*/ 6067177 h 6858000"/>
              <a:gd name="connsiteX46" fmla="*/ 448057 w 7467663"/>
              <a:gd name="connsiteY46" fmla="*/ 5841376 h 6858000"/>
              <a:gd name="connsiteX47" fmla="*/ 51253 w 7467663"/>
              <a:gd name="connsiteY47" fmla="*/ 5631825 h 6858000"/>
              <a:gd name="connsiteX48" fmla="*/ 2606687 w 7467663"/>
              <a:gd name="connsiteY48" fmla="*/ 5630718 h 6858000"/>
              <a:gd name="connsiteX49" fmla="*/ 2645658 w 7467663"/>
              <a:gd name="connsiteY49" fmla="*/ 6640259 h 6858000"/>
              <a:gd name="connsiteX50" fmla="*/ 2606687 w 7467663"/>
              <a:gd name="connsiteY50" fmla="*/ 5630718 h 6858000"/>
              <a:gd name="connsiteX51" fmla="*/ 3642057 w 7467663"/>
              <a:gd name="connsiteY51" fmla="*/ 5573487 h 6858000"/>
              <a:gd name="connsiteX52" fmla="*/ 3632981 w 7467663"/>
              <a:gd name="connsiteY52" fmla="*/ 5579437 h 6858000"/>
              <a:gd name="connsiteX53" fmla="*/ 3382436 w 7467663"/>
              <a:gd name="connsiteY53" fmla="*/ 5952726 h 6858000"/>
              <a:gd name="connsiteX54" fmla="*/ 3191929 w 7467663"/>
              <a:gd name="connsiteY54" fmla="*/ 6662669 h 6858000"/>
              <a:gd name="connsiteX55" fmla="*/ 3369898 w 7467663"/>
              <a:gd name="connsiteY55" fmla="*/ 6081771 h 6858000"/>
              <a:gd name="connsiteX56" fmla="*/ 3642057 w 7467663"/>
              <a:gd name="connsiteY56" fmla="*/ 5573487 h 6858000"/>
              <a:gd name="connsiteX57" fmla="*/ 2650666 w 7467663"/>
              <a:gd name="connsiteY57" fmla="*/ 5530686 h 6858000"/>
              <a:gd name="connsiteX58" fmla="*/ 2650249 w 7467663"/>
              <a:gd name="connsiteY58" fmla="*/ 5532101 h 6858000"/>
              <a:gd name="connsiteX59" fmla="*/ 2663808 w 7467663"/>
              <a:gd name="connsiteY59" fmla="*/ 6535215 h 6858000"/>
              <a:gd name="connsiteX60" fmla="*/ 2665418 w 7467663"/>
              <a:gd name="connsiteY60" fmla="*/ 6132756 h 6858000"/>
              <a:gd name="connsiteX61" fmla="*/ 2650666 w 7467663"/>
              <a:gd name="connsiteY61" fmla="*/ 5530686 h 6858000"/>
              <a:gd name="connsiteX62" fmla="*/ 2680277 w 7467663"/>
              <a:gd name="connsiteY62" fmla="*/ 5479204 h 6858000"/>
              <a:gd name="connsiteX63" fmla="*/ 2678972 w 7467663"/>
              <a:gd name="connsiteY63" fmla="*/ 5481582 h 6858000"/>
              <a:gd name="connsiteX64" fmla="*/ 2696666 w 7467663"/>
              <a:gd name="connsiteY64" fmla="*/ 6133836 h 6858000"/>
              <a:gd name="connsiteX65" fmla="*/ 2695769 w 7467663"/>
              <a:gd name="connsiteY65" fmla="*/ 6390955 h 6858000"/>
              <a:gd name="connsiteX66" fmla="*/ 2739893 w 7467663"/>
              <a:gd name="connsiteY66" fmla="*/ 6108357 h 6858000"/>
              <a:gd name="connsiteX67" fmla="*/ 2680277 w 7467663"/>
              <a:gd name="connsiteY67" fmla="*/ 5479204 h 6858000"/>
              <a:gd name="connsiteX68" fmla="*/ 1132195 w 7467663"/>
              <a:gd name="connsiteY68" fmla="*/ 5467980 h 6858000"/>
              <a:gd name="connsiteX69" fmla="*/ 1679056 w 7467663"/>
              <a:gd name="connsiteY69" fmla="*/ 5516907 h 6858000"/>
              <a:gd name="connsiteX70" fmla="*/ 2128648 w 7467663"/>
              <a:gd name="connsiteY70" fmla="*/ 5474249 h 6858000"/>
              <a:gd name="connsiteX71" fmla="*/ 1825619 w 7467663"/>
              <a:gd name="connsiteY71" fmla="*/ 5478447 h 6858000"/>
              <a:gd name="connsiteX72" fmla="*/ 1737798 w 7467663"/>
              <a:gd name="connsiteY72" fmla="*/ 5483353 h 6858000"/>
              <a:gd name="connsiteX73" fmla="*/ 1132195 w 7467663"/>
              <a:gd name="connsiteY73" fmla="*/ 5467980 h 6858000"/>
              <a:gd name="connsiteX74" fmla="*/ 7454976 w 7467663"/>
              <a:gd name="connsiteY74" fmla="*/ 6318297 h 6858000"/>
              <a:gd name="connsiteX75" fmla="*/ 7467600 w 7467663"/>
              <a:gd name="connsiteY75" fmla="*/ 6163634 h 6858000"/>
              <a:gd name="connsiteX76" fmla="*/ 7467600 w 7467663"/>
              <a:gd name="connsiteY76" fmla="*/ 6334256 h 6858000"/>
              <a:gd name="connsiteX77" fmla="*/ 7454976 w 7467663"/>
              <a:gd name="connsiteY77" fmla="*/ 6318297 h 6858000"/>
              <a:gd name="connsiteX78" fmla="*/ 1456157 w 7467663"/>
              <a:gd name="connsiteY78" fmla="*/ 5371404 h 6858000"/>
              <a:gd name="connsiteX79" fmla="*/ 1244432 w 7467663"/>
              <a:gd name="connsiteY79" fmla="*/ 5385601 h 6858000"/>
              <a:gd name="connsiteX80" fmla="*/ 973990 w 7467663"/>
              <a:gd name="connsiteY80" fmla="*/ 5424940 h 6858000"/>
              <a:gd name="connsiteX81" fmla="*/ 1103809 w 7467663"/>
              <a:gd name="connsiteY81" fmla="*/ 5433720 h 6858000"/>
              <a:gd name="connsiteX82" fmla="*/ 1123454 w 7467663"/>
              <a:gd name="connsiteY82" fmla="*/ 5435727 h 6858000"/>
              <a:gd name="connsiteX83" fmla="*/ 1737017 w 7467663"/>
              <a:gd name="connsiteY83" fmla="*/ 5452183 h 6858000"/>
              <a:gd name="connsiteX84" fmla="*/ 1824397 w 7467663"/>
              <a:gd name="connsiteY84" fmla="*/ 5447757 h 6858000"/>
              <a:gd name="connsiteX85" fmla="*/ 2070059 w 7467663"/>
              <a:gd name="connsiteY85" fmla="*/ 5441660 h 6858000"/>
              <a:gd name="connsiteX86" fmla="*/ 1456157 w 7467663"/>
              <a:gd name="connsiteY86" fmla="*/ 5371404 h 6858000"/>
              <a:gd name="connsiteX87" fmla="*/ 4988186 w 7467663"/>
              <a:gd name="connsiteY87" fmla="*/ 5216467 h 6858000"/>
              <a:gd name="connsiteX88" fmla="*/ 4777334 w 7467663"/>
              <a:gd name="connsiteY88" fmla="*/ 5406072 h 6858000"/>
              <a:gd name="connsiteX89" fmla="*/ 4718341 w 7467663"/>
              <a:gd name="connsiteY89" fmla="*/ 5468043 h 6858000"/>
              <a:gd name="connsiteX90" fmla="*/ 4604655 w 7467663"/>
              <a:gd name="connsiteY90" fmla="*/ 5583434 h 6858000"/>
              <a:gd name="connsiteX91" fmla="*/ 4565074 w 7467663"/>
              <a:gd name="connsiteY91" fmla="*/ 5618550 h 6858000"/>
              <a:gd name="connsiteX92" fmla="*/ 4988186 w 7467663"/>
              <a:gd name="connsiteY92" fmla="*/ 5216467 h 6858000"/>
              <a:gd name="connsiteX93" fmla="*/ 4978032 w 7467663"/>
              <a:gd name="connsiteY93" fmla="*/ 5183809 h 6858000"/>
              <a:gd name="connsiteX94" fmla="*/ 4463413 w 7467663"/>
              <a:gd name="connsiteY94" fmla="*/ 5615162 h 6858000"/>
              <a:gd name="connsiteX95" fmla="*/ 4358134 w 7467663"/>
              <a:gd name="connsiteY95" fmla="*/ 5742791 h 6858000"/>
              <a:gd name="connsiteX96" fmla="*/ 4376219 w 7467663"/>
              <a:gd name="connsiteY96" fmla="*/ 5729027 h 6858000"/>
              <a:gd name="connsiteX97" fmla="*/ 4582340 w 7467663"/>
              <a:gd name="connsiteY97" fmla="*/ 5561037 h 6858000"/>
              <a:gd name="connsiteX98" fmla="*/ 4694684 w 7467663"/>
              <a:gd name="connsiteY98" fmla="*/ 5447098 h 6858000"/>
              <a:gd name="connsiteX99" fmla="*/ 4754123 w 7467663"/>
              <a:gd name="connsiteY99" fmla="*/ 5384643 h 6858000"/>
              <a:gd name="connsiteX100" fmla="*/ 4978032 w 7467663"/>
              <a:gd name="connsiteY100" fmla="*/ 5183809 h 6858000"/>
              <a:gd name="connsiteX101" fmla="*/ 1903353 w 7467663"/>
              <a:gd name="connsiteY101" fmla="*/ 5044827 h 6858000"/>
              <a:gd name="connsiteX102" fmla="*/ 1936931 w 7467663"/>
              <a:gd name="connsiteY102" fmla="*/ 5093954 h 6858000"/>
              <a:gd name="connsiteX103" fmla="*/ 2195868 w 7467663"/>
              <a:gd name="connsiteY103" fmla="*/ 5396574 h 6858000"/>
              <a:gd name="connsiteX104" fmla="*/ 2088852 w 7467663"/>
              <a:gd name="connsiteY104" fmla="*/ 5166123 h 6858000"/>
              <a:gd name="connsiteX105" fmla="*/ 1958241 w 7467663"/>
              <a:gd name="connsiteY105" fmla="*/ 5067955 h 6858000"/>
              <a:gd name="connsiteX106" fmla="*/ 1903353 w 7467663"/>
              <a:gd name="connsiteY106" fmla="*/ 5044827 h 6858000"/>
              <a:gd name="connsiteX107" fmla="*/ 1979378 w 7467663"/>
              <a:gd name="connsiteY107" fmla="*/ 4769504 h 6858000"/>
              <a:gd name="connsiteX108" fmla="*/ 2882120 w 7467663"/>
              <a:gd name="connsiteY108" fmla="*/ 5064547 h 6858000"/>
              <a:gd name="connsiteX109" fmla="*/ 2793103 w 7467663"/>
              <a:gd name="connsiteY109" fmla="*/ 5039699 h 6858000"/>
              <a:gd name="connsiteX110" fmla="*/ 2770041 w 7467663"/>
              <a:gd name="connsiteY110" fmla="*/ 5033634 h 6858000"/>
              <a:gd name="connsiteX111" fmla="*/ 1979378 w 7467663"/>
              <a:gd name="connsiteY111" fmla="*/ 4769504 h 6858000"/>
              <a:gd name="connsiteX112" fmla="*/ 1927410 w 7467663"/>
              <a:gd name="connsiteY112" fmla="*/ 4716164 h 6858000"/>
              <a:gd name="connsiteX113" fmla="*/ 1959587 w 7467663"/>
              <a:gd name="connsiteY113" fmla="*/ 4728849 h 6858000"/>
              <a:gd name="connsiteX114" fmla="*/ 2777707 w 7467663"/>
              <a:gd name="connsiteY114" fmla="*/ 5003991 h 6858000"/>
              <a:gd name="connsiteX115" fmla="*/ 2800768 w 7467663"/>
              <a:gd name="connsiteY115" fmla="*/ 5010056 h 6858000"/>
              <a:gd name="connsiteX116" fmla="*/ 2879408 w 7467663"/>
              <a:gd name="connsiteY116" fmla="*/ 5031590 h 6858000"/>
              <a:gd name="connsiteX117" fmla="*/ 2862295 w 7467663"/>
              <a:gd name="connsiteY117" fmla="*/ 5022958 h 6858000"/>
              <a:gd name="connsiteX118" fmla="*/ 2813343 w 7467663"/>
              <a:gd name="connsiteY118" fmla="*/ 4998369 h 6858000"/>
              <a:gd name="connsiteX119" fmla="*/ 2646245 w 7467663"/>
              <a:gd name="connsiteY119" fmla="*/ 4930999 h 6858000"/>
              <a:gd name="connsiteX120" fmla="*/ 1999243 w 7467663"/>
              <a:gd name="connsiteY120" fmla="*/ 4730524 h 6858000"/>
              <a:gd name="connsiteX121" fmla="*/ 1979527 w 7467663"/>
              <a:gd name="connsiteY121" fmla="*/ 4726651 h 6858000"/>
              <a:gd name="connsiteX122" fmla="*/ 1927410 w 7467663"/>
              <a:gd name="connsiteY122" fmla="*/ 4716164 h 6858000"/>
              <a:gd name="connsiteX123" fmla="*/ 1997014 w 7467663"/>
              <a:gd name="connsiteY123" fmla="*/ 4698007 h 6858000"/>
              <a:gd name="connsiteX124" fmla="*/ 2005458 w 7467663"/>
              <a:gd name="connsiteY124" fmla="*/ 4699540 h 6858000"/>
              <a:gd name="connsiteX125" fmla="*/ 2657186 w 7467663"/>
              <a:gd name="connsiteY125" fmla="*/ 4901687 h 6858000"/>
              <a:gd name="connsiteX126" fmla="*/ 2826662 w 7467663"/>
              <a:gd name="connsiteY126" fmla="*/ 4970362 h 6858000"/>
              <a:gd name="connsiteX127" fmla="*/ 2876100 w 7467663"/>
              <a:gd name="connsiteY127" fmla="*/ 4995397 h 6858000"/>
              <a:gd name="connsiteX128" fmla="*/ 3042600 w 7467663"/>
              <a:gd name="connsiteY128" fmla="*/ 5059532 h 6858000"/>
              <a:gd name="connsiteX129" fmla="*/ 1997014 w 7467663"/>
              <a:gd name="connsiteY129" fmla="*/ 4698007 h 6858000"/>
              <a:gd name="connsiteX130" fmla="*/ 2305292 w 7467663"/>
              <a:gd name="connsiteY130" fmla="*/ 4219492 h 6858000"/>
              <a:gd name="connsiteX131" fmla="*/ 3360922 w 7467663"/>
              <a:gd name="connsiteY131" fmla="*/ 4529373 h 6858000"/>
              <a:gd name="connsiteX132" fmla="*/ 3492420 w 7467663"/>
              <a:gd name="connsiteY132" fmla="*/ 4510145 h 6858000"/>
              <a:gd name="connsiteX133" fmla="*/ 3364086 w 7467663"/>
              <a:gd name="connsiteY133" fmla="*/ 4480340 h 6858000"/>
              <a:gd name="connsiteX134" fmla="*/ 3225818 w 7467663"/>
              <a:gd name="connsiteY134" fmla="*/ 4411822 h 6858000"/>
              <a:gd name="connsiteX135" fmla="*/ 3129696 w 7467663"/>
              <a:gd name="connsiteY135" fmla="*/ 4360704 h 6858000"/>
              <a:gd name="connsiteX136" fmla="*/ 2814545 w 7467663"/>
              <a:gd name="connsiteY136" fmla="*/ 4282955 h 6858000"/>
              <a:gd name="connsiteX137" fmla="*/ 2305292 w 7467663"/>
              <a:gd name="connsiteY137" fmla="*/ 4219492 h 6858000"/>
              <a:gd name="connsiteX138" fmla="*/ 2626982 w 7467663"/>
              <a:gd name="connsiteY138" fmla="*/ 4206450 h 6858000"/>
              <a:gd name="connsiteX139" fmla="*/ 2490617 w 7467663"/>
              <a:gd name="connsiteY139" fmla="*/ 4206951 h 6858000"/>
              <a:gd name="connsiteX140" fmla="*/ 2819869 w 7467663"/>
              <a:gd name="connsiteY140" fmla="*/ 4252936 h 6858000"/>
              <a:gd name="connsiteX141" fmla="*/ 3143018 w 7467663"/>
              <a:gd name="connsiteY141" fmla="*/ 4332698 h 6858000"/>
              <a:gd name="connsiteX142" fmla="*/ 3241520 w 7467663"/>
              <a:gd name="connsiteY142" fmla="*/ 4385112 h 6858000"/>
              <a:gd name="connsiteX143" fmla="*/ 3374575 w 7467663"/>
              <a:gd name="connsiteY143" fmla="*/ 4451517 h 6858000"/>
              <a:gd name="connsiteX144" fmla="*/ 3505221 w 7467663"/>
              <a:gd name="connsiteY144" fmla="*/ 4480757 h 6858000"/>
              <a:gd name="connsiteX145" fmla="*/ 2626982 w 7467663"/>
              <a:gd name="connsiteY145" fmla="*/ 4206450 h 6858000"/>
              <a:gd name="connsiteX146" fmla="*/ 1310106 w 7467663"/>
              <a:gd name="connsiteY146" fmla="*/ 3943217 h 6858000"/>
              <a:gd name="connsiteX147" fmla="*/ 854994 w 7467663"/>
              <a:gd name="connsiteY147" fmla="*/ 4399136 h 6858000"/>
              <a:gd name="connsiteX148" fmla="*/ 742462 w 7467663"/>
              <a:gd name="connsiteY148" fmla="*/ 4594648 h 6858000"/>
              <a:gd name="connsiteX149" fmla="*/ 820602 w 7467663"/>
              <a:gd name="connsiteY149" fmla="*/ 4485915 h 6858000"/>
              <a:gd name="connsiteX150" fmla="*/ 878295 w 7467663"/>
              <a:gd name="connsiteY150" fmla="*/ 4403594 h 6858000"/>
              <a:gd name="connsiteX151" fmla="*/ 1240607 w 7467663"/>
              <a:gd name="connsiteY151" fmla="*/ 4010401 h 6858000"/>
              <a:gd name="connsiteX152" fmla="*/ 1310106 w 7467663"/>
              <a:gd name="connsiteY152" fmla="*/ 3943217 h 6858000"/>
              <a:gd name="connsiteX153" fmla="*/ 1423113 w 7467663"/>
              <a:gd name="connsiteY153" fmla="*/ 3874565 h 6858000"/>
              <a:gd name="connsiteX154" fmla="*/ 1260565 w 7467663"/>
              <a:gd name="connsiteY154" fmla="*/ 4031982 h 6858000"/>
              <a:gd name="connsiteX155" fmla="*/ 901900 w 7467663"/>
              <a:gd name="connsiteY155" fmla="*/ 4421236 h 6858000"/>
              <a:gd name="connsiteX156" fmla="*/ 845044 w 7467663"/>
              <a:gd name="connsiteY156" fmla="*/ 4502436 h 6858000"/>
              <a:gd name="connsiteX157" fmla="*/ 685926 w 7467663"/>
              <a:gd name="connsiteY157" fmla="*/ 4703069 h 6858000"/>
              <a:gd name="connsiteX158" fmla="*/ 684248 w 7467663"/>
              <a:gd name="connsiteY158" fmla="*/ 4706721 h 6858000"/>
              <a:gd name="connsiteX159" fmla="*/ 1423113 w 7467663"/>
              <a:gd name="connsiteY159" fmla="*/ 3874565 h 6858000"/>
              <a:gd name="connsiteX160" fmla="*/ 3316479 w 7467663"/>
              <a:gd name="connsiteY160" fmla="*/ 3872136 h 6858000"/>
              <a:gd name="connsiteX161" fmla="*/ 3546806 w 7467663"/>
              <a:gd name="connsiteY161" fmla="*/ 4356139 h 6858000"/>
              <a:gd name="connsiteX162" fmla="*/ 3364433 w 7467663"/>
              <a:gd name="connsiteY162" fmla="*/ 3953121 h 6858000"/>
              <a:gd name="connsiteX163" fmla="*/ 3316479 w 7467663"/>
              <a:gd name="connsiteY163" fmla="*/ 3872136 h 6858000"/>
              <a:gd name="connsiteX164" fmla="*/ 3291335 w 7467663"/>
              <a:gd name="connsiteY164" fmla="*/ 3767420 h 6858000"/>
              <a:gd name="connsiteX165" fmla="*/ 3390805 w 7467663"/>
              <a:gd name="connsiteY165" fmla="*/ 3937163 h 6858000"/>
              <a:gd name="connsiteX166" fmla="*/ 3579062 w 7467663"/>
              <a:gd name="connsiteY166" fmla="*/ 4359040 h 6858000"/>
              <a:gd name="connsiteX167" fmla="*/ 3467355 w 7467663"/>
              <a:gd name="connsiteY167" fmla="*/ 3988130 h 6858000"/>
              <a:gd name="connsiteX168" fmla="*/ 3310753 w 7467663"/>
              <a:gd name="connsiteY168" fmla="*/ 3787140 h 6858000"/>
              <a:gd name="connsiteX169" fmla="*/ 3291335 w 7467663"/>
              <a:gd name="connsiteY169" fmla="*/ 3767420 h 6858000"/>
              <a:gd name="connsiteX170" fmla="*/ 1635889 w 7467663"/>
              <a:gd name="connsiteY170" fmla="*/ 3709494 h 6858000"/>
              <a:gd name="connsiteX171" fmla="*/ 1634800 w 7467663"/>
              <a:gd name="connsiteY171" fmla="*/ 3731111 h 6858000"/>
              <a:gd name="connsiteX172" fmla="*/ 1635889 w 7467663"/>
              <a:gd name="connsiteY172" fmla="*/ 3709494 h 6858000"/>
              <a:gd name="connsiteX173" fmla="*/ 1510397 w 7467663"/>
              <a:gd name="connsiteY173" fmla="*/ 3684705 h 6858000"/>
              <a:gd name="connsiteX174" fmla="*/ 1146550 w 7467663"/>
              <a:gd name="connsiteY174" fmla="*/ 3802012 h 6858000"/>
              <a:gd name="connsiteX175" fmla="*/ 698834 w 7467663"/>
              <a:gd name="connsiteY175" fmla="*/ 3952272 h 6858000"/>
              <a:gd name="connsiteX176" fmla="*/ 34256 w 7467663"/>
              <a:gd name="connsiteY176" fmla="*/ 4347603 h 6858000"/>
              <a:gd name="connsiteX177" fmla="*/ 527241 w 7467663"/>
              <a:gd name="connsiteY177" fmla="*/ 4065078 h 6858000"/>
              <a:gd name="connsiteX178" fmla="*/ 1510397 w 7467663"/>
              <a:gd name="connsiteY178" fmla="*/ 3684705 h 6858000"/>
              <a:gd name="connsiteX179" fmla="*/ 1313114 w 7467663"/>
              <a:gd name="connsiteY179" fmla="*/ 3655216 h 6858000"/>
              <a:gd name="connsiteX180" fmla="*/ 1109304 w 7467663"/>
              <a:gd name="connsiteY180" fmla="*/ 3669030 h 6858000"/>
              <a:gd name="connsiteX181" fmla="*/ 8129 w 7467663"/>
              <a:gd name="connsiteY181" fmla="*/ 4330519 h 6858000"/>
              <a:gd name="connsiteX182" fmla="*/ 687572 w 7467663"/>
              <a:gd name="connsiteY182" fmla="*/ 3925629 h 6858000"/>
              <a:gd name="connsiteX183" fmla="*/ 1138365 w 7467663"/>
              <a:gd name="connsiteY183" fmla="*/ 3774515 h 6858000"/>
              <a:gd name="connsiteX184" fmla="*/ 1505579 w 7467663"/>
              <a:gd name="connsiteY184" fmla="*/ 3655526 h 6858000"/>
              <a:gd name="connsiteX185" fmla="*/ 1313114 w 7467663"/>
              <a:gd name="connsiteY185" fmla="*/ 3655216 h 6858000"/>
              <a:gd name="connsiteX186" fmla="*/ 3655073 w 7467663"/>
              <a:gd name="connsiteY186" fmla="*/ 3650884 h 6858000"/>
              <a:gd name="connsiteX187" fmla="*/ 3989938 w 7467663"/>
              <a:gd name="connsiteY187" fmla="*/ 3991685 h 6858000"/>
              <a:gd name="connsiteX188" fmla="*/ 4393907 w 7467663"/>
              <a:gd name="connsiteY188" fmla="*/ 4261258 h 6858000"/>
              <a:gd name="connsiteX189" fmla="*/ 4648051 w 7467663"/>
              <a:gd name="connsiteY189" fmla="*/ 4374051 h 6858000"/>
              <a:gd name="connsiteX190" fmla="*/ 4383389 w 7467663"/>
              <a:gd name="connsiteY190" fmla="*/ 4184369 h 6858000"/>
              <a:gd name="connsiteX191" fmla="*/ 4165508 w 7467663"/>
              <a:gd name="connsiteY191" fmla="*/ 4035196 h 6858000"/>
              <a:gd name="connsiteX192" fmla="*/ 4068162 w 7467663"/>
              <a:gd name="connsiteY192" fmla="*/ 3953394 h 6858000"/>
              <a:gd name="connsiteX193" fmla="*/ 3981416 w 7467663"/>
              <a:gd name="connsiteY193" fmla="*/ 3880482 h 6858000"/>
              <a:gd name="connsiteX194" fmla="*/ 3800147 w 7467663"/>
              <a:gd name="connsiteY194" fmla="*/ 3749872 h 6858000"/>
              <a:gd name="connsiteX195" fmla="*/ 3655073 w 7467663"/>
              <a:gd name="connsiteY195" fmla="*/ 3650884 h 6858000"/>
              <a:gd name="connsiteX196" fmla="*/ 3670252 w 7467663"/>
              <a:gd name="connsiteY196" fmla="*/ 3622798 h 6858000"/>
              <a:gd name="connsiteX197" fmla="*/ 3817258 w 7467663"/>
              <a:gd name="connsiteY197" fmla="*/ 3723577 h 6858000"/>
              <a:gd name="connsiteX198" fmla="*/ 4000461 w 7467663"/>
              <a:gd name="connsiteY198" fmla="*/ 3855966 h 6858000"/>
              <a:gd name="connsiteX199" fmla="*/ 4088180 w 7467663"/>
              <a:gd name="connsiteY199" fmla="*/ 3929774 h 6858000"/>
              <a:gd name="connsiteX200" fmla="*/ 4184555 w 7467663"/>
              <a:gd name="connsiteY200" fmla="*/ 4010683 h 6858000"/>
              <a:gd name="connsiteX201" fmla="*/ 4399563 w 7467663"/>
              <a:gd name="connsiteY201" fmla="*/ 4158106 h 6858000"/>
              <a:gd name="connsiteX202" fmla="*/ 4684469 w 7467663"/>
              <a:gd name="connsiteY202" fmla="*/ 4364680 h 6858000"/>
              <a:gd name="connsiteX203" fmla="*/ 4690271 w 7467663"/>
              <a:gd name="connsiteY203" fmla="*/ 4370034 h 6858000"/>
              <a:gd name="connsiteX204" fmla="*/ 4136093 w 7467663"/>
              <a:gd name="connsiteY204" fmla="*/ 3858466 h 6858000"/>
              <a:gd name="connsiteX205" fmla="*/ 3670252 w 7467663"/>
              <a:gd name="connsiteY205" fmla="*/ 3622798 h 6858000"/>
              <a:gd name="connsiteX206" fmla="*/ 4440129 w 7467663"/>
              <a:gd name="connsiteY206" fmla="*/ 3448571 h 6858000"/>
              <a:gd name="connsiteX207" fmla="*/ 4856525 w 7467663"/>
              <a:gd name="connsiteY207" fmla="*/ 3915351 h 6858000"/>
              <a:gd name="connsiteX208" fmla="*/ 5059055 w 7467663"/>
              <a:gd name="connsiteY208" fmla="*/ 4108918 h 6858000"/>
              <a:gd name="connsiteX209" fmla="*/ 5290070 w 7467663"/>
              <a:gd name="connsiteY209" fmla="*/ 4263619 h 6858000"/>
              <a:gd name="connsiteX210" fmla="*/ 4834991 w 7467663"/>
              <a:gd name="connsiteY210" fmla="*/ 3830985 h 6858000"/>
              <a:gd name="connsiteX211" fmla="*/ 4440129 w 7467663"/>
              <a:gd name="connsiteY211" fmla="*/ 3448571 h 6858000"/>
              <a:gd name="connsiteX212" fmla="*/ 4441737 w 7467663"/>
              <a:gd name="connsiteY212" fmla="*/ 3399734 h 6858000"/>
              <a:gd name="connsiteX213" fmla="*/ 4431236 w 7467663"/>
              <a:gd name="connsiteY213" fmla="*/ 3400954 h 6858000"/>
              <a:gd name="connsiteX214" fmla="*/ 4557150 w 7467663"/>
              <a:gd name="connsiteY214" fmla="*/ 3510023 h 6858000"/>
              <a:gd name="connsiteX215" fmla="*/ 4856936 w 7467663"/>
              <a:gd name="connsiteY215" fmla="*/ 3809146 h 6858000"/>
              <a:gd name="connsiteX216" fmla="*/ 5111996 w 7467663"/>
              <a:gd name="connsiteY216" fmla="*/ 4065759 h 6858000"/>
              <a:gd name="connsiteX217" fmla="*/ 5388878 w 7467663"/>
              <a:gd name="connsiteY217" fmla="*/ 4300185 h 6858000"/>
              <a:gd name="connsiteX218" fmla="*/ 5425556 w 7467663"/>
              <a:gd name="connsiteY218" fmla="*/ 4308967 h 6858000"/>
              <a:gd name="connsiteX219" fmla="*/ 4943646 w 7467663"/>
              <a:gd name="connsiteY219" fmla="*/ 3822916 h 6858000"/>
              <a:gd name="connsiteX220" fmla="*/ 4594837 w 7467663"/>
              <a:gd name="connsiteY220" fmla="*/ 3532274 h 6858000"/>
              <a:gd name="connsiteX221" fmla="*/ 4441737 w 7467663"/>
              <a:gd name="connsiteY221" fmla="*/ 3399734 h 6858000"/>
              <a:gd name="connsiteX222" fmla="*/ 5425834 w 7467663"/>
              <a:gd name="connsiteY222" fmla="*/ 3162785 h 6858000"/>
              <a:gd name="connsiteX223" fmla="*/ 5401644 w 7467663"/>
              <a:gd name="connsiteY223" fmla="*/ 3617847 h 6858000"/>
              <a:gd name="connsiteX224" fmla="*/ 5467256 w 7467663"/>
              <a:gd name="connsiteY224" fmla="*/ 4175494 h 6858000"/>
              <a:gd name="connsiteX225" fmla="*/ 5448069 w 7467663"/>
              <a:gd name="connsiteY225" fmla="*/ 3567554 h 6858000"/>
              <a:gd name="connsiteX226" fmla="*/ 5425834 w 7467663"/>
              <a:gd name="connsiteY226" fmla="*/ 3162785 h 6858000"/>
              <a:gd name="connsiteX227" fmla="*/ 1318687 w 7467663"/>
              <a:gd name="connsiteY227" fmla="*/ 3113840 h 6858000"/>
              <a:gd name="connsiteX228" fmla="*/ 1066793 w 7467663"/>
              <a:gd name="connsiteY228" fmla="*/ 3212171 h 6858000"/>
              <a:gd name="connsiteX229" fmla="*/ 993319 w 7467663"/>
              <a:gd name="connsiteY229" fmla="*/ 3247648 h 6858000"/>
              <a:gd name="connsiteX230" fmla="*/ 853081 w 7467663"/>
              <a:gd name="connsiteY230" fmla="*/ 3312410 h 6858000"/>
              <a:gd name="connsiteX231" fmla="*/ 805957 w 7467663"/>
              <a:gd name="connsiteY231" fmla="*/ 3330443 h 6858000"/>
              <a:gd name="connsiteX232" fmla="*/ 1318687 w 7467663"/>
              <a:gd name="connsiteY232" fmla="*/ 3113840 h 6858000"/>
              <a:gd name="connsiteX233" fmla="*/ 5453702 w 7467663"/>
              <a:gd name="connsiteY233" fmla="*/ 3090882 h 6858000"/>
              <a:gd name="connsiteX234" fmla="*/ 5480135 w 7467663"/>
              <a:gd name="connsiteY234" fmla="*/ 3565802 h 6858000"/>
              <a:gd name="connsiteX235" fmla="*/ 5499023 w 7467663"/>
              <a:gd name="connsiteY235" fmla="*/ 4166310 h 6858000"/>
              <a:gd name="connsiteX236" fmla="*/ 5547022 w 7467663"/>
              <a:gd name="connsiteY236" fmla="*/ 3607838 h 6858000"/>
              <a:gd name="connsiteX237" fmla="*/ 5515964 w 7467663"/>
              <a:gd name="connsiteY237" fmla="*/ 3378541 h 6858000"/>
              <a:gd name="connsiteX238" fmla="*/ 5453702 w 7467663"/>
              <a:gd name="connsiteY238" fmla="*/ 3090882 h 6858000"/>
              <a:gd name="connsiteX239" fmla="*/ 1238695 w 7467663"/>
              <a:gd name="connsiteY239" fmla="*/ 3076820 h 6858000"/>
              <a:gd name="connsiteX240" fmla="*/ 716371 w 7467663"/>
              <a:gd name="connsiteY240" fmla="*/ 3293249 h 6858000"/>
              <a:gd name="connsiteX241" fmla="*/ 579522 w 7467663"/>
              <a:gd name="connsiteY241" fmla="*/ 3371759 h 6858000"/>
              <a:gd name="connsiteX242" fmla="*/ 600288 w 7467663"/>
              <a:gd name="connsiteY242" fmla="*/ 3365555 h 6858000"/>
              <a:gd name="connsiteX243" fmla="*/ 840692 w 7467663"/>
              <a:gd name="connsiteY243" fmla="*/ 3284921 h 6858000"/>
              <a:gd name="connsiteX244" fmla="*/ 979248 w 7467663"/>
              <a:gd name="connsiteY244" fmla="*/ 3221003 h 6858000"/>
              <a:gd name="connsiteX245" fmla="*/ 1053282 w 7467663"/>
              <a:gd name="connsiteY245" fmla="*/ 3185247 h 6858000"/>
              <a:gd name="connsiteX246" fmla="*/ 1320603 w 7467663"/>
              <a:gd name="connsiteY246" fmla="*/ 3081281 h 6858000"/>
              <a:gd name="connsiteX247" fmla="*/ 1238695 w 7467663"/>
              <a:gd name="connsiteY247" fmla="*/ 3076820 h 6858000"/>
              <a:gd name="connsiteX248" fmla="*/ 5425627 w 7467663"/>
              <a:gd name="connsiteY248" fmla="*/ 2954192 h 6858000"/>
              <a:gd name="connsiteX249" fmla="*/ 5470770 w 7467663"/>
              <a:gd name="connsiteY249" fmla="*/ 3005435 h 6858000"/>
              <a:gd name="connsiteX250" fmla="*/ 5519779 w 7467663"/>
              <a:gd name="connsiteY250" fmla="*/ 4359223 h 6858000"/>
              <a:gd name="connsiteX251" fmla="*/ 5520293 w 7467663"/>
              <a:gd name="connsiteY251" fmla="*/ 4360602 h 6858000"/>
              <a:gd name="connsiteX252" fmla="*/ 5767221 w 7467663"/>
              <a:gd name="connsiteY252" fmla="*/ 4665564 h 6858000"/>
              <a:gd name="connsiteX253" fmla="*/ 6937169 w 7467663"/>
              <a:gd name="connsiteY253" fmla="*/ 4815941 h 6858000"/>
              <a:gd name="connsiteX254" fmla="*/ 6953922 w 7467663"/>
              <a:gd name="connsiteY254" fmla="*/ 4890068 h 6858000"/>
              <a:gd name="connsiteX255" fmla="*/ 6071359 w 7467663"/>
              <a:gd name="connsiteY255" fmla="*/ 4770770 h 6858000"/>
              <a:gd name="connsiteX256" fmla="*/ 6038839 w 7467663"/>
              <a:gd name="connsiteY256" fmla="*/ 4764474 h 6858000"/>
              <a:gd name="connsiteX257" fmla="*/ 6038706 w 7467663"/>
              <a:gd name="connsiteY257" fmla="*/ 4763847 h 6858000"/>
              <a:gd name="connsiteX258" fmla="*/ 6037784 w 7467663"/>
              <a:gd name="connsiteY258" fmla="*/ 4764270 h 6858000"/>
              <a:gd name="connsiteX259" fmla="*/ 6038839 w 7467663"/>
              <a:gd name="connsiteY259" fmla="*/ 4764474 h 6858000"/>
              <a:gd name="connsiteX260" fmla="*/ 6040338 w 7467663"/>
              <a:gd name="connsiteY260" fmla="*/ 4771418 h 6858000"/>
              <a:gd name="connsiteX261" fmla="*/ 6024488 w 7467663"/>
              <a:gd name="connsiteY261" fmla="*/ 4809903 h 6858000"/>
              <a:gd name="connsiteX262" fmla="*/ 5599771 w 7467663"/>
              <a:gd name="connsiteY262" fmla="*/ 5509652 h 6858000"/>
              <a:gd name="connsiteX263" fmla="*/ 5548843 w 7467663"/>
              <a:gd name="connsiteY263" fmla="*/ 5563845 h 6858000"/>
              <a:gd name="connsiteX264" fmla="*/ 5940952 w 7467663"/>
              <a:gd name="connsiteY264" fmla="*/ 6250028 h 6858000"/>
              <a:gd name="connsiteX265" fmla="*/ 6043441 w 7467663"/>
              <a:gd name="connsiteY265" fmla="*/ 6665847 h 6858000"/>
              <a:gd name="connsiteX266" fmla="*/ 6093432 w 7467663"/>
              <a:gd name="connsiteY266" fmla="*/ 6858000 h 6858000"/>
              <a:gd name="connsiteX267" fmla="*/ 6034344 w 7467663"/>
              <a:gd name="connsiteY267" fmla="*/ 6858000 h 6858000"/>
              <a:gd name="connsiteX268" fmla="*/ 6026679 w 7467663"/>
              <a:gd name="connsiteY268" fmla="*/ 6836959 h 6858000"/>
              <a:gd name="connsiteX269" fmla="*/ 5800441 w 7467663"/>
              <a:gd name="connsiteY269" fmla="*/ 6335286 h 6858000"/>
              <a:gd name="connsiteX270" fmla="*/ 5526562 w 7467663"/>
              <a:gd name="connsiteY270" fmla="*/ 5705388 h 6858000"/>
              <a:gd name="connsiteX271" fmla="*/ 5519640 w 7467663"/>
              <a:gd name="connsiteY271" fmla="*/ 5683774 h 6858000"/>
              <a:gd name="connsiteX272" fmla="*/ 5844559 w 7467663"/>
              <a:gd name="connsiteY272" fmla="*/ 6553349 h 6858000"/>
              <a:gd name="connsiteX273" fmla="*/ 5975994 w 7467663"/>
              <a:gd name="connsiteY273" fmla="*/ 6858000 h 6858000"/>
              <a:gd name="connsiteX274" fmla="*/ 5898547 w 7467663"/>
              <a:gd name="connsiteY274" fmla="*/ 6858000 h 6858000"/>
              <a:gd name="connsiteX275" fmla="*/ 5682041 w 7467663"/>
              <a:gd name="connsiteY275" fmla="*/ 6355860 h 6858000"/>
              <a:gd name="connsiteX276" fmla="*/ 5461758 w 7467663"/>
              <a:gd name="connsiteY276" fmla="*/ 5820220 h 6858000"/>
              <a:gd name="connsiteX277" fmla="*/ 5237282 w 7467663"/>
              <a:gd name="connsiteY277" fmla="*/ 6579086 h 6858000"/>
              <a:gd name="connsiteX278" fmla="*/ 5115009 w 7467663"/>
              <a:gd name="connsiteY278" fmla="*/ 6858000 h 6858000"/>
              <a:gd name="connsiteX279" fmla="*/ 5028074 w 7467663"/>
              <a:gd name="connsiteY279" fmla="*/ 6858000 h 6858000"/>
              <a:gd name="connsiteX280" fmla="*/ 5079508 w 7467663"/>
              <a:gd name="connsiteY280" fmla="*/ 6749074 h 6858000"/>
              <a:gd name="connsiteX281" fmla="*/ 5371846 w 7467663"/>
              <a:gd name="connsiteY281" fmla="*/ 5924413 h 6858000"/>
              <a:gd name="connsiteX282" fmla="*/ 5270512 w 7467663"/>
              <a:gd name="connsiteY282" fmla="*/ 6138975 h 6858000"/>
              <a:gd name="connsiteX283" fmla="*/ 5062409 w 7467663"/>
              <a:gd name="connsiteY283" fmla="*/ 6653544 h 6858000"/>
              <a:gd name="connsiteX284" fmla="*/ 5036628 w 7467663"/>
              <a:gd name="connsiteY284" fmla="*/ 6754247 h 6858000"/>
              <a:gd name="connsiteX285" fmla="*/ 5009112 w 7467663"/>
              <a:gd name="connsiteY285" fmla="*/ 6858000 h 6858000"/>
              <a:gd name="connsiteX286" fmla="*/ 4976679 w 7467663"/>
              <a:gd name="connsiteY286" fmla="*/ 6858000 h 6858000"/>
              <a:gd name="connsiteX287" fmla="*/ 5006537 w 7467663"/>
              <a:gd name="connsiteY287" fmla="*/ 6747068 h 6858000"/>
              <a:gd name="connsiteX288" fmla="*/ 5032723 w 7467663"/>
              <a:gd name="connsiteY288" fmla="*/ 6644957 h 6858000"/>
              <a:gd name="connsiteX289" fmla="*/ 5242949 w 7467663"/>
              <a:gd name="connsiteY289" fmla="*/ 6125175 h 6858000"/>
              <a:gd name="connsiteX290" fmla="*/ 5286321 w 7467663"/>
              <a:gd name="connsiteY290" fmla="*/ 6033555 h 6858000"/>
              <a:gd name="connsiteX291" fmla="*/ 5008210 w 7467663"/>
              <a:gd name="connsiteY291" fmla="*/ 6649194 h 6858000"/>
              <a:gd name="connsiteX292" fmla="*/ 4986321 w 7467663"/>
              <a:gd name="connsiteY292" fmla="*/ 6765687 h 6858000"/>
              <a:gd name="connsiteX293" fmla="*/ 4973474 w 7467663"/>
              <a:gd name="connsiteY293" fmla="*/ 6858000 h 6858000"/>
              <a:gd name="connsiteX294" fmla="*/ 4907178 w 7467663"/>
              <a:gd name="connsiteY294" fmla="*/ 6858000 h 6858000"/>
              <a:gd name="connsiteX295" fmla="*/ 4910810 w 7467663"/>
              <a:gd name="connsiteY295" fmla="*/ 6829660 h 6858000"/>
              <a:gd name="connsiteX296" fmla="*/ 4987461 w 7467663"/>
              <a:gd name="connsiteY296" fmla="*/ 6432994 h 6858000"/>
              <a:gd name="connsiteX297" fmla="*/ 5179262 w 7467663"/>
              <a:gd name="connsiteY297" fmla="*/ 6035044 h 6858000"/>
              <a:gd name="connsiteX298" fmla="*/ 4689678 w 7467663"/>
              <a:gd name="connsiteY298" fmla="*/ 6440241 h 6858000"/>
              <a:gd name="connsiteX299" fmla="*/ 4477543 w 7467663"/>
              <a:gd name="connsiteY299" fmla="*/ 6674836 h 6858000"/>
              <a:gd name="connsiteX300" fmla="*/ 4329957 w 7467663"/>
              <a:gd name="connsiteY300" fmla="*/ 6858000 h 6858000"/>
              <a:gd name="connsiteX301" fmla="*/ 4218595 w 7467663"/>
              <a:gd name="connsiteY301" fmla="*/ 6858000 h 6858000"/>
              <a:gd name="connsiteX302" fmla="*/ 4368888 w 7467663"/>
              <a:gd name="connsiteY302" fmla="*/ 6668412 h 6858000"/>
              <a:gd name="connsiteX303" fmla="*/ 4563091 w 7467663"/>
              <a:gd name="connsiteY303" fmla="*/ 6442508 h 6858000"/>
              <a:gd name="connsiteX304" fmla="*/ 5387324 w 7467663"/>
              <a:gd name="connsiteY304" fmla="*/ 5705830 h 6858000"/>
              <a:gd name="connsiteX305" fmla="*/ 5073620 w 7467663"/>
              <a:gd name="connsiteY305" fmla="*/ 5955437 h 6858000"/>
              <a:gd name="connsiteX306" fmla="*/ 4689789 w 7467663"/>
              <a:gd name="connsiteY306" fmla="*/ 6268382 h 6858000"/>
              <a:gd name="connsiteX307" fmla="*/ 4418722 w 7467663"/>
              <a:gd name="connsiteY307" fmla="*/ 6570886 h 6858000"/>
              <a:gd name="connsiteX308" fmla="*/ 4214944 w 7467663"/>
              <a:gd name="connsiteY308" fmla="*/ 6858000 h 6858000"/>
              <a:gd name="connsiteX309" fmla="*/ 4177898 w 7467663"/>
              <a:gd name="connsiteY309" fmla="*/ 6858000 h 6858000"/>
              <a:gd name="connsiteX310" fmla="*/ 4391597 w 7467663"/>
              <a:gd name="connsiteY310" fmla="*/ 6556370 h 6858000"/>
              <a:gd name="connsiteX311" fmla="*/ 4668889 w 7467663"/>
              <a:gd name="connsiteY311" fmla="*/ 6246399 h 6858000"/>
              <a:gd name="connsiteX312" fmla="*/ 5055427 w 7467663"/>
              <a:gd name="connsiteY312" fmla="*/ 5931476 h 6858000"/>
              <a:gd name="connsiteX313" fmla="*/ 5371814 w 7467663"/>
              <a:gd name="connsiteY313" fmla="*/ 5678975 h 6858000"/>
              <a:gd name="connsiteX314" fmla="*/ 4987918 w 7467663"/>
              <a:gd name="connsiteY314" fmla="*/ 5838701 h 6858000"/>
              <a:gd name="connsiteX315" fmla="*/ 4317146 w 7467663"/>
              <a:gd name="connsiteY315" fmla="*/ 6587716 h 6858000"/>
              <a:gd name="connsiteX316" fmla="*/ 4171627 w 7467663"/>
              <a:gd name="connsiteY316" fmla="*/ 6858000 h 6858000"/>
              <a:gd name="connsiteX317" fmla="*/ 4081585 w 7467663"/>
              <a:gd name="connsiteY317" fmla="*/ 6858000 h 6858000"/>
              <a:gd name="connsiteX318" fmla="*/ 4238603 w 7467663"/>
              <a:gd name="connsiteY318" fmla="*/ 6559341 h 6858000"/>
              <a:gd name="connsiteX319" fmla="*/ 4778333 w 7467663"/>
              <a:gd name="connsiteY319" fmla="*/ 5873626 h 6858000"/>
              <a:gd name="connsiteX320" fmla="*/ 5414185 w 7467663"/>
              <a:gd name="connsiteY320" fmla="*/ 5573882 h 6858000"/>
              <a:gd name="connsiteX321" fmla="*/ 5959648 w 7467663"/>
              <a:gd name="connsiteY321" fmla="*/ 4760797 h 6858000"/>
              <a:gd name="connsiteX322" fmla="*/ 5355019 w 7467663"/>
              <a:gd name="connsiteY322" fmla="*/ 4734672 h 6858000"/>
              <a:gd name="connsiteX323" fmla="*/ 5083565 w 7467663"/>
              <a:gd name="connsiteY323" fmla="*/ 5179121 h 6858000"/>
              <a:gd name="connsiteX324" fmla="*/ 4713577 w 7467663"/>
              <a:gd name="connsiteY324" fmla="*/ 5616803 h 6858000"/>
              <a:gd name="connsiteX325" fmla="*/ 3989559 w 7467663"/>
              <a:gd name="connsiteY325" fmla="*/ 6145945 h 6858000"/>
              <a:gd name="connsiteX326" fmla="*/ 3939824 w 7467663"/>
              <a:gd name="connsiteY326" fmla="*/ 6066900 h 6858000"/>
              <a:gd name="connsiteX327" fmla="*/ 4584537 w 7467663"/>
              <a:gd name="connsiteY327" fmla="*/ 5324826 h 6858000"/>
              <a:gd name="connsiteX328" fmla="*/ 5037105 w 7467663"/>
              <a:gd name="connsiteY328" fmla="*/ 5088765 h 6858000"/>
              <a:gd name="connsiteX329" fmla="*/ 5039930 w 7467663"/>
              <a:gd name="connsiteY329" fmla="*/ 5089585 h 6858000"/>
              <a:gd name="connsiteX330" fmla="*/ 5263764 w 7467663"/>
              <a:gd name="connsiteY330" fmla="*/ 4735525 h 6858000"/>
              <a:gd name="connsiteX331" fmla="*/ 4086300 w 7467663"/>
              <a:gd name="connsiteY331" fmla="*/ 4884599 h 6858000"/>
              <a:gd name="connsiteX332" fmla="*/ 4085485 w 7467663"/>
              <a:gd name="connsiteY332" fmla="*/ 4899070 h 6858000"/>
              <a:gd name="connsiteX333" fmla="*/ 3871915 w 7467663"/>
              <a:gd name="connsiteY333" fmla="*/ 5253645 h 6858000"/>
              <a:gd name="connsiteX334" fmla="*/ 3799374 w 7467663"/>
              <a:gd name="connsiteY334" fmla="*/ 5466127 h 6858000"/>
              <a:gd name="connsiteX335" fmla="*/ 3498850 w 7467663"/>
              <a:gd name="connsiteY335" fmla="*/ 6661888 h 6858000"/>
              <a:gd name="connsiteX336" fmla="*/ 3399216 w 7467663"/>
              <a:gd name="connsiteY336" fmla="*/ 6858000 h 6858000"/>
              <a:gd name="connsiteX337" fmla="*/ 3303688 w 7467663"/>
              <a:gd name="connsiteY337" fmla="*/ 6858000 h 6858000"/>
              <a:gd name="connsiteX338" fmla="*/ 3391774 w 7467663"/>
              <a:gd name="connsiteY338" fmla="*/ 6697181 h 6858000"/>
              <a:gd name="connsiteX339" fmla="*/ 3735540 w 7467663"/>
              <a:gd name="connsiteY339" fmla="*/ 5546923 h 6858000"/>
              <a:gd name="connsiteX340" fmla="*/ 3729438 w 7467663"/>
              <a:gd name="connsiteY340" fmla="*/ 5569058 h 6858000"/>
              <a:gd name="connsiteX341" fmla="*/ 3707782 w 7467663"/>
              <a:gd name="connsiteY341" fmla="*/ 5644908 h 6858000"/>
              <a:gd name="connsiteX342" fmla="*/ 3583827 w 7467663"/>
              <a:gd name="connsiteY342" fmla="*/ 6039215 h 6858000"/>
              <a:gd name="connsiteX343" fmla="*/ 3547861 w 7467663"/>
              <a:gd name="connsiteY343" fmla="*/ 6129609 h 6858000"/>
              <a:gd name="connsiteX344" fmla="*/ 3490905 w 7467663"/>
              <a:gd name="connsiteY344" fmla="*/ 6277660 h 6858000"/>
              <a:gd name="connsiteX345" fmla="*/ 3455859 w 7467663"/>
              <a:gd name="connsiteY345" fmla="*/ 6391301 h 6858000"/>
              <a:gd name="connsiteX346" fmla="*/ 3429112 w 7467663"/>
              <a:gd name="connsiteY346" fmla="*/ 6479469 h 6858000"/>
              <a:gd name="connsiteX347" fmla="*/ 3304862 w 7467663"/>
              <a:gd name="connsiteY347" fmla="*/ 6796476 h 6858000"/>
              <a:gd name="connsiteX348" fmla="*/ 3276071 w 7467663"/>
              <a:gd name="connsiteY348" fmla="*/ 6858000 h 6858000"/>
              <a:gd name="connsiteX349" fmla="*/ 3240805 w 7467663"/>
              <a:gd name="connsiteY349" fmla="*/ 6858000 h 6858000"/>
              <a:gd name="connsiteX350" fmla="*/ 3275917 w 7467663"/>
              <a:gd name="connsiteY350" fmla="*/ 6783192 h 6858000"/>
              <a:gd name="connsiteX351" fmla="*/ 3399358 w 7467663"/>
              <a:gd name="connsiteY351" fmla="*/ 6469011 h 6858000"/>
              <a:gd name="connsiteX352" fmla="*/ 3425650 w 7467663"/>
              <a:gd name="connsiteY352" fmla="*/ 6381333 h 6858000"/>
              <a:gd name="connsiteX353" fmla="*/ 3460661 w 7467663"/>
              <a:gd name="connsiteY353" fmla="*/ 6266763 h 6858000"/>
              <a:gd name="connsiteX354" fmla="*/ 3518021 w 7467663"/>
              <a:gd name="connsiteY354" fmla="*/ 6117298 h 6858000"/>
              <a:gd name="connsiteX355" fmla="*/ 3554035 w 7467663"/>
              <a:gd name="connsiteY355" fmla="*/ 6027832 h 6858000"/>
              <a:gd name="connsiteX356" fmla="*/ 3677174 w 7467663"/>
              <a:gd name="connsiteY356" fmla="*/ 5636351 h 6858000"/>
              <a:gd name="connsiteX357" fmla="*/ 3698819 w 7467663"/>
              <a:gd name="connsiteY357" fmla="*/ 5560503 h 6858000"/>
              <a:gd name="connsiteX358" fmla="*/ 3702094 w 7467663"/>
              <a:gd name="connsiteY358" fmla="*/ 5549194 h 6858000"/>
              <a:gd name="connsiteX359" fmla="*/ 3398355 w 7467663"/>
              <a:gd name="connsiteY359" fmla="*/ 6094603 h 6858000"/>
              <a:gd name="connsiteX360" fmla="*/ 3193941 w 7467663"/>
              <a:gd name="connsiteY360" fmla="*/ 6798775 h 6858000"/>
              <a:gd name="connsiteX361" fmla="*/ 3184140 w 7467663"/>
              <a:gd name="connsiteY361" fmla="*/ 6858000 h 6858000"/>
              <a:gd name="connsiteX362" fmla="*/ 3099978 w 7467663"/>
              <a:gd name="connsiteY362" fmla="*/ 6858000 h 6858000"/>
              <a:gd name="connsiteX363" fmla="*/ 3101556 w 7467663"/>
              <a:gd name="connsiteY363" fmla="*/ 6843337 h 6858000"/>
              <a:gd name="connsiteX364" fmla="*/ 3370162 w 7467663"/>
              <a:gd name="connsiteY364" fmla="*/ 5785550 h 6858000"/>
              <a:gd name="connsiteX365" fmla="*/ 3746477 w 7467663"/>
              <a:gd name="connsiteY365" fmla="*/ 5377889 h 6858000"/>
              <a:gd name="connsiteX366" fmla="*/ 3863399 w 7467663"/>
              <a:gd name="connsiteY366" fmla="*/ 5087257 h 6858000"/>
              <a:gd name="connsiteX367" fmla="*/ 3968712 w 7467663"/>
              <a:gd name="connsiteY367" fmla="*/ 4913989 h 6858000"/>
              <a:gd name="connsiteX368" fmla="*/ 2792390 w 7467663"/>
              <a:gd name="connsiteY368" fmla="*/ 5382974 h 6858000"/>
              <a:gd name="connsiteX369" fmla="*/ 2714982 w 7467663"/>
              <a:gd name="connsiteY369" fmla="*/ 5427051 h 6858000"/>
              <a:gd name="connsiteX370" fmla="*/ 2813361 w 7467663"/>
              <a:gd name="connsiteY370" fmla="*/ 6023912 h 6858000"/>
              <a:gd name="connsiteX371" fmla="*/ 2688430 w 7467663"/>
              <a:gd name="connsiteY371" fmla="*/ 6801564 h 6858000"/>
              <a:gd name="connsiteX372" fmla="*/ 2629626 w 7467663"/>
              <a:gd name="connsiteY372" fmla="*/ 6763394 h 6858000"/>
              <a:gd name="connsiteX373" fmla="*/ 2565328 w 7467663"/>
              <a:gd name="connsiteY373" fmla="*/ 5516399 h 6858000"/>
              <a:gd name="connsiteX374" fmla="*/ 1922999 w 7467663"/>
              <a:gd name="connsiteY374" fmla="*/ 5980343 h 6858000"/>
              <a:gd name="connsiteX375" fmla="*/ 1950261 w 7467663"/>
              <a:gd name="connsiteY375" fmla="*/ 6405858 h 6858000"/>
              <a:gd name="connsiteX376" fmla="*/ 2365554 w 7467663"/>
              <a:gd name="connsiteY376" fmla="*/ 6759107 h 6858000"/>
              <a:gd name="connsiteX377" fmla="*/ 2424142 w 7467663"/>
              <a:gd name="connsiteY377" fmla="*/ 6858000 h 6858000"/>
              <a:gd name="connsiteX378" fmla="*/ 2395994 w 7467663"/>
              <a:gd name="connsiteY378" fmla="*/ 6858000 h 6858000"/>
              <a:gd name="connsiteX379" fmla="*/ 2392863 w 7467663"/>
              <a:gd name="connsiteY379" fmla="*/ 6852964 h 6858000"/>
              <a:gd name="connsiteX380" fmla="*/ 2017589 w 7467663"/>
              <a:gd name="connsiteY380" fmla="*/ 6493982 h 6858000"/>
              <a:gd name="connsiteX381" fmla="*/ 2147336 w 7467663"/>
              <a:gd name="connsiteY381" fmla="*/ 6594052 h 6858000"/>
              <a:gd name="connsiteX382" fmla="*/ 2207047 w 7467663"/>
              <a:gd name="connsiteY382" fmla="*/ 6654540 h 6858000"/>
              <a:gd name="connsiteX383" fmla="*/ 2299106 w 7467663"/>
              <a:gd name="connsiteY383" fmla="*/ 6778931 h 6858000"/>
              <a:gd name="connsiteX384" fmla="*/ 2314430 w 7467663"/>
              <a:gd name="connsiteY384" fmla="*/ 6801144 h 6858000"/>
              <a:gd name="connsiteX385" fmla="*/ 2352406 w 7467663"/>
              <a:gd name="connsiteY385" fmla="*/ 6858000 h 6858000"/>
              <a:gd name="connsiteX386" fmla="*/ 2314492 w 7467663"/>
              <a:gd name="connsiteY386" fmla="*/ 6858000 h 6858000"/>
              <a:gd name="connsiteX387" fmla="*/ 2288095 w 7467663"/>
              <a:gd name="connsiteY387" fmla="*/ 6818030 h 6858000"/>
              <a:gd name="connsiteX388" fmla="*/ 2272768 w 7467663"/>
              <a:gd name="connsiteY388" fmla="*/ 6795822 h 6858000"/>
              <a:gd name="connsiteX389" fmla="*/ 2182715 w 7467663"/>
              <a:gd name="connsiteY389" fmla="*/ 6675071 h 6858000"/>
              <a:gd name="connsiteX390" fmla="*/ 2032061 w 7467663"/>
              <a:gd name="connsiteY390" fmla="*/ 6541380 h 6858000"/>
              <a:gd name="connsiteX391" fmla="*/ 2257220 w 7467663"/>
              <a:gd name="connsiteY391" fmla="*/ 6826257 h 6858000"/>
              <a:gd name="connsiteX392" fmla="*/ 2281324 w 7467663"/>
              <a:gd name="connsiteY392" fmla="*/ 6858000 h 6858000"/>
              <a:gd name="connsiteX393" fmla="*/ 2242860 w 7467663"/>
              <a:gd name="connsiteY393" fmla="*/ 6858000 h 6858000"/>
              <a:gd name="connsiteX394" fmla="*/ 2232818 w 7467663"/>
              <a:gd name="connsiteY394" fmla="*/ 6844926 h 6858000"/>
              <a:gd name="connsiteX395" fmla="*/ 1990172 w 7467663"/>
              <a:gd name="connsiteY395" fmla="*/ 6542121 h 6858000"/>
              <a:gd name="connsiteX396" fmla="*/ 2124090 w 7467663"/>
              <a:gd name="connsiteY396" fmla="*/ 6761017 h 6858000"/>
              <a:gd name="connsiteX397" fmla="*/ 2200380 w 7467663"/>
              <a:gd name="connsiteY397" fmla="*/ 6858000 h 6858000"/>
              <a:gd name="connsiteX398" fmla="*/ 2147507 w 7467663"/>
              <a:gd name="connsiteY398" fmla="*/ 6858000 h 6858000"/>
              <a:gd name="connsiteX399" fmla="*/ 2070668 w 7467663"/>
              <a:gd name="connsiteY399" fmla="*/ 6761520 h 6858000"/>
              <a:gd name="connsiteX400" fmla="*/ 1975142 w 7467663"/>
              <a:gd name="connsiteY400" fmla="*/ 6585570 h 6858000"/>
              <a:gd name="connsiteX401" fmla="*/ 2050035 w 7467663"/>
              <a:gd name="connsiteY401" fmla="*/ 6813345 h 6858000"/>
              <a:gd name="connsiteX402" fmla="*/ 2063025 w 7467663"/>
              <a:gd name="connsiteY402" fmla="*/ 6858000 h 6858000"/>
              <a:gd name="connsiteX403" fmla="*/ 2021675 w 7467663"/>
              <a:gd name="connsiteY403" fmla="*/ 6858000 h 6858000"/>
              <a:gd name="connsiteX404" fmla="*/ 2019308 w 7467663"/>
              <a:gd name="connsiteY404" fmla="*/ 6847118 h 6858000"/>
              <a:gd name="connsiteX405" fmla="*/ 1938835 w 7467663"/>
              <a:gd name="connsiteY405" fmla="*/ 6551160 h 6858000"/>
              <a:gd name="connsiteX406" fmla="*/ 1953230 w 7467663"/>
              <a:gd name="connsiteY406" fmla="*/ 6759699 h 6858000"/>
              <a:gd name="connsiteX407" fmla="*/ 1956763 w 7467663"/>
              <a:gd name="connsiteY407" fmla="*/ 6778191 h 6858000"/>
              <a:gd name="connsiteX408" fmla="*/ 1967925 w 7467663"/>
              <a:gd name="connsiteY408" fmla="*/ 6858000 h 6858000"/>
              <a:gd name="connsiteX409" fmla="*/ 1936622 w 7467663"/>
              <a:gd name="connsiteY409" fmla="*/ 6858000 h 6858000"/>
              <a:gd name="connsiteX410" fmla="*/ 1926261 w 7467663"/>
              <a:gd name="connsiteY410" fmla="*/ 6784064 h 6858000"/>
              <a:gd name="connsiteX411" fmla="*/ 1922724 w 7467663"/>
              <a:gd name="connsiteY411" fmla="*/ 6765577 h 6858000"/>
              <a:gd name="connsiteX412" fmla="*/ 1904650 w 7467663"/>
              <a:gd name="connsiteY412" fmla="*/ 6639616 h 6858000"/>
              <a:gd name="connsiteX413" fmla="*/ 1885273 w 7467663"/>
              <a:gd name="connsiteY413" fmla="*/ 6858000 h 6858000"/>
              <a:gd name="connsiteX414" fmla="*/ 1854363 w 7467663"/>
              <a:gd name="connsiteY414" fmla="*/ 6858000 h 6858000"/>
              <a:gd name="connsiteX415" fmla="*/ 1880391 w 7467663"/>
              <a:gd name="connsiteY415" fmla="*/ 6603796 h 6858000"/>
              <a:gd name="connsiteX416" fmla="*/ 1818273 w 7467663"/>
              <a:gd name="connsiteY416" fmla="*/ 6715729 h 6858000"/>
              <a:gd name="connsiteX417" fmla="*/ 1794691 w 7467663"/>
              <a:gd name="connsiteY417" fmla="*/ 6843239 h 6858000"/>
              <a:gd name="connsiteX418" fmla="*/ 1794914 w 7467663"/>
              <a:gd name="connsiteY418" fmla="*/ 6858000 h 6858000"/>
              <a:gd name="connsiteX419" fmla="*/ 1746128 w 7467663"/>
              <a:gd name="connsiteY419" fmla="*/ 6858000 h 6858000"/>
              <a:gd name="connsiteX420" fmla="*/ 1753934 w 7467663"/>
              <a:gd name="connsiteY420" fmla="*/ 6724796 h 6858000"/>
              <a:gd name="connsiteX421" fmla="*/ 1792053 w 7467663"/>
              <a:gd name="connsiteY421" fmla="*/ 6572396 h 6858000"/>
              <a:gd name="connsiteX422" fmla="*/ 1862248 w 7467663"/>
              <a:gd name="connsiteY422" fmla="*/ 6266397 h 6858000"/>
              <a:gd name="connsiteX423" fmla="*/ 1862250 w 7467663"/>
              <a:gd name="connsiteY423" fmla="*/ 6033531 h 6858000"/>
              <a:gd name="connsiteX424" fmla="*/ 1211999 w 7467663"/>
              <a:gd name="connsiteY424" fmla="*/ 6683610 h 6858000"/>
              <a:gd name="connsiteX425" fmla="*/ 1213266 w 7467663"/>
              <a:gd name="connsiteY425" fmla="*/ 6691947 h 6858000"/>
              <a:gd name="connsiteX426" fmla="*/ 1203370 w 7467663"/>
              <a:gd name="connsiteY426" fmla="*/ 6850676 h 6858000"/>
              <a:gd name="connsiteX427" fmla="*/ 1203671 w 7467663"/>
              <a:gd name="connsiteY427" fmla="*/ 6858000 h 6858000"/>
              <a:gd name="connsiteX428" fmla="*/ 1143180 w 7467663"/>
              <a:gd name="connsiteY428" fmla="*/ 6858000 h 6858000"/>
              <a:gd name="connsiteX429" fmla="*/ 1142176 w 7467663"/>
              <a:gd name="connsiteY429" fmla="*/ 6766045 h 6858000"/>
              <a:gd name="connsiteX430" fmla="*/ 1067484 w 7467663"/>
              <a:gd name="connsiteY430" fmla="*/ 6858000 h 6858000"/>
              <a:gd name="connsiteX431" fmla="*/ 953928 w 7467663"/>
              <a:gd name="connsiteY431" fmla="*/ 6858000 h 6858000"/>
              <a:gd name="connsiteX432" fmla="*/ 959715 w 7467663"/>
              <a:gd name="connsiteY432" fmla="*/ 6850185 h 6858000"/>
              <a:gd name="connsiteX433" fmla="*/ 1483788 w 7467663"/>
              <a:gd name="connsiteY433" fmla="*/ 6259174 h 6858000"/>
              <a:gd name="connsiteX434" fmla="*/ 1100671 w 7467663"/>
              <a:gd name="connsiteY434" fmla="*/ 6252137 h 6858000"/>
              <a:gd name="connsiteX435" fmla="*/ 1090144 w 7467663"/>
              <a:gd name="connsiteY435" fmla="*/ 6256748 h 6858000"/>
              <a:gd name="connsiteX436" fmla="*/ 1095872 w 7467663"/>
              <a:gd name="connsiteY436" fmla="*/ 6271892 h 6858000"/>
              <a:gd name="connsiteX437" fmla="*/ 262785 w 7467663"/>
              <a:gd name="connsiteY437" fmla="*/ 6845450 h 6858000"/>
              <a:gd name="connsiteX438" fmla="*/ 209968 w 7467663"/>
              <a:gd name="connsiteY438" fmla="*/ 6770713 h 6858000"/>
              <a:gd name="connsiteX439" fmla="*/ 873460 w 7467663"/>
              <a:gd name="connsiteY439" fmla="*/ 6253768 h 6858000"/>
              <a:gd name="connsiteX440" fmla="*/ 192686 w 7467663"/>
              <a:gd name="connsiteY440" fmla="*/ 5849257 h 6858000"/>
              <a:gd name="connsiteX441" fmla="*/ 4696 w 7467663"/>
              <a:gd name="connsiteY441" fmla="*/ 5697668 h 6858000"/>
              <a:gd name="connsiteX442" fmla="*/ 0 w 7467663"/>
              <a:gd name="connsiteY442" fmla="*/ 5689984 h 6858000"/>
              <a:gd name="connsiteX443" fmla="*/ 0 w 7467663"/>
              <a:gd name="connsiteY443" fmla="*/ 5513472 h 6858000"/>
              <a:gd name="connsiteX444" fmla="*/ 174101 w 7467663"/>
              <a:gd name="connsiteY444" fmla="*/ 5620277 h 6858000"/>
              <a:gd name="connsiteX445" fmla="*/ 891800 w 7467663"/>
              <a:gd name="connsiteY445" fmla="*/ 6036935 h 6858000"/>
              <a:gd name="connsiteX446" fmla="*/ 1072219 w 7467663"/>
              <a:gd name="connsiteY446" fmla="*/ 6169443 h 6858000"/>
              <a:gd name="connsiteX447" fmla="*/ 1074117 w 7467663"/>
              <a:gd name="connsiteY447" fmla="*/ 6170301 h 6858000"/>
              <a:gd name="connsiteX448" fmla="*/ 1083114 w 7467663"/>
              <a:gd name="connsiteY448" fmla="*/ 6174131 h 6858000"/>
              <a:gd name="connsiteX449" fmla="*/ 1543010 w 7467663"/>
              <a:gd name="connsiteY449" fmla="*/ 6191140 h 6858000"/>
              <a:gd name="connsiteX450" fmla="*/ 1551080 w 7467663"/>
              <a:gd name="connsiteY450" fmla="*/ 6195006 h 6858000"/>
              <a:gd name="connsiteX451" fmla="*/ 2345443 w 7467663"/>
              <a:gd name="connsiteY451" fmla="*/ 5549882 h 6858000"/>
              <a:gd name="connsiteX452" fmla="*/ 1721499 w 7467663"/>
              <a:gd name="connsiteY452" fmla="*/ 5599969 h 6858000"/>
              <a:gd name="connsiteX453" fmla="*/ 767716 w 7467663"/>
              <a:gd name="connsiteY453" fmla="*/ 5472768 h 6858000"/>
              <a:gd name="connsiteX454" fmla="*/ 722147 w 7467663"/>
              <a:gd name="connsiteY454" fmla="*/ 5393091 h 6858000"/>
              <a:gd name="connsiteX455" fmla="*/ 1485552 w 7467663"/>
              <a:gd name="connsiteY455" fmla="*/ 5313202 h 6858000"/>
              <a:gd name="connsiteX456" fmla="*/ 2143004 w 7467663"/>
              <a:gd name="connsiteY456" fmla="*/ 5402420 h 6858000"/>
              <a:gd name="connsiteX457" fmla="*/ 1933391 w 7467663"/>
              <a:gd name="connsiteY457" fmla="*/ 5156971 h 6858000"/>
              <a:gd name="connsiteX458" fmla="*/ 1827118 w 7467663"/>
              <a:gd name="connsiteY458" fmla="*/ 4968410 h 6858000"/>
              <a:gd name="connsiteX459" fmla="*/ 1837349 w 7467663"/>
              <a:gd name="connsiteY459" fmla="*/ 4956357 h 6858000"/>
              <a:gd name="connsiteX460" fmla="*/ 2162835 w 7467663"/>
              <a:gd name="connsiteY460" fmla="*/ 5187853 h 6858000"/>
              <a:gd name="connsiteX461" fmla="*/ 2257167 w 7467663"/>
              <a:gd name="connsiteY461" fmla="*/ 5462123 h 6858000"/>
              <a:gd name="connsiteX462" fmla="*/ 2261598 w 7467663"/>
              <a:gd name="connsiteY462" fmla="*/ 5467998 h 6858000"/>
              <a:gd name="connsiteX463" fmla="*/ 2437177 w 7467663"/>
              <a:gd name="connsiteY463" fmla="*/ 5479608 h 6858000"/>
              <a:gd name="connsiteX464" fmla="*/ 2445247 w 7467663"/>
              <a:gd name="connsiteY464" fmla="*/ 5483476 h 6858000"/>
              <a:gd name="connsiteX465" fmla="*/ 2743626 w 7467663"/>
              <a:gd name="connsiteY465" fmla="*/ 5304819 h 6858000"/>
              <a:gd name="connsiteX466" fmla="*/ 3048102 w 7467663"/>
              <a:gd name="connsiteY466" fmla="*/ 5150595 h 6858000"/>
              <a:gd name="connsiteX467" fmla="*/ 1799414 w 7467663"/>
              <a:gd name="connsiteY467" fmla="*/ 4694732 h 6858000"/>
              <a:gd name="connsiteX468" fmla="*/ 1771735 w 7467663"/>
              <a:gd name="connsiteY468" fmla="*/ 4619929 h 6858000"/>
              <a:gd name="connsiteX469" fmla="*/ 3104273 w 7467663"/>
              <a:gd name="connsiteY469" fmla="*/ 5076159 h 6858000"/>
              <a:gd name="connsiteX470" fmla="*/ 3113245 w 7467663"/>
              <a:gd name="connsiteY470" fmla="*/ 5090705 h 6858000"/>
              <a:gd name="connsiteX471" fmla="*/ 3126294 w 7467663"/>
              <a:gd name="connsiteY471" fmla="*/ 5114400 h 6858000"/>
              <a:gd name="connsiteX472" fmla="*/ 3937433 w 7467663"/>
              <a:gd name="connsiteY472" fmla="*/ 4830473 h 6858000"/>
              <a:gd name="connsiteX473" fmla="*/ 3590475 w 7467663"/>
              <a:gd name="connsiteY473" fmla="*/ 4597974 h 6858000"/>
              <a:gd name="connsiteX474" fmla="*/ 3100264 w 7467663"/>
              <a:gd name="connsiteY474" fmla="*/ 4579845 h 6858000"/>
              <a:gd name="connsiteX475" fmla="*/ 2183576 w 7467663"/>
              <a:gd name="connsiteY475" fmla="*/ 4227150 h 6858000"/>
              <a:gd name="connsiteX476" fmla="*/ 2151029 w 7467663"/>
              <a:gd name="connsiteY476" fmla="*/ 4146947 h 6858000"/>
              <a:gd name="connsiteX477" fmla="*/ 3563434 w 7467663"/>
              <a:gd name="connsiteY477" fmla="*/ 4469115 h 6858000"/>
              <a:gd name="connsiteX478" fmla="*/ 3177952 w 7467663"/>
              <a:gd name="connsiteY478" fmla="*/ 3657386 h 6858000"/>
              <a:gd name="connsiteX479" fmla="*/ 3189263 w 7467663"/>
              <a:gd name="connsiteY479" fmla="*/ 3625726 h 6858000"/>
              <a:gd name="connsiteX480" fmla="*/ 3560912 w 7467663"/>
              <a:gd name="connsiteY480" fmla="*/ 4079863 h 6858000"/>
              <a:gd name="connsiteX481" fmla="*/ 3626636 w 7467663"/>
              <a:gd name="connsiteY481" fmla="*/ 4512230 h 6858000"/>
              <a:gd name="connsiteX482" fmla="*/ 3653088 w 7467663"/>
              <a:gd name="connsiteY482" fmla="*/ 4521417 h 6858000"/>
              <a:gd name="connsiteX483" fmla="*/ 3988128 w 7467663"/>
              <a:gd name="connsiteY483" fmla="*/ 4817267 h 6858000"/>
              <a:gd name="connsiteX484" fmla="*/ 4830582 w 7467663"/>
              <a:gd name="connsiteY484" fmla="*/ 4676000 h 6858000"/>
              <a:gd name="connsiteX485" fmla="*/ 4830100 w 7467663"/>
              <a:gd name="connsiteY485" fmla="*/ 4675554 h 6858000"/>
              <a:gd name="connsiteX486" fmla="*/ 4036318 w 7467663"/>
              <a:gd name="connsiteY486" fmla="*/ 4147013 h 6858000"/>
              <a:gd name="connsiteX487" fmla="*/ 3432098 w 7467663"/>
              <a:gd name="connsiteY487" fmla="*/ 3537312 h 6858000"/>
              <a:gd name="connsiteX488" fmla="*/ 3446761 w 7467663"/>
              <a:gd name="connsiteY488" fmla="*/ 3461278 h 6858000"/>
              <a:gd name="connsiteX489" fmla="*/ 4419733 w 7467663"/>
              <a:gd name="connsiteY489" fmla="*/ 3963555 h 6858000"/>
              <a:gd name="connsiteX490" fmla="*/ 4781371 w 7467663"/>
              <a:gd name="connsiteY490" fmla="*/ 4458604 h 6858000"/>
              <a:gd name="connsiteX491" fmla="*/ 4780440 w 7467663"/>
              <a:gd name="connsiteY491" fmla="*/ 4470290 h 6858000"/>
              <a:gd name="connsiteX492" fmla="*/ 4898954 w 7467663"/>
              <a:gd name="connsiteY492" fmla="*/ 4662092 h 6858000"/>
              <a:gd name="connsiteX493" fmla="*/ 4900699 w 7467663"/>
              <a:gd name="connsiteY493" fmla="*/ 4670867 h 6858000"/>
              <a:gd name="connsiteX494" fmla="*/ 5714511 w 7467663"/>
              <a:gd name="connsiteY494" fmla="*/ 4663483 h 6858000"/>
              <a:gd name="connsiteX495" fmla="*/ 5464793 w 7467663"/>
              <a:gd name="connsiteY495" fmla="*/ 4393556 h 6858000"/>
              <a:gd name="connsiteX496" fmla="*/ 5461897 w 7467663"/>
              <a:gd name="connsiteY496" fmla="*/ 4390879 h 6858000"/>
              <a:gd name="connsiteX497" fmla="*/ 4294126 w 7467663"/>
              <a:gd name="connsiteY497" fmla="*/ 3303048 h 6858000"/>
              <a:gd name="connsiteX498" fmla="*/ 4305321 w 7467663"/>
              <a:gd name="connsiteY498" fmla="*/ 3256953 h 6858000"/>
              <a:gd name="connsiteX499" fmla="*/ 4949299 w 7467663"/>
              <a:gd name="connsiteY499" fmla="*/ 3766336 h 6858000"/>
              <a:gd name="connsiteX500" fmla="*/ 5291452 w 7467663"/>
              <a:gd name="connsiteY500" fmla="*/ 4076801 h 6858000"/>
              <a:gd name="connsiteX501" fmla="*/ 5434998 w 7467663"/>
              <a:gd name="connsiteY501" fmla="*/ 4254100 h 6858000"/>
              <a:gd name="connsiteX502" fmla="*/ 5351015 w 7467663"/>
              <a:gd name="connsiteY502" fmla="*/ 3760989 h 6858000"/>
              <a:gd name="connsiteX503" fmla="*/ 5413780 w 7467663"/>
              <a:gd name="connsiteY503" fmla="*/ 2966265 h 6858000"/>
              <a:gd name="connsiteX504" fmla="*/ 5425627 w 7467663"/>
              <a:gd name="connsiteY504" fmla="*/ 2954192 h 6858000"/>
              <a:gd name="connsiteX505" fmla="*/ 6604735 w 7467663"/>
              <a:gd name="connsiteY505" fmla="*/ 2041381 h 6858000"/>
              <a:gd name="connsiteX506" fmla="*/ 7204487 w 7467663"/>
              <a:gd name="connsiteY506" fmla="*/ 2742112 h 6858000"/>
              <a:gd name="connsiteX507" fmla="*/ 7131592 w 7467663"/>
              <a:gd name="connsiteY507" fmla="*/ 2672096 h 6858000"/>
              <a:gd name="connsiteX508" fmla="*/ 6996344 w 7467663"/>
              <a:gd name="connsiteY508" fmla="*/ 2518310 h 6858000"/>
              <a:gd name="connsiteX509" fmla="*/ 6735495 w 7467663"/>
              <a:gd name="connsiteY509" fmla="*/ 2196890 h 6858000"/>
              <a:gd name="connsiteX510" fmla="*/ 6721901 w 7467663"/>
              <a:gd name="connsiteY510" fmla="*/ 2179274 h 6858000"/>
              <a:gd name="connsiteX511" fmla="*/ 6604735 w 7467663"/>
              <a:gd name="connsiteY511" fmla="*/ 2041381 h 6858000"/>
              <a:gd name="connsiteX512" fmla="*/ 6591670 w 7467663"/>
              <a:gd name="connsiteY512" fmla="*/ 1988277 h 6858000"/>
              <a:gd name="connsiteX513" fmla="*/ 6747349 w 7467663"/>
              <a:gd name="connsiteY513" fmla="*/ 2160069 h 6858000"/>
              <a:gd name="connsiteX514" fmla="*/ 6760943 w 7467663"/>
              <a:gd name="connsiteY514" fmla="*/ 2177686 h 6858000"/>
              <a:gd name="connsiteX515" fmla="*/ 7021065 w 7467663"/>
              <a:gd name="connsiteY515" fmla="*/ 2498102 h 6858000"/>
              <a:gd name="connsiteX516" fmla="*/ 7155223 w 7467663"/>
              <a:gd name="connsiteY516" fmla="*/ 2650386 h 6858000"/>
              <a:gd name="connsiteX517" fmla="*/ 7203167 w 7467663"/>
              <a:gd name="connsiteY517" fmla="*/ 2697288 h 6858000"/>
              <a:gd name="connsiteX518" fmla="*/ 6937703 w 7467663"/>
              <a:gd name="connsiteY518" fmla="*/ 2321981 h 6858000"/>
              <a:gd name="connsiteX519" fmla="*/ 6591670 w 7467663"/>
              <a:gd name="connsiteY519" fmla="*/ 1988277 h 6858000"/>
              <a:gd name="connsiteX520" fmla="*/ 5798671 w 7467663"/>
              <a:gd name="connsiteY520" fmla="*/ 1981601 h 6858000"/>
              <a:gd name="connsiteX521" fmla="*/ 5754709 w 7467663"/>
              <a:gd name="connsiteY521" fmla="*/ 2071454 h 6858000"/>
              <a:gd name="connsiteX522" fmla="*/ 5763044 w 7467663"/>
              <a:gd name="connsiteY522" fmla="*/ 2842206 h 6858000"/>
              <a:gd name="connsiteX523" fmla="*/ 5764974 w 7467663"/>
              <a:gd name="connsiteY523" fmla="*/ 2799609 h 6858000"/>
              <a:gd name="connsiteX524" fmla="*/ 5767665 w 7467663"/>
              <a:gd name="connsiteY524" fmla="*/ 2666409 h 6858000"/>
              <a:gd name="connsiteX525" fmla="*/ 5763055 w 7467663"/>
              <a:gd name="connsiteY525" fmla="*/ 2579705 h 6858000"/>
              <a:gd name="connsiteX526" fmla="*/ 5758079 w 7467663"/>
              <a:gd name="connsiteY526" fmla="*/ 2492508 h 6858000"/>
              <a:gd name="connsiteX527" fmla="*/ 5779325 w 7467663"/>
              <a:gd name="connsiteY527" fmla="*/ 2197069 h 6858000"/>
              <a:gd name="connsiteX528" fmla="*/ 5798671 w 7467663"/>
              <a:gd name="connsiteY528" fmla="*/ 1981601 h 6858000"/>
              <a:gd name="connsiteX529" fmla="*/ 5829202 w 7467663"/>
              <a:gd name="connsiteY529" fmla="*/ 1971679 h 6858000"/>
              <a:gd name="connsiteX530" fmla="*/ 5809558 w 7467663"/>
              <a:gd name="connsiteY530" fmla="*/ 2198043 h 6858000"/>
              <a:gd name="connsiteX531" fmla="*/ 5788653 w 7467663"/>
              <a:gd name="connsiteY531" fmla="*/ 2489430 h 6858000"/>
              <a:gd name="connsiteX532" fmla="*/ 5793439 w 7467663"/>
              <a:gd name="connsiteY532" fmla="*/ 2575235 h 6858000"/>
              <a:gd name="connsiteX533" fmla="*/ 5796837 w 7467663"/>
              <a:gd name="connsiteY533" fmla="*/ 2637633 h 6858000"/>
              <a:gd name="connsiteX534" fmla="*/ 5818614 w 7467663"/>
              <a:gd name="connsiteY534" fmla="*/ 2473055 h 6858000"/>
              <a:gd name="connsiteX535" fmla="*/ 5829202 w 7467663"/>
              <a:gd name="connsiteY535" fmla="*/ 1971679 h 6858000"/>
              <a:gd name="connsiteX536" fmla="*/ 5911389 w 7467663"/>
              <a:gd name="connsiteY536" fmla="*/ 1898371 h 6858000"/>
              <a:gd name="connsiteX537" fmla="*/ 6237627 w 7467663"/>
              <a:gd name="connsiteY537" fmla="*/ 2231921 h 6858000"/>
              <a:gd name="connsiteX538" fmla="*/ 5911389 w 7467663"/>
              <a:gd name="connsiteY538" fmla="*/ 1898371 h 6858000"/>
              <a:gd name="connsiteX539" fmla="*/ 6944437 w 7467663"/>
              <a:gd name="connsiteY539" fmla="*/ 1575402 h 6858000"/>
              <a:gd name="connsiteX540" fmla="*/ 6304730 w 7467663"/>
              <a:gd name="connsiteY540" fmla="*/ 1766654 h 6858000"/>
              <a:gd name="connsiteX541" fmla="*/ 6944437 w 7467663"/>
              <a:gd name="connsiteY541" fmla="*/ 1575402 h 6858000"/>
              <a:gd name="connsiteX542" fmla="*/ 7019523 w 7467663"/>
              <a:gd name="connsiteY542" fmla="*/ 1519450 h 6858000"/>
              <a:gd name="connsiteX543" fmla="*/ 6298091 w 7467663"/>
              <a:gd name="connsiteY543" fmla="*/ 1737122 h 6858000"/>
              <a:gd name="connsiteX544" fmla="*/ 7019523 w 7467663"/>
              <a:gd name="connsiteY544" fmla="*/ 1519450 h 6858000"/>
              <a:gd name="connsiteX545" fmla="*/ 2399523 w 7467663"/>
              <a:gd name="connsiteY545" fmla="*/ 1428234 h 6858000"/>
              <a:gd name="connsiteX546" fmla="*/ 2224982 w 7467663"/>
              <a:gd name="connsiteY546" fmla="*/ 1826201 h 6858000"/>
              <a:gd name="connsiteX547" fmla="*/ 2096099 w 7467663"/>
              <a:gd name="connsiteY547" fmla="*/ 2345900 h 6858000"/>
              <a:gd name="connsiteX548" fmla="*/ 2283317 w 7467663"/>
              <a:gd name="connsiteY548" fmla="*/ 1796925 h 6858000"/>
              <a:gd name="connsiteX549" fmla="*/ 2399523 w 7467663"/>
              <a:gd name="connsiteY549" fmla="*/ 1428234 h 6858000"/>
              <a:gd name="connsiteX550" fmla="*/ 2448558 w 7467663"/>
              <a:gd name="connsiteY550" fmla="*/ 1373435 h 6858000"/>
              <a:gd name="connsiteX551" fmla="*/ 2312521 w 7467663"/>
              <a:gd name="connsiteY551" fmla="*/ 1806140 h 6858000"/>
              <a:gd name="connsiteX552" fmla="*/ 2127533 w 7467663"/>
              <a:gd name="connsiteY552" fmla="*/ 2348380 h 6858000"/>
              <a:gd name="connsiteX553" fmla="*/ 2358080 w 7467663"/>
              <a:gd name="connsiteY553" fmla="*/ 1866134 h 6858000"/>
              <a:gd name="connsiteX554" fmla="*/ 2407436 w 7467663"/>
              <a:gd name="connsiteY554" fmla="*/ 1651070 h 6858000"/>
              <a:gd name="connsiteX555" fmla="*/ 2448558 w 7467663"/>
              <a:gd name="connsiteY555" fmla="*/ 1373435 h 6858000"/>
              <a:gd name="connsiteX556" fmla="*/ 278707 w 7467663"/>
              <a:gd name="connsiteY556" fmla="*/ 1352270 h 6858000"/>
              <a:gd name="connsiteX557" fmla="*/ 321570 w 7467663"/>
              <a:gd name="connsiteY557" fmla="*/ 1861610 h 6858000"/>
              <a:gd name="connsiteX558" fmla="*/ 294281 w 7467663"/>
              <a:gd name="connsiteY558" fmla="*/ 1440658 h 6858000"/>
              <a:gd name="connsiteX559" fmla="*/ 278707 w 7467663"/>
              <a:gd name="connsiteY559" fmla="*/ 1352270 h 6858000"/>
              <a:gd name="connsiteX560" fmla="*/ 1423821 w 7467663"/>
              <a:gd name="connsiteY560" fmla="*/ 1351958 h 6858000"/>
              <a:gd name="connsiteX561" fmla="*/ 1638521 w 7467663"/>
              <a:gd name="connsiteY561" fmla="*/ 1908470 h 6858000"/>
              <a:gd name="connsiteX562" fmla="*/ 1754199 w 7467663"/>
              <a:gd name="connsiteY562" fmla="*/ 2149284 h 6858000"/>
              <a:gd name="connsiteX563" fmla="*/ 1908359 w 7467663"/>
              <a:gd name="connsiteY563" fmla="*/ 2364988 h 6858000"/>
              <a:gd name="connsiteX564" fmla="*/ 1647661 w 7467663"/>
              <a:gd name="connsiteY564" fmla="*/ 1825945 h 6858000"/>
              <a:gd name="connsiteX565" fmla="*/ 1423821 w 7467663"/>
              <a:gd name="connsiteY565" fmla="*/ 1351958 h 6858000"/>
              <a:gd name="connsiteX566" fmla="*/ 1431890 w 7467663"/>
              <a:gd name="connsiteY566" fmla="*/ 1306475 h 6858000"/>
              <a:gd name="connsiteX567" fmla="*/ 1507597 w 7467663"/>
              <a:gd name="connsiteY567" fmla="*/ 1446132 h 6858000"/>
              <a:gd name="connsiteX568" fmla="*/ 1674586 w 7467663"/>
              <a:gd name="connsiteY568" fmla="*/ 1813832 h 6858000"/>
              <a:gd name="connsiteX569" fmla="*/ 1815950 w 7467663"/>
              <a:gd name="connsiteY569" fmla="*/ 2128564 h 6858000"/>
              <a:gd name="connsiteX570" fmla="*/ 1984242 w 7467663"/>
              <a:gd name="connsiteY570" fmla="*/ 2430829 h 6858000"/>
              <a:gd name="connsiteX571" fmla="*/ 2014023 w 7467663"/>
              <a:gd name="connsiteY571" fmla="*/ 2450995 h 6858000"/>
              <a:gd name="connsiteX572" fmla="*/ 1747337 w 7467663"/>
              <a:gd name="connsiteY572" fmla="*/ 1855264 h 6858000"/>
              <a:gd name="connsiteX573" fmla="*/ 1533749 w 7467663"/>
              <a:gd name="connsiteY573" fmla="*/ 1478656 h 6858000"/>
              <a:gd name="connsiteX574" fmla="*/ 1431890 w 7467663"/>
              <a:gd name="connsiteY574" fmla="*/ 1306475 h 6858000"/>
              <a:gd name="connsiteX575" fmla="*/ 5052692 w 7467663"/>
              <a:gd name="connsiteY575" fmla="*/ 1292994 h 6858000"/>
              <a:gd name="connsiteX576" fmla="*/ 5200661 w 7467663"/>
              <a:gd name="connsiteY576" fmla="*/ 1635186 h 6858000"/>
              <a:gd name="connsiteX577" fmla="*/ 5297138 w 7467663"/>
              <a:gd name="connsiteY577" fmla="*/ 1906351 h 6858000"/>
              <a:gd name="connsiteX578" fmla="*/ 5052692 w 7467663"/>
              <a:gd name="connsiteY578" fmla="*/ 1292994 h 6858000"/>
              <a:gd name="connsiteX579" fmla="*/ 5009948 w 7467663"/>
              <a:gd name="connsiteY579" fmla="*/ 1273619 h 6858000"/>
              <a:gd name="connsiteX580" fmla="*/ 5121777 w 7467663"/>
              <a:gd name="connsiteY580" fmla="*/ 1654213 h 6858000"/>
              <a:gd name="connsiteX581" fmla="*/ 5293545 w 7467663"/>
              <a:gd name="connsiteY581" fmla="*/ 2072247 h 6858000"/>
              <a:gd name="connsiteX582" fmla="*/ 5294042 w 7467663"/>
              <a:gd name="connsiteY582" fmla="*/ 2065019 h 6858000"/>
              <a:gd name="connsiteX583" fmla="*/ 5171936 w 7467663"/>
              <a:gd name="connsiteY583" fmla="*/ 1647613 h 6858000"/>
              <a:gd name="connsiteX584" fmla="*/ 5009948 w 7467663"/>
              <a:gd name="connsiteY584" fmla="*/ 1273619 h 6858000"/>
              <a:gd name="connsiteX585" fmla="*/ 655236 w 7467663"/>
              <a:gd name="connsiteY585" fmla="*/ 1268632 h 6858000"/>
              <a:gd name="connsiteX586" fmla="*/ 839521 w 7467663"/>
              <a:gd name="connsiteY586" fmla="*/ 1685315 h 6858000"/>
              <a:gd name="connsiteX587" fmla="*/ 1109416 w 7467663"/>
              <a:gd name="connsiteY587" fmla="*/ 2061663 h 6858000"/>
              <a:gd name="connsiteX588" fmla="*/ 1298300 w 7467663"/>
              <a:gd name="connsiteY588" fmla="*/ 2247742 h 6858000"/>
              <a:gd name="connsiteX589" fmla="*/ 1125871 w 7467663"/>
              <a:gd name="connsiteY589" fmla="*/ 1989513 h 6858000"/>
              <a:gd name="connsiteX590" fmla="*/ 981574 w 7467663"/>
              <a:gd name="connsiteY590" fmla="*/ 1783157 h 6858000"/>
              <a:gd name="connsiteX591" fmla="*/ 922198 w 7467663"/>
              <a:gd name="connsiteY591" fmla="*/ 1677437 h 6858000"/>
              <a:gd name="connsiteX592" fmla="*/ 869293 w 7467663"/>
              <a:gd name="connsiteY592" fmla="*/ 1583214 h 6858000"/>
              <a:gd name="connsiteX593" fmla="*/ 751431 w 7467663"/>
              <a:gd name="connsiteY593" fmla="*/ 1405731 h 6858000"/>
              <a:gd name="connsiteX594" fmla="*/ 655236 w 7467663"/>
              <a:gd name="connsiteY594" fmla="*/ 1268632 h 6858000"/>
              <a:gd name="connsiteX595" fmla="*/ 6516292 w 7467663"/>
              <a:gd name="connsiteY595" fmla="*/ 1263064 h 6858000"/>
              <a:gd name="connsiteX596" fmla="*/ 5736320 w 7467663"/>
              <a:gd name="connsiteY596" fmla="*/ 1501803 h 6858000"/>
              <a:gd name="connsiteX597" fmla="*/ 6516292 w 7467663"/>
              <a:gd name="connsiteY597" fmla="*/ 1263064 h 6858000"/>
              <a:gd name="connsiteX598" fmla="*/ 291466 w 7467663"/>
              <a:gd name="connsiteY598" fmla="*/ 1250369 h 6858000"/>
              <a:gd name="connsiteX599" fmla="*/ 323180 w 7467663"/>
              <a:gd name="connsiteY599" fmla="*/ 1435283 h 6858000"/>
              <a:gd name="connsiteX600" fmla="*/ 349381 w 7467663"/>
              <a:gd name="connsiteY600" fmla="*/ 1875041 h 6858000"/>
              <a:gd name="connsiteX601" fmla="*/ 374363 w 7467663"/>
              <a:gd name="connsiteY601" fmla="*/ 1506494 h 6858000"/>
              <a:gd name="connsiteX602" fmla="*/ 302168 w 7467663"/>
              <a:gd name="connsiteY602" fmla="*/ 1274495 h 6858000"/>
              <a:gd name="connsiteX603" fmla="*/ 291466 w 7467663"/>
              <a:gd name="connsiteY603" fmla="*/ 1250369 h 6858000"/>
              <a:gd name="connsiteX604" fmla="*/ 678222 w 7467663"/>
              <a:gd name="connsiteY604" fmla="*/ 1248670 h 6858000"/>
              <a:gd name="connsiteX605" fmla="*/ 775536 w 7467663"/>
              <a:gd name="connsiteY605" fmla="*/ 1388015 h 6858000"/>
              <a:gd name="connsiteX606" fmla="*/ 894529 w 7467663"/>
              <a:gd name="connsiteY606" fmla="*/ 1567739 h 6858000"/>
              <a:gd name="connsiteX607" fmla="*/ 948000 w 7467663"/>
              <a:gd name="connsiteY607" fmla="*/ 1663088 h 6858000"/>
              <a:gd name="connsiteX608" fmla="*/ 1006812 w 7467663"/>
              <a:gd name="connsiteY608" fmla="*/ 1767683 h 6858000"/>
              <a:gd name="connsiteX609" fmla="*/ 1149133 w 7467663"/>
              <a:gd name="connsiteY609" fmla="*/ 1971513 h 6858000"/>
              <a:gd name="connsiteX610" fmla="*/ 1333952 w 7467663"/>
              <a:gd name="connsiteY610" fmla="*/ 2251620 h 6858000"/>
              <a:gd name="connsiteX611" fmla="*/ 1337329 w 7467663"/>
              <a:gd name="connsiteY611" fmla="*/ 2258350 h 6858000"/>
              <a:gd name="connsiteX612" fmla="*/ 1014726 w 7467663"/>
              <a:gd name="connsiteY612" fmla="*/ 1615556 h 6858000"/>
              <a:gd name="connsiteX613" fmla="*/ 678222 w 7467663"/>
              <a:gd name="connsiteY613" fmla="*/ 1248670 h 6858000"/>
              <a:gd name="connsiteX614" fmla="*/ 6691602 w 7467663"/>
              <a:gd name="connsiteY614" fmla="*/ 1140573 h 6858000"/>
              <a:gd name="connsiteX615" fmla="*/ 6571100 w 7467663"/>
              <a:gd name="connsiteY615" fmla="*/ 1183662 h 6858000"/>
              <a:gd name="connsiteX616" fmla="*/ 6241687 w 7467663"/>
              <a:gd name="connsiteY616" fmla="*/ 1257600 h 6858000"/>
              <a:gd name="connsiteX617" fmla="*/ 5693009 w 7467663"/>
              <a:gd name="connsiteY617" fmla="*/ 1478256 h 6858000"/>
              <a:gd name="connsiteX618" fmla="*/ 6548420 w 7467663"/>
              <a:gd name="connsiteY618" fmla="*/ 1214599 h 6858000"/>
              <a:gd name="connsiteX619" fmla="*/ 6605473 w 7467663"/>
              <a:gd name="connsiteY619" fmla="*/ 1184686 h 6858000"/>
              <a:gd name="connsiteX620" fmla="*/ 6691602 w 7467663"/>
              <a:gd name="connsiteY620" fmla="*/ 1140573 h 6858000"/>
              <a:gd name="connsiteX621" fmla="*/ 4002475 w 7467663"/>
              <a:gd name="connsiteY621" fmla="*/ 1037802 h 6858000"/>
              <a:gd name="connsiteX622" fmla="*/ 4000324 w 7467663"/>
              <a:gd name="connsiteY622" fmla="*/ 1039362 h 6858000"/>
              <a:gd name="connsiteX623" fmla="*/ 4002862 w 7467663"/>
              <a:gd name="connsiteY623" fmla="*/ 1042866 h 6858000"/>
              <a:gd name="connsiteX624" fmla="*/ 4002475 w 7467663"/>
              <a:gd name="connsiteY624" fmla="*/ 1037802 h 6858000"/>
              <a:gd name="connsiteX625" fmla="*/ 506322 w 7467663"/>
              <a:gd name="connsiteY625" fmla="*/ 1020997 h 6858000"/>
              <a:gd name="connsiteX626" fmla="*/ 533068 w 7467663"/>
              <a:gd name="connsiteY626" fmla="*/ 1029409 h 6858000"/>
              <a:gd name="connsiteX627" fmla="*/ 1232525 w 7467663"/>
              <a:gd name="connsiteY627" fmla="*/ 1804675 h 6858000"/>
              <a:gd name="connsiteX628" fmla="*/ 1388858 w 7467663"/>
              <a:gd name="connsiteY628" fmla="*/ 2368011 h 6858000"/>
              <a:gd name="connsiteX629" fmla="*/ 1384098 w 7467663"/>
              <a:gd name="connsiteY629" fmla="*/ 2378125 h 6858000"/>
              <a:gd name="connsiteX630" fmla="*/ 1425393 w 7467663"/>
              <a:gd name="connsiteY630" fmla="*/ 2589124 h 6858000"/>
              <a:gd name="connsiteX631" fmla="*/ 1424001 w 7467663"/>
              <a:gd name="connsiteY631" fmla="*/ 2597541 h 6858000"/>
              <a:gd name="connsiteX632" fmla="*/ 2152729 w 7467663"/>
              <a:gd name="connsiteY632" fmla="*/ 2864487 h 6858000"/>
              <a:gd name="connsiteX633" fmla="*/ 2020609 w 7467663"/>
              <a:gd name="connsiteY633" fmla="*/ 2539671 h 6858000"/>
              <a:gd name="connsiteX634" fmla="*/ 2018920 w 7467663"/>
              <a:gd name="connsiteY634" fmla="*/ 2536309 h 6858000"/>
              <a:gd name="connsiteX635" fmla="*/ 1342441 w 7467663"/>
              <a:gd name="connsiteY635" fmla="*/ 1173017 h 6858000"/>
              <a:gd name="connsiteX636" fmla="*/ 1367925 w 7467663"/>
              <a:gd name="connsiteY636" fmla="*/ 1135648 h 6858000"/>
              <a:gd name="connsiteX637" fmla="*/ 1771401 w 7467663"/>
              <a:gd name="connsiteY637" fmla="*/ 1806673 h 6858000"/>
              <a:gd name="connsiteX638" fmla="*/ 1972385 w 7467663"/>
              <a:gd name="connsiteY638" fmla="*/ 2198735 h 6858000"/>
              <a:gd name="connsiteX639" fmla="*/ 2040892 w 7467663"/>
              <a:gd name="connsiteY639" fmla="*/ 2405205 h 6858000"/>
              <a:gd name="connsiteX640" fmla="*/ 2131689 w 7467663"/>
              <a:gd name="connsiteY640" fmla="*/ 1936926 h 6858000"/>
              <a:gd name="connsiteX641" fmla="*/ 2454820 w 7467663"/>
              <a:gd name="connsiteY641" fmla="*/ 1248808 h 6858000"/>
              <a:gd name="connsiteX642" fmla="*/ 2492512 w 7467663"/>
              <a:gd name="connsiteY642" fmla="*/ 1302920 h 6858000"/>
              <a:gd name="connsiteX643" fmla="*/ 2081216 w 7467663"/>
              <a:gd name="connsiteY643" fmla="*/ 2527513 h 6858000"/>
              <a:gd name="connsiteX644" fmla="*/ 2081211 w 7467663"/>
              <a:gd name="connsiteY644" fmla="*/ 2528916 h 6858000"/>
              <a:gd name="connsiteX645" fmla="*/ 2199067 w 7467663"/>
              <a:gd name="connsiteY645" fmla="*/ 2884061 h 6858000"/>
              <a:gd name="connsiteX646" fmla="*/ 3192586 w 7467663"/>
              <a:gd name="connsiteY646" fmla="*/ 3411496 h 6858000"/>
              <a:gd name="connsiteX647" fmla="*/ 3182620 w 7467663"/>
              <a:gd name="connsiteY647" fmla="*/ 3483279 h 6858000"/>
              <a:gd name="connsiteX648" fmla="*/ 2435119 w 7467663"/>
              <a:gd name="connsiteY648" fmla="*/ 3080173 h 6858000"/>
              <a:gd name="connsiteX649" fmla="*/ 2410152 w 7467663"/>
              <a:gd name="connsiteY649" fmla="*/ 3063751 h 6858000"/>
              <a:gd name="connsiteX650" fmla="*/ 2408099 w 7467663"/>
              <a:gd name="connsiteY650" fmla="*/ 3064403 h 6858000"/>
              <a:gd name="connsiteX651" fmla="*/ 2407218 w 7467663"/>
              <a:gd name="connsiteY651" fmla="*/ 3070324 h 6858000"/>
              <a:gd name="connsiteX652" fmla="*/ 2380138 w 7467663"/>
              <a:gd name="connsiteY652" fmla="*/ 3099341 h 6858000"/>
              <a:gd name="connsiteX653" fmla="*/ 1765923 w 7467663"/>
              <a:gd name="connsiteY653" fmla="*/ 3581043 h 6858000"/>
              <a:gd name="connsiteX654" fmla="*/ 1702258 w 7467663"/>
              <a:gd name="connsiteY654" fmla="*/ 3612286 h 6858000"/>
              <a:gd name="connsiteX655" fmla="*/ 1538370 w 7467663"/>
              <a:gd name="connsiteY655" fmla="*/ 3811804 h 6858000"/>
              <a:gd name="connsiteX656" fmla="*/ 542867 w 7467663"/>
              <a:gd name="connsiteY656" fmla="*/ 4944092 h 6858000"/>
              <a:gd name="connsiteX657" fmla="*/ 515800 w 7467663"/>
              <a:gd name="connsiteY657" fmla="*/ 4862180 h 6858000"/>
              <a:gd name="connsiteX658" fmla="*/ 909145 w 7467663"/>
              <a:gd name="connsiteY658" fmla="*/ 4199225 h 6858000"/>
              <a:gd name="connsiteX659" fmla="*/ 1214067 w 7467663"/>
              <a:gd name="connsiteY659" fmla="*/ 3908561 h 6858000"/>
              <a:gd name="connsiteX660" fmla="*/ 640967 w 7467663"/>
              <a:gd name="connsiteY660" fmla="*/ 4105601 h 6858000"/>
              <a:gd name="connsiteX661" fmla="*/ 112563 w 7467663"/>
              <a:gd name="connsiteY661" fmla="*/ 4396952 h 6858000"/>
              <a:gd name="connsiteX662" fmla="*/ 0 w 7467663"/>
              <a:gd name="connsiteY662" fmla="*/ 4466006 h 6858000"/>
              <a:gd name="connsiteX663" fmla="*/ 0 w 7467663"/>
              <a:gd name="connsiteY663" fmla="*/ 4233763 h 6858000"/>
              <a:gd name="connsiteX664" fmla="*/ 36881 w 7467663"/>
              <a:gd name="connsiteY664" fmla="*/ 4200118 h 6858000"/>
              <a:gd name="connsiteX665" fmla="*/ 910534 w 7467663"/>
              <a:gd name="connsiteY665" fmla="*/ 3629753 h 6858000"/>
              <a:gd name="connsiteX666" fmla="*/ 1578717 w 7467663"/>
              <a:gd name="connsiteY666" fmla="*/ 3575982 h 6858000"/>
              <a:gd name="connsiteX667" fmla="*/ 2338780 w 7467663"/>
              <a:gd name="connsiteY667" fmla="*/ 3033725 h 6858000"/>
              <a:gd name="connsiteX668" fmla="*/ 1807991 w 7467663"/>
              <a:gd name="connsiteY668" fmla="*/ 2807184 h 6858000"/>
              <a:gd name="connsiteX669" fmla="*/ 1416358 w 7467663"/>
              <a:gd name="connsiteY669" fmla="*/ 3112571 h 6858000"/>
              <a:gd name="connsiteX670" fmla="*/ 939066 w 7467663"/>
              <a:gd name="connsiteY670" fmla="*/ 3378798 h 6858000"/>
              <a:gd name="connsiteX671" fmla="*/ 115099 w 7467663"/>
              <a:gd name="connsiteY671" fmla="*/ 3607650 h 6858000"/>
              <a:gd name="connsiteX672" fmla="*/ 97284 w 7467663"/>
              <a:gd name="connsiteY672" fmla="*/ 3520393 h 6858000"/>
              <a:gd name="connsiteX673" fmla="*/ 922050 w 7467663"/>
              <a:gd name="connsiteY673" fmla="*/ 3074867 h 6858000"/>
              <a:gd name="connsiteX674" fmla="*/ 1405265 w 7467663"/>
              <a:gd name="connsiteY674" fmla="*/ 3016319 h 6858000"/>
              <a:gd name="connsiteX675" fmla="*/ 1407512 w 7467663"/>
              <a:gd name="connsiteY675" fmla="*/ 3018001 h 6858000"/>
              <a:gd name="connsiteX676" fmla="*/ 1726266 w 7467663"/>
              <a:gd name="connsiteY676" fmla="*/ 2777274 h 6858000"/>
              <a:gd name="connsiteX677" fmla="*/ 625390 w 7467663"/>
              <a:gd name="connsiteY677" fmla="*/ 2514541 h 6858000"/>
              <a:gd name="connsiteX678" fmla="*/ 619799 w 7467663"/>
              <a:gd name="connsiteY678" fmla="*/ 2527180 h 6858000"/>
              <a:gd name="connsiteX679" fmla="*/ 310030 w 7467663"/>
              <a:gd name="connsiteY679" fmla="*/ 2771818 h 6858000"/>
              <a:gd name="connsiteX680" fmla="*/ 173877 w 7467663"/>
              <a:gd name="connsiteY680" fmla="*/ 2937056 h 6858000"/>
              <a:gd name="connsiteX681" fmla="*/ 77889 w 7467663"/>
              <a:gd name="connsiteY681" fmla="*/ 3138440 h 6858000"/>
              <a:gd name="connsiteX682" fmla="*/ 0 w 7467663"/>
              <a:gd name="connsiteY682" fmla="*/ 3271395 h 6858000"/>
              <a:gd name="connsiteX683" fmla="*/ 0 w 7467663"/>
              <a:gd name="connsiteY683" fmla="*/ 3153002 h 6858000"/>
              <a:gd name="connsiteX684" fmla="*/ 2386 w 7467663"/>
              <a:gd name="connsiteY684" fmla="*/ 3149203 h 6858000"/>
              <a:gd name="connsiteX685" fmla="*/ 89753 w 7467663"/>
              <a:gd name="connsiteY685" fmla="*/ 2987702 h 6858000"/>
              <a:gd name="connsiteX686" fmla="*/ 76869 w 7467663"/>
              <a:gd name="connsiteY686" fmla="*/ 3005404 h 6858000"/>
              <a:gd name="connsiteX687" fmla="*/ 32049 w 7467663"/>
              <a:gd name="connsiteY687" fmla="*/ 3065814 h 6858000"/>
              <a:gd name="connsiteX688" fmla="*/ 0 w 7467663"/>
              <a:gd name="connsiteY688" fmla="*/ 3108744 h 6858000"/>
              <a:gd name="connsiteX689" fmla="*/ 0 w 7467663"/>
              <a:gd name="connsiteY689" fmla="*/ 3058059 h 6858000"/>
              <a:gd name="connsiteX690" fmla="*/ 7610 w 7467663"/>
              <a:gd name="connsiteY690" fmla="*/ 3047889 h 6858000"/>
              <a:gd name="connsiteX691" fmla="*/ 52419 w 7467663"/>
              <a:gd name="connsiteY691" fmla="*/ 2987479 h 6858000"/>
              <a:gd name="connsiteX692" fmla="*/ 59142 w 7467663"/>
              <a:gd name="connsiteY692" fmla="*/ 2978488 h 6858000"/>
              <a:gd name="connsiteX693" fmla="*/ 0 w 7467663"/>
              <a:gd name="connsiteY693" fmla="*/ 3015334 h 6858000"/>
              <a:gd name="connsiteX694" fmla="*/ 0 w 7467663"/>
              <a:gd name="connsiteY694" fmla="*/ 2914286 h 6858000"/>
              <a:gd name="connsiteX695" fmla="*/ 36383 w 7467663"/>
              <a:gd name="connsiteY695" fmla="*/ 2901128 h 6858000"/>
              <a:gd name="connsiteX696" fmla="*/ 156329 w 7467663"/>
              <a:gd name="connsiteY696" fmla="*/ 2840533 h 6858000"/>
              <a:gd name="connsiteX697" fmla="*/ 358355 w 7467663"/>
              <a:gd name="connsiteY697" fmla="*/ 2620471 h 6858000"/>
              <a:gd name="connsiteX698" fmla="*/ 510577 w 7467663"/>
              <a:gd name="connsiteY698" fmla="*/ 2501244 h 6858000"/>
              <a:gd name="connsiteX699" fmla="*/ 211967 w 7467663"/>
              <a:gd name="connsiteY699" fmla="*/ 2479171 h 6858000"/>
              <a:gd name="connsiteX700" fmla="*/ 0 w 7467663"/>
              <a:gd name="connsiteY700" fmla="*/ 2476398 h 6858000"/>
              <a:gd name="connsiteX701" fmla="*/ 0 w 7467663"/>
              <a:gd name="connsiteY701" fmla="*/ 2389189 h 6858000"/>
              <a:gd name="connsiteX702" fmla="*/ 103062 w 7467663"/>
              <a:gd name="connsiteY702" fmla="*/ 2389518 h 6858000"/>
              <a:gd name="connsiteX703" fmla="*/ 510734 w 7467663"/>
              <a:gd name="connsiteY703" fmla="*/ 2416201 h 6858000"/>
              <a:gd name="connsiteX704" fmla="*/ 279257 w 7467663"/>
              <a:gd name="connsiteY704" fmla="*/ 2092102 h 6858000"/>
              <a:gd name="connsiteX705" fmla="*/ 65265 w 7467663"/>
              <a:gd name="connsiteY705" fmla="*/ 2006049 h 6858000"/>
              <a:gd name="connsiteX706" fmla="*/ 0 w 7467663"/>
              <a:gd name="connsiteY706" fmla="*/ 1982532 h 6858000"/>
              <a:gd name="connsiteX707" fmla="*/ 0 w 7467663"/>
              <a:gd name="connsiteY707" fmla="*/ 1912789 h 6858000"/>
              <a:gd name="connsiteX708" fmla="*/ 97460 w 7467663"/>
              <a:gd name="connsiteY708" fmla="*/ 1953725 h 6858000"/>
              <a:gd name="connsiteX709" fmla="*/ 221272 w 7467663"/>
              <a:gd name="connsiteY709" fmla="*/ 1980766 h 6858000"/>
              <a:gd name="connsiteX710" fmla="*/ 116765 w 7467663"/>
              <a:gd name="connsiteY710" fmla="*/ 1911033 h 6858000"/>
              <a:gd name="connsiteX711" fmla="*/ 16405 w 7467663"/>
              <a:gd name="connsiteY711" fmla="*/ 1803412 h 6858000"/>
              <a:gd name="connsiteX712" fmla="*/ 0 w 7467663"/>
              <a:gd name="connsiteY712" fmla="*/ 1784777 h 6858000"/>
              <a:gd name="connsiteX713" fmla="*/ 0 w 7467663"/>
              <a:gd name="connsiteY713" fmla="*/ 1740082 h 6858000"/>
              <a:gd name="connsiteX714" fmla="*/ 39394 w 7467663"/>
              <a:gd name="connsiteY714" fmla="*/ 1784856 h 6858000"/>
              <a:gd name="connsiteX715" fmla="*/ 135813 w 7467663"/>
              <a:gd name="connsiteY715" fmla="*/ 1888838 h 6858000"/>
              <a:gd name="connsiteX716" fmla="*/ 242575 w 7467663"/>
              <a:gd name="connsiteY716" fmla="*/ 1958841 h 6858000"/>
              <a:gd name="connsiteX717" fmla="*/ 82197 w 7467663"/>
              <a:gd name="connsiteY717" fmla="*/ 1754826 h 6858000"/>
              <a:gd name="connsiteX718" fmla="*/ 0 w 7467663"/>
              <a:gd name="connsiteY718" fmla="*/ 1679650 h 6858000"/>
              <a:gd name="connsiteX719" fmla="*/ 0 w 7467663"/>
              <a:gd name="connsiteY719" fmla="*/ 1602463 h 6858000"/>
              <a:gd name="connsiteX720" fmla="*/ 84689 w 7467663"/>
              <a:gd name="connsiteY720" fmla="*/ 1677442 h 6858000"/>
              <a:gd name="connsiteX721" fmla="*/ 298437 w 7467663"/>
              <a:gd name="connsiteY721" fmla="*/ 1968019 h 6858000"/>
              <a:gd name="connsiteX722" fmla="*/ 227269 w 7467663"/>
              <a:gd name="connsiteY722" fmla="*/ 1114064 h 6858000"/>
              <a:gd name="connsiteX723" fmla="*/ 248003 w 7467663"/>
              <a:gd name="connsiteY723" fmla="*/ 1089613 h 6858000"/>
              <a:gd name="connsiteX724" fmla="*/ 427020 w 7467663"/>
              <a:gd name="connsiteY724" fmla="*/ 1619803 h 6858000"/>
              <a:gd name="connsiteX725" fmla="*/ 340345 w 7467663"/>
              <a:gd name="connsiteY725" fmla="*/ 2027739 h 6858000"/>
              <a:gd name="connsiteX726" fmla="*/ 360865 w 7467663"/>
              <a:gd name="connsiteY726" fmla="*/ 2044827 h 6858000"/>
              <a:gd name="connsiteX727" fmla="*/ 560414 w 7467663"/>
              <a:gd name="connsiteY727" fmla="*/ 2421457 h 6858000"/>
              <a:gd name="connsiteX728" fmla="*/ 1359703 w 7467663"/>
              <a:gd name="connsiteY728" fmla="*/ 2578554 h 6858000"/>
              <a:gd name="connsiteX729" fmla="*/ 1359422 w 7467663"/>
              <a:gd name="connsiteY729" fmla="*/ 2577994 h 6858000"/>
              <a:gd name="connsiteX730" fmla="*/ 828701 w 7467663"/>
              <a:gd name="connsiteY730" fmla="*/ 1839520 h 6858000"/>
              <a:gd name="connsiteX731" fmla="*/ 494427 w 7467663"/>
              <a:gd name="connsiteY731" fmla="*/ 1092333 h 6858000"/>
              <a:gd name="connsiteX732" fmla="*/ 506322 w 7467663"/>
              <a:gd name="connsiteY732" fmla="*/ 1020997 h 6858000"/>
              <a:gd name="connsiteX733" fmla="*/ 4570198 w 7467663"/>
              <a:gd name="connsiteY733" fmla="*/ 978081 h 6858000"/>
              <a:gd name="connsiteX734" fmla="*/ 4523691 w 7467663"/>
              <a:gd name="connsiteY734" fmla="*/ 1127776 h 6858000"/>
              <a:gd name="connsiteX735" fmla="*/ 4509875 w 7467663"/>
              <a:gd name="connsiteY735" fmla="*/ 1167552 h 6858000"/>
              <a:gd name="connsiteX736" fmla="*/ 4478168 w 7467663"/>
              <a:gd name="connsiteY736" fmla="*/ 1260735 h 6858000"/>
              <a:gd name="connsiteX737" fmla="*/ 4409309 w 7467663"/>
              <a:gd name="connsiteY737" fmla="*/ 1666996 h 6858000"/>
              <a:gd name="connsiteX738" fmla="*/ 4370031 w 7467663"/>
              <a:gd name="connsiteY738" fmla="*/ 1955666 h 6858000"/>
              <a:gd name="connsiteX739" fmla="*/ 4570198 w 7467663"/>
              <a:gd name="connsiteY739" fmla="*/ 978081 h 6858000"/>
              <a:gd name="connsiteX740" fmla="*/ 4557898 w 7467663"/>
              <a:gd name="connsiteY740" fmla="*/ 900011 h 6858000"/>
              <a:gd name="connsiteX741" fmla="*/ 4344840 w 7467663"/>
              <a:gd name="connsiteY741" fmla="*/ 1922038 h 6858000"/>
              <a:gd name="connsiteX742" fmla="*/ 4378710 w 7467663"/>
              <a:gd name="connsiteY742" fmla="*/ 1665516 h 6858000"/>
              <a:gd name="connsiteX743" fmla="*/ 4448798 w 7467663"/>
              <a:gd name="connsiteY743" fmla="*/ 1253024 h 6858000"/>
              <a:gd name="connsiteX744" fmla="*/ 4480315 w 7467663"/>
              <a:gd name="connsiteY744" fmla="*/ 1158454 h 6858000"/>
              <a:gd name="connsiteX745" fmla="*/ 4494133 w 7467663"/>
              <a:gd name="connsiteY745" fmla="*/ 1118676 h 6858000"/>
              <a:gd name="connsiteX746" fmla="*/ 4557898 w 7467663"/>
              <a:gd name="connsiteY746" fmla="*/ 900011 h 6858000"/>
              <a:gd name="connsiteX747" fmla="*/ 5870151 w 7467663"/>
              <a:gd name="connsiteY747" fmla="*/ 898890 h 6858000"/>
              <a:gd name="connsiteX748" fmla="*/ 5861335 w 7467663"/>
              <a:gd name="connsiteY748" fmla="*/ 899177 h 6858000"/>
              <a:gd name="connsiteX749" fmla="*/ 5843702 w 7467663"/>
              <a:gd name="connsiteY749" fmla="*/ 899748 h 6858000"/>
              <a:gd name="connsiteX750" fmla="*/ 5651107 w 7467663"/>
              <a:gd name="connsiteY750" fmla="*/ 920306 h 6858000"/>
              <a:gd name="connsiteX751" fmla="*/ 5459407 w 7467663"/>
              <a:gd name="connsiteY751" fmla="*/ 940975 h 6858000"/>
              <a:gd name="connsiteX752" fmla="*/ 5374846 w 7467663"/>
              <a:gd name="connsiteY752" fmla="*/ 941988 h 6858000"/>
              <a:gd name="connsiteX753" fmla="*/ 5256105 w 7467663"/>
              <a:gd name="connsiteY753" fmla="*/ 945632 h 6858000"/>
              <a:gd name="connsiteX754" fmla="*/ 5107071 w 7467663"/>
              <a:gd name="connsiteY754" fmla="*/ 969720 h 6858000"/>
              <a:gd name="connsiteX755" fmla="*/ 4998681 w 7467663"/>
              <a:gd name="connsiteY755" fmla="*/ 988771 h 6858000"/>
              <a:gd name="connsiteX756" fmla="*/ 5870151 w 7467663"/>
              <a:gd name="connsiteY756" fmla="*/ 898890 h 6858000"/>
              <a:gd name="connsiteX757" fmla="*/ 5504425 w 7467663"/>
              <a:gd name="connsiteY757" fmla="*/ 848067 h 6858000"/>
              <a:gd name="connsiteX758" fmla="*/ 4968849 w 7467663"/>
              <a:gd name="connsiteY758" fmla="*/ 962318 h 6858000"/>
              <a:gd name="connsiteX759" fmla="*/ 5104039 w 7467663"/>
              <a:gd name="connsiteY759" fmla="*/ 940634 h 6858000"/>
              <a:gd name="connsiteX760" fmla="*/ 5256311 w 7467663"/>
              <a:gd name="connsiteY760" fmla="*/ 916490 h 6858000"/>
              <a:gd name="connsiteX761" fmla="*/ 5377381 w 7467663"/>
              <a:gd name="connsiteY761" fmla="*/ 912671 h 6858000"/>
              <a:gd name="connsiteX762" fmla="*/ 5460148 w 7467663"/>
              <a:gd name="connsiteY762" fmla="*/ 911442 h 6858000"/>
              <a:gd name="connsiteX763" fmla="*/ 5648971 w 7467663"/>
              <a:gd name="connsiteY763" fmla="*/ 891331 h 6858000"/>
              <a:gd name="connsiteX764" fmla="*/ 5844807 w 7467663"/>
              <a:gd name="connsiteY764" fmla="*/ 870718 h 6858000"/>
              <a:gd name="connsiteX765" fmla="*/ 5862975 w 7467663"/>
              <a:gd name="connsiteY765" fmla="*/ 869756 h 6858000"/>
              <a:gd name="connsiteX766" fmla="*/ 5920887 w 7467663"/>
              <a:gd name="connsiteY766" fmla="*/ 865929 h 6858000"/>
              <a:gd name="connsiteX767" fmla="*/ 5504425 w 7467663"/>
              <a:gd name="connsiteY767" fmla="*/ 848067 h 6858000"/>
              <a:gd name="connsiteX768" fmla="*/ 3607114 w 7467663"/>
              <a:gd name="connsiteY768" fmla="*/ 467441 h 6858000"/>
              <a:gd name="connsiteX769" fmla="*/ 3296242 w 7467663"/>
              <a:gd name="connsiteY769" fmla="*/ 807991 h 6858000"/>
              <a:gd name="connsiteX770" fmla="*/ 3174674 w 7467663"/>
              <a:gd name="connsiteY770" fmla="*/ 919759 h 6858000"/>
              <a:gd name="connsiteX771" fmla="*/ 3042978 w 7467663"/>
              <a:gd name="connsiteY771" fmla="*/ 1054894 h 6858000"/>
              <a:gd name="connsiteX772" fmla="*/ 2968914 w 7467663"/>
              <a:gd name="connsiteY772" fmla="*/ 1133756 h 6858000"/>
              <a:gd name="connsiteX773" fmla="*/ 3103823 w 7467663"/>
              <a:gd name="connsiteY773" fmla="*/ 1026814 h 6858000"/>
              <a:gd name="connsiteX774" fmla="*/ 3607114 w 7467663"/>
              <a:gd name="connsiteY774" fmla="*/ 467441 h 6858000"/>
              <a:gd name="connsiteX775" fmla="*/ 3744487 w 7467663"/>
              <a:gd name="connsiteY775" fmla="*/ 383136 h 6858000"/>
              <a:gd name="connsiteX776" fmla="*/ 3970213 w 7467663"/>
              <a:gd name="connsiteY776" fmla="*/ 995559 h 6858000"/>
              <a:gd name="connsiteX777" fmla="*/ 3744487 w 7467663"/>
              <a:gd name="connsiteY777" fmla="*/ 383136 h 6858000"/>
              <a:gd name="connsiteX778" fmla="*/ 3624562 w 7467663"/>
              <a:gd name="connsiteY778" fmla="*/ 367041 h 6858000"/>
              <a:gd name="connsiteX779" fmla="*/ 3489712 w 7467663"/>
              <a:gd name="connsiteY779" fmla="*/ 485386 h 6858000"/>
              <a:gd name="connsiteX780" fmla="*/ 3182994 w 7467663"/>
              <a:gd name="connsiteY780" fmla="*/ 828265 h 6858000"/>
              <a:gd name="connsiteX781" fmla="*/ 2892114 w 7467663"/>
              <a:gd name="connsiteY781" fmla="*/ 1172635 h 6858000"/>
              <a:gd name="connsiteX782" fmla="*/ 3021459 w 7467663"/>
              <a:gd name="connsiteY782" fmla="*/ 1035385 h 6858000"/>
              <a:gd name="connsiteX783" fmla="*/ 3153873 w 7467663"/>
              <a:gd name="connsiteY783" fmla="*/ 898971 h 6858000"/>
              <a:gd name="connsiteX784" fmla="*/ 3276511 w 7467663"/>
              <a:gd name="connsiteY784" fmla="*/ 786423 h 6858000"/>
              <a:gd name="connsiteX785" fmla="*/ 3584154 w 7467663"/>
              <a:gd name="connsiteY785" fmla="*/ 448218 h 6858000"/>
              <a:gd name="connsiteX786" fmla="*/ 3624562 w 7467663"/>
              <a:gd name="connsiteY786" fmla="*/ 367041 h 6858000"/>
              <a:gd name="connsiteX787" fmla="*/ 3766672 w 7467663"/>
              <a:gd name="connsiteY787" fmla="*/ 359429 h 6858000"/>
              <a:gd name="connsiteX788" fmla="*/ 3996338 w 7467663"/>
              <a:gd name="connsiteY788" fmla="*/ 968237 h 6858000"/>
              <a:gd name="connsiteX789" fmla="*/ 3766672 w 7467663"/>
              <a:gd name="connsiteY789" fmla="*/ 359429 h 6858000"/>
              <a:gd name="connsiteX790" fmla="*/ 5805386 w 7467663"/>
              <a:gd name="connsiteY790" fmla="*/ 239240 h 6858000"/>
              <a:gd name="connsiteX791" fmla="*/ 5736947 w 7467663"/>
              <a:gd name="connsiteY791" fmla="*/ 261367 h 6858000"/>
              <a:gd name="connsiteX792" fmla="*/ 5427012 w 7467663"/>
              <a:gd name="connsiteY792" fmla="*/ 311272 h 6858000"/>
              <a:gd name="connsiteX793" fmla="*/ 5147818 w 7467663"/>
              <a:gd name="connsiteY793" fmla="*/ 322112 h 6858000"/>
              <a:gd name="connsiteX794" fmla="*/ 5060854 w 7467663"/>
              <a:gd name="connsiteY794" fmla="*/ 311882 h 6858000"/>
              <a:gd name="connsiteX795" fmla="*/ 4945989 w 7467663"/>
              <a:gd name="connsiteY795" fmla="*/ 300516 h 6858000"/>
              <a:gd name="connsiteX796" fmla="*/ 5410479 w 7467663"/>
              <a:gd name="connsiteY796" fmla="*/ 348434 h 6858000"/>
              <a:gd name="connsiteX797" fmla="*/ 5805386 w 7467663"/>
              <a:gd name="connsiteY797" fmla="*/ 239240 h 6858000"/>
              <a:gd name="connsiteX798" fmla="*/ 5905192 w 7467663"/>
              <a:gd name="connsiteY798" fmla="*/ 163079 h 6858000"/>
              <a:gd name="connsiteX799" fmla="*/ 5865655 w 7467663"/>
              <a:gd name="connsiteY799" fmla="*/ 171901 h 6858000"/>
              <a:gd name="connsiteX800" fmla="*/ 5259740 w 7467663"/>
              <a:gd name="connsiteY800" fmla="*/ 257013 h 6858000"/>
              <a:gd name="connsiteX801" fmla="*/ 5208466 w 7467663"/>
              <a:gd name="connsiteY801" fmla="*/ 257550 h 6858000"/>
              <a:gd name="connsiteX802" fmla="*/ 4980204 w 7467663"/>
              <a:gd name="connsiteY802" fmla="*/ 271903 h 6858000"/>
              <a:gd name="connsiteX803" fmla="*/ 5068068 w 7467663"/>
              <a:gd name="connsiteY803" fmla="*/ 282244 h 6858000"/>
              <a:gd name="connsiteX804" fmla="*/ 5153231 w 7467663"/>
              <a:gd name="connsiteY804" fmla="*/ 292240 h 6858000"/>
              <a:gd name="connsiteX805" fmla="*/ 5426491 w 7467663"/>
              <a:gd name="connsiteY805" fmla="*/ 281128 h 6858000"/>
              <a:gd name="connsiteX806" fmla="*/ 5731212 w 7467663"/>
              <a:gd name="connsiteY806" fmla="*/ 231951 h 6858000"/>
              <a:gd name="connsiteX807" fmla="*/ 5905192 w 7467663"/>
              <a:gd name="connsiteY807" fmla="*/ 163079 h 6858000"/>
              <a:gd name="connsiteX808" fmla="*/ 5944437 w 7467663"/>
              <a:gd name="connsiteY808" fmla="*/ 113829 h 6858000"/>
              <a:gd name="connsiteX809" fmla="*/ 5825032 w 7467663"/>
              <a:gd name="connsiteY809" fmla="*/ 146405 h 6858000"/>
              <a:gd name="connsiteX810" fmla="*/ 4955599 w 7467663"/>
              <a:gd name="connsiteY810" fmla="*/ 247008 h 6858000"/>
              <a:gd name="connsiteX811" fmla="*/ 5210104 w 7467663"/>
              <a:gd name="connsiteY811" fmla="*/ 228123 h 6858000"/>
              <a:gd name="connsiteX812" fmla="*/ 5261015 w 7467663"/>
              <a:gd name="connsiteY812" fmla="*/ 227087 h 6858000"/>
              <a:gd name="connsiteX813" fmla="*/ 5861181 w 7467663"/>
              <a:gd name="connsiteY813" fmla="*/ 143093 h 6858000"/>
              <a:gd name="connsiteX814" fmla="*/ 5961252 w 7467663"/>
              <a:gd name="connsiteY814" fmla="*/ 114820 h 6858000"/>
              <a:gd name="connsiteX815" fmla="*/ 5944437 w 7467663"/>
              <a:gd name="connsiteY815" fmla="*/ 113829 h 6858000"/>
              <a:gd name="connsiteX816" fmla="*/ 3882765 w 7467663"/>
              <a:gd name="connsiteY816" fmla="*/ 0 h 6858000"/>
              <a:gd name="connsiteX817" fmla="*/ 3995099 w 7467663"/>
              <a:gd name="connsiteY817" fmla="*/ 0 h 6858000"/>
              <a:gd name="connsiteX818" fmla="*/ 4163818 w 7467663"/>
              <a:gd name="connsiteY818" fmla="*/ 234104 h 6858000"/>
              <a:gd name="connsiteX819" fmla="*/ 4172099 w 7467663"/>
              <a:gd name="connsiteY819" fmla="*/ 234207 h 6858000"/>
              <a:gd name="connsiteX820" fmla="*/ 4784282 w 7467663"/>
              <a:gd name="connsiteY820" fmla="*/ 276561 h 6858000"/>
              <a:gd name="connsiteX821" fmla="*/ 4801687 w 7467663"/>
              <a:gd name="connsiteY821" fmla="*/ 267764 h 6858000"/>
              <a:gd name="connsiteX822" fmla="*/ 6082788 w 7467663"/>
              <a:gd name="connsiteY822" fmla="*/ 64119 h 6858000"/>
              <a:gd name="connsiteX823" fmla="*/ 6099442 w 7467663"/>
              <a:gd name="connsiteY823" fmla="*/ 82568 h 6858000"/>
              <a:gd name="connsiteX824" fmla="*/ 4804137 w 7467663"/>
              <a:gd name="connsiteY824" fmla="*/ 320931 h 6858000"/>
              <a:gd name="connsiteX825" fmla="*/ 4227047 w 7467663"/>
              <a:gd name="connsiteY825" fmla="*/ 313415 h 6858000"/>
              <a:gd name="connsiteX826" fmla="*/ 4346041 w 7467663"/>
              <a:gd name="connsiteY826" fmla="*/ 456086 h 6858000"/>
              <a:gd name="connsiteX827" fmla="*/ 4870967 w 7467663"/>
              <a:gd name="connsiteY827" fmla="*/ 963061 h 6858000"/>
              <a:gd name="connsiteX828" fmla="*/ 4889647 w 7467663"/>
              <a:gd name="connsiteY828" fmla="*/ 957147 h 6858000"/>
              <a:gd name="connsiteX829" fmla="*/ 5422504 w 7467663"/>
              <a:gd name="connsiteY829" fmla="*/ 805191 h 6858000"/>
              <a:gd name="connsiteX830" fmla="*/ 6087656 w 7467663"/>
              <a:gd name="connsiteY830" fmla="*/ 826703 h 6858000"/>
              <a:gd name="connsiteX831" fmla="*/ 6058717 w 7467663"/>
              <a:gd name="connsiteY831" fmla="*/ 865992 h 6858000"/>
              <a:gd name="connsiteX832" fmla="*/ 4974153 w 7467663"/>
              <a:gd name="connsiteY832" fmla="*/ 1045456 h 6858000"/>
              <a:gd name="connsiteX833" fmla="*/ 5627835 w 7467663"/>
              <a:gd name="connsiteY833" fmla="*/ 1472077 h 6858000"/>
              <a:gd name="connsiteX834" fmla="*/ 5629817 w 7467663"/>
              <a:gd name="connsiteY834" fmla="*/ 1471412 h 6858000"/>
              <a:gd name="connsiteX835" fmla="*/ 5634124 w 7467663"/>
              <a:gd name="connsiteY835" fmla="*/ 1470572 h 6858000"/>
              <a:gd name="connsiteX836" fmla="*/ 5755832 w 7467663"/>
              <a:gd name="connsiteY836" fmla="*/ 1383886 h 6858000"/>
              <a:gd name="connsiteX837" fmla="*/ 6014186 w 7467663"/>
              <a:gd name="connsiteY837" fmla="*/ 1279799 h 6858000"/>
              <a:gd name="connsiteX838" fmla="*/ 6901619 w 7467663"/>
              <a:gd name="connsiteY838" fmla="*/ 1047874 h 6858000"/>
              <a:gd name="connsiteX839" fmla="*/ 6931566 w 7467663"/>
              <a:gd name="connsiteY839" fmla="*/ 1062034 h 6858000"/>
              <a:gd name="connsiteX840" fmla="*/ 5790982 w 7467663"/>
              <a:gd name="connsiteY840" fmla="*/ 1561380 h 6858000"/>
              <a:gd name="connsiteX841" fmla="*/ 6188971 w 7467663"/>
              <a:gd name="connsiteY841" fmla="*/ 1755168 h 6858000"/>
              <a:gd name="connsiteX842" fmla="*/ 6202446 w 7467663"/>
              <a:gd name="connsiteY842" fmla="*/ 1752268 h 6858000"/>
              <a:gd name="connsiteX843" fmla="*/ 7179560 w 7467663"/>
              <a:gd name="connsiteY843" fmla="*/ 1467551 h 6858000"/>
              <a:gd name="connsiteX844" fmla="*/ 7158730 w 7467663"/>
              <a:gd name="connsiteY844" fmla="*/ 1507835 h 6858000"/>
              <a:gd name="connsiteX845" fmla="*/ 6326959 w 7467663"/>
              <a:gd name="connsiteY845" fmla="*/ 1817686 h 6858000"/>
              <a:gd name="connsiteX846" fmla="*/ 6537433 w 7467663"/>
              <a:gd name="connsiteY846" fmla="*/ 1907790 h 6858000"/>
              <a:gd name="connsiteX847" fmla="*/ 6550221 w 7467663"/>
              <a:gd name="connsiteY847" fmla="*/ 1910729 h 6858000"/>
              <a:gd name="connsiteX848" fmla="*/ 6964438 w 7467663"/>
              <a:gd name="connsiteY848" fmla="*/ 2209505 h 6858000"/>
              <a:gd name="connsiteX849" fmla="*/ 7367862 w 7467663"/>
              <a:gd name="connsiteY849" fmla="*/ 2806833 h 6858000"/>
              <a:gd name="connsiteX850" fmla="*/ 7364329 w 7467663"/>
              <a:gd name="connsiteY850" fmla="*/ 2826907 h 6858000"/>
              <a:gd name="connsiteX851" fmla="*/ 7290545 w 7467663"/>
              <a:gd name="connsiteY851" fmla="*/ 2850663 h 6858000"/>
              <a:gd name="connsiteX852" fmla="*/ 6472036 w 7467663"/>
              <a:gd name="connsiteY852" fmla="*/ 1959003 h 6858000"/>
              <a:gd name="connsiteX853" fmla="*/ 5792897 w 7467663"/>
              <a:gd name="connsiteY853" fmla="*/ 1647747 h 6858000"/>
              <a:gd name="connsiteX854" fmla="*/ 5842751 w 7467663"/>
              <a:gd name="connsiteY854" fmla="*/ 1816112 h 6858000"/>
              <a:gd name="connsiteX855" fmla="*/ 5847424 w 7467663"/>
              <a:gd name="connsiteY855" fmla="*/ 1815776 h 6858000"/>
              <a:gd name="connsiteX856" fmla="*/ 6399821 w 7467663"/>
              <a:gd name="connsiteY856" fmla="*/ 2344799 h 6858000"/>
              <a:gd name="connsiteX857" fmla="*/ 6323232 w 7467663"/>
              <a:gd name="connsiteY857" fmla="*/ 2389634 h 6858000"/>
              <a:gd name="connsiteX858" fmla="*/ 5942958 w 7467663"/>
              <a:gd name="connsiteY858" fmla="*/ 2077708 h 6858000"/>
              <a:gd name="connsiteX859" fmla="*/ 5921559 w 7467663"/>
              <a:gd name="connsiteY859" fmla="*/ 2378596 h 6858000"/>
              <a:gd name="connsiteX860" fmla="*/ 5817651 w 7467663"/>
              <a:gd name="connsiteY860" fmla="*/ 3023919 h 6858000"/>
              <a:gd name="connsiteX861" fmla="*/ 5729634 w 7467663"/>
              <a:gd name="connsiteY861" fmla="*/ 3051849 h 6858000"/>
              <a:gd name="connsiteX862" fmla="*/ 5611018 w 7467663"/>
              <a:gd name="connsiteY862" fmla="*/ 2316769 h 6858000"/>
              <a:gd name="connsiteX863" fmla="*/ 5687608 w 7467663"/>
              <a:gd name="connsiteY863" fmla="*/ 2039972 h 6858000"/>
              <a:gd name="connsiteX864" fmla="*/ 5657554 w 7467663"/>
              <a:gd name="connsiteY864" fmla="*/ 1576445 h 6858000"/>
              <a:gd name="connsiteX865" fmla="*/ 5150475 w 7467663"/>
              <a:gd name="connsiteY865" fmla="*/ 1274012 h 6858000"/>
              <a:gd name="connsiteX866" fmla="*/ 5349142 w 7467663"/>
              <a:gd name="connsiteY866" fmla="*/ 2204405 h 6858000"/>
              <a:gd name="connsiteX867" fmla="*/ 5262214 w 7467663"/>
              <a:gd name="connsiteY867" fmla="*/ 2233836 h 6858000"/>
              <a:gd name="connsiteX868" fmla="*/ 4981539 w 7467663"/>
              <a:gd name="connsiteY868" fmla="*/ 1542201 h 6858000"/>
              <a:gd name="connsiteX869" fmla="*/ 4958461 w 7467663"/>
              <a:gd name="connsiteY869" fmla="*/ 1136957 h 6858000"/>
              <a:gd name="connsiteX870" fmla="*/ 4655015 w 7467663"/>
              <a:gd name="connsiteY870" fmla="*/ 891426 h 6858000"/>
              <a:gd name="connsiteX871" fmla="*/ 4348002 w 7467663"/>
              <a:gd name="connsiteY871" fmla="*/ 2205895 h 6858000"/>
              <a:gd name="connsiteX872" fmla="*/ 4262250 w 7467663"/>
              <a:gd name="connsiteY872" fmla="*/ 2219972 h 6858000"/>
              <a:gd name="connsiteX873" fmla="*/ 4550611 w 7467663"/>
              <a:gd name="connsiteY873" fmla="*/ 817540 h 6858000"/>
              <a:gd name="connsiteX874" fmla="*/ 4564418 w 7467663"/>
              <a:gd name="connsiteY874" fmla="*/ 808293 h 6858000"/>
              <a:gd name="connsiteX875" fmla="*/ 4266388 w 7467663"/>
              <a:gd name="connsiteY875" fmla="*/ 500083 h 6858000"/>
              <a:gd name="connsiteX876" fmla="*/ 4032842 w 7467663"/>
              <a:gd name="connsiteY876" fmla="*/ 211809 h 6858000"/>
              <a:gd name="connsiteX877" fmla="*/ 3882765 w 7467663"/>
              <a:gd name="connsiteY877" fmla="*/ 0 h 6858000"/>
              <a:gd name="connsiteX878" fmla="*/ 3721337 w 7467663"/>
              <a:gd name="connsiteY878" fmla="*/ 0 h 6858000"/>
              <a:gd name="connsiteX879" fmla="*/ 3797544 w 7467663"/>
              <a:gd name="connsiteY879" fmla="*/ 0 h 6858000"/>
              <a:gd name="connsiteX880" fmla="*/ 3775734 w 7467663"/>
              <a:gd name="connsiteY880" fmla="*/ 95131 h 6858000"/>
              <a:gd name="connsiteX881" fmla="*/ 3724807 w 7467663"/>
              <a:gd name="connsiteY881" fmla="*/ 272257 h 6858000"/>
              <a:gd name="connsiteX882" fmla="*/ 3726844 w 7467663"/>
              <a:gd name="connsiteY882" fmla="*/ 282988 h 6858000"/>
              <a:gd name="connsiteX883" fmla="*/ 3742664 w 7467663"/>
              <a:gd name="connsiteY883" fmla="*/ 279918 h 6858000"/>
              <a:gd name="connsiteX884" fmla="*/ 4103910 w 7467663"/>
              <a:gd name="connsiteY884" fmla="*/ 1161917 h 6858000"/>
              <a:gd name="connsiteX885" fmla="*/ 4020269 w 7467663"/>
              <a:gd name="connsiteY885" fmla="*/ 1200406 h 6858000"/>
              <a:gd name="connsiteX886" fmla="*/ 3674882 w 7467663"/>
              <a:gd name="connsiteY886" fmla="*/ 488524 h 6858000"/>
              <a:gd name="connsiteX887" fmla="*/ 3132682 w 7467663"/>
              <a:gd name="connsiteY887" fmla="*/ 1072284 h 6858000"/>
              <a:gd name="connsiteX888" fmla="*/ 2716346 w 7467663"/>
              <a:gd name="connsiteY888" fmla="*/ 1276376 h 6858000"/>
              <a:gd name="connsiteX889" fmla="*/ 2716772 w 7467663"/>
              <a:gd name="connsiteY889" fmla="*/ 1255462 h 6858000"/>
              <a:gd name="connsiteX890" fmla="*/ 3471096 w 7467663"/>
              <a:gd name="connsiteY890" fmla="*/ 437072 h 6858000"/>
              <a:gd name="connsiteX891" fmla="*/ 3639057 w 7467663"/>
              <a:gd name="connsiteY891" fmla="*/ 286334 h 6858000"/>
              <a:gd name="connsiteX892" fmla="*/ 3640309 w 7467663"/>
              <a:gd name="connsiteY892" fmla="*/ 284664 h 6858000"/>
              <a:gd name="connsiteX893" fmla="*/ 3646022 w 7467663"/>
              <a:gd name="connsiteY893" fmla="*/ 276711 h 6858000"/>
              <a:gd name="connsiteX894" fmla="*/ 3707943 w 7467663"/>
              <a:gd name="connsiteY894" fmla="*/ 65958 h 6858000"/>
              <a:gd name="connsiteX895" fmla="*/ 3721337 w 7467663"/>
              <a:gd name="connsiteY895" fmla="*/ 0 h 6858000"/>
              <a:gd name="connsiteX896" fmla="*/ 2867960 w 7467663"/>
              <a:gd name="connsiteY896" fmla="*/ 0 h 6858000"/>
              <a:gd name="connsiteX897" fmla="*/ 2926351 w 7467663"/>
              <a:gd name="connsiteY897" fmla="*/ 0 h 6858000"/>
              <a:gd name="connsiteX898" fmla="*/ 2902823 w 7467663"/>
              <a:gd name="connsiteY898" fmla="*/ 262929 h 6858000"/>
              <a:gd name="connsiteX899" fmla="*/ 2940663 w 7467663"/>
              <a:gd name="connsiteY899" fmla="*/ 140884 h 6858000"/>
              <a:gd name="connsiteX900" fmla="*/ 2947039 w 7467663"/>
              <a:gd name="connsiteY900" fmla="*/ 122524 h 6858000"/>
              <a:gd name="connsiteX901" fmla="*/ 2984316 w 7467663"/>
              <a:gd name="connsiteY901" fmla="*/ 0 h 6858000"/>
              <a:gd name="connsiteX902" fmla="*/ 3016114 w 7467663"/>
              <a:gd name="connsiteY902" fmla="*/ 0 h 6858000"/>
              <a:gd name="connsiteX903" fmla="*/ 2979949 w 7467663"/>
              <a:gd name="connsiteY903" fmla="*/ 119274 h 6858000"/>
              <a:gd name="connsiteX904" fmla="*/ 3023879 w 7467663"/>
              <a:gd name="connsiteY904" fmla="*/ 0 h 6858000"/>
              <a:gd name="connsiteX905" fmla="*/ 3105400 w 7467663"/>
              <a:gd name="connsiteY905" fmla="*/ 0 h 6858000"/>
              <a:gd name="connsiteX906" fmla="*/ 3094669 w 7467663"/>
              <a:gd name="connsiteY906" fmla="*/ 30308 h 6858000"/>
              <a:gd name="connsiteX907" fmla="*/ 2901945 w 7467663"/>
              <a:gd name="connsiteY907" fmla="*/ 466538 h 6858000"/>
              <a:gd name="connsiteX908" fmla="*/ 2815209 w 7467663"/>
              <a:gd name="connsiteY908" fmla="*/ 497361 h 6858000"/>
              <a:gd name="connsiteX909" fmla="*/ 2844845 w 7467663"/>
              <a:gd name="connsiteY909" fmla="*/ 127638 h 6858000"/>
              <a:gd name="connsiteX910" fmla="*/ 2867960 w 7467663"/>
              <a:gd name="connsiteY910" fmla="*/ 0 h 6858000"/>
              <a:gd name="connsiteX911" fmla="*/ 1057230 w 7467663"/>
              <a:gd name="connsiteY911" fmla="*/ 0 h 6858000"/>
              <a:gd name="connsiteX912" fmla="*/ 1111003 w 7467663"/>
              <a:gd name="connsiteY912" fmla="*/ 0 h 6858000"/>
              <a:gd name="connsiteX913" fmla="*/ 1125553 w 7467663"/>
              <a:gd name="connsiteY913" fmla="*/ 52588 h 6858000"/>
              <a:gd name="connsiteX914" fmla="*/ 1304276 w 7467663"/>
              <a:gd name="connsiteY914" fmla="*/ 476275 h 6858000"/>
              <a:gd name="connsiteX915" fmla="*/ 1492066 w 7467663"/>
              <a:gd name="connsiteY915" fmla="*/ 886333 h 6858000"/>
              <a:gd name="connsiteX916" fmla="*/ 1423698 w 7467663"/>
              <a:gd name="connsiteY916" fmla="*/ 710817 h 6858000"/>
              <a:gd name="connsiteX917" fmla="*/ 1357609 w 7467663"/>
              <a:gd name="connsiteY917" fmla="*/ 532892 h 6858000"/>
              <a:gd name="connsiteX918" fmla="*/ 1309550 w 7467663"/>
              <a:gd name="connsiteY918" fmla="*/ 374031 h 6858000"/>
              <a:gd name="connsiteX919" fmla="*/ 1193673 w 7467663"/>
              <a:gd name="connsiteY919" fmla="*/ 49533 h 6858000"/>
              <a:gd name="connsiteX920" fmla="*/ 1164391 w 7467663"/>
              <a:gd name="connsiteY920" fmla="*/ 0 h 6858000"/>
              <a:gd name="connsiteX921" fmla="*/ 1200666 w 7467663"/>
              <a:gd name="connsiteY921" fmla="*/ 0 h 6858000"/>
              <a:gd name="connsiteX922" fmla="*/ 1223408 w 7467663"/>
              <a:gd name="connsiteY922" fmla="*/ 38996 h 6858000"/>
              <a:gd name="connsiteX923" fmla="*/ 1339635 w 7467663"/>
              <a:gd name="connsiteY923" fmla="*/ 365517 h 6858000"/>
              <a:gd name="connsiteX924" fmla="*/ 1387469 w 7467663"/>
              <a:gd name="connsiteY924" fmla="*/ 523079 h 6858000"/>
              <a:gd name="connsiteX925" fmla="*/ 1452685 w 7467663"/>
              <a:gd name="connsiteY925" fmla="*/ 699806 h 6858000"/>
              <a:gd name="connsiteX926" fmla="*/ 1492092 w 7467663"/>
              <a:gd name="connsiteY926" fmla="*/ 800424 h 6858000"/>
              <a:gd name="connsiteX927" fmla="*/ 1455302 w 7467663"/>
              <a:gd name="connsiteY927" fmla="*/ 632913 h 6858000"/>
              <a:gd name="connsiteX928" fmla="*/ 1222336 w 7467663"/>
              <a:gd name="connsiteY928" fmla="*/ 9480 h 6858000"/>
              <a:gd name="connsiteX929" fmla="*/ 1214634 w 7467663"/>
              <a:gd name="connsiteY929" fmla="*/ 0 h 6858000"/>
              <a:gd name="connsiteX930" fmla="*/ 1289827 w 7467663"/>
              <a:gd name="connsiteY930" fmla="*/ 0 h 6858000"/>
              <a:gd name="connsiteX931" fmla="*/ 1321076 w 7467663"/>
              <a:gd name="connsiteY931" fmla="*/ 59722 h 6858000"/>
              <a:gd name="connsiteX932" fmla="*/ 1512579 w 7467663"/>
              <a:gd name="connsiteY932" fmla="*/ 626441 h 6858000"/>
              <a:gd name="connsiteX933" fmla="*/ 1506076 w 7467663"/>
              <a:gd name="connsiteY933" fmla="*/ 1089289 h 6858000"/>
              <a:gd name="connsiteX934" fmla="*/ 1486346 w 7467663"/>
              <a:gd name="connsiteY934" fmla="*/ 1079919 h 6858000"/>
              <a:gd name="connsiteX935" fmla="*/ 1070511 w 7467663"/>
              <a:gd name="connsiteY935" fmla="*/ 48609 h 6858000"/>
              <a:gd name="connsiteX936" fmla="*/ 1057230 w 7467663"/>
              <a:gd name="connsiteY936" fmla="*/ 0 h 6858000"/>
              <a:gd name="connsiteX937" fmla="*/ 43151 w 7467663"/>
              <a:gd name="connsiteY937" fmla="*/ 0 h 6858000"/>
              <a:gd name="connsiteX938" fmla="*/ 95283 w 7467663"/>
              <a:gd name="connsiteY938" fmla="*/ 0 h 6858000"/>
              <a:gd name="connsiteX939" fmla="*/ 300708 w 7467663"/>
              <a:gd name="connsiteY939" fmla="*/ 154571 h 6858000"/>
              <a:gd name="connsiteX940" fmla="*/ 530414 w 7467663"/>
              <a:gd name="connsiteY940" fmla="*/ 354673 h 6858000"/>
              <a:gd name="connsiteX941" fmla="*/ 333785 w 7467663"/>
              <a:gd name="connsiteY941" fmla="*/ 161564 h 6858000"/>
              <a:gd name="connsiteX942" fmla="*/ 147005 w 7467663"/>
              <a:gd name="connsiteY942" fmla="*/ 0 h 6858000"/>
              <a:gd name="connsiteX943" fmla="*/ 272509 w 7467663"/>
              <a:gd name="connsiteY943" fmla="*/ 0 h 6858000"/>
              <a:gd name="connsiteX944" fmla="*/ 326276 w 7467663"/>
              <a:gd name="connsiteY944" fmla="*/ 45847 h 6858000"/>
              <a:gd name="connsiteX945" fmla="*/ 823759 w 7467663"/>
              <a:gd name="connsiteY945" fmla="*/ 574145 h 6858000"/>
              <a:gd name="connsiteX946" fmla="*/ 811254 w 7467663"/>
              <a:gd name="connsiteY946" fmla="*/ 665546 h 6858000"/>
              <a:gd name="connsiteX947" fmla="*/ 154042 w 7467663"/>
              <a:gd name="connsiteY947" fmla="*/ 261522 h 6858000"/>
              <a:gd name="connsiteX948" fmla="*/ 13550 w 7467663"/>
              <a:gd name="connsiteY948" fmla="*/ 158423 h 6858000"/>
              <a:gd name="connsiteX949" fmla="*/ 0 w 7467663"/>
              <a:gd name="connsiteY949" fmla="*/ 146618 h 6858000"/>
              <a:gd name="connsiteX950" fmla="*/ 0 w 7467663"/>
              <a:gd name="connsiteY950" fmla="*/ 59161 h 6858000"/>
              <a:gd name="connsiteX951" fmla="*/ 45427 w 7467663"/>
              <a:gd name="connsiteY951" fmla="*/ 101078 h 6858000"/>
              <a:gd name="connsiteX952" fmla="*/ 630103 w 7467663"/>
              <a:gd name="connsiteY952" fmla="*/ 485885 h 6858000"/>
              <a:gd name="connsiteX953" fmla="*/ 532040 w 7467663"/>
              <a:gd name="connsiteY953" fmla="*/ 399359 h 6858000"/>
              <a:gd name="connsiteX954" fmla="*/ 517618 w 7467663"/>
              <a:gd name="connsiteY954" fmla="*/ 385726 h 6858000"/>
              <a:gd name="connsiteX955" fmla="*/ 285074 w 7467663"/>
              <a:gd name="connsiteY955" fmla="*/ 182755 h 6858000"/>
              <a:gd name="connsiteX956" fmla="*/ 43151 w 7467663"/>
              <a:gd name="connsiteY95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7454976 w 7467600"/>
              <a:gd name="connsiteY74" fmla="*/ 6318297 h 6858000"/>
              <a:gd name="connsiteX75" fmla="*/ 7467600 w 7467600"/>
              <a:gd name="connsiteY75" fmla="*/ 6334256 h 6858000"/>
              <a:gd name="connsiteX76" fmla="*/ 7454976 w 7467600"/>
              <a:gd name="connsiteY76" fmla="*/ 6318297 h 6858000"/>
              <a:gd name="connsiteX77" fmla="*/ 1456157 w 7467600"/>
              <a:gd name="connsiteY77" fmla="*/ 5371404 h 6858000"/>
              <a:gd name="connsiteX78" fmla="*/ 1244432 w 7467600"/>
              <a:gd name="connsiteY78" fmla="*/ 5385601 h 6858000"/>
              <a:gd name="connsiteX79" fmla="*/ 973990 w 7467600"/>
              <a:gd name="connsiteY79" fmla="*/ 5424940 h 6858000"/>
              <a:gd name="connsiteX80" fmla="*/ 1103809 w 7467600"/>
              <a:gd name="connsiteY80" fmla="*/ 5433720 h 6858000"/>
              <a:gd name="connsiteX81" fmla="*/ 1123454 w 7467600"/>
              <a:gd name="connsiteY81" fmla="*/ 5435727 h 6858000"/>
              <a:gd name="connsiteX82" fmla="*/ 1737017 w 7467600"/>
              <a:gd name="connsiteY82" fmla="*/ 5452183 h 6858000"/>
              <a:gd name="connsiteX83" fmla="*/ 1824397 w 7467600"/>
              <a:gd name="connsiteY83" fmla="*/ 5447757 h 6858000"/>
              <a:gd name="connsiteX84" fmla="*/ 2070059 w 7467600"/>
              <a:gd name="connsiteY84" fmla="*/ 5441660 h 6858000"/>
              <a:gd name="connsiteX85" fmla="*/ 1456157 w 7467600"/>
              <a:gd name="connsiteY85" fmla="*/ 5371404 h 6858000"/>
              <a:gd name="connsiteX86" fmla="*/ 4988186 w 7467600"/>
              <a:gd name="connsiteY86" fmla="*/ 5216467 h 6858000"/>
              <a:gd name="connsiteX87" fmla="*/ 4777334 w 7467600"/>
              <a:gd name="connsiteY87" fmla="*/ 5406072 h 6858000"/>
              <a:gd name="connsiteX88" fmla="*/ 4718341 w 7467600"/>
              <a:gd name="connsiteY88" fmla="*/ 5468043 h 6858000"/>
              <a:gd name="connsiteX89" fmla="*/ 4604655 w 7467600"/>
              <a:gd name="connsiteY89" fmla="*/ 5583434 h 6858000"/>
              <a:gd name="connsiteX90" fmla="*/ 4565074 w 7467600"/>
              <a:gd name="connsiteY90" fmla="*/ 5618550 h 6858000"/>
              <a:gd name="connsiteX91" fmla="*/ 4988186 w 7467600"/>
              <a:gd name="connsiteY91" fmla="*/ 5216467 h 6858000"/>
              <a:gd name="connsiteX92" fmla="*/ 4978032 w 7467600"/>
              <a:gd name="connsiteY92" fmla="*/ 5183809 h 6858000"/>
              <a:gd name="connsiteX93" fmla="*/ 4463413 w 7467600"/>
              <a:gd name="connsiteY93" fmla="*/ 5615162 h 6858000"/>
              <a:gd name="connsiteX94" fmla="*/ 4358134 w 7467600"/>
              <a:gd name="connsiteY94" fmla="*/ 5742791 h 6858000"/>
              <a:gd name="connsiteX95" fmla="*/ 4376219 w 7467600"/>
              <a:gd name="connsiteY95" fmla="*/ 5729027 h 6858000"/>
              <a:gd name="connsiteX96" fmla="*/ 4582340 w 7467600"/>
              <a:gd name="connsiteY96" fmla="*/ 5561037 h 6858000"/>
              <a:gd name="connsiteX97" fmla="*/ 4694684 w 7467600"/>
              <a:gd name="connsiteY97" fmla="*/ 5447098 h 6858000"/>
              <a:gd name="connsiteX98" fmla="*/ 4754123 w 7467600"/>
              <a:gd name="connsiteY98" fmla="*/ 5384643 h 6858000"/>
              <a:gd name="connsiteX99" fmla="*/ 4978032 w 7467600"/>
              <a:gd name="connsiteY99" fmla="*/ 5183809 h 6858000"/>
              <a:gd name="connsiteX100" fmla="*/ 1903353 w 7467600"/>
              <a:gd name="connsiteY100" fmla="*/ 5044827 h 6858000"/>
              <a:gd name="connsiteX101" fmla="*/ 1936931 w 7467600"/>
              <a:gd name="connsiteY101" fmla="*/ 5093954 h 6858000"/>
              <a:gd name="connsiteX102" fmla="*/ 2195868 w 7467600"/>
              <a:gd name="connsiteY102" fmla="*/ 5396574 h 6858000"/>
              <a:gd name="connsiteX103" fmla="*/ 2088852 w 7467600"/>
              <a:gd name="connsiteY103" fmla="*/ 5166123 h 6858000"/>
              <a:gd name="connsiteX104" fmla="*/ 1958241 w 7467600"/>
              <a:gd name="connsiteY104" fmla="*/ 5067955 h 6858000"/>
              <a:gd name="connsiteX105" fmla="*/ 1903353 w 7467600"/>
              <a:gd name="connsiteY105" fmla="*/ 5044827 h 6858000"/>
              <a:gd name="connsiteX106" fmla="*/ 1979378 w 7467600"/>
              <a:gd name="connsiteY106" fmla="*/ 4769504 h 6858000"/>
              <a:gd name="connsiteX107" fmla="*/ 2882120 w 7467600"/>
              <a:gd name="connsiteY107" fmla="*/ 5064547 h 6858000"/>
              <a:gd name="connsiteX108" fmla="*/ 2793103 w 7467600"/>
              <a:gd name="connsiteY108" fmla="*/ 5039699 h 6858000"/>
              <a:gd name="connsiteX109" fmla="*/ 2770041 w 7467600"/>
              <a:gd name="connsiteY109" fmla="*/ 5033634 h 6858000"/>
              <a:gd name="connsiteX110" fmla="*/ 1979378 w 7467600"/>
              <a:gd name="connsiteY110" fmla="*/ 4769504 h 6858000"/>
              <a:gd name="connsiteX111" fmla="*/ 1927410 w 7467600"/>
              <a:gd name="connsiteY111" fmla="*/ 4716164 h 6858000"/>
              <a:gd name="connsiteX112" fmla="*/ 1959587 w 7467600"/>
              <a:gd name="connsiteY112" fmla="*/ 4728849 h 6858000"/>
              <a:gd name="connsiteX113" fmla="*/ 2777707 w 7467600"/>
              <a:gd name="connsiteY113" fmla="*/ 5003991 h 6858000"/>
              <a:gd name="connsiteX114" fmla="*/ 2800768 w 7467600"/>
              <a:gd name="connsiteY114" fmla="*/ 5010056 h 6858000"/>
              <a:gd name="connsiteX115" fmla="*/ 2879408 w 7467600"/>
              <a:gd name="connsiteY115" fmla="*/ 5031590 h 6858000"/>
              <a:gd name="connsiteX116" fmla="*/ 2862295 w 7467600"/>
              <a:gd name="connsiteY116" fmla="*/ 5022958 h 6858000"/>
              <a:gd name="connsiteX117" fmla="*/ 2813343 w 7467600"/>
              <a:gd name="connsiteY117" fmla="*/ 4998369 h 6858000"/>
              <a:gd name="connsiteX118" fmla="*/ 2646245 w 7467600"/>
              <a:gd name="connsiteY118" fmla="*/ 4930999 h 6858000"/>
              <a:gd name="connsiteX119" fmla="*/ 1999243 w 7467600"/>
              <a:gd name="connsiteY119" fmla="*/ 4730524 h 6858000"/>
              <a:gd name="connsiteX120" fmla="*/ 1979527 w 7467600"/>
              <a:gd name="connsiteY120" fmla="*/ 4726651 h 6858000"/>
              <a:gd name="connsiteX121" fmla="*/ 1927410 w 7467600"/>
              <a:gd name="connsiteY121" fmla="*/ 4716164 h 6858000"/>
              <a:gd name="connsiteX122" fmla="*/ 1997014 w 7467600"/>
              <a:gd name="connsiteY122" fmla="*/ 4698007 h 6858000"/>
              <a:gd name="connsiteX123" fmla="*/ 2005458 w 7467600"/>
              <a:gd name="connsiteY123" fmla="*/ 4699540 h 6858000"/>
              <a:gd name="connsiteX124" fmla="*/ 2657186 w 7467600"/>
              <a:gd name="connsiteY124" fmla="*/ 4901687 h 6858000"/>
              <a:gd name="connsiteX125" fmla="*/ 2826662 w 7467600"/>
              <a:gd name="connsiteY125" fmla="*/ 4970362 h 6858000"/>
              <a:gd name="connsiteX126" fmla="*/ 2876100 w 7467600"/>
              <a:gd name="connsiteY126" fmla="*/ 4995397 h 6858000"/>
              <a:gd name="connsiteX127" fmla="*/ 3042600 w 7467600"/>
              <a:gd name="connsiteY127" fmla="*/ 5059532 h 6858000"/>
              <a:gd name="connsiteX128" fmla="*/ 1997014 w 7467600"/>
              <a:gd name="connsiteY128" fmla="*/ 4698007 h 6858000"/>
              <a:gd name="connsiteX129" fmla="*/ 2305292 w 7467600"/>
              <a:gd name="connsiteY129" fmla="*/ 4219492 h 6858000"/>
              <a:gd name="connsiteX130" fmla="*/ 3360922 w 7467600"/>
              <a:gd name="connsiteY130" fmla="*/ 4529373 h 6858000"/>
              <a:gd name="connsiteX131" fmla="*/ 3492420 w 7467600"/>
              <a:gd name="connsiteY131" fmla="*/ 4510145 h 6858000"/>
              <a:gd name="connsiteX132" fmla="*/ 3364086 w 7467600"/>
              <a:gd name="connsiteY132" fmla="*/ 4480340 h 6858000"/>
              <a:gd name="connsiteX133" fmla="*/ 3225818 w 7467600"/>
              <a:gd name="connsiteY133" fmla="*/ 4411822 h 6858000"/>
              <a:gd name="connsiteX134" fmla="*/ 3129696 w 7467600"/>
              <a:gd name="connsiteY134" fmla="*/ 4360704 h 6858000"/>
              <a:gd name="connsiteX135" fmla="*/ 2814545 w 7467600"/>
              <a:gd name="connsiteY135" fmla="*/ 4282955 h 6858000"/>
              <a:gd name="connsiteX136" fmla="*/ 2305292 w 7467600"/>
              <a:gd name="connsiteY136" fmla="*/ 4219492 h 6858000"/>
              <a:gd name="connsiteX137" fmla="*/ 2626982 w 7467600"/>
              <a:gd name="connsiteY137" fmla="*/ 4206450 h 6858000"/>
              <a:gd name="connsiteX138" fmla="*/ 2490617 w 7467600"/>
              <a:gd name="connsiteY138" fmla="*/ 4206951 h 6858000"/>
              <a:gd name="connsiteX139" fmla="*/ 2819869 w 7467600"/>
              <a:gd name="connsiteY139" fmla="*/ 4252936 h 6858000"/>
              <a:gd name="connsiteX140" fmla="*/ 3143018 w 7467600"/>
              <a:gd name="connsiteY140" fmla="*/ 4332698 h 6858000"/>
              <a:gd name="connsiteX141" fmla="*/ 3241520 w 7467600"/>
              <a:gd name="connsiteY141" fmla="*/ 4385112 h 6858000"/>
              <a:gd name="connsiteX142" fmla="*/ 3374575 w 7467600"/>
              <a:gd name="connsiteY142" fmla="*/ 4451517 h 6858000"/>
              <a:gd name="connsiteX143" fmla="*/ 3505221 w 7467600"/>
              <a:gd name="connsiteY143" fmla="*/ 4480757 h 6858000"/>
              <a:gd name="connsiteX144" fmla="*/ 2626982 w 7467600"/>
              <a:gd name="connsiteY144" fmla="*/ 4206450 h 6858000"/>
              <a:gd name="connsiteX145" fmla="*/ 1310106 w 7467600"/>
              <a:gd name="connsiteY145" fmla="*/ 3943217 h 6858000"/>
              <a:gd name="connsiteX146" fmla="*/ 854994 w 7467600"/>
              <a:gd name="connsiteY146" fmla="*/ 4399136 h 6858000"/>
              <a:gd name="connsiteX147" fmla="*/ 742462 w 7467600"/>
              <a:gd name="connsiteY147" fmla="*/ 4594648 h 6858000"/>
              <a:gd name="connsiteX148" fmla="*/ 820602 w 7467600"/>
              <a:gd name="connsiteY148" fmla="*/ 4485915 h 6858000"/>
              <a:gd name="connsiteX149" fmla="*/ 878295 w 7467600"/>
              <a:gd name="connsiteY149" fmla="*/ 4403594 h 6858000"/>
              <a:gd name="connsiteX150" fmla="*/ 1240607 w 7467600"/>
              <a:gd name="connsiteY150" fmla="*/ 4010401 h 6858000"/>
              <a:gd name="connsiteX151" fmla="*/ 1310106 w 7467600"/>
              <a:gd name="connsiteY151" fmla="*/ 3943217 h 6858000"/>
              <a:gd name="connsiteX152" fmla="*/ 1423113 w 7467600"/>
              <a:gd name="connsiteY152" fmla="*/ 3874565 h 6858000"/>
              <a:gd name="connsiteX153" fmla="*/ 1260565 w 7467600"/>
              <a:gd name="connsiteY153" fmla="*/ 4031982 h 6858000"/>
              <a:gd name="connsiteX154" fmla="*/ 901900 w 7467600"/>
              <a:gd name="connsiteY154" fmla="*/ 4421236 h 6858000"/>
              <a:gd name="connsiteX155" fmla="*/ 845044 w 7467600"/>
              <a:gd name="connsiteY155" fmla="*/ 4502436 h 6858000"/>
              <a:gd name="connsiteX156" fmla="*/ 685926 w 7467600"/>
              <a:gd name="connsiteY156" fmla="*/ 4703069 h 6858000"/>
              <a:gd name="connsiteX157" fmla="*/ 684248 w 7467600"/>
              <a:gd name="connsiteY157" fmla="*/ 4706721 h 6858000"/>
              <a:gd name="connsiteX158" fmla="*/ 1423113 w 7467600"/>
              <a:gd name="connsiteY158" fmla="*/ 3874565 h 6858000"/>
              <a:gd name="connsiteX159" fmla="*/ 3316479 w 7467600"/>
              <a:gd name="connsiteY159" fmla="*/ 3872136 h 6858000"/>
              <a:gd name="connsiteX160" fmla="*/ 3546806 w 7467600"/>
              <a:gd name="connsiteY160" fmla="*/ 4356139 h 6858000"/>
              <a:gd name="connsiteX161" fmla="*/ 3364433 w 7467600"/>
              <a:gd name="connsiteY161" fmla="*/ 3953121 h 6858000"/>
              <a:gd name="connsiteX162" fmla="*/ 3316479 w 7467600"/>
              <a:gd name="connsiteY162" fmla="*/ 3872136 h 6858000"/>
              <a:gd name="connsiteX163" fmla="*/ 3291335 w 7467600"/>
              <a:gd name="connsiteY163" fmla="*/ 3767420 h 6858000"/>
              <a:gd name="connsiteX164" fmla="*/ 3390805 w 7467600"/>
              <a:gd name="connsiteY164" fmla="*/ 3937163 h 6858000"/>
              <a:gd name="connsiteX165" fmla="*/ 3579062 w 7467600"/>
              <a:gd name="connsiteY165" fmla="*/ 4359040 h 6858000"/>
              <a:gd name="connsiteX166" fmla="*/ 3467355 w 7467600"/>
              <a:gd name="connsiteY166" fmla="*/ 3988130 h 6858000"/>
              <a:gd name="connsiteX167" fmla="*/ 3310753 w 7467600"/>
              <a:gd name="connsiteY167" fmla="*/ 3787140 h 6858000"/>
              <a:gd name="connsiteX168" fmla="*/ 3291335 w 7467600"/>
              <a:gd name="connsiteY168" fmla="*/ 3767420 h 6858000"/>
              <a:gd name="connsiteX169" fmla="*/ 1635889 w 7467600"/>
              <a:gd name="connsiteY169" fmla="*/ 3709494 h 6858000"/>
              <a:gd name="connsiteX170" fmla="*/ 1634800 w 7467600"/>
              <a:gd name="connsiteY170" fmla="*/ 3731111 h 6858000"/>
              <a:gd name="connsiteX171" fmla="*/ 1635889 w 7467600"/>
              <a:gd name="connsiteY171" fmla="*/ 3709494 h 6858000"/>
              <a:gd name="connsiteX172" fmla="*/ 1510397 w 7467600"/>
              <a:gd name="connsiteY172" fmla="*/ 3684705 h 6858000"/>
              <a:gd name="connsiteX173" fmla="*/ 1146550 w 7467600"/>
              <a:gd name="connsiteY173" fmla="*/ 3802012 h 6858000"/>
              <a:gd name="connsiteX174" fmla="*/ 698834 w 7467600"/>
              <a:gd name="connsiteY174" fmla="*/ 3952272 h 6858000"/>
              <a:gd name="connsiteX175" fmla="*/ 34256 w 7467600"/>
              <a:gd name="connsiteY175" fmla="*/ 4347603 h 6858000"/>
              <a:gd name="connsiteX176" fmla="*/ 527241 w 7467600"/>
              <a:gd name="connsiteY176" fmla="*/ 4065078 h 6858000"/>
              <a:gd name="connsiteX177" fmla="*/ 1510397 w 7467600"/>
              <a:gd name="connsiteY177" fmla="*/ 3684705 h 6858000"/>
              <a:gd name="connsiteX178" fmla="*/ 1313114 w 7467600"/>
              <a:gd name="connsiteY178" fmla="*/ 3655216 h 6858000"/>
              <a:gd name="connsiteX179" fmla="*/ 1109304 w 7467600"/>
              <a:gd name="connsiteY179" fmla="*/ 3669030 h 6858000"/>
              <a:gd name="connsiteX180" fmla="*/ 8129 w 7467600"/>
              <a:gd name="connsiteY180" fmla="*/ 4330519 h 6858000"/>
              <a:gd name="connsiteX181" fmla="*/ 687572 w 7467600"/>
              <a:gd name="connsiteY181" fmla="*/ 3925629 h 6858000"/>
              <a:gd name="connsiteX182" fmla="*/ 1138365 w 7467600"/>
              <a:gd name="connsiteY182" fmla="*/ 3774515 h 6858000"/>
              <a:gd name="connsiteX183" fmla="*/ 1505579 w 7467600"/>
              <a:gd name="connsiteY183" fmla="*/ 3655526 h 6858000"/>
              <a:gd name="connsiteX184" fmla="*/ 1313114 w 7467600"/>
              <a:gd name="connsiteY184" fmla="*/ 3655216 h 6858000"/>
              <a:gd name="connsiteX185" fmla="*/ 3655073 w 7467600"/>
              <a:gd name="connsiteY185" fmla="*/ 3650884 h 6858000"/>
              <a:gd name="connsiteX186" fmla="*/ 3989938 w 7467600"/>
              <a:gd name="connsiteY186" fmla="*/ 3991685 h 6858000"/>
              <a:gd name="connsiteX187" fmla="*/ 4393907 w 7467600"/>
              <a:gd name="connsiteY187" fmla="*/ 4261258 h 6858000"/>
              <a:gd name="connsiteX188" fmla="*/ 4648051 w 7467600"/>
              <a:gd name="connsiteY188" fmla="*/ 4374051 h 6858000"/>
              <a:gd name="connsiteX189" fmla="*/ 4383389 w 7467600"/>
              <a:gd name="connsiteY189" fmla="*/ 4184369 h 6858000"/>
              <a:gd name="connsiteX190" fmla="*/ 4165508 w 7467600"/>
              <a:gd name="connsiteY190" fmla="*/ 4035196 h 6858000"/>
              <a:gd name="connsiteX191" fmla="*/ 4068162 w 7467600"/>
              <a:gd name="connsiteY191" fmla="*/ 3953394 h 6858000"/>
              <a:gd name="connsiteX192" fmla="*/ 3981416 w 7467600"/>
              <a:gd name="connsiteY192" fmla="*/ 3880482 h 6858000"/>
              <a:gd name="connsiteX193" fmla="*/ 3800147 w 7467600"/>
              <a:gd name="connsiteY193" fmla="*/ 3749872 h 6858000"/>
              <a:gd name="connsiteX194" fmla="*/ 3655073 w 7467600"/>
              <a:gd name="connsiteY194" fmla="*/ 3650884 h 6858000"/>
              <a:gd name="connsiteX195" fmla="*/ 3670252 w 7467600"/>
              <a:gd name="connsiteY195" fmla="*/ 3622798 h 6858000"/>
              <a:gd name="connsiteX196" fmla="*/ 3817258 w 7467600"/>
              <a:gd name="connsiteY196" fmla="*/ 3723577 h 6858000"/>
              <a:gd name="connsiteX197" fmla="*/ 4000461 w 7467600"/>
              <a:gd name="connsiteY197" fmla="*/ 3855966 h 6858000"/>
              <a:gd name="connsiteX198" fmla="*/ 4088180 w 7467600"/>
              <a:gd name="connsiteY198" fmla="*/ 3929774 h 6858000"/>
              <a:gd name="connsiteX199" fmla="*/ 4184555 w 7467600"/>
              <a:gd name="connsiteY199" fmla="*/ 4010683 h 6858000"/>
              <a:gd name="connsiteX200" fmla="*/ 4399563 w 7467600"/>
              <a:gd name="connsiteY200" fmla="*/ 4158106 h 6858000"/>
              <a:gd name="connsiteX201" fmla="*/ 4684469 w 7467600"/>
              <a:gd name="connsiteY201" fmla="*/ 4364680 h 6858000"/>
              <a:gd name="connsiteX202" fmla="*/ 4690271 w 7467600"/>
              <a:gd name="connsiteY202" fmla="*/ 4370034 h 6858000"/>
              <a:gd name="connsiteX203" fmla="*/ 4136093 w 7467600"/>
              <a:gd name="connsiteY203" fmla="*/ 3858466 h 6858000"/>
              <a:gd name="connsiteX204" fmla="*/ 3670252 w 7467600"/>
              <a:gd name="connsiteY204" fmla="*/ 3622798 h 6858000"/>
              <a:gd name="connsiteX205" fmla="*/ 4440129 w 7467600"/>
              <a:gd name="connsiteY205" fmla="*/ 3448571 h 6858000"/>
              <a:gd name="connsiteX206" fmla="*/ 4856525 w 7467600"/>
              <a:gd name="connsiteY206" fmla="*/ 3915351 h 6858000"/>
              <a:gd name="connsiteX207" fmla="*/ 5059055 w 7467600"/>
              <a:gd name="connsiteY207" fmla="*/ 4108918 h 6858000"/>
              <a:gd name="connsiteX208" fmla="*/ 5290070 w 7467600"/>
              <a:gd name="connsiteY208" fmla="*/ 4263619 h 6858000"/>
              <a:gd name="connsiteX209" fmla="*/ 4834991 w 7467600"/>
              <a:gd name="connsiteY209" fmla="*/ 3830985 h 6858000"/>
              <a:gd name="connsiteX210" fmla="*/ 4440129 w 7467600"/>
              <a:gd name="connsiteY210" fmla="*/ 3448571 h 6858000"/>
              <a:gd name="connsiteX211" fmla="*/ 4441737 w 7467600"/>
              <a:gd name="connsiteY211" fmla="*/ 3399734 h 6858000"/>
              <a:gd name="connsiteX212" fmla="*/ 4431236 w 7467600"/>
              <a:gd name="connsiteY212" fmla="*/ 3400954 h 6858000"/>
              <a:gd name="connsiteX213" fmla="*/ 4557150 w 7467600"/>
              <a:gd name="connsiteY213" fmla="*/ 3510023 h 6858000"/>
              <a:gd name="connsiteX214" fmla="*/ 4856936 w 7467600"/>
              <a:gd name="connsiteY214" fmla="*/ 3809146 h 6858000"/>
              <a:gd name="connsiteX215" fmla="*/ 5111996 w 7467600"/>
              <a:gd name="connsiteY215" fmla="*/ 4065759 h 6858000"/>
              <a:gd name="connsiteX216" fmla="*/ 5388878 w 7467600"/>
              <a:gd name="connsiteY216" fmla="*/ 4300185 h 6858000"/>
              <a:gd name="connsiteX217" fmla="*/ 5425556 w 7467600"/>
              <a:gd name="connsiteY217" fmla="*/ 4308967 h 6858000"/>
              <a:gd name="connsiteX218" fmla="*/ 4943646 w 7467600"/>
              <a:gd name="connsiteY218" fmla="*/ 3822916 h 6858000"/>
              <a:gd name="connsiteX219" fmla="*/ 4594837 w 7467600"/>
              <a:gd name="connsiteY219" fmla="*/ 3532274 h 6858000"/>
              <a:gd name="connsiteX220" fmla="*/ 4441737 w 7467600"/>
              <a:gd name="connsiteY220" fmla="*/ 3399734 h 6858000"/>
              <a:gd name="connsiteX221" fmla="*/ 5425834 w 7467600"/>
              <a:gd name="connsiteY221" fmla="*/ 3162785 h 6858000"/>
              <a:gd name="connsiteX222" fmla="*/ 5401644 w 7467600"/>
              <a:gd name="connsiteY222" fmla="*/ 3617847 h 6858000"/>
              <a:gd name="connsiteX223" fmla="*/ 5467256 w 7467600"/>
              <a:gd name="connsiteY223" fmla="*/ 4175494 h 6858000"/>
              <a:gd name="connsiteX224" fmla="*/ 5448069 w 7467600"/>
              <a:gd name="connsiteY224" fmla="*/ 3567554 h 6858000"/>
              <a:gd name="connsiteX225" fmla="*/ 5425834 w 7467600"/>
              <a:gd name="connsiteY225" fmla="*/ 3162785 h 6858000"/>
              <a:gd name="connsiteX226" fmla="*/ 1318687 w 7467600"/>
              <a:gd name="connsiteY226" fmla="*/ 3113840 h 6858000"/>
              <a:gd name="connsiteX227" fmla="*/ 1066793 w 7467600"/>
              <a:gd name="connsiteY227" fmla="*/ 3212171 h 6858000"/>
              <a:gd name="connsiteX228" fmla="*/ 993319 w 7467600"/>
              <a:gd name="connsiteY228" fmla="*/ 3247648 h 6858000"/>
              <a:gd name="connsiteX229" fmla="*/ 853081 w 7467600"/>
              <a:gd name="connsiteY229" fmla="*/ 3312410 h 6858000"/>
              <a:gd name="connsiteX230" fmla="*/ 805957 w 7467600"/>
              <a:gd name="connsiteY230" fmla="*/ 3330443 h 6858000"/>
              <a:gd name="connsiteX231" fmla="*/ 1318687 w 7467600"/>
              <a:gd name="connsiteY231" fmla="*/ 3113840 h 6858000"/>
              <a:gd name="connsiteX232" fmla="*/ 5453702 w 7467600"/>
              <a:gd name="connsiteY232" fmla="*/ 3090882 h 6858000"/>
              <a:gd name="connsiteX233" fmla="*/ 5480135 w 7467600"/>
              <a:gd name="connsiteY233" fmla="*/ 3565802 h 6858000"/>
              <a:gd name="connsiteX234" fmla="*/ 5499023 w 7467600"/>
              <a:gd name="connsiteY234" fmla="*/ 4166310 h 6858000"/>
              <a:gd name="connsiteX235" fmla="*/ 5547022 w 7467600"/>
              <a:gd name="connsiteY235" fmla="*/ 3607838 h 6858000"/>
              <a:gd name="connsiteX236" fmla="*/ 5515964 w 7467600"/>
              <a:gd name="connsiteY236" fmla="*/ 3378541 h 6858000"/>
              <a:gd name="connsiteX237" fmla="*/ 5453702 w 7467600"/>
              <a:gd name="connsiteY237" fmla="*/ 3090882 h 6858000"/>
              <a:gd name="connsiteX238" fmla="*/ 1238695 w 7467600"/>
              <a:gd name="connsiteY238" fmla="*/ 3076820 h 6858000"/>
              <a:gd name="connsiteX239" fmla="*/ 716371 w 7467600"/>
              <a:gd name="connsiteY239" fmla="*/ 3293249 h 6858000"/>
              <a:gd name="connsiteX240" fmla="*/ 579522 w 7467600"/>
              <a:gd name="connsiteY240" fmla="*/ 3371759 h 6858000"/>
              <a:gd name="connsiteX241" fmla="*/ 600288 w 7467600"/>
              <a:gd name="connsiteY241" fmla="*/ 3365555 h 6858000"/>
              <a:gd name="connsiteX242" fmla="*/ 840692 w 7467600"/>
              <a:gd name="connsiteY242" fmla="*/ 3284921 h 6858000"/>
              <a:gd name="connsiteX243" fmla="*/ 979248 w 7467600"/>
              <a:gd name="connsiteY243" fmla="*/ 3221003 h 6858000"/>
              <a:gd name="connsiteX244" fmla="*/ 1053282 w 7467600"/>
              <a:gd name="connsiteY244" fmla="*/ 3185247 h 6858000"/>
              <a:gd name="connsiteX245" fmla="*/ 1320603 w 7467600"/>
              <a:gd name="connsiteY245" fmla="*/ 3081281 h 6858000"/>
              <a:gd name="connsiteX246" fmla="*/ 1238695 w 7467600"/>
              <a:gd name="connsiteY246" fmla="*/ 3076820 h 6858000"/>
              <a:gd name="connsiteX247" fmla="*/ 5425627 w 7467600"/>
              <a:gd name="connsiteY247" fmla="*/ 2954192 h 6858000"/>
              <a:gd name="connsiteX248" fmla="*/ 5470770 w 7467600"/>
              <a:gd name="connsiteY248" fmla="*/ 3005435 h 6858000"/>
              <a:gd name="connsiteX249" fmla="*/ 5519779 w 7467600"/>
              <a:gd name="connsiteY249" fmla="*/ 4359223 h 6858000"/>
              <a:gd name="connsiteX250" fmla="*/ 5520293 w 7467600"/>
              <a:gd name="connsiteY250" fmla="*/ 4360602 h 6858000"/>
              <a:gd name="connsiteX251" fmla="*/ 5767221 w 7467600"/>
              <a:gd name="connsiteY251" fmla="*/ 4665564 h 6858000"/>
              <a:gd name="connsiteX252" fmla="*/ 6937169 w 7467600"/>
              <a:gd name="connsiteY252" fmla="*/ 4815941 h 6858000"/>
              <a:gd name="connsiteX253" fmla="*/ 6953922 w 7467600"/>
              <a:gd name="connsiteY253" fmla="*/ 4890068 h 6858000"/>
              <a:gd name="connsiteX254" fmla="*/ 6071359 w 7467600"/>
              <a:gd name="connsiteY254" fmla="*/ 4770770 h 6858000"/>
              <a:gd name="connsiteX255" fmla="*/ 6038839 w 7467600"/>
              <a:gd name="connsiteY255" fmla="*/ 4764474 h 6858000"/>
              <a:gd name="connsiteX256" fmla="*/ 6038706 w 7467600"/>
              <a:gd name="connsiteY256" fmla="*/ 4763847 h 6858000"/>
              <a:gd name="connsiteX257" fmla="*/ 6037784 w 7467600"/>
              <a:gd name="connsiteY257" fmla="*/ 4764270 h 6858000"/>
              <a:gd name="connsiteX258" fmla="*/ 6038839 w 7467600"/>
              <a:gd name="connsiteY258" fmla="*/ 4764474 h 6858000"/>
              <a:gd name="connsiteX259" fmla="*/ 6040338 w 7467600"/>
              <a:gd name="connsiteY259" fmla="*/ 4771418 h 6858000"/>
              <a:gd name="connsiteX260" fmla="*/ 6024488 w 7467600"/>
              <a:gd name="connsiteY260" fmla="*/ 4809903 h 6858000"/>
              <a:gd name="connsiteX261" fmla="*/ 5599771 w 7467600"/>
              <a:gd name="connsiteY261" fmla="*/ 5509652 h 6858000"/>
              <a:gd name="connsiteX262" fmla="*/ 5548843 w 7467600"/>
              <a:gd name="connsiteY262" fmla="*/ 5563845 h 6858000"/>
              <a:gd name="connsiteX263" fmla="*/ 5940952 w 7467600"/>
              <a:gd name="connsiteY263" fmla="*/ 6250028 h 6858000"/>
              <a:gd name="connsiteX264" fmla="*/ 6043441 w 7467600"/>
              <a:gd name="connsiteY264" fmla="*/ 6665847 h 6858000"/>
              <a:gd name="connsiteX265" fmla="*/ 6093432 w 7467600"/>
              <a:gd name="connsiteY265" fmla="*/ 6858000 h 6858000"/>
              <a:gd name="connsiteX266" fmla="*/ 6034344 w 7467600"/>
              <a:gd name="connsiteY266" fmla="*/ 6858000 h 6858000"/>
              <a:gd name="connsiteX267" fmla="*/ 6026679 w 7467600"/>
              <a:gd name="connsiteY267" fmla="*/ 6836959 h 6858000"/>
              <a:gd name="connsiteX268" fmla="*/ 5800441 w 7467600"/>
              <a:gd name="connsiteY268" fmla="*/ 6335286 h 6858000"/>
              <a:gd name="connsiteX269" fmla="*/ 5526562 w 7467600"/>
              <a:gd name="connsiteY269" fmla="*/ 5705388 h 6858000"/>
              <a:gd name="connsiteX270" fmla="*/ 5519640 w 7467600"/>
              <a:gd name="connsiteY270" fmla="*/ 5683774 h 6858000"/>
              <a:gd name="connsiteX271" fmla="*/ 5844559 w 7467600"/>
              <a:gd name="connsiteY271" fmla="*/ 6553349 h 6858000"/>
              <a:gd name="connsiteX272" fmla="*/ 5975994 w 7467600"/>
              <a:gd name="connsiteY272" fmla="*/ 6858000 h 6858000"/>
              <a:gd name="connsiteX273" fmla="*/ 5898547 w 7467600"/>
              <a:gd name="connsiteY273" fmla="*/ 6858000 h 6858000"/>
              <a:gd name="connsiteX274" fmla="*/ 5682041 w 7467600"/>
              <a:gd name="connsiteY274" fmla="*/ 6355860 h 6858000"/>
              <a:gd name="connsiteX275" fmla="*/ 5461758 w 7467600"/>
              <a:gd name="connsiteY275" fmla="*/ 5820220 h 6858000"/>
              <a:gd name="connsiteX276" fmla="*/ 5237282 w 7467600"/>
              <a:gd name="connsiteY276" fmla="*/ 6579086 h 6858000"/>
              <a:gd name="connsiteX277" fmla="*/ 5115009 w 7467600"/>
              <a:gd name="connsiteY277" fmla="*/ 6858000 h 6858000"/>
              <a:gd name="connsiteX278" fmla="*/ 5028074 w 7467600"/>
              <a:gd name="connsiteY278" fmla="*/ 6858000 h 6858000"/>
              <a:gd name="connsiteX279" fmla="*/ 5079508 w 7467600"/>
              <a:gd name="connsiteY279" fmla="*/ 6749074 h 6858000"/>
              <a:gd name="connsiteX280" fmla="*/ 5371846 w 7467600"/>
              <a:gd name="connsiteY280" fmla="*/ 5924413 h 6858000"/>
              <a:gd name="connsiteX281" fmla="*/ 5270512 w 7467600"/>
              <a:gd name="connsiteY281" fmla="*/ 6138975 h 6858000"/>
              <a:gd name="connsiteX282" fmla="*/ 5062409 w 7467600"/>
              <a:gd name="connsiteY282" fmla="*/ 6653544 h 6858000"/>
              <a:gd name="connsiteX283" fmla="*/ 5036628 w 7467600"/>
              <a:gd name="connsiteY283" fmla="*/ 6754247 h 6858000"/>
              <a:gd name="connsiteX284" fmla="*/ 5009112 w 7467600"/>
              <a:gd name="connsiteY284" fmla="*/ 6858000 h 6858000"/>
              <a:gd name="connsiteX285" fmla="*/ 4976679 w 7467600"/>
              <a:gd name="connsiteY285" fmla="*/ 6858000 h 6858000"/>
              <a:gd name="connsiteX286" fmla="*/ 5006537 w 7467600"/>
              <a:gd name="connsiteY286" fmla="*/ 6747068 h 6858000"/>
              <a:gd name="connsiteX287" fmla="*/ 5032723 w 7467600"/>
              <a:gd name="connsiteY287" fmla="*/ 6644957 h 6858000"/>
              <a:gd name="connsiteX288" fmla="*/ 5242949 w 7467600"/>
              <a:gd name="connsiteY288" fmla="*/ 6125175 h 6858000"/>
              <a:gd name="connsiteX289" fmla="*/ 5286321 w 7467600"/>
              <a:gd name="connsiteY289" fmla="*/ 6033555 h 6858000"/>
              <a:gd name="connsiteX290" fmla="*/ 5008210 w 7467600"/>
              <a:gd name="connsiteY290" fmla="*/ 6649194 h 6858000"/>
              <a:gd name="connsiteX291" fmla="*/ 4986321 w 7467600"/>
              <a:gd name="connsiteY291" fmla="*/ 6765687 h 6858000"/>
              <a:gd name="connsiteX292" fmla="*/ 4973474 w 7467600"/>
              <a:gd name="connsiteY292" fmla="*/ 6858000 h 6858000"/>
              <a:gd name="connsiteX293" fmla="*/ 4907178 w 7467600"/>
              <a:gd name="connsiteY293" fmla="*/ 6858000 h 6858000"/>
              <a:gd name="connsiteX294" fmla="*/ 4910810 w 7467600"/>
              <a:gd name="connsiteY294" fmla="*/ 6829660 h 6858000"/>
              <a:gd name="connsiteX295" fmla="*/ 4987461 w 7467600"/>
              <a:gd name="connsiteY295" fmla="*/ 6432994 h 6858000"/>
              <a:gd name="connsiteX296" fmla="*/ 5179262 w 7467600"/>
              <a:gd name="connsiteY296" fmla="*/ 6035044 h 6858000"/>
              <a:gd name="connsiteX297" fmla="*/ 4689678 w 7467600"/>
              <a:gd name="connsiteY297" fmla="*/ 6440241 h 6858000"/>
              <a:gd name="connsiteX298" fmla="*/ 4477543 w 7467600"/>
              <a:gd name="connsiteY298" fmla="*/ 6674836 h 6858000"/>
              <a:gd name="connsiteX299" fmla="*/ 4329957 w 7467600"/>
              <a:gd name="connsiteY299" fmla="*/ 6858000 h 6858000"/>
              <a:gd name="connsiteX300" fmla="*/ 4218595 w 7467600"/>
              <a:gd name="connsiteY300" fmla="*/ 6858000 h 6858000"/>
              <a:gd name="connsiteX301" fmla="*/ 4368888 w 7467600"/>
              <a:gd name="connsiteY301" fmla="*/ 6668412 h 6858000"/>
              <a:gd name="connsiteX302" fmla="*/ 4563091 w 7467600"/>
              <a:gd name="connsiteY302" fmla="*/ 6442508 h 6858000"/>
              <a:gd name="connsiteX303" fmla="*/ 5387324 w 7467600"/>
              <a:gd name="connsiteY303" fmla="*/ 5705830 h 6858000"/>
              <a:gd name="connsiteX304" fmla="*/ 5073620 w 7467600"/>
              <a:gd name="connsiteY304" fmla="*/ 5955437 h 6858000"/>
              <a:gd name="connsiteX305" fmla="*/ 4689789 w 7467600"/>
              <a:gd name="connsiteY305" fmla="*/ 6268382 h 6858000"/>
              <a:gd name="connsiteX306" fmla="*/ 4418722 w 7467600"/>
              <a:gd name="connsiteY306" fmla="*/ 6570886 h 6858000"/>
              <a:gd name="connsiteX307" fmla="*/ 4214944 w 7467600"/>
              <a:gd name="connsiteY307" fmla="*/ 6858000 h 6858000"/>
              <a:gd name="connsiteX308" fmla="*/ 4177898 w 7467600"/>
              <a:gd name="connsiteY308" fmla="*/ 6858000 h 6858000"/>
              <a:gd name="connsiteX309" fmla="*/ 4391597 w 7467600"/>
              <a:gd name="connsiteY309" fmla="*/ 6556370 h 6858000"/>
              <a:gd name="connsiteX310" fmla="*/ 4668889 w 7467600"/>
              <a:gd name="connsiteY310" fmla="*/ 6246399 h 6858000"/>
              <a:gd name="connsiteX311" fmla="*/ 5055427 w 7467600"/>
              <a:gd name="connsiteY311" fmla="*/ 5931476 h 6858000"/>
              <a:gd name="connsiteX312" fmla="*/ 5371814 w 7467600"/>
              <a:gd name="connsiteY312" fmla="*/ 5678975 h 6858000"/>
              <a:gd name="connsiteX313" fmla="*/ 4987918 w 7467600"/>
              <a:gd name="connsiteY313" fmla="*/ 5838701 h 6858000"/>
              <a:gd name="connsiteX314" fmla="*/ 4317146 w 7467600"/>
              <a:gd name="connsiteY314" fmla="*/ 6587716 h 6858000"/>
              <a:gd name="connsiteX315" fmla="*/ 4171627 w 7467600"/>
              <a:gd name="connsiteY315" fmla="*/ 6858000 h 6858000"/>
              <a:gd name="connsiteX316" fmla="*/ 4081585 w 7467600"/>
              <a:gd name="connsiteY316" fmla="*/ 6858000 h 6858000"/>
              <a:gd name="connsiteX317" fmla="*/ 4238603 w 7467600"/>
              <a:gd name="connsiteY317" fmla="*/ 6559341 h 6858000"/>
              <a:gd name="connsiteX318" fmla="*/ 4778333 w 7467600"/>
              <a:gd name="connsiteY318" fmla="*/ 5873626 h 6858000"/>
              <a:gd name="connsiteX319" fmla="*/ 5414185 w 7467600"/>
              <a:gd name="connsiteY319" fmla="*/ 5573882 h 6858000"/>
              <a:gd name="connsiteX320" fmla="*/ 5959648 w 7467600"/>
              <a:gd name="connsiteY320" fmla="*/ 4760797 h 6858000"/>
              <a:gd name="connsiteX321" fmla="*/ 5355019 w 7467600"/>
              <a:gd name="connsiteY321" fmla="*/ 4734672 h 6858000"/>
              <a:gd name="connsiteX322" fmla="*/ 5083565 w 7467600"/>
              <a:gd name="connsiteY322" fmla="*/ 5179121 h 6858000"/>
              <a:gd name="connsiteX323" fmla="*/ 4713577 w 7467600"/>
              <a:gd name="connsiteY323" fmla="*/ 5616803 h 6858000"/>
              <a:gd name="connsiteX324" fmla="*/ 3989559 w 7467600"/>
              <a:gd name="connsiteY324" fmla="*/ 6145945 h 6858000"/>
              <a:gd name="connsiteX325" fmla="*/ 3939824 w 7467600"/>
              <a:gd name="connsiteY325" fmla="*/ 6066900 h 6858000"/>
              <a:gd name="connsiteX326" fmla="*/ 4584537 w 7467600"/>
              <a:gd name="connsiteY326" fmla="*/ 5324826 h 6858000"/>
              <a:gd name="connsiteX327" fmla="*/ 5037105 w 7467600"/>
              <a:gd name="connsiteY327" fmla="*/ 5088765 h 6858000"/>
              <a:gd name="connsiteX328" fmla="*/ 5039930 w 7467600"/>
              <a:gd name="connsiteY328" fmla="*/ 5089585 h 6858000"/>
              <a:gd name="connsiteX329" fmla="*/ 5263764 w 7467600"/>
              <a:gd name="connsiteY329" fmla="*/ 4735525 h 6858000"/>
              <a:gd name="connsiteX330" fmla="*/ 4086300 w 7467600"/>
              <a:gd name="connsiteY330" fmla="*/ 4884599 h 6858000"/>
              <a:gd name="connsiteX331" fmla="*/ 4085485 w 7467600"/>
              <a:gd name="connsiteY331" fmla="*/ 4899070 h 6858000"/>
              <a:gd name="connsiteX332" fmla="*/ 3871915 w 7467600"/>
              <a:gd name="connsiteY332" fmla="*/ 5253645 h 6858000"/>
              <a:gd name="connsiteX333" fmla="*/ 3799374 w 7467600"/>
              <a:gd name="connsiteY333" fmla="*/ 5466127 h 6858000"/>
              <a:gd name="connsiteX334" fmla="*/ 3498850 w 7467600"/>
              <a:gd name="connsiteY334" fmla="*/ 6661888 h 6858000"/>
              <a:gd name="connsiteX335" fmla="*/ 3399216 w 7467600"/>
              <a:gd name="connsiteY335" fmla="*/ 6858000 h 6858000"/>
              <a:gd name="connsiteX336" fmla="*/ 3303688 w 7467600"/>
              <a:gd name="connsiteY336" fmla="*/ 6858000 h 6858000"/>
              <a:gd name="connsiteX337" fmla="*/ 3391774 w 7467600"/>
              <a:gd name="connsiteY337" fmla="*/ 6697181 h 6858000"/>
              <a:gd name="connsiteX338" fmla="*/ 3735540 w 7467600"/>
              <a:gd name="connsiteY338" fmla="*/ 5546923 h 6858000"/>
              <a:gd name="connsiteX339" fmla="*/ 3729438 w 7467600"/>
              <a:gd name="connsiteY339" fmla="*/ 5569058 h 6858000"/>
              <a:gd name="connsiteX340" fmla="*/ 3707782 w 7467600"/>
              <a:gd name="connsiteY340" fmla="*/ 5644908 h 6858000"/>
              <a:gd name="connsiteX341" fmla="*/ 3583827 w 7467600"/>
              <a:gd name="connsiteY341" fmla="*/ 6039215 h 6858000"/>
              <a:gd name="connsiteX342" fmla="*/ 3547861 w 7467600"/>
              <a:gd name="connsiteY342" fmla="*/ 6129609 h 6858000"/>
              <a:gd name="connsiteX343" fmla="*/ 3490905 w 7467600"/>
              <a:gd name="connsiteY343" fmla="*/ 6277660 h 6858000"/>
              <a:gd name="connsiteX344" fmla="*/ 3455859 w 7467600"/>
              <a:gd name="connsiteY344" fmla="*/ 6391301 h 6858000"/>
              <a:gd name="connsiteX345" fmla="*/ 3429112 w 7467600"/>
              <a:gd name="connsiteY345" fmla="*/ 6479469 h 6858000"/>
              <a:gd name="connsiteX346" fmla="*/ 3304862 w 7467600"/>
              <a:gd name="connsiteY346" fmla="*/ 6796476 h 6858000"/>
              <a:gd name="connsiteX347" fmla="*/ 3276071 w 7467600"/>
              <a:gd name="connsiteY347" fmla="*/ 6858000 h 6858000"/>
              <a:gd name="connsiteX348" fmla="*/ 3240805 w 7467600"/>
              <a:gd name="connsiteY348" fmla="*/ 6858000 h 6858000"/>
              <a:gd name="connsiteX349" fmla="*/ 3275917 w 7467600"/>
              <a:gd name="connsiteY349" fmla="*/ 6783192 h 6858000"/>
              <a:gd name="connsiteX350" fmla="*/ 3399358 w 7467600"/>
              <a:gd name="connsiteY350" fmla="*/ 6469011 h 6858000"/>
              <a:gd name="connsiteX351" fmla="*/ 3425650 w 7467600"/>
              <a:gd name="connsiteY351" fmla="*/ 6381333 h 6858000"/>
              <a:gd name="connsiteX352" fmla="*/ 3460661 w 7467600"/>
              <a:gd name="connsiteY352" fmla="*/ 6266763 h 6858000"/>
              <a:gd name="connsiteX353" fmla="*/ 3518021 w 7467600"/>
              <a:gd name="connsiteY353" fmla="*/ 6117298 h 6858000"/>
              <a:gd name="connsiteX354" fmla="*/ 3554035 w 7467600"/>
              <a:gd name="connsiteY354" fmla="*/ 6027832 h 6858000"/>
              <a:gd name="connsiteX355" fmla="*/ 3677174 w 7467600"/>
              <a:gd name="connsiteY355" fmla="*/ 5636351 h 6858000"/>
              <a:gd name="connsiteX356" fmla="*/ 3698819 w 7467600"/>
              <a:gd name="connsiteY356" fmla="*/ 5560503 h 6858000"/>
              <a:gd name="connsiteX357" fmla="*/ 3702094 w 7467600"/>
              <a:gd name="connsiteY357" fmla="*/ 5549194 h 6858000"/>
              <a:gd name="connsiteX358" fmla="*/ 3398355 w 7467600"/>
              <a:gd name="connsiteY358" fmla="*/ 6094603 h 6858000"/>
              <a:gd name="connsiteX359" fmla="*/ 3193941 w 7467600"/>
              <a:gd name="connsiteY359" fmla="*/ 6798775 h 6858000"/>
              <a:gd name="connsiteX360" fmla="*/ 3184140 w 7467600"/>
              <a:gd name="connsiteY360" fmla="*/ 6858000 h 6858000"/>
              <a:gd name="connsiteX361" fmla="*/ 3099978 w 7467600"/>
              <a:gd name="connsiteY361" fmla="*/ 6858000 h 6858000"/>
              <a:gd name="connsiteX362" fmla="*/ 3101556 w 7467600"/>
              <a:gd name="connsiteY362" fmla="*/ 6843337 h 6858000"/>
              <a:gd name="connsiteX363" fmla="*/ 3370162 w 7467600"/>
              <a:gd name="connsiteY363" fmla="*/ 5785550 h 6858000"/>
              <a:gd name="connsiteX364" fmla="*/ 3746477 w 7467600"/>
              <a:gd name="connsiteY364" fmla="*/ 5377889 h 6858000"/>
              <a:gd name="connsiteX365" fmla="*/ 3863399 w 7467600"/>
              <a:gd name="connsiteY365" fmla="*/ 5087257 h 6858000"/>
              <a:gd name="connsiteX366" fmla="*/ 3968712 w 7467600"/>
              <a:gd name="connsiteY366" fmla="*/ 4913989 h 6858000"/>
              <a:gd name="connsiteX367" fmla="*/ 2792390 w 7467600"/>
              <a:gd name="connsiteY367" fmla="*/ 5382974 h 6858000"/>
              <a:gd name="connsiteX368" fmla="*/ 2714982 w 7467600"/>
              <a:gd name="connsiteY368" fmla="*/ 5427051 h 6858000"/>
              <a:gd name="connsiteX369" fmla="*/ 2813361 w 7467600"/>
              <a:gd name="connsiteY369" fmla="*/ 6023912 h 6858000"/>
              <a:gd name="connsiteX370" fmla="*/ 2688430 w 7467600"/>
              <a:gd name="connsiteY370" fmla="*/ 6801564 h 6858000"/>
              <a:gd name="connsiteX371" fmla="*/ 2629626 w 7467600"/>
              <a:gd name="connsiteY371" fmla="*/ 6763394 h 6858000"/>
              <a:gd name="connsiteX372" fmla="*/ 2565328 w 7467600"/>
              <a:gd name="connsiteY372" fmla="*/ 5516399 h 6858000"/>
              <a:gd name="connsiteX373" fmla="*/ 1922999 w 7467600"/>
              <a:gd name="connsiteY373" fmla="*/ 5980343 h 6858000"/>
              <a:gd name="connsiteX374" fmla="*/ 1950261 w 7467600"/>
              <a:gd name="connsiteY374" fmla="*/ 6405858 h 6858000"/>
              <a:gd name="connsiteX375" fmla="*/ 2365554 w 7467600"/>
              <a:gd name="connsiteY375" fmla="*/ 6759107 h 6858000"/>
              <a:gd name="connsiteX376" fmla="*/ 2424142 w 7467600"/>
              <a:gd name="connsiteY376" fmla="*/ 6858000 h 6858000"/>
              <a:gd name="connsiteX377" fmla="*/ 2395994 w 7467600"/>
              <a:gd name="connsiteY377" fmla="*/ 6858000 h 6858000"/>
              <a:gd name="connsiteX378" fmla="*/ 2392863 w 7467600"/>
              <a:gd name="connsiteY378" fmla="*/ 6852964 h 6858000"/>
              <a:gd name="connsiteX379" fmla="*/ 2017589 w 7467600"/>
              <a:gd name="connsiteY379" fmla="*/ 6493982 h 6858000"/>
              <a:gd name="connsiteX380" fmla="*/ 2147336 w 7467600"/>
              <a:gd name="connsiteY380" fmla="*/ 6594052 h 6858000"/>
              <a:gd name="connsiteX381" fmla="*/ 2207047 w 7467600"/>
              <a:gd name="connsiteY381" fmla="*/ 6654540 h 6858000"/>
              <a:gd name="connsiteX382" fmla="*/ 2299106 w 7467600"/>
              <a:gd name="connsiteY382" fmla="*/ 6778931 h 6858000"/>
              <a:gd name="connsiteX383" fmla="*/ 2314430 w 7467600"/>
              <a:gd name="connsiteY383" fmla="*/ 6801144 h 6858000"/>
              <a:gd name="connsiteX384" fmla="*/ 2352406 w 7467600"/>
              <a:gd name="connsiteY384" fmla="*/ 6858000 h 6858000"/>
              <a:gd name="connsiteX385" fmla="*/ 2314492 w 7467600"/>
              <a:gd name="connsiteY385" fmla="*/ 6858000 h 6858000"/>
              <a:gd name="connsiteX386" fmla="*/ 2288095 w 7467600"/>
              <a:gd name="connsiteY386" fmla="*/ 6818030 h 6858000"/>
              <a:gd name="connsiteX387" fmla="*/ 2272768 w 7467600"/>
              <a:gd name="connsiteY387" fmla="*/ 6795822 h 6858000"/>
              <a:gd name="connsiteX388" fmla="*/ 2182715 w 7467600"/>
              <a:gd name="connsiteY388" fmla="*/ 6675071 h 6858000"/>
              <a:gd name="connsiteX389" fmla="*/ 2032061 w 7467600"/>
              <a:gd name="connsiteY389" fmla="*/ 6541380 h 6858000"/>
              <a:gd name="connsiteX390" fmla="*/ 2257220 w 7467600"/>
              <a:gd name="connsiteY390" fmla="*/ 6826257 h 6858000"/>
              <a:gd name="connsiteX391" fmla="*/ 2281324 w 7467600"/>
              <a:gd name="connsiteY391" fmla="*/ 6858000 h 6858000"/>
              <a:gd name="connsiteX392" fmla="*/ 2242860 w 7467600"/>
              <a:gd name="connsiteY392" fmla="*/ 6858000 h 6858000"/>
              <a:gd name="connsiteX393" fmla="*/ 2232818 w 7467600"/>
              <a:gd name="connsiteY393" fmla="*/ 6844926 h 6858000"/>
              <a:gd name="connsiteX394" fmla="*/ 1990172 w 7467600"/>
              <a:gd name="connsiteY394" fmla="*/ 6542121 h 6858000"/>
              <a:gd name="connsiteX395" fmla="*/ 2124090 w 7467600"/>
              <a:gd name="connsiteY395" fmla="*/ 6761017 h 6858000"/>
              <a:gd name="connsiteX396" fmla="*/ 2200380 w 7467600"/>
              <a:gd name="connsiteY396" fmla="*/ 6858000 h 6858000"/>
              <a:gd name="connsiteX397" fmla="*/ 2147507 w 7467600"/>
              <a:gd name="connsiteY397" fmla="*/ 6858000 h 6858000"/>
              <a:gd name="connsiteX398" fmla="*/ 2070668 w 7467600"/>
              <a:gd name="connsiteY398" fmla="*/ 6761520 h 6858000"/>
              <a:gd name="connsiteX399" fmla="*/ 1975142 w 7467600"/>
              <a:gd name="connsiteY399" fmla="*/ 6585570 h 6858000"/>
              <a:gd name="connsiteX400" fmla="*/ 2050035 w 7467600"/>
              <a:gd name="connsiteY400" fmla="*/ 6813345 h 6858000"/>
              <a:gd name="connsiteX401" fmla="*/ 2063025 w 7467600"/>
              <a:gd name="connsiteY401" fmla="*/ 6858000 h 6858000"/>
              <a:gd name="connsiteX402" fmla="*/ 2021675 w 7467600"/>
              <a:gd name="connsiteY402" fmla="*/ 6858000 h 6858000"/>
              <a:gd name="connsiteX403" fmla="*/ 2019308 w 7467600"/>
              <a:gd name="connsiteY403" fmla="*/ 6847118 h 6858000"/>
              <a:gd name="connsiteX404" fmla="*/ 1938835 w 7467600"/>
              <a:gd name="connsiteY404" fmla="*/ 6551160 h 6858000"/>
              <a:gd name="connsiteX405" fmla="*/ 1953230 w 7467600"/>
              <a:gd name="connsiteY405" fmla="*/ 6759699 h 6858000"/>
              <a:gd name="connsiteX406" fmla="*/ 1956763 w 7467600"/>
              <a:gd name="connsiteY406" fmla="*/ 6778191 h 6858000"/>
              <a:gd name="connsiteX407" fmla="*/ 1967925 w 7467600"/>
              <a:gd name="connsiteY407" fmla="*/ 6858000 h 6858000"/>
              <a:gd name="connsiteX408" fmla="*/ 1936622 w 7467600"/>
              <a:gd name="connsiteY408" fmla="*/ 6858000 h 6858000"/>
              <a:gd name="connsiteX409" fmla="*/ 1926261 w 7467600"/>
              <a:gd name="connsiteY409" fmla="*/ 6784064 h 6858000"/>
              <a:gd name="connsiteX410" fmla="*/ 1922724 w 7467600"/>
              <a:gd name="connsiteY410" fmla="*/ 6765577 h 6858000"/>
              <a:gd name="connsiteX411" fmla="*/ 1904650 w 7467600"/>
              <a:gd name="connsiteY411" fmla="*/ 6639616 h 6858000"/>
              <a:gd name="connsiteX412" fmla="*/ 1885273 w 7467600"/>
              <a:gd name="connsiteY412" fmla="*/ 6858000 h 6858000"/>
              <a:gd name="connsiteX413" fmla="*/ 1854363 w 7467600"/>
              <a:gd name="connsiteY413" fmla="*/ 6858000 h 6858000"/>
              <a:gd name="connsiteX414" fmla="*/ 1880391 w 7467600"/>
              <a:gd name="connsiteY414" fmla="*/ 6603796 h 6858000"/>
              <a:gd name="connsiteX415" fmla="*/ 1818273 w 7467600"/>
              <a:gd name="connsiteY415" fmla="*/ 6715729 h 6858000"/>
              <a:gd name="connsiteX416" fmla="*/ 1794691 w 7467600"/>
              <a:gd name="connsiteY416" fmla="*/ 6843239 h 6858000"/>
              <a:gd name="connsiteX417" fmla="*/ 1794914 w 7467600"/>
              <a:gd name="connsiteY417" fmla="*/ 6858000 h 6858000"/>
              <a:gd name="connsiteX418" fmla="*/ 1746128 w 7467600"/>
              <a:gd name="connsiteY418" fmla="*/ 6858000 h 6858000"/>
              <a:gd name="connsiteX419" fmla="*/ 1753934 w 7467600"/>
              <a:gd name="connsiteY419" fmla="*/ 6724796 h 6858000"/>
              <a:gd name="connsiteX420" fmla="*/ 1792053 w 7467600"/>
              <a:gd name="connsiteY420" fmla="*/ 6572396 h 6858000"/>
              <a:gd name="connsiteX421" fmla="*/ 1862248 w 7467600"/>
              <a:gd name="connsiteY421" fmla="*/ 6266397 h 6858000"/>
              <a:gd name="connsiteX422" fmla="*/ 1862250 w 7467600"/>
              <a:gd name="connsiteY422" fmla="*/ 6033531 h 6858000"/>
              <a:gd name="connsiteX423" fmla="*/ 1211999 w 7467600"/>
              <a:gd name="connsiteY423" fmla="*/ 6683610 h 6858000"/>
              <a:gd name="connsiteX424" fmla="*/ 1213266 w 7467600"/>
              <a:gd name="connsiteY424" fmla="*/ 6691947 h 6858000"/>
              <a:gd name="connsiteX425" fmla="*/ 1203370 w 7467600"/>
              <a:gd name="connsiteY425" fmla="*/ 6850676 h 6858000"/>
              <a:gd name="connsiteX426" fmla="*/ 1203671 w 7467600"/>
              <a:gd name="connsiteY426" fmla="*/ 6858000 h 6858000"/>
              <a:gd name="connsiteX427" fmla="*/ 1143180 w 7467600"/>
              <a:gd name="connsiteY427" fmla="*/ 6858000 h 6858000"/>
              <a:gd name="connsiteX428" fmla="*/ 1142176 w 7467600"/>
              <a:gd name="connsiteY428" fmla="*/ 6766045 h 6858000"/>
              <a:gd name="connsiteX429" fmla="*/ 1067484 w 7467600"/>
              <a:gd name="connsiteY429" fmla="*/ 6858000 h 6858000"/>
              <a:gd name="connsiteX430" fmla="*/ 953928 w 7467600"/>
              <a:gd name="connsiteY430" fmla="*/ 6858000 h 6858000"/>
              <a:gd name="connsiteX431" fmla="*/ 959715 w 7467600"/>
              <a:gd name="connsiteY431" fmla="*/ 6850185 h 6858000"/>
              <a:gd name="connsiteX432" fmla="*/ 1483788 w 7467600"/>
              <a:gd name="connsiteY432" fmla="*/ 6259174 h 6858000"/>
              <a:gd name="connsiteX433" fmla="*/ 1100671 w 7467600"/>
              <a:gd name="connsiteY433" fmla="*/ 6252137 h 6858000"/>
              <a:gd name="connsiteX434" fmla="*/ 1090144 w 7467600"/>
              <a:gd name="connsiteY434" fmla="*/ 6256748 h 6858000"/>
              <a:gd name="connsiteX435" fmla="*/ 1095872 w 7467600"/>
              <a:gd name="connsiteY435" fmla="*/ 6271892 h 6858000"/>
              <a:gd name="connsiteX436" fmla="*/ 262785 w 7467600"/>
              <a:gd name="connsiteY436" fmla="*/ 6845450 h 6858000"/>
              <a:gd name="connsiteX437" fmla="*/ 209968 w 7467600"/>
              <a:gd name="connsiteY437" fmla="*/ 6770713 h 6858000"/>
              <a:gd name="connsiteX438" fmla="*/ 873460 w 7467600"/>
              <a:gd name="connsiteY438" fmla="*/ 6253768 h 6858000"/>
              <a:gd name="connsiteX439" fmla="*/ 192686 w 7467600"/>
              <a:gd name="connsiteY439" fmla="*/ 5849257 h 6858000"/>
              <a:gd name="connsiteX440" fmla="*/ 4696 w 7467600"/>
              <a:gd name="connsiteY440" fmla="*/ 5697668 h 6858000"/>
              <a:gd name="connsiteX441" fmla="*/ 0 w 7467600"/>
              <a:gd name="connsiteY441" fmla="*/ 5689984 h 6858000"/>
              <a:gd name="connsiteX442" fmla="*/ 0 w 7467600"/>
              <a:gd name="connsiteY442" fmla="*/ 5513472 h 6858000"/>
              <a:gd name="connsiteX443" fmla="*/ 174101 w 7467600"/>
              <a:gd name="connsiteY443" fmla="*/ 5620277 h 6858000"/>
              <a:gd name="connsiteX444" fmla="*/ 891800 w 7467600"/>
              <a:gd name="connsiteY444" fmla="*/ 6036935 h 6858000"/>
              <a:gd name="connsiteX445" fmla="*/ 1072219 w 7467600"/>
              <a:gd name="connsiteY445" fmla="*/ 6169443 h 6858000"/>
              <a:gd name="connsiteX446" fmla="*/ 1074117 w 7467600"/>
              <a:gd name="connsiteY446" fmla="*/ 6170301 h 6858000"/>
              <a:gd name="connsiteX447" fmla="*/ 1083114 w 7467600"/>
              <a:gd name="connsiteY447" fmla="*/ 6174131 h 6858000"/>
              <a:gd name="connsiteX448" fmla="*/ 1543010 w 7467600"/>
              <a:gd name="connsiteY448" fmla="*/ 6191140 h 6858000"/>
              <a:gd name="connsiteX449" fmla="*/ 1551080 w 7467600"/>
              <a:gd name="connsiteY449" fmla="*/ 6195006 h 6858000"/>
              <a:gd name="connsiteX450" fmla="*/ 2345443 w 7467600"/>
              <a:gd name="connsiteY450" fmla="*/ 5549882 h 6858000"/>
              <a:gd name="connsiteX451" fmla="*/ 1721499 w 7467600"/>
              <a:gd name="connsiteY451" fmla="*/ 5599969 h 6858000"/>
              <a:gd name="connsiteX452" fmla="*/ 767716 w 7467600"/>
              <a:gd name="connsiteY452" fmla="*/ 5472768 h 6858000"/>
              <a:gd name="connsiteX453" fmla="*/ 722147 w 7467600"/>
              <a:gd name="connsiteY453" fmla="*/ 5393091 h 6858000"/>
              <a:gd name="connsiteX454" fmla="*/ 1485552 w 7467600"/>
              <a:gd name="connsiteY454" fmla="*/ 5313202 h 6858000"/>
              <a:gd name="connsiteX455" fmla="*/ 2143004 w 7467600"/>
              <a:gd name="connsiteY455" fmla="*/ 5402420 h 6858000"/>
              <a:gd name="connsiteX456" fmla="*/ 1933391 w 7467600"/>
              <a:gd name="connsiteY456" fmla="*/ 5156971 h 6858000"/>
              <a:gd name="connsiteX457" fmla="*/ 1827118 w 7467600"/>
              <a:gd name="connsiteY457" fmla="*/ 4968410 h 6858000"/>
              <a:gd name="connsiteX458" fmla="*/ 1837349 w 7467600"/>
              <a:gd name="connsiteY458" fmla="*/ 4956357 h 6858000"/>
              <a:gd name="connsiteX459" fmla="*/ 2162835 w 7467600"/>
              <a:gd name="connsiteY459" fmla="*/ 5187853 h 6858000"/>
              <a:gd name="connsiteX460" fmla="*/ 2257167 w 7467600"/>
              <a:gd name="connsiteY460" fmla="*/ 5462123 h 6858000"/>
              <a:gd name="connsiteX461" fmla="*/ 2261598 w 7467600"/>
              <a:gd name="connsiteY461" fmla="*/ 5467998 h 6858000"/>
              <a:gd name="connsiteX462" fmla="*/ 2437177 w 7467600"/>
              <a:gd name="connsiteY462" fmla="*/ 5479608 h 6858000"/>
              <a:gd name="connsiteX463" fmla="*/ 2445247 w 7467600"/>
              <a:gd name="connsiteY463" fmla="*/ 5483476 h 6858000"/>
              <a:gd name="connsiteX464" fmla="*/ 2743626 w 7467600"/>
              <a:gd name="connsiteY464" fmla="*/ 5304819 h 6858000"/>
              <a:gd name="connsiteX465" fmla="*/ 3048102 w 7467600"/>
              <a:gd name="connsiteY465" fmla="*/ 5150595 h 6858000"/>
              <a:gd name="connsiteX466" fmla="*/ 1799414 w 7467600"/>
              <a:gd name="connsiteY466" fmla="*/ 4694732 h 6858000"/>
              <a:gd name="connsiteX467" fmla="*/ 1771735 w 7467600"/>
              <a:gd name="connsiteY467" fmla="*/ 4619929 h 6858000"/>
              <a:gd name="connsiteX468" fmla="*/ 3104273 w 7467600"/>
              <a:gd name="connsiteY468" fmla="*/ 5076159 h 6858000"/>
              <a:gd name="connsiteX469" fmla="*/ 3113245 w 7467600"/>
              <a:gd name="connsiteY469" fmla="*/ 5090705 h 6858000"/>
              <a:gd name="connsiteX470" fmla="*/ 3126294 w 7467600"/>
              <a:gd name="connsiteY470" fmla="*/ 5114400 h 6858000"/>
              <a:gd name="connsiteX471" fmla="*/ 3937433 w 7467600"/>
              <a:gd name="connsiteY471" fmla="*/ 4830473 h 6858000"/>
              <a:gd name="connsiteX472" fmla="*/ 3590475 w 7467600"/>
              <a:gd name="connsiteY472" fmla="*/ 4597974 h 6858000"/>
              <a:gd name="connsiteX473" fmla="*/ 3100264 w 7467600"/>
              <a:gd name="connsiteY473" fmla="*/ 4579845 h 6858000"/>
              <a:gd name="connsiteX474" fmla="*/ 2183576 w 7467600"/>
              <a:gd name="connsiteY474" fmla="*/ 4227150 h 6858000"/>
              <a:gd name="connsiteX475" fmla="*/ 2151029 w 7467600"/>
              <a:gd name="connsiteY475" fmla="*/ 4146947 h 6858000"/>
              <a:gd name="connsiteX476" fmla="*/ 3563434 w 7467600"/>
              <a:gd name="connsiteY476" fmla="*/ 4469115 h 6858000"/>
              <a:gd name="connsiteX477" fmla="*/ 3177952 w 7467600"/>
              <a:gd name="connsiteY477" fmla="*/ 3657386 h 6858000"/>
              <a:gd name="connsiteX478" fmla="*/ 3189263 w 7467600"/>
              <a:gd name="connsiteY478" fmla="*/ 3625726 h 6858000"/>
              <a:gd name="connsiteX479" fmla="*/ 3560912 w 7467600"/>
              <a:gd name="connsiteY479" fmla="*/ 4079863 h 6858000"/>
              <a:gd name="connsiteX480" fmla="*/ 3626636 w 7467600"/>
              <a:gd name="connsiteY480" fmla="*/ 4512230 h 6858000"/>
              <a:gd name="connsiteX481" fmla="*/ 3653088 w 7467600"/>
              <a:gd name="connsiteY481" fmla="*/ 4521417 h 6858000"/>
              <a:gd name="connsiteX482" fmla="*/ 3988128 w 7467600"/>
              <a:gd name="connsiteY482" fmla="*/ 4817267 h 6858000"/>
              <a:gd name="connsiteX483" fmla="*/ 4830582 w 7467600"/>
              <a:gd name="connsiteY483" fmla="*/ 4676000 h 6858000"/>
              <a:gd name="connsiteX484" fmla="*/ 4830100 w 7467600"/>
              <a:gd name="connsiteY484" fmla="*/ 4675554 h 6858000"/>
              <a:gd name="connsiteX485" fmla="*/ 4036318 w 7467600"/>
              <a:gd name="connsiteY485" fmla="*/ 4147013 h 6858000"/>
              <a:gd name="connsiteX486" fmla="*/ 3432098 w 7467600"/>
              <a:gd name="connsiteY486" fmla="*/ 3537312 h 6858000"/>
              <a:gd name="connsiteX487" fmla="*/ 3446761 w 7467600"/>
              <a:gd name="connsiteY487" fmla="*/ 3461278 h 6858000"/>
              <a:gd name="connsiteX488" fmla="*/ 4419733 w 7467600"/>
              <a:gd name="connsiteY488" fmla="*/ 3963555 h 6858000"/>
              <a:gd name="connsiteX489" fmla="*/ 4781371 w 7467600"/>
              <a:gd name="connsiteY489" fmla="*/ 4458604 h 6858000"/>
              <a:gd name="connsiteX490" fmla="*/ 4780440 w 7467600"/>
              <a:gd name="connsiteY490" fmla="*/ 4470290 h 6858000"/>
              <a:gd name="connsiteX491" fmla="*/ 4898954 w 7467600"/>
              <a:gd name="connsiteY491" fmla="*/ 4662092 h 6858000"/>
              <a:gd name="connsiteX492" fmla="*/ 4900699 w 7467600"/>
              <a:gd name="connsiteY492" fmla="*/ 4670867 h 6858000"/>
              <a:gd name="connsiteX493" fmla="*/ 5714511 w 7467600"/>
              <a:gd name="connsiteY493" fmla="*/ 4663483 h 6858000"/>
              <a:gd name="connsiteX494" fmla="*/ 5464793 w 7467600"/>
              <a:gd name="connsiteY494" fmla="*/ 4393556 h 6858000"/>
              <a:gd name="connsiteX495" fmla="*/ 5461897 w 7467600"/>
              <a:gd name="connsiteY495" fmla="*/ 4390879 h 6858000"/>
              <a:gd name="connsiteX496" fmla="*/ 4294126 w 7467600"/>
              <a:gd name="connsiteY496" fmla="*/ 3303048 h 6858000"/>
              <a:gd name="connsiteX497" fmla="*/ 4305321 w 7467600"/>
              <a:gd name="connsiteY497" fmla="*/ 3256953 h 6858000"/>
              <a:gd name="connsiteX498" fmla="*/ 4949299 w 7467600"/>
              <a:gd name="connsiteY498" fmla="*/ 3766336 h 6858000"/>
              <a:gd name="connsiteX499" fmla="*/ 5291452 w 7467600"/>
              <a:gd name="connsiteY499" fmla="*/ 4076801 h 6858000"/>
              <a:gd name="connsiteX500" fmla="*/ 5434998 w 7467600"/>
              <a:gd name="connsiteY500" fmla="*/ 4254100 h 6858000"/>
              <a:gd name="connsiteX501" fmla="*/ 5351015 w 7467600"/>
              <a:gd name="connsiteY501" fmla="*/ 3760989 h 6858000"/>
              <a:gd name="connsiteX502" fmla="*/ 5413780 w 7467600"/>
              <a:gd name="connsiteY502" fmla="*/ 2966265 h 6858000"/>
              <a:gd name="connsiteX503" fmla="*/ 5425627 w 7467600"/>
              <a:gd name="connsiteY503" fmla="*/ 2954192 h 6858000"/>
              <a:gd name="connsiteX504" fmla="*/ 6604735 w 7467600"/>
              <a:gd name="connsiteY504" fmla="*/ 2041381 h 6858000"/>
              <a:gd name="connsiteX505" fmla="*/ 7204487 w 7467600"/>
              <a:gd name="connsiteY505" fmla="*/ 2742112 h 6858000"/>
              <a:gd name="connsiteX506" fmla="*/ 7131592 w 7467600"/>
              <a:gd name="connsiteY506" fmla="*/ 2672096 h 6858000"/>
              <a:gd name="connsiteX507" fmla="*/ 6996344 w 7467600"/>
              <a:gd name="connsiteY507" fmla="*/ 2518310 h 6858000"/>
              <a:gd name="connsiteX508" fmla="*/ 6735495 w 7467600"/>
              <a:gd name="connsiteY508" fmla="*/ 2196890 h 6858000"/>
              <a:gd name="connsiteX509" fmla="*/ 6721901 w 7467600"/>
              <a:gd name="connsiteY509" fmla="*/ 2179274 h 6858000"/>
              <a:gd name="connsiteX510" fmla="*/ 6604735 w 7467600"/>
              <a:gd name="connsiteY510" fmla="*/ 2041381 h 6858000"/>
              <a:gd name="connsiteX511" fmla="*/ 6591670 w 7467600"/>
              <a:gd name="connsiteY511" fmla="*/ 1988277 h 6858000"/>
              <a:gd name="connsiteX512" fmla="*/ 6747349 w 7467600"/>
              <a:gd name="connsiteY512" fmla="*/ 2160069 h 6858000"/>
              <a:gd name="connsiteX513" fmla="*/ 6760943 w 7467600"/>
              <a:gd name="connsiteY513" fmla="*/ 2177686 h 6858000"/>
              <a:gd name="connsiteX514" fmla="*/ 7021065 w 7467600"/>
              <a:gd name="connsiteY514" fmla="*/ 2498102 h 6858000"/>
              <a:gd name="connsiteX515" fmla="*/ 7155223 w 7467600"/>
              <a:gd name="connsiteY515" fmla="*/ 2650386 h 6858000"/>
              <a:gd name="connsiteX516" fmla="*/ 7203167 w 7467600"/>
              <a:gd name="connsiteY516" fmla="*/ 2697288 h 6858000"/>
              <a:gd name="connsiteX517" fmla="*/ 6937703 w 7467600"/>
              <a:gd name="connsiteY517" fmla="*/ 2321981 h 6858000"/>
              <a:gd name="connsiteX518" fmla="*/ 6591670 w 7467600"/>
              <a:gd name="connsiteY518" fmla="*/ 1988277 h 6858000"/>
              <a:gd name="connsiteX519" fmla="*/ 5798671 w 7467600"/>
              <a:gd name="connsiteY519" fmla="*/ 1981601 h 6858000"/>
              <a:gd name="connsiteX520" fmla="*/ 5754709 w 7467600"/>
              <a:gd name="connsiteY520" fmla="*/ 2071454 h 6858000"/>
              <a:gd name="connsiteX521" fmla="*/ 5763044 w 7467600"/>
              <a:gd name="connsiteY521" fmla="*/ 2842206 h 6858000"/>
              <a:gd name="connsiteX522" fmla="*/ 5764974 w 7467600"/>
              <a:gd name="connsiteY522" fmla="*/ 2799609 h 6858000"/>
              <a:gd name="connsiteX523" fmla="*/ 5767665 w 7467600"/>
              <a:gd name="connsiteY523" fmla="*/ 2666409 h 6858000"/>
              <a:gd name="connsiteX524" fmla="*/ 5763055 w 7467600"/>
              <a:gd name="connsiteY524" fmla="*/ 2579705 h 6858000"/>
              <a:gd name="connsiteX525" fmla="*/ 5758079 w 7467600"/>
              <a:gd name="connsiteY525" fmla="*/ 2492508 h 6858000"/>
              <a:gd name="connsiteX526" fmla="*/ 5779325 w 7467600"/>
              <a:gd name="connsiteY526" fmla="*/ 2197069 h 6858000"/>
              <a:gd name="connsiteX527" fmla="*/ 5798671 w 7467600"/>
              <a:gd name="connsiteY527" fmla="*/ 1981601 h 6858000"/>
              <a:gd name="connsiteX528" fmla="*/ 5829202 w 7467600"/>
              <a:gd name="connsiteY528" fmla="*/ 1971679 h 6858000"/>
              <a:gd name="connsiteX529" fmla="*/ 5809558 w 7467600"/>
              <a:gd name="connsiteY529" fmla="*/ 2198043 h 6858000"/>
              <a:gd name="connsiteX530" fmla="*/ 5788653 w 7467600"/>
              <a:gd name="connsiteY530" fmla="*/ 2489430 h 6858000"/>
              <a:gd name="connsiteX531" fmla="*/ 5793439 w 7467600"/>
              <a:gd name="connsiteY531" fmla="*/ 2575235 h 6858000"/>
              <a:gd name="connsiteX532" fmla="*/ 5796837 w 7467600"/>
              <a:gd name="connsiteY532" fmla="*/ 2637633 h 6858000"/>
              <a:gd name="connsiteX533" fmla="*/ 5818614 w 7467600"/>
              <a:gd name="connsiteY533" fmla="*/ 2473055 h 6858000"/>
              <a:gd name="connsiteX534" fmla="*/ 5829202 w 7467600"/>
              <a:gd name="connsiteY534" fmla="*/ 1971679 h 6858000"/>
              <a:gd name="connsiteX535" fmla="*/ 5911389 w 7467600"/>
              <a:gd name="connsiteY535" fmla="*/ 1898371 h 6858000"/>
              <a:gd name="connsiteX536" fmla="*/ 6237627 w 7467600"/>
              <a:gd name="connsiteY536" fmla="*/ 2231921 h 6858000"/>
              <a:gd name="connsiteX537" fmla="*/ 5911389 w 7467600"/>
              <a:gd name="connsiteY537" fmla="*/ 1898371 h 6858000"/>
              <a:gd name="connsiteX538" fmla="*/ 6944437 w 7467600"/>
              <a:gd name="connsiteY538" fmla="*/ 1575402 h 6858000"/>
              <a:gd name="connsiteX539" fmla="*/ 6304730 w 7467600"/>
              <a:gd name="connsiteY539" fmla="*/ 1766654 h 6858000"/>
              <a:gd name="connsiteX540" fmla="*/ 6944437 w 7467600"/>
              <a:gd name="connsiteY540" fmla="*/ 1575402 h 6858000"/>
              <a:gd name="connsiteX541" fmla="*/ 7019523 w 7467600"/>
              <a:gd name="connsiteY541" fmla="*/ 1519450 h 6858000"/>
              <a:gd name="connsiteX542" fmla="*/ 6298091 w 7467600"/>
              <a:gd name="connsiteY542" fmla="*/ 1737122 h 6858000"/>
              <a:gd name="connsiteX543" fmla="*/ 7019523 w 7467600"/>
              <a:gd name="connsiteY543" fmla="*/ 1519450 h 6858000"/>
              <a:gd name="connsiteX544" fmla="*/ 2399523 w 7467600"/>
              <a:gd name="connsiteY544" fmla="*/ 1428234 h 6858000"/>
              <a:gd name="connsiteX545" fmla="*/ 2224982 w 7467600"/>
              <a:gd name="connsiteY545" fmla="*/ 1826201 h 6858000"/>
              <a:gd name="connsiteX546" fmla="*/ 2096099 w 7467600"/>
              <a:gd name="connsiteY546" fmla="*/ 2345900 h 6858000"/>
              <a:gd name="connsiteX547" fmla="*/ 2283317 w 7467600"/>
              <a:gd name="connsiteY547" fmla="*/ 1796925 h 6858000"/>
              <a:gd name="connsiteX548" fmla="*/ 2399523 w 7467600"/>
              <a:gd name="connsiteY548" fmla="*/ 1428234 h 6858000"/>
              <a:gd name="connsiteX549" fmla="*/ 2448558 w 7467600"/>
              <a:gd name="connsiteY549" fmla="*/ 1373435 h 6858000"/>
              <a:gd name="connsiteX550" fmla="*/ 2312521 w 7467600"/>
              <a:gd name="connsiteY550" fmla="*/ 1806140 h 6858000"/>
              <a:gd name="connsiteX551" fmla="*/ 2127533 w 7467600"/>
              <a:gd name="connsiteY551" fmla="*/ 2348380 h 6858000"/>
              <a:gd name="connsiteX552" fmla="*/ 2358080 w 7467600"/>
              <a:gd name="connsiteY552" fmla="*/ 1866134 h 6858000"/>
              <a:gd name="connsiteX553" fmla="*/ 2407436 w 7467600"/>
              <a:gd name="connsiteY553" fmla="*/ 1651070 h 6858000"/>
              <a:gd name="connsiteX554" fmla="*/ 2448558 w 7467600"/>
              <a:gd name="connsiteY554" fmla="*/ 1373435 h 6858000"/>
              <a:gd name="connsiteX555" fmla="*/ 278707 w 7467600"/>
              <a:gd name="connsiteY555" fmla="*/ 1352270 h 6858000"/>
              <a:gd name="connsiteX556" fmla="*/ 321570 w 7467600"/>
              <a:gd name="connsiteY556" fmla="*/ 1861610 h 6858000"/>
              <a:gd name="connsiteX557" fmla="*/ 294281 w 7467600"/>
              <a:gd name="connsiteY557" fmla="*/ 1440658 h 6858000"/>
              <a:gd name="connsiteX558" fmla="*/ 278707 w 7467600"/>
              <a:gd name="connsiteY558" fmla="*/ 1352270 h 6858000"/>
              <a:gd name="connsiteX559" fmla="*/ 1423821 w 7467600"/>
              <a:gd name="connsiteY559" fmla="*/ 1351958 h 6858000"/>
              <a:gd name="connsiteX560" fmla="*/ 1638521 w 7467600"/>
              <a:gd name="connsiteY560" fmla="*/ 1908470 h 6858000"/>
              <a:gd name="connsiteX561" fmla="*/ 1754199 w 7467600"/>
              <a:gd name="connsiteY561" fmla="*/ 2149284 h 6858000"/>
              <a:gd name="connsiteX562" fmla="*/ 1908359 w 7467600"/>
              <a:gd name="connsiteY562" fmla="*/ 2364988 h 6858000"/>
              <a:gd name="connsiteX563" fmla="*/ 1647661 w 7467600"/>
              <a:gd name="connsiteY563" fmla="*/ 1825945 h 6858000"/>
              <a:gd name="connsiteX564" fmla="*/ 1423821 w 7467600"/>
              <a:gd name="connsiteY564" fmla="*/ 1351958 h 6858000"/>
              <a:gd name="connsiteX565" fmla="*/ 1431890 w 7467600"/>
              <a:gd name="connsiteY565" fmla="*/ 1306475 h 6858000"/>
              <a:gd name="connsiteX566" fmla="*/ 1507597 w 7467600"/>
              <a:gd name="connsiteY566" fmla="*/ 1446132 h 6858000"/>
              <a:gd name="connsiteX567" fmla="*/ 1674586 w 7467600"/>
              <a:gd name="connsiteY567" fmla="*/ 1813832 h 6858000"/>
              <a:gd name="connsiteX568" fmla="*/ 1815950 w 7467600"/>
              <a:gd name="connsiteY568" fmla="*/ 2128564 h 6858000"/>
              <a:gd name="connsiteX569" fmla="*/ 1984242 w 7467600"/>
              <a:gd name="connsiteY569" fmla="*/ 2430829 h 6858000"/>
              <a:gd name="connsiteX570" fmla="*/ 2014023 w 7467600"/>
              <a:gd name="connsiteY570" fmla="*/ 2450995 h 6858000"/>
              <a:gd name="connsiteX571" fmla="*/ 1747337 w 7467600"/>
              <a:gd name="connsiteY571" fmla="*/ 1855264 h 6858000"/>
              <a:gd name="connsiteX572" fmla="*/ 1533749 w 7467600"/>
              <a:gd name="connsiteY572" fmla="*/ 1478656 h 6858000"/>
              <a:gd name="connsiteX573" fmla="*/ 1431890 w 7467600"/>
              <a:gd name="connsiteY573" fmla="*/ 1306475 h 6858000"/>
              <a:gd name="connsiteX574" fmla="*/ 5052692 w 7467600"/>
              <a:gd name="connsiteY574" fmla="*/ 1292994 h 6858000"/>
              <a:gd name="connsiteX575" fmla="*/ 5200661 w 7467600"/>
              <a:gd name="connsiteY575" fmla="*/ 1635186 h 6858000"/>
              <a:gd name="connsiteX576" fmla="*/ 5297138 w 7467600"/>
              <a:gd name="connsiteY576" fmla="*/ 1906351 h 6858000"/>
              <a:gd name="connsiteX577" fmla="*/ 5052692 w 7467600"/>
              <a:gd name="connsiteY577" fmla="*/ 1292994 h 6858000"/>
              <a:gd name="connsiteX578" fmla="*/ 5009948 w 7467600"/>
              <a:gd name="connsiteY578" fmla="*/ 1273619 h 6858000"/>
              <a:gd name="connsiteX579" fmla="*/ 5121777 w 7467600"/>
              <a:gd name="connsiteY579" fmla="*/ 1654213 h 6858000"/>
              <a:gd name="connsiteX580" fmla="*/ 5293545 w 7467600"/>
              <a:gd name="connsiteY580" fmla="*/ 2072247 h 6858000"/>
              <a:gd name="connsiteX581" fmla="*/ 5294042 w 7467600"/>
              <a:gd name="connsiteY581" fmla="*/ 2065019 h 6858000"/>
              <a:gd name="connsiteX582" fmla="*/ 5171936 w 7467600"/>
              <a:gd name="connsiteY582" fmla="*/ 1647613 h 6858000"/>
              <a:gd name="connsiteX583" fmla="*/ 5009948 w 7467600"/>
              <a:gd name="connsiteY583" fmla="*/ 1273619 h 6858000"/>
              <a:gd name="connsiteX584" fmla="*/ 655236 w 7467600"/>
              <a:gd name="connsiteY584" fmla="*/ 1268632 h 6858000"/>
              <a:gd name="connsiteX585" fmla="*/ 839521 w 7467600"/>
              <a:gd name="connsiteY585" fmla="*/ 1685315 h 6858000"/>
              <a:gd name="connsiteX586" fmla="*/ 1109416 w 7467600"/>
              <a:gd name="connsiteY586" fmla="*/ 2061663 h 6858000"/>
              <a:gd name="connsiteX587" fmla="*/ 1298300 w 7467600"/>
              <a:gd name="connsiteY587" fmla="*/ 2247742 h 6858000"/>
              <a:gd name="connsiteX588" fmla="*/ 1125871 w 7467600"/>
              <a:gd name="connsiteY588" fmla="*/ 1989513 h 6858000"/>
              <a:gd name="connsiteX589" fmla="*/ 981574 w 7467600"/>
              <a:gd name="connsiteY589" fmla="*/ 1783157 h 6858000"/>
              <a:gd name="connsiteX590" fmla="*/ 922198 w 7467600"/>
              <a:gd name="connsiteY590" fmla="*/ 1677437 h 6858000"/>
              <a:gd name="connsiteX591" fmla="*/ 869293 w 7467600"/>
              <a:gd name="connsiteY591" fmla="*/ 1583214 h 6858000"/>
              <a:gd name="connsiteX592" fmla="*/ 751431 w 7467600"/>
              <a:gd name="connsiteY592" fmla="*/ 1405731 h 6858000"/>
              <a:gd name="connsiteX593" fmla="*/ 655236 w 7467600"/>
              <a:gd name="connsiteY593" fmla="*/ 1268632 h 6858000"/>
              <a:gd name="connsiteX594" fmla="*/ 6516292 w 7467600"/>
              <a:gd name="connsiteY594" fmla="*/ 1263064 h 6858000"/>
              <a:gd name="connsiteX595" fmla="*/ 5736320 w 7467600"/>
              <a:gd name="connsiteY595" fmla="*/ 1501803 h 6858000"/>
              <a:gd name="connsiteX596" fmla="*/ 6516292 w 7467600"/>
              <a:gd name="connsiteY596" fmla="*/ 1263064 h 6858000"/>
              <a:gd name="connsiteX597" fmla="*/ 291466 w 7467600"/>
              <a:gd name="connsiteY597" fmla="*/ 1250369 h 6858000"/>
              <a:gd name="connsiteX598" fmla="*/ 323180 w 7467600"/>
              <a:gd name="connsiteY598" fmla="*/ 1435283 h 6858000"/>
              <a:gd name="connsiteX599" fmla="*/ 349381 w 7467600"/>
              <a:gd name="connsiteY599" fmla="*/ 1875041 h 6858000"/>
              <a:gd name="connsiteX600" fmla="*/ 374363 w 7467600"/>
              <a:gd name="connsiteY600" fmla="*/ 1506494 h 6858000"/>
              <a:gd name="connsiteX601" fmla="*/ 302168 w 7467600"/>
              <a:gd name="connsiteY601" fmla="*/ 1274495 h 6858000"/>
              <a:gd name="connsiteX602" fmla="*/ 291466 w 7467600"/>
              <a:gd name="connsiteY602" fmla="*/ 1250369 h 6858000"/>
              <a:gd name="connsiteX603" fmla="*/ 678222 w 7467600"/>
              <a:gd name="connsiteY603" fmla="*/ 1248670 h 6858000"/>
              <a:gd name="connsiteX604" fmla="*/ 775536 w 7467600"/>
              <a:gd name="connsiteY604" fmla="*/ 1388015 h 6858000"/>
              <a:gd name="connsiteX605" fmla="*/ 894529 w 7467600"/>
              <a:gd name="connsiteY605" fmla="*/ 1567739 h 6858000"/>
              <a:gd name="connsiteX606" fmla="*/ 948000 w 7467600"/>
              <a:gd name="connsiteY606" fmla="*/ 1663088 h 6858000"/>
              <a:gd name="connsiteX607" fmla="*/ 1006812 w 7467600"/>
              <a:gd name="connsiteY607" fmla="*/ 1767683 h 6858000"/>
              <a:gd name="connsiteX608" fmla="*/ 1149133 w 7467600"/>
              <a:gd name="connsiteY608" fmla="*/ 1971513 h 6858000"/>
              <a:gd name="connsiteX609" fmla="*/ 1333952 w 7467600"/>
              <a:gd name="connsiteY609" fmla="*/ 2251620 h 6858000"/>
              <a:gd name="connsiteX610" fmla="*/ 1337329 w 7467600"/>
              <a:gd name="connsiteY610" fmla="*/ 2258350 h 6858000"/>
              <a:gd name="connsiteX611" fmla="*/ 1014726 w 7467600"/>
              <a:gd name="connsiteY611" fmla="*/ 1615556 h 6858000"/>
              <a:gd name="connsiteX612" fmla="*/ 678222 w 7467600"/>
              <a:gd name="connsiteY612" fmla="*/ 1248670 h 6858000"/>
              <a:gd name="connsiteX613" fmla="*/ 6691602 w 7467600"/>
              <a:gd name="connsiteY613" fmla="*/ 1140573 h 6858000"/>
              <a:gd name="connsiteX614" fmla="*/ 6571100 w 7467600"/>
              <a:gd name="connsiteY614" fmla="*/ 1183662 h 6858000"/>
              <a:gd name="connsiteX615" fmla="*/ 6241687 w 7467600"/>
              <a:gd name="connsiteY615" fmla="*/ 1257600 h 6858000"/>
              <a:gd name="connsiteX616" fmla="*/ 5693009 w 7467600"/>
              <a:gd name="connsiteY616" fmla="*/ 1478256 h 6858000"/>
              <a:gd name="connsiteX617" fmla="*/ 6548420 w 7467600"/>
              <a:gd name="connsiteY617" fmla="*/ 1214599 h 6858000"/>
              <a:gd name="connsiteX618" fmla="*/ 6605473 w 7467600"/>
              <a:gd name="connsiteY618" fmla="*/ 1184686 h 6858000"/>
              <a:gd name="connsiteX619" fmla="*/ 6691602 w 7467600"/>
              <a:gd name="connsiteY619" fmla="*/ 1140573 h 6858000"/>
              <a:gd name="connsiteX620" fmla="*/ 4002475 w 7467600"/>
              <a:gd name="connsiteY620" fmla="*/ 1037802 h 6858000"/>
              <a:gd name="connsiteX621" fmla="*/ 4000324 w 7467600"/>
              <a:gd name="connsiteY621" fmla="*/ 1039362 h 6858000"/>
              <a:gd name="connsiteX622" fmla="*/ 4002862 w 7467600"/>
              <a:gd name="connsiteY622" fmla="*/ 1042866 h 6858000"/>
              <a:gd name="connsiteX623" fmla="*/ 4002475 w 7467600"/>
              <a:gd name="connsiteY623" fmla="*/ 1037802 h 6858000"/>
              <a:gd name="connsiteX624" fmla="*/ 506322 w 7467600"/>
              <a:gd name="connsiteY624" fmla="*/ 1020997 h 6858000"/>
              <a:gd name="connsiteX625" fmla="*/ 533068 w 7467600"/>
              <a:gd name="connsiteY625" fmla="*/ 1029409 h 6858000"/>
              <a:gd name="connsiteX626" fmla="*/ 1232525 w 7467600"/>
              <a:gd name="connsiteY626" fmla="*/ 1804675 h 6858000"/>
              <a:gd name="connsiteX627" fmla="*/ 1388858 w 7467600"/>
              <a:gd name="connsiteY627" fmla="*/ 2368011 h 6858000"/>
              <a:gd name="connsiteX628" fmla="*/ 1384098 w 7467600"/>
              <a:gd name="connsiteY628" fmla="*/ 2378125 h 6858000"/>
              <a:gd name="connsiteX629" fmla="*/ 1425393 w 7467600"/>
              <a:gd name="connsiteY629" fmla="*/ 2589124 h 6858000"/>
              <a:gd name="connsiteX630" fmla="*/ 1424001 w 7467600"/>
              <a:gd name="connsiteY630" fmla="*/ 2597541 h 6858000"/>
              <a:gd name="connsiteX631" fmla="*/ 2152729 w 7467600"/>
              <a:gd name="connsiteY631" fmla="*/ 2864487 h 6858000"/>
              <a:gd name="connsiteX632" fmla="*/ 2020609 w 7467600"/>
              <a:gd name="connsiteY632" fmla="*/ 2539671 h 6858000"/>
              <a:gd name="connsiteX633" fmla="*/ 2018920 w 7467600"/>
              <a:gd name="connsiteY633" fmla="*/ 2536309 h 6858000"/>
              <a:gd name="connsiteX634" fmla="*/ 1342441 w 7467600"/>
              <a:gd name="connsiteY634" fmla="*/ 1173017 h 6858000"/>
              <a:gd name="connsiteX635" fmla="*/ 1367925 w 7467600"/>
              <a:gd name="connsiteY635" fmla="*/ 1135648 h 6858000"/>
              <a:gd name="connsiteX636" fmla="*/ 1771401 w 7467600"/>
              <a:gd name="connsiteY636" fmla="*/ 1806673 h 6858000"/>
              <a:gd name="connsiteX637" fmla="*/ 1972385 w 7467600"/>
              <a:gd name="connsiteY637" fmla="*/ 2198735 h 6858000"/>
              <a:gd name="connsiteX638" fmla="*/ 2040892 w 7467600"/>
              <a:gd name="connsiteY638" fmla="*/ 2405205 h 6858000"/>
              <a:gd name="connsiteX639" fmla="*/ 2131689 w 7467600"/>
              <a:gd name="connsiteY639" fmla="*/ 1936926 h 6858000"/>
              <a:gd name="connsiteX640" fmla="*/ 2454820 w 7467600"/>
              <a:gd name="connsiteY640" fmla="*/ 1248808 h 6858000"/>
              <a:gd name="connsiteX641" fmla="*/ 2492512 w 7467600"/>
              <a:gd name="connsiteY641" fmla="*/ 1302920 h 6858000"/>
              <a:gd name="connsiteX642" fmla="*/ 2081216 w 7467600"/>
              <a:gd name="connsiteY642" fmla="*/ 2527513 h 6858000"/>
              <a:gd name="connsiteX643" fmla="*/ 2081211 w 7467600"/>
              <a:gd name="connsiteY643" fmla="*/ 2528916 h 6858000"/>
              <a:gd name="connsiteX644" fmla="*/ 2199067 w 7467600"/>
              <a:gd name="connsiteY644" fmla="*/ 2884061 h 6858000"/>
              <a:gd name="connsiteX645" fmla="*/ 3192586 w 7467600"/>
              <a:gd name="connsiteY645" fmla="*/ 3411496 h 6858000"/>
              <a:gd name="connsiteX646" fmla="*/ 3182620 w 7467600"/>
              <a:gd name="connsiteY646" fmla="*/ 3483279 h 6858000"/>
              <a:gd name="connsiteX647" fmla="*/ 2435119 w 7467600"/>
              <a:gd name="connsiteY647" fmla="*/ 3080173 h 6858000"/>
              <a:gd name="connsiteX648" fmla="*/ 2410152 w 7467600"/>
              <a:gd name="connsiteY648" fmla="*/ 3063751 h 6858000"/>
              <a:gd name="connsiteX649" fmla="*/ 2408099 w 7467600"/>
              <a:gd name="connsiteY649" fmla="*/ 3064403 h 6858000"/>
              <a:gd name="connsiteX650" fmla="*/ 2407218 w 7467600"/>
              <a:gd name="connsiteY650" fmla="*/ 3070324 h 6858000"/>
              <a:gd name="connsiteX651" fmla="*/ 2380138 w 7467600"/>
              <a:gd name="connsiteY651" fmla="*/ 3099341 h 6858000"/>
              <a:gd name="connsiteX652" fmla="*/ 1765923 w 7467600"/>
              <a:gd name="connsiteY652" fmla="*/ 3581043 h 6858000"/>
              <a:gd name="connsiteX653" fmla="*/ 1702258 w 7467600"/>
              <a:gd name="connsiteY653" fmla="*/ 3612286 h 6858000"/>
              <a:gd name="connsiteX654" fmla="*/ 1538370 w 7467600"/>
              <a:gd name="connsiteY654" fmla="*/ 3811804 h 6858000"/>
              <a:gd name="connsiteX655" fmla="*/ 542867 w 7467600"/>
              <a:gd name="connsiteY655" fmla="*/ 4944092 h 6858000"/>
              <a:gd name="connsiteX656" fmla="*/ 515800 w 7467600"/>
              <a:gd name="connsiteY656" fmla="*/ 4862180 h 6858000"/>
              <a:gd name="connsiteX657" fmla="*/ 909145 w 7467600"/>
              <a:gd name="connsiteY657" fmla="*/ 4199225 h 6858000"/>
              <a:gd name="connsiteX658" fmla="*/ 1214067 w 7467600"/>
              <a:gd name="connsiteY658" fmla="*/ 3908561 h 6858000"/>
              <a:gd name="connsiteX659" fmla="*/ 640967 w 7467600"/>
              <a:gd name="connsiteY659" fmla="*/ 4105601 h 6858000"/>
              <a:gd name="connsiteX660" fmla="*/ 112563 w 7467600"/>
              <a:gd name="connsiteY660" fmla="*/ 4396952 h 6858000"/>
              <a:gd name="connsiteX661" fmla="*/ 0 w 7467600"/>
              <a:gd name="connsiteY661" fmla="*/ 4466006 h 6858000"/>
              <a:gd name="connsiteX662" fmla="*/ 0 w 7467600"/>
              <a:gd name="connsiteY662" fmla="*/ 4233763 h 6858000"/>
              <a:gd name="connsiteX663" fmla="*/ 36881 w 7467600"/>
              <a:gd name="connsiteY663" fmla="*/ 4200118 h 6858000"/>
              <a:gd name="connsiteX664" fmla="*/ 910534 w 7467600"/>
              <a:gd name="connsiteY664" fmla="*/ 3629753 h 6858000"/>
              <a:gd name="connsiteX665" fmla="*/ 1578717 w 7467600"/>
              <a:gd name="connsiteY665" fmla="*/ 3575982 h 6858000"/>
              <a:gd name="connsiteX666" fmla="*/ 2338780 w 7467600"/>
              <a:gd name="connsiteY666" fmla="*/ 3033725 h 6858000"/>
              <a:gd name="connsiteX667" fmla="*/ 1807991 w 7467600"/>
              <a:gd name="connsiteY667" fmla="*/ 2807184 h 6858000"/>
              <a:gd name="connsiteX668" fmla="*/ 1416358 w 7467600"/>
              <a:gd name="connsiteY668" fmla="*/ 3112571 h 6858000"/>
              <a:gd name="connsiteX669" fmla="*/ 939066 w 7467600"/>
              <a:gd name="connsiteY669" fmla="*/ 3378798 h 6858000"/>
              <a:gd name="connsiteX670" fmla="*/ 115099 w 7467600"/>
              <a:gd name="connsiteY670" fmla="*/ 3607650 h 6858000"/>
              <a:gd name="connsiteX671" fmla="*/ 97284 w 7467600"/>
              <a:gd name="connsiteY671" fmla="*/ 3520393 h 6858000"/>
              <a:gd name="connsiteX672" fmla="*/ 922050 w 7467600"/>
              <a:gd name="connsiteY672" fmla="*/ 3074867 h 6858000"/>
              <a:gd name="connsiteX673" fmla="*/ 1405265 w 7467600"/>
              <a:gd name="connsiteY673" fmla="*/ 3016319 h 6858000"/>
              <a:gd name="connsiteX674" fmla="*/ 1407512 w 7467600"/>
              <a:gd name="connsiteY674" fmla="*/ 3018001 h 6858000"/>
              <a:gd name="connsiteX675" fmla="*/ 1726266 w 7467600"/>
              <a:gd name="connsiteY675" fmla="*/ 2777274 h 6858000"/>
              <a:gd name="connsiteX676" fmla="*/ 625390 w 7467600"/>
              <a:gd name="connsiteY676" fmla="*/ 2514541 h 6858000"/>
              <a:gd name="connsiteX677" fmla="*/ 619799 w 7467600"/>
              <a:gd name="connsiteY677" fmla="*/ 2527180 h 6858000"/>
              <a:gd name="connsiteX678" fmla="*/ 310030 w 7467600"/>
              <a:gd name="connsiteY678" fmla="*/ 2771818 h 6858000"/>
              <a:gd name="connsiteX679" fmla="*/ 173877 w 7467600"/>
              <a:gd name="connsiteY679" fmla="*/ 2937056 h 6858000"/>
              <a:gd name="connsiteX680" fmla="*/ 77889 w 7467600"/>
              <a:gd name="connsiteY680" fmla="*/ 3138440 h 6858000"/>
              <a:gd name="connsiteX681" fmla="*/ 0 w 7467600"/>
              <a:gd name="connsiteY681" fmla="*/ 3271395 h 6858000"/>
              <a:gd name="connsiteX682" fmla="*/ 0 w 7467600"/>
              <a:gd name="connsiteY682" fmla="*/ 3153002 h 6858000"/>
              <a:gd name="connsiteX683" fmla="*/ 2386 w 7467600"/>
              <a:gd name="connsiteY683" fmla="*/ 3149203 h 6858000"/>
              <a:gd name="connsiteX684" fmla="*/ 89753 w 7467600"/>
              <a:gd name="connsiteY684" fmla="*/ 2987702 h 6858000"/>
              <a:gd name="connsiteX685" fmla="*/ 76869 w 7467600"/>
              <a:gd name="connsiteY685" fmla="*/ 3005404 h 6858000"/>
              <a:gd name="connsiteX686" fmla="*/ 32049 w 7467600"/>
              <a:gd name="connsiteY686" fmla="*/ 3065814 h 6858000"/>
              <a:gd name="connsiteX687" fmla="*/ 0 w 7467600"/>
              <a:gd name="connsiteY687" fmla="*/ 3108744 h 6858000"/>
              <a:gd name="connsiteX688" fmla="*/ 0 w 7467600"/>
              <a:gd name="connsiteY688" fmla="*/ 3058059 h 6858000"/>
              <a:gd name="connsiteX689" fmla="*/ 7610 w 7467600"/>
              <a:gd name="connsiteY689" fmla="*/ 3047889 h 6858000"/>
              <a:gd name="connsiteX690" fmla="*/ 52419 w 7467600"/>
              <a:gd name="connsiteY690" fmla="*/ 2987479 h 6858000"/>
              <a:gd name="connsiteX691" fmla="*/ 59142 w 7467600"/>
              <a:gd name="connsiteY691" fmla="*/ 2978488 h 6858000"/>
              <a:gd name="connsiteX692" fmla="*/ 0 w 7467600"/>
              <a:gd name="connsiteY692" fmla="*/ 3015334 h 6858000"/>
              <a:gd name="connsiteX693" fmla="*/ 0 w 7467600"/>
              <a:gd name="connsiteY693" fmla="*/ 2914286 h 6858000"/>
              <a:gd name="connsiteX694" fmla="*/ 36383 w 7467600"/>
              <a:gd name="connsiteY694" fmla="*/ 2901128 h 6858000"/>
              <a:gd name="connsiteX695" fmla="*/ 156329 w 7467600"/>
              <a:gd name="connsiteY695" fmla="*/ 2840533 h 6858000"/>
              <a:gd name="connsiteX696" fmla="*/ 358355 w 7467600"/>
              <a:gd name="connsiteY696" fmla="*/ 2620471 h 6858000"/>
              <a:gd name="connsiteX697" fmla="*/ 510577 w 7467600"/>
              <a:gd name="connsiteY697" fmla="*/ 2501244 h 6858000"/>
              <a:gd name="connsiteX698" fmla="*/ 211967 w 7467600"/>
              <a:gd name="connsiteY698" fmla="*/ 2479171 h 6858000"/>
              <a:gd name="connsiteX699" fmla="*/ 0 w 7467600"/>
              <a:gd name="connsiteY699" fmla="*/ 2476398 h 6858000"/>
              <a:gd name="connsiteX700" fmla="*/ 0 w 7467600"/>
              <a:gd name="connsiteY700" fmla="*/ 2389189 h 6858000"/>
              <a:gd name="connsiteX701" fmla="*/ 103062 w 7467600"/>
              <a:gd name="connsiteY701" fmla="*/ 2389518 h 6858000"/>
              <a:gd name="connsiteX702" fmla="*/ 510734 w 7467600"/>
              <a:gd name="connsiteY702" fmla="*/ 2416201 h 6858000"/>
              <a:gd name="connsiteX703" fmla="*/ 279257 w 7467600"/>
              <a:gd name="connsiteY703" fmla="*/ 2092102 h 6858000"/>
              <a:gd name="connsiteX704" fmla="*/ 65265 w 7467600"/>
              <a:gd name="connsiteY704" fmla="*/ 2006049 h 6858000"/>
              <a:gd name="connsiteX705" fmla="*/ 0 w 7467600"/>
              <a:gd name="connsiteY705" fmla="*/ 1982532 h 6858000"/>
              <a:gd name="connsiteX706" fmla="*/ 0 w 7467600"/>
              <a:gd name="connsiteY706" fmla="*/ 1912789 h 6858000"/>
              <a:gd name="connsiteX707" fmla="*/ 97460 w 7467600"/>
              <a:gd name="connsiteY707" fmla="*/ 1953725 h 6858000"/>
              <a:gd name="connsiteX708" fmla="*/ 221272 w 7467600"/>
              <a:gd name="connsiteY708" fmla="*/ 1980766 h 6858000"/>
              <a:gd name="connsiteX709" fmla="*/ 116765 w 7467600"/>
              <a:gd name="connsiteY709" fmla="*/ 1911033 h 6858000"/>
              <a:gd name="connsiteX710" fmla="*/ 16405 w 7467600"/>
              <a:gd name="connsiteY710" fmla="*/ 1803412 h 6858000"/>
              <a:gd name="connsiteX711" fmla="*/ 0 w 7467600"/>
              <a:gd name="connsiteY711" fmla="*/ 1784777 h 6858000"/>
              <a:gd name="connsiteX712" fmla="*/ 0 w 7467600"/>
              <a:gd name="connsiteY712" fmla="*/ 1740082 h 6858000"/>
              <a:gd name="connsiteX713" fmla="*/ 39394 w 7467600"/>
              <a:gd name="connsiteY713" fmla="*/ 1784856 h 6858000"/>
              <a:gd name="connsiteX714" fmla="*/ 135813 w 7467600"/>
              <a:gd name="connsiteY714" fmla="*/ 1888838 h 6858000"/>
              <a:gd name="connsiteX715" fmla="*/ 242575 w 7467600"/>
              <a:gd name="connsiteY715" fmla="*/ 1958841 h 6858000"/>
              <a:gd name="connsiteX716" fmla="*/ 82197 w 7467600"/>
              <a:gd name="connsiteY716" fmla="*/ 1754826 h 6858000"/>
              <a:gd name="connsiteX717" fmla="*/ 0 w 7467600"/>
              <a:gd name="connsiteY717" fmla="*/ 1679650 h 6858000"/>
              <a:gd name="connsiteX718" fmla="*/ 0 w 7467600"/>
              <a:gd name="connsiteY718" fmla="*/ 1602463 h 6858000"/>
              <a:gd name="connsiteX719" fmla="*/ 84689 w 7467600"/>
              <a:gd name="connsiteY719" fmla="*/ 1677442 h 6858000"/>
              <a:gd name="connsiteX720" fmla="*/ 298437 w 7467600"/>
              <a:gd name="connsiteY720" fmla="*/ 1968019 h 6858000"/>
              <a:gd name="connsiteX721" fmla="*/ 227269 w 7467600"/>
              <a:gd name="connsiteY721" fmla="*/ 1114064 h 6858000"/>
              <a:gd name="connsiteX722" fmla="*/ 248003 w 7467600"/>
              <a:gd name="connsiteY722" fmla="*/ 1089613 h 6858000"/>
              <a:gd name="connsiteX723" fmla="*/ 427020 w 7467600"/>
              <a:gd name="connsiteY723" fmla="*/ 1619803 h 6858000"/>
              <a:gd name="connsiteX724" fmla="*/ 340345 w 7467600"/>
              <a:gd name="connsiteY724" fmla="*/ 2027739 h 6858000"/>
              <a:gd name="connsiteX725" fmla="*/ 360865 w 7467600"/>
              <a:gd name="connsiteY725" fmla="*/ 2044827 h 6858000"/>
              <a:gd name="connsiteX726" fmla="*/ 560414 w 7467600"/>
              <a:gd name="connsiteY726" fmla="*/ 2421457 h 6858000"/>
              <a:gd name="connsiteX727" fmla="*/ 1359703 w 7467600"/>
              <a:gd name="connsiteY727" fmla="*/ 2578554 h 6858000"/>
              <a:gd name="connsiteX728" fmla="*/ 1359422 w 7467600"/>
              <a:gd name="connsiteY728" fmla="*/ 2577994 h 6858000"/>
              <a:gd name="connsiteX729" fmla="*/ 828701 w 7467600"/>
              <a:gd name="connsiteY729" fmla="*/ 1839520 h 6858000"/>
              <a:gd name="connsiteX730" fmla="*/ 494427 w 7467600"/>
              <a:gd name="connsiteY730" fmla="*/ 1092333 h 6858000"/>
              <a:gd name="connsiteX731" fmla="*/ 506322 w 7467600"/>
              <a:gd name="connsiteY731" fmla="*/ 1020997 h 6858000"/>
              <a:gd name="connsiteX732" fmla="*/ 4570198 w 7467600"/>
              <a:gd name="connsiteY732" fmla="*/ 978081 h 6858000"/>
              <a:gd name="connsiteX733" fmla="*/ 4523691 w 7467600"/>
              <a:gd name="connsiteY733" fmla="*/ 1127776 h 6858000"/>
              <a:gd name="connsiteX734" fmla="*/ 4509875 w 7467600"/>
              <a:gd name="connsiteY734" fmla="*/ 1167552 h 6858000"/>
              <a:gd name="connsiteX735" fmla="*/ 4478168 w 7467600"/>
              <a:gd name="connsiteY735" fmla="*/ 1260735 h 6858000"/>
              <a:gd name="connsiteX736" fmla="*/ 4409309 w 7467600"/>
              <a:gd name="connsiteY736" fmla="*/ 1666996 h 6858000"/>
              <a:gd name="connsiteX737" fmla="*/ 4370031 w 7467600"/>
              <a:gd name="connsiteY737" fmla="*/ 1955666 h 6858000"/>
              <a:gd name="connsiteX738" fmla="*/ 4570198 w 7467600"/>
              <a:gd name="connsiteY738" fmla="*/ 978081 h 6858000"/>
              <a:gd name="connsiteX739" fmla="*/ 4557898 w 7467600"/>
              <a:gd name="connsiteY739" fmla="*/ 900011 h 6858000"/>
              <a:gd name="connsiteX740" fmla="*/ 4344840 w 7467600"/>
              <a:gd name="connsiteY740" fmla="*/ 1922038 h 6858000"/>
              <a:gd name="connsiteX741" fmla="*/ 4378710 w 7467600"/>
              <a:gd name="connsiteY741" fmla="*/ 1665516 h 6858000"/>
              <a:gd name="connsiteX742" fmla="*/ 4448798 w 7467600"/>
              <a:gd name="connsiteY742" fmla="*/ 1253024 h 6858000"/>
              <a:gd name="connsiteX743" fmla="*/ 4480315 w 7467600"/>
              <a:gd name="connsiteY743" fmla="*/ 1158454 h 6858000"/>
              <a:gd name="connsiteX744" fmla="*/ 4494133 w 7467600"/>
              <a:gd name="connsiteY744" fmla="*/ 1118676 h 6858000"/>
              <a:gd name="connsiteX745" fmla="*/ 4557898 w 7467600"/>
              <a:gd name="connsiteY745" fmla="*/ 900011 h 6858000"/>
              <a:gd name="connsiteX746" fmla="*/ 5870151 w 7467600"/>
              <a:gd name="connsiteY746" fmla="*/ 898890 h 6858000"/>
              <a:gd name="connsiteX747" fmla="*/ 5861335 w 7467600"/>
              <a:gd name="connsiteY747" fmla="*/ 899177 h 6858000"/>
              <a:gd name="connsiteX748" fmla="*/ 5843702 w 7467600"/>
              <a:gd name="connsiteY748" fmla="*/ 899748 h 6858000"/>
              <a:gd name="connsiteX749" fmla="*/ 5651107 w 7467600"/>
              <a:gd name="connsiteY749" fmla="*/ 920306 h 6858000"/>
              <a:gd name="connsiteX750" fmla="*/ 5459407 w 7467600"/>
              <a:gd name="connsiteY750" fmla="*/ 940975 h 6858000"/>
              <a:gd name="connsiteX751" fmla="*/ 5374846 w 7467600"/>
              <a:gd name="connsiteY751" fmla="*/ 941988 h 6858000"/>
              <a:gd name="connsiteX752" fmla="*/ 5256105 w 7467600"/>
              <a:gd name="connsiteY752" fmla="*/ 945632 h 6858000"/>
              <a:gd name="connsiteX753" fmla="*/ 5107071 w 7467600"/>
              <a:gd name="connsiteY753" fmla="*/ 969720 h 6858000"/>
              <a:gd name="connsiteX754" fmla="*/ 4998681 w 7467600"/>
              <a:gd name="connsiteY754" fmla="*/ 988771 h 6858000"/>
              <a:gd name="connsiteX755" fmla="*/ 5870151 w 7467600"/>
              <a:gd name="connsiteY755" fmla="*/ 898890 h 6858000"/>
              <a:gd name="connsiteX756" fmla="*/ 5504425 w 7467600"/>
              <a:gd name="connsiteY756" fmla="*/ 848067 h 6858000"/>
              <a:gd name="connsiteX757" fmla="*/ 4968849 w 7467600"/>
              <a:gd name="connsiteY757" fmla="*/ 962318 h 6858000"/>
              <a:gd name="connsiteX758" fmla="*/ 5104039 w 7467600"/>
              <a:gd name="connsiteY758" fmla="*/ 940634 h 6858000"/>
              <a:gd name="connsiteX759" fmla="*/ 5256311 w 7467600"/>
              <a:gd name="connsiteY759" fmla="*/ 916490 h 6858000"/>
              <a:gd name="connsiteX760" fmla="*/ 5377381 w 7467600"/>
              <a:gd name="connsiteY760" fmla="*/ 912671 h 6858000"/>
              <a:gd name="connsiteX761" fmla="*/ 5460148 w 7467600"/>
              <a:gd name="connsiteY761" fmla="*/ 911442 h 6858000"/>
              <a:gd name="connsiteX762" fmla="*/ 5648971 w 7467600"/>
              <a:gd name="connsiteY762" fmla="*/ 891331 h 6858000"/>
              <a:gd name="connsiteX763" fmla="*/ 5844807 w 7467600"/>
              <a:gd name="connsiteY763" fmla="*/ 870718 h 6858000"/>
              <a:gd name="connsiteX764" fmla="*/ 5862975 w 7467600"/>
              <a:gd name="connsiteY764" fmla="*/ 869756 h 6858000"/>
              <a:gd name="connsiteX765" fmla="*/ 5920887 w 7467600"/>
              <a:gd name="connsiteY765" fmla="*/ 865929 h 6858000"/>
              <a:gd name="connsiteX766" fmla="*/ 5504425 w 7467600"/>
              <a:gd name="connsiteY766" fmla="*/ 848067 h 6858000"/>
              <a:gd name="connsiteX767" fmla="*/ 3607114 w 7467600"/>
              <a:gd name="connsiteY767" fmla="*/ 467441 h 6858000"/>
              <a:gd name="connsiteX768" fmla="*/ 3296242 w 7467600"/>
              <a:gd name="connsiteY768" fmla="*/ 807991 h 6858000"/>
              <a:gd name="connsiteX769" fmla="*/ 3174674 w 7467600"/>
              <a:gd name="connsiteY769" fmla="*/ 919759 h 6858000"/>
              <a:gd name="connsiteX770" fmla="*/ 3042978 w 7467600"/>
              <a:gd name="connsiteY770" fmla="*/ 1054894 h 6858000"/>
              <a:gd name="connsiteX771" fmla="*/ 2968914 w 7467600"/>
              <a:gd name="connsiteY771" fmla="*/ 1133756 h 6858000"/>
              <a:gd name="connsiteX772" fmla="*/ 3103823 w 7467600"/>
              <a:gd name="connsiteY772" fmla="*/ 1026814 h 6858000"/>
              <a:gd name="connsiteX773" fmla="*/ 3607114 w 7467600"/>
              <a:gd name="connsiteY773" fmla="*/ 467441 h 6858000"/>
              <a:gd name="connsiteX774" fmla="*/ 3744487 w 7467600"/>
              <a:gd name="connsiteY774" fmla="*/ 383136 h 6858000"/>
              <a:gd name="connsiteX775" fmla="*/ 3970213 w 7467600"/>
              <a:gd name="connsiteY775" fmla="*/ 995559 h 6858000"/>
              <a:gd name="connsiteX776" fmla="*/ 3744487 w 7467600"/>
              <a:gd name="connsiteY776" fmla="*/ 383136 h 6858000"/>
              <a:gd name="connsiteX777" fmla="*/ 3624562 w 7467600"/>
              <a:gd name="connsiteY777" fmla="*/ 367041 h 6858000"/>
              <a:gd name="connsiteX778" fmla="*/ 3489712 w 7467600"/>
              <a:gd name="connsiteY778" fmla="*/ 485386 h 6858000"/>
              <a:gd name="connsiteX779" fmla="*/ 3182994 w 7467600"/>
              <a:gd name="connsiteY779" fmla="*/ 828265 h 6858000"/>
              <a:gd name="connsiteX780" fmla="*/ 2892114 w 7467600"/>
              <a:gd name="connsiteY780" fmla="*/ 1172635 h 6858000"/>
              <a:gd name="connsiteX781" fmla="*/ 3021459 w 7467600"/>
              <a:gd name="connsiteY781" fmla="*/ 1035385 h 6858000"/>
              <a:gd name="connsiteX782" fmla="*/ 3153873 w 7467600"/>
              <a:gd name="connsiteY782" fmla="*/ 898971 h 6858000"/>
              <a:gd name="connsiteX783" fmla="*/ 3276511 w 7467600"/>
              <a:gd name="connsiteY783" fmla="*/ 786423 h 6858000"/>
              <a:gd name="connsiteX784" fmla="*/ 3584154 w 7467600"/>
              <a:gd name="connsiteY784" fmla="*/ 448218 h 6858000"/>
              <a:gd name="connsiteX785" fmla="*/ 3624562 w 7467600"/>
              <a:gd name="connsiteY785" fmla="*/ 367041 h 6858000"/>
              <a:gd name="connsiteX786" fmla="*/ 3766672 w 7467600"/>
              <a:gd name="connsiteY786" fmla="*/ 359429 h 6858000"/>
              <a:gd name="connsiteX787" fmla="*/ 3996338 w 7467600"/>
              <a:gd name="connsiteY787" fmla="*/ 968237 h 6858000"/>
              <a:gd name="connsiteX788" fmla="*/ 3766672 w 7467600"/>
              <a:gd name="connsiteY788" fmla="*/ 359429 h 6858000"/>
              <a:gd name="connsiteX789" fmla="*/ 5805386 w 7467600"/>
              <a:gd name="connsiteY789" fmla="*/ 239240 h 6858000"/>
              <a:gd name="connsiteX790" fmla="*/ 5736947 w 7467600"/>
              <a:gd name="connsiteY790" fmla="*/ 261367 h 6858000"/>
              <a:gd name="connsiteX791" fmla="*/ 5427012 w 7467600"/>
              <a:gd name="connsiteY791" fmla="*/ 311272 h 6858000"/>
              <a:gd name="connsiteX792" fmla="*/ 5147818 w 7467600"/>
              <a:gd name="connsiteY792" fmla="*/ 322112 h 6858000"/>
              <a:gd name="connsiteX793" fmla="*/ 5060854 w 7467600"/>
              <a:gd name="connsiteY793" fmla="*/ 311882 h 6858000"/>
              <a:gd name="connsiteX794" fmla="*/ 4945989 w 7467600"/>
              <a:gd name="connsiteY794" fmla="*/ 300516 h 6858000"/>
              <a:gd name="connsiteX795" fmla="*/ 5410479 w 7467600"/>
              <a:gd name="connsiteY795" fmla="*/ 348434 h 6858000"/>
              <a:gd name="connsiteX796" fmla="*/ 5805386 w 7467600"/>
              <a:gd name="connsiteY796" fmla="*/ 239240 h 6858000"/>
              <a:gd name="connsiteX797" fmla="*/ 5905192 w 7467600"/>
              <a:gd name="connsiteY797" fmla="*/ 163079 h 6858000"/>
              <a:gd name="connsiteX798" fmla="*/ 5865655 w 7467600"/>
              <a:gd name="connsiteY798" fmla="*/ 171901 h 6858000"/>
              <a:gd name="connsiteX799" fmla="*/ 5259740 w 7467600"/>
              <a:gd name="connsiteY799" fmla="*/ 257013 h 6858000"/>
              <a:gd name="connsiteX800" fmla="*/ 5208466 w 7467600"/>
              <a:gd name="connsiteY800" fmla="*/ 257550 h 6858000"/>
              <a:gd name="connsiteX801" fmla="*/ 4980204 w 7467600"/>
              <a:gd name="connsiteY801" fmla="*/ 271903 h 6858000"/>
              <a:gd name="connsiteX802" fmla="*/ 5068068 w 7467600"/>
              <a:gd name="connsiteY802" fmla="*/ 282244 h 6858000"/>
              <a:gd name="connsiteX803" fmla="*/ 5153231 w 7467600"/>
              <a:gd name="connsiteY803" fmla="*/ 292240 h 6858000"/>
              <a:gd name="connsiteX804" fmla="*/ 5426491 w 7467600"/>
              <a:gd name="connsiteY804" fmla="*/ 281128 h 6858000"/>
              <a:gd name="connsiteX805" fmla="*/ 5731212 w 7467600"/>
              <a:gd name="connsiteY805" fmla="*/ 231951 h 6858000"/>
              <a:gd name="connsiteX806" fmla="*/ 5905192 w 7467600"/>
              <a:gd name="connsiteY806" fmla="*/ 163079 h 6858000"/>
              <a:gd name="connsiteX807" fmla="*/ 5944437 w 7467600"/>
              <a:gd name="connsiteY807" fmla="*/ 113829 h 6858000"/>
              <a:gd name="connsiteX808" fmla="*/ 5825032 w 7467600"/>
              <a:gd name="connsiteY808" fmla="*/ 146405 h 6858000"/>
              <a:gd name="connsiteX809" fmla="*/ 4955599 w 7467600"/>
              <a:gd name="connsiteY809" fmla="*/ 247008 h 6858000"/>
              <a:gd name="connsiteX810" fmla="*/ 5210104 w 7467600"/>
              <a:gd name="connsiteY810" fmla="*/ 228123 h 6858000"/>
              <a:gd name="connsiteX811" fmla="*/ 5261015 w 7467600"/>
              <a:gd name="connsiteY811" fmla="*/ 227087 h 6858000"/>
              <a:gd name="connsiteX812" fmla="*/ 5861181 w 7467600"/>
              <a:gd name="connsiteY812" fmla="*/ 143093 h 6858000"/>
              <a:gd name="connsiteX813" fmla="*/ 5961252 w 7467600"/>
              <a:gd name="connsiteY813" fmla="*/ 114820 h 6858000"/>
              <a:gd name="connsiteX814" fmla="*/ 5944437 w 7467600"/>
              <a:gd name="connsiteY814" fmla="*/ 113829 h 6858000"/>
              <a:gd name="connsiteX815" fmla="*/ 3882765 w 7467600"/>
              <a:gd name="connsiteY815" fmla="*/ 0 h 6858000"/>
              <a:gd name="connsiteX816" fmla="*/ 3995099 w 7467600"/>
              <a:gd name="connsiteY816" fmla="*/ 0 h 6858000"/>
              <a:gd name="connsiteX817" fmla="*/ 4163818 w 7467600"/>
              <a:gd name="connsiteY817" fmla="*/ 234104 h 6858000"/>
              <a:gd name="connsiteX818" fmla="*/ 4172099 w 7467600"/>
              <a:gd name="connsiteY818" fmla="*/ 234207 h 6858000"/>
              <a:gd name="connsiteX819" fmla="*/ 4784282 w 7467600"/>
              <a:gd name="connsiteY819" fmla="*/ 276561 h 6858000"/>
              <a:gd name="connsiteX820" fmla="*/ 4801687 w 7467600"/>
              <a:gd name="connsiteY820" fmla="*/ 267764 h 6858000"/>
              <a:gd name="connsiteX821" fmla="*/ 6082788 w 7467600"/>
              <a:gd name="connsiteY821" fmla="*/ 64119 h 6858000"/>
              <a:gd name="connsiteX822" fmla="*/ 6099442 w 7467600"/>
              <a:gd name="connsiteY822" fmla="*/ 82568 h 6858000"/>
              <a:gd name="connsiteX823" fmla="*/ 4804137 w 7467600"/>
              <a:gd name="connsiteY823" fmla="*/ 320931 h 6858000"/>
              <a:gd name="connsiteX824" fmla="*/ 4227047 w 7467600"/>
              <a:gd name="connsiteY824" fmla="*/ 313415 h 6858000"/>
              <a:gd name="connsiteX825" fmla="*/ 4346041 w 7467600"/>
              <a:gd name="connsiteY825" fmla="*/ 456086 h 6858000"/>
              <a:gd name="connsiteX826" fmla="*/ 4870967 w 7467600"/>
              <a:gd name="connsiteY826" fmla="*/ 963061 h 6858000"/>
              <a:gd name="connsiteX827" fmla="*/ 4889647 w 7467600"/>
              <a:gd name="connsiteY827" fmla="*/ 957147 h 6858000"/>
              <a:gd name="connsiteX828" fmla="*/ 5422504 w 7467600"/>
              <a:gd name="connsiteY828" fmla="*/ 805191 h 6858000"/>
              <a:gd name="connsiteX829" fmla="*/ 6087656 w 7467600"/>
              <a:gd name="connsiteY829" fmla="*/ 826703 h 6858000"/>
              <a:gd name="connsiteX830" fmla="*/ 6058717 w 7467600"/>
              <a:gd name="connsiteY830" fmla="*/ 865992 h 6858000"/>
              <a:gd name="connsiteX831" fmla="*/ 4974153 w 7467600"/>
              <a:gd name="connsiteY831" fmla="*/ 1045456 h 6858000"/>
              <a:gd name="connsiteX832" fmla="*/ 5627835 w 7467600"/>
              <a:gd name="connsiteY832" fmla="*/ 1472077 h 6858000"/>
              <a:gd name="connsiteX833" fmla="*/ 5629817 w 7467600"/>
              <a:gd name="connsiteY833" fmla="*/ 1471412 h 6858000"/>
              <a:gd name="connsiteX834" fmla="*/ 5634124 w 7467600"/>
              <a:gd name="connsiteY834" fmla="*/ 1470572 h 6858000"/>
              <a:gd name="connsiteX835" fmla="*/ 5755832 w 7467600"/>
              <a:gd name="connsiteY835" fmla="*/ 1383886 h 6858000"/>
              <a:gd name="connsiteX836" fmla="*/ 6014186 w 7467600"/>
              <a:gd name="connsiteY836" fmla="*/ 1279799 h 6858000"/>
              <a:gd name="connsiteX837" fmla="*/ 6901619 w 7467600"/>
              <a:gd name="connsiteY837" fmla="*/ 1047874 h 6858000"/>
              <a:gd name="connsiteX838" fmla="*/ 6931566 w 7467600"/>
              <a:gd name="connsiteY838" fmla="*/ 1062034 h 6858000"/>
              <a:gd name="connsiteX839" fmla="*/ 5790982 w 7467600"/>
              <a:gd name="connsiteY839" fmla="*/ 1561380 h 6858000"/>
              <a:gd name="connsiteX840" fmla="*/ 6188971 w 7467600"/>
              <a:gd name="connsiteY840" fmla="*/ 1755168 h 6858000"/>
              <a:gd name="connsiteX841" fmla="*/ 6202446 w 7467600"/>
              <a:gd name="connsiteY841" fmla="*/ 1752268 h 6858000"/>
              <a:gd name="connsiteX842" fmla="*/ 7179560 w 7467600"/>
              <a:gd name="connsiteY842" fmla="*/ 1467551 h 6858000"/>
              <a:gd name="connsiteX843" fmla="*/ 7158730 w 7467600"/>
              <a:gd name="connsiteY843" fmla="*/ 1507835 h 6858000"/>
              <a:gd name="connsiteX844" fmla="*/ 6326959 w 7467600"/>
              <a:gd name="connsiteY844" fmla="*/ 1817686 h 6858000"/>
              <a:gd name="connsiteX845" fmla="*/ 6537433 w 7467600"/>
              <a:gd name="connsiteY845" fmla="*/ 1907790 h 6858000"/>
              <a:gd name="connsiteX846" fmla="*/ 6550221 w 7467600"/>
              <a:gd name="connsiteY846" fmla="*/ 1910729 h 6858000"/>
              <a:gd name="connsiteX847" fmla="*/ 6964438 w 7467600"/>
              <a:gd name="connsiteY847" fmla="*/ 2209505 h 6858000"/>
              <a:gd name="connsiteX848" fmla="*/ 7367862 w 7467600"/>
              <a:gd name="connsiteY848" fmla="*/ 2806833 h 6858000"/>
              <a:gd name="connsiteX849" fmla="*/ 7364329 w 7467600"/>
              <a:gd name="connsiteY849" fmla="*/ 2826907 h 6858000"/>
              <a:gd name="connsiteX850" fmla="*/ 7290545 w 7467600"/>
              <a:gd name="connsiteY850" fmla="*/ 2850663 h 6858000"/>
              <a:gd name="connsiteX851" fmla="*/ 6472036 w 7467600"/>
              <a:gd name="connsiteY851" fmla="*/ 1959003 h 6858000"/>
              <a:gd name="connsiteX852" fmla="*/ 5792897 w 7467600"/>
              <a:gd name="connsiteY852" fmla="*/ 1647747 h 6858000"/>
              <a:gd name="connsiteX853" fmla="*/ 5842751 w 7467600"/>
              <a:gd name="connsiteY853" fmla="*/ 1816112 h 6858000"/>
              <a:gd name="connsiteX854" fmla="*/ 5847424 w 7467600"/>
              <a:gd name="connsiteY854" fmla="*/ 1815776 h 6858000"/>
              <a:gd name="connsiteX855" fmla="*/ 6399821 w 7467600"/>
              <a:gd name="connsiteY855" fmla="*/ 2344799 h 6858000"/>
              <a:gd name="connsiteX856" fmla="*/ 6323232 w 7467600"/>
              <a:gd name="connsiteY856" fmla="*/ 2389634 h 6858000"/>
              <a:gd name="connsiteX857" fmla="*/ 5942958 w 7467600"/>
              <a:gd name="connsiteY857" fmla="*/ 2077708 h 6858000"/>
              <a:gd name="connsiteX858" fmla="*/ 5921559 w 7467600"/>
              <a:gd name="connsiteY858" fmla="*/ 2378596 h 6858000"/>
              <a:gd name="connsiteX859" fmla="*/ 5817651 w 7467600"/>
              <a:gd name="connsiteY859" fmla="*/ 3023919 h 6858000"/>
              <a:gd name="connsiteX860" fmla="*/ 5729634 w 7467600"/>
              <a:gd name="connsiteY860" fmla="*/ 3051849 h 6858000"/>
              <a:gd name="connsiteX861" fmla="*/ 5611018 w 7467600"/>
              <a:gd name="connsiteY861" fmla="*/ 2316769 h 6858000"/>
              <a:gd name="connsiteX862" fmla="*/ 5687608 w 7467600"/>
              <a:gd name="connsiteY862" fmla="*/ 2039972 h 6858000"/>
              <a:gd name="connsiteX863" fmla="*/ 5657554 w 7467600"/>
              <a:gd name="connsiteY863" fmla="*/ 1576445 h 6858000"/>
              <a:gd name="connsiteX864" fmla="*/ 5150475 w 7467600"/>
              <a:gd name="connsiteY864" fmla="*/ 1274012 h 6858000"/>
              <a:gd name="connsiteX865" fmla="*/ 5349142 w 7467600"/>
              <a:gd name="connsiteY865" fmla="*/ 2204405 h 6858000"/>
              <a:gd name="connsiteX866" fmla="*/ 5262214 w 7467600"/>
              <a:gd name="connsiteY866" fmla="*/ 2233836 h 6858000"/>
              <a:gd name="connsiteX867" fmla="*/ 4981539 w 7467600"/>
              <a:gd name="connsiteY867" fmla="*/ 1542201 h 6858000"/>
              <a:gd name="connsiteX868" fmla="*/ 4958461 w 7467600"/>
              <a:gd name="connsiteY868" fmla="*/ 1136957 h 6858000"/>
              <a:gd name="connsiteX869" fmla="*/ 4655015 w 7467600"/>
              <a:gd name="connsiteY869" fmla="*/ 891426 h 6858000"/>
              <a:gd name="connsiteX870" fmla="*/ 4348002 w 7467600"/>
              <a:gd name="connsiteY870" fmla="*/ 2205895 h 6858000"/>
              <a:gd name="connsiteX871" fmla="*/ 4262250 w 7467600"/>
              <a:gd name="connsiteY871" fmla="*/ 2219972 h 6858000"/>
              <a:gd name="connsiteX872" fmla="*/ 4550611 w 7467600"/>
              <a:gd name="connsiteY872" fmla="*/ 817540 h 6858000"/>
              <a:gd name="connsiteX873" fmla="*/ 4564418 w 7467600"/>
              <a:gd name="connsiteY873" fmla="*/ 808293 h 6858000"/>
              <a:gd name="connsiteX874" fmla="*/ 4266388 w 7467600"/>
              <a:gd name="connsiteY874" fmla="*/ 500083 h 6858000"/>
              <a:gd name="connsiteX875" fmla="*/ 4032842 w 7467600"/>
              <a:gd name="connsiteY875" fmla="*/ 211809 h 6858000"/>
              <a:gd name="connsiteX876" fmla="*/ 3882765 w 7467600"/>
              <a:gd name="connsiteY876" fmla="*/ 0 h 6858000"/>
              <a:gd name="connsiteX877" fmla="*/ 3721337 w 7467600"/>
              <a:gd name="connsiteY877" fmla="*/ 0 h 6858000"/>
              <a:gd name="connsiteX878" fmla="*/ 3797544 w 7467600"/>
              <a:gd name="connsiteY878" fmla="*/ 0 h 6858000"/>
              <a:gd name="connsiteX879" fmla="*/ 3775734 w 7467600"/>
              <a:gd name="connsiteY879" fmla="*/ 95131 h 6858000"/>
              <a:gd name="connsiteX880" fmla="*/ 3724807 w 7467600"/>
              <a:gd name="connsiteY880" fmla="*/ 272257 h 6858000"/>
              <a:gd name="connsiteX881" fmla="*/ 3726844 w 7467600"/>
              <a:gd name="connsiteY881" fmla="*/ 282988 h 6858000"/>
              <a:gd name="connsiteX882" fmla="*/ 3742664 w 7467600"/>
              <a:gd name="connsiteY882" fmla="*/ 279918 h 6858000"/>
              <a:gd name="connsiteX883" fmla="*/ 4103910 w 7467600"/>
              <a:gd name="connsiteY883" fmla="*/ 1161917 h 6858000"/>
              <a:gd name="connsiteX884" fmla="*/ 4020269 w 7467600"/>
              <a:gd name="connsiteY884" fmla="*/ 1200406 h 6858000"/>
              <a:gd name="connsiteX885" fmla="*/ 3674882 w 7467600"/>
              <a:gd name="connsiteY885" fmla="*/ 488524 h 6858000"/>
              <a:gd name="connsiteX886" fmla="*/ 3132682 w 7467600"/>
              <a:gd name="connsiteY886" fmla="*/ 1072284 h 6858000"/>
              <a:gd name="connsiteX887" fmla="*/ 2716346 w 7467600"/>
              <a:gd name="connsiteY887" fmla="*/ 1276376 h 6858000"/>
              <a:gd name="connsiteX888" fmla="*/ 2716772 w 7467600"/>
              <a:gd name="connsiteY888" fmla="*/ 1255462 h 6858000"/>
              <a:gd name="connsiteX889" fmla="*/ 3471096 w 7467600"/>
              <a:gd name="connsiteY889" fmla="*/ 437072 h 6858000"/>
              <a:gd name="connsiteX890" fmla="*/ 3639057 w 7467600"/>
              <a:gd name="connsiteY890" fmla="*/ 286334 h 6858000"/>
              <a:gd name="connsiteX891" fmla="*/ 3640309 w 7467600"/>
              <a:gd name="connsiteY891" fmla="*/ 284664 h 6858000"/>
              <a:gd name="connsiteX892" fmla="*/ 3646022 w 7467600"/>
              <a:gd name="connsiteY892" fmla="*/ 276711 h 6858000"/>
              <a:gd name="connsiteX893" fmla="*/ 3707943 w 7467600"/>
              <a:gd name="connsiteY893" fmla="*/ 65958 h 6858000"/>
              <a:gd name="connsiteX894" fmla="*/ 3721337 w 7467600"/>
              <a:gd name="connsiteY894" fmla="*/ 0 h 6858000"/>
              <a:gd name="connsiteX895" fmla="*/ 2867960 w 7467600"/>
              <a:gd name="connsiteY895" fmla="*/ 0 h 6858000"/>
              <a:gd name="connsiteX896" fmla="*/ 2926351 w 7467600"/>
              <a:gd name="connsiteY896" fmla="*/ 0 h 6858000"/>
              <a:gd name="connsiteX897" fmla="*/ 2902823 w 7467600"/>
              <a:gd name="connsiteY897" fmla="*/ 262929 h 6858000"/>
              <a:gd name="connsiteX898" fmla="*/ 2940663 w 7467600"/>
              <a:gd name="connsiteY898" fmla="*/ 140884 h 6858000"/>
              <a:gd name="connsiteX899" fmla="*/ 2947039 w 7467600"/>
              <a:gd name="connsiteY899" fmla="*/ 122524 h 6858000"/>
              <a:gd name="connsiteX900" fmla="*/ 2984316 w 7467600"/>
              <a:gd name="connsiteY900" fmla="*/ 0 h 6858000"/>
              <a:gd name="connsiteX901" fmla="*/ 3016114 w 7467600"/>
              <a:gd name="connsiteY901" fmla="*/ 0 h 6858000"/>
              <a:gd name="connsiteX902" fmla="*/ 2979949 w 7467600"/>
              <a:gd name="connsiteY902" fmla="*/ 119274 h 6858000"/>
              <a:gd name="connsiteX903" fmla="*/ 3023879 w 7467600"/>
              <a:gd name="connsiteY903" fmla="*/ 0 h 6858000"/>
              <a:gd name="connsiteX904" fmla="*/ 3105400 w 7467600"/>
              <a:gd name="connsiteY904" fmla="*/ 0 h 6858000"/>
              <a:gd name="connsiteX905" fmla="*/ 3094669 w 7467600"/>
              <a:gd name="connsiteY905" fmla="*/ 30308 h 6858000"/>
              <a:gd name="connsiteX906" fmla="*/ 2901945 w 7467600"/>
              <a:gd name="connsiteY906" fmla="*/ 466538 h 6858000"/>
              <a:gd name="connsiteX907" fmla="*/ 2815209 w 7467600"/>
              <a:gd name="connsiteY907" fmla="*/ 497361 h 6858000"/>
              <a:gd name="connsiteX908" fmla="*/ 2844845 w 7467600"/>
              <a:gd name="connsiteY908" fmla="*/ 127638 h 6858000"/>
              <a:gd name="connsiteX909" fmla="*/ 2867960 w 7467600"/>
              <a:gd name="connsiteY909" fmla="*/ 0 h 6858000"/>
              <a:gd name="connsiteX910" fmla="*/ 1057230 w 7467600"/>
              <a:gd name="connsiteY910" fmla="*/ 0 h 6858000"/>
              <a:gd name="connsiteX911" fmla="*/ 1111003 w 7467600"/>
              <a:gd name="connsiteY911" fmla="*/ 0 h 6858000"/>
              <a:gd name="connsiteX912" fmla="*/ 1125553 w 7467600"/>
              <a:gd name="connsiteY912" fmla="*/ 52588 h 6858000"/>
              <a:gd name="connsiteX913" fmla="*/ 1304276 w 7467600"/>
              <a:gd name="connsiteY913" fmla="*/ 476275 h 6858000"/>
              <a:gd name="connsiteX914" fmla="*/ 1492066 w 7467600"/>
              <a:gd name="connsiteY914" fmla="*/ 886333 h 6858000"/>
              <a:gd name="connsiteX915" fmla="*/ 1423698 w 7467600"/>
              <a:gd name="connsiteY915" fmla="*/ 710817 h 6858000"/>
              <a:gd name="connsiteX916" fmla="*/ 1357609 w 7467600"/>
              <a:gd name="connsiteY916" fmla="*/ 532892 h 6858000"/>
              <a:gd name="connsiteX917" fmla="*/ 1309550 w 7467600"/>
              <a:gd name="connsiteY917" fmla="*/ 374031 h 6858000"/>
              <a:gd name="connsiteX918" fmla="*/ 1193673 w 7467600"/>
              <a:gd name="connsiteY918" fmla="*/ 49533 h 6858000"/>
              <a:gd name="connsiteX919" fmla="*/ 1164391 w 7467600"/>
              <a:gd name="connsiteY919" fmla="*/ 0 h 6858000"/>
              <a:gd name="connsiteX920" fmla="*/ 1200666 w 7467600"/>
              <a:gd name="connsiteY920" fmla="*/ 0 h 6858000"/>
              <a:gd name="connsiteX921" fmla="*/ 1223408 w 7467600"/>
              <a:gd name="connsiteY921" fmla="*/ 38996 h 6858000"/>
              <a:gd name="connsiteX922" fmla="*/ 1339635 w 7467600"/>
              <a:gd name="connsiteY922" fmla="*/ 365517 h 6858000"/>
              <a:gd name="connsiteX923" fmla="*/ 1387469 w 7467600"/>
              <a:gd name="connsiteY923" fmla="*/ 523079 h 6858000"/>
              <a:gd name="connsiteX924" fmla="*/ 1452685 w 7467600"/>
              <a:gd name="connsiteY924" fmla="*/ 699806 h 6858000"/>
              <a:gd name="connsiteX925" fmla="*/ 1492092 w 7467600"/>
              <a:gd name="connsiteY925" fmla="*/ 800424 h 6858000"/>
              <a:gd name="connsiteX926" fmla="*/ 1455302 w 7467600"/>
              <a:gd name="connsiteY926" fmla="*/ 632913 h 6858000"/>
              <a:gd name="connsiteX927" fmla="*/ 1222336 w 7467600"/>
              <a:gd name="connsiteY927" fmla="*/ 9480 h 6858000"/>
              <a:gd name="connsiteX928" fmla="*/ 1214634 w 7467600"/>
              <a:gd name="connsiteY928" fmla="*/ 0 h 6858000"/>
              <a:gd name="connsiteX929" fmla="*/ 1289827 w 7467600"/>
              <a:gd name="connsiteY929" fmla="*/ 0 h 6858000"/>
              <a:gd name="connsiteX930" fmla="*/ 1321076 w 7467600"/>
              <a:gd name="connsiteY930" fmla="*/ 59722 h 6858000"/>
              <a:gd name="connsiteX931" fmla="*/ 1512579 w 7467600"/>
              <a:gd name="connsiteY931" fmla="*/ 626441 h 6858000"/>
              <a:gd name="connsiteX932" fmla="*/ 1506076 w 7467600"/>
              <a:gd name="connsiteY932" fmla="*/ 1089289 h 6858000"/>
              <a:gd name="connsiteX933" fmla="*/ 1486346 w 7467600"/>
              <a:gd name="connsiteY933" fmla="*/ 1079919 h 6858000"/>
              <a:gd name="connsiteX934" fmla="*/ 1070511 w 7467600"/>
              <a:gd name="connsiteY934" fmla="*/ 48609 h 6858000"/>
              <a:gd name="connsiteX935" fmla="*/ 1057230 w 7467600"/>
              <a:gd name="connsiteY935" fmla="*/ 0 h 6858000"/>
              <a:gd name="connsiteX936" fmla="*/ 43151 w 7467600"/>
              <a:gd name="connsiteY936" fmla="*/ 0 h 6858000"/>
              <a:gd name="connsiteX937" fmla="*/ 95283 w 7467600"/>
              <a:gd name="connsiteY937" fmla="*/ 0 h 6858000"/>
              <a:gd name="connsiteX938" fmla="*/ 300708 w 7467600"/>
              <a:gd name="connsiteY938" fmla="*/ 154571 h 6858000"/>
              <a:gd name="connsiteX939" fmla="*/ 530414 w 7467600"/>
              <a:gd name="connsiteY939" fmla="*/ 354673 h 6858000"/>
              <a:gd name="connsiteX940" fmla="*/ 333785 w 7467600"/>
              <a:gd name="connsiteY940" fmla="*/ 161564 h 6858000"/>
              <a:gd name="connsiteX941" fmla="*/ 147005 w 7467600"/>
              <a:gd name="connsiteY941" fmla="*/ 0 h 6858000"/>
              <a:gd name="connsiteX942" fmla="*/ 272509 w 7467600"/>
              <a:gd name="connsiteY942" fmla="*/ 0 h 6858000"/>
              <a:gd name="connsiteX943" fmla="*/ 326276 w 7467600"/>
              <a:gd name="connsiteY943" fmla="*/ 45847 h 6858000"/>
              <a:gd name="connsiteX944" fmla="*/ 823759 w 7467600"/>
              <a:gd name="connsiteY944" fmla="*/ 574145 h 6858000"/>
              <a:gd name="connsiteX945" fmla="*/ 811254 w 7467600"/>
              <a:gd name="connsiteY945" fmla="*/ 665546 h 6858000"/>
              <a:gd name="connsiteX946" fmla="*/ 154042 w 7467600"/>
              <a:gd name="connsiteY946" fmla="*/ 261522 h 6858000"/>
              <a:gd name="connsiteX947" fmla="*/ 13550 w 7467600"/>
              <a:gd name="connsiteY947" fmla="*/ 158423 h 6858000"/>
              <a:gd name="connsiteX948" fmla="*/ 0 w 7467600"/>
              <a:gd name="connsiteY948" fmla="*/ 146618 h 6858000"/>
              <a:gd name="connsiteX949" fmla="*/ 0 w 7467600"/>
              <a:gd name="connsiteY949" fmla="*/ 59161 h 6858000"/>
              <a:gd name="connsiteX950" fmla="*/ 45427 w 7467600"/>
              <a:gd name="connsiteY950" fmla="*/ 101078 h 6858000"/>
              <a:gd name="connsiteX951" fmla="*/ 630103 w 7467600"/>
              <a:gd name="connsiteY951" fmla="*/ 485885 h 6858000"/>
              <a:gd name="connsiteX952" fmla="*/ 532040 w 7467600"/>
              <a:gd name="connsiteY952" fmla="*/ 399359 h 6858000"/>
              <a:gd name="connsiteX953" fmla="*/ 517618 w 7467600"/>
              <a:gd name="connsiteY953" fmla="*/ 385726 h 6858000"/>
              <a:gd name="connsiteX954" fmla="*/ 285074 w 7467600"/>
              <a:gd name="connsiteY954" fmla="*/ 182755 h 6858000"/>
              <a:gd name="connsiteX955" fmla="*/ 43151 w 7467600"/>
              <a:gd name="connsiteY95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088673 w 7467600"/>
              <a:gd name="connsiteY4" fmla="*/ 6610396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7088673 w 7467600"/>
              <a:gd name="connsiteY20" fmla="*/ 6610396 h 6858000"/>
              <a:gd name="connsiteX21" fmla="*/ 1019354 w 7467600"/>
              <a:gd name="connsiteY21" fmla="*/ 6315006 h 6858000"/>
              <a:gd name="connsiteX22" fmla="*/ 441046 w 7467600"/>
              <a:gd name="connsiteY22" fmla="*/ 6691153 h 6858000"/>
              <a:gd name="connsiteX23" fmla="*/ 1019354 w 7467600"/>
              <a:gd name="connsiteY23" fmla="*/ 6315006 h 6858000"/>
              <a:gd name="connsiteX24" fmla="*/ 991680 w 7467600"/>
              <a:gd name="connsiteY24" fmla="*/ 6298413 h 6858000"/>
              <a:gd name="connsiteX25" fmla="*/ 409060 w 7467600"/>
              <a:gd name="connsiteY25" fmla="*/ 6671470 h 6858000"/>
              <a:gd name="connsiteX26" fmla="*/ 991680 w 7467600"/>
              <a:gd name="connsiteY26" fmla="*/ 6298413 h 6858000"/>
              <a:gd name="connsiteX27" fmla="*/ 103333 w 7467600"/>
              <a:gd name="connsiteY27" fmla="*/ 5699602 h 6858000"/>
              <a:gd name="connsiteX28" fmla="*/ 233938 w 7467600"/>
              <a:gd name="connsiteY28" fmla="*/ 5809416 h 6858000"/>
              <a:gd name="connsiteX29" fmla="*/ 883580 w 7467600"/>
              <a:gd name="connsiteY29" fmla="*/ 6180710 h 6858000"/>
              <a:gd name="connsiteX30" fmla="*/ 487337 w 7467600"/>
              <a:gd name="connsiteY30" fmla="*/ 5950182 h 6858000"/>
              <a:gd name="connsiteX31" fmla="*/ 354051 w 7467600"/>
              <a:gd name="connsiteY31" fmla="*/ 5854912 h 6858000"/>
              <a:gd name="connsiteX32" fmla="*/ 195436 w 7467600"/>
              <a:gd name="connsiteY32" fmla="*/ 5755068 h 6858000"/>
              <a:gd name="connsiteX33" fmla="*/ 103333 w 7467600"/>
              <a:gd name="connsiteY33" fmla="*/ 5699602 h 6858000"/>
              <a:gd name="connsiteX34" fmla="*/ 5539432 w 7467600"/>
              <a:gd name="connsiteY34" fmla="*/ 5642928 h 6858000"/>
              <a:gd name="connsiteX35" fmla="*/ 5555462 w 7467600"/>
              <a:gd name="connsiteY35" fmla="*/ 5694454 h 6858000"/>
              <a:gd name="connsiteX36" fmla="*/ 5828270 w 7467600"/>
              <a:gd name="connsiteY36" fmla="*/ 6320663 h 6858000"/>
              <a:gd name="connsiteX37" fmla="*/ 5947416 w 7467600"/>
              <a:gd name="connsiteY37" fmla="*/ 6574846 h 6858000"/>
              <a:gd name="connsiteX38" fmla="*/ 5539432 w 7467600"/>
              <a:gd name="connsiteY38" fmla="*/ 5642928 h 6858000"/>
              <a:gd name="connsiteX39" fmla="*/ 51253 w 7467600"/>
              <a:gd name="connsiteY39" fmla="*/ 5631825 h 6858000"/>
              <a:gd name="connsiteX40" fmla="*/ 211622 w 7467600"/>
              <a:gd name="connsiteY40" fmla="*/ 5728803 h 6858000"/>
              <a:gd name="connsiteX41" fmla="*/ 371652 w 7467600"/>
              <a:gd name="connsiteY41" fmla="*/ 5829062 h 6858000"/>
              <a:gd name="connsiteX42" fmla="*/ 505903 w 7467600"/>
              <a:gd name="connsiteY42" fmla="*/ 5925221 h 6858000"/>
              <a:gd name="connsiteX43" fmla="*/ 899240 w 7467600"/>
              <a:gd name="connsiteY43" fmla="*/ 6153068 h 6858000"/>
              <a:gd name="connsiteX44" fmla="*/ 988114 w 7467600"/>
              <a:gd name="connsiteY44" fmla="*/ 6174204 h 6858000"/>
              <a:gd name="connsiteX45" fmla="*/ 845971 w 7467600"/>
              <a:gd name="connsiteY45" fmla="*/ 6067177 h 6858000"/>
              <a:gd name="connsiteX46" fmla="*/ 448057 w 7467600"/>
              <a:gd name="connsiteY46" fmla="*/ 5841376 h 6858000"/>
              <a:gd name="connsiteX47" fmla="*/ 51253 w 7467600"/>
              <a:gd name="connsiteY47" fmla="*/ 5631825 h 6858000"/>
              <a:gd name="connsiteX48" fmla="*/ 2606687 w 7467600"/>
              <a:gd name="connsiteY48" fmla="*/ 5630718 h 6858000"/>
              <a:gd name="connsiteX49" fmla="*/ 2645658 w 7467600"/>
              <a:gd name="connsiteY49" fmla="*/ 6640259 h 6858000"/>
              <a:gd name="connsiteX50" fmla="*/ 2606687 w 7467600"/>
              <a:gd name="connsiteY50" fmla="*/ 5630718 h 6858000"/>
              <a:gd name="connsiteX51" fmla="*/ 3642057 w 7467600"/>
              <a:gd name="connsiteY51" fmla="*/ 5573487 h 6858000"/>
              <a:gd name="connsiteX52" fmla="*/ 3632981 w 7467600"/>
              <a:gd name="connsiteY52" fmla="*/ 5579437 h 6858000"/>
              <a:gd name="connsiteX53" fmla="*/ 3382436 w 7467600"/>
              <a:gd name="connsiteY53" fmla="*/ 5952726 h 6858000"/>
              <a:gd name="connsiteX54" fmla="*/ 3191929 w 7467600"/>
              <a:gd name="connsiteY54" fmla="*/ 6662669 h 6858000"/>
              <a:gd name="connsiteX55" fmla="*/ 3369898 w 7467600"/>
              <a:gd name="connsiteY55" fmla="*/ 6081771 h 6858000"/>
              <a:gd name="connsiteX56" fmla="*/ 3642057 w 7467600"/>
              <a:gd name="connsiteY56" fmla="*/ 5573487 h 6858000"/>
              <a:gd name="connsiteX57" fmla="*/ 2650666 w 7467600"/>
              <a:gd name="connsiteY57" fmla="*/ 5530686 h 6858000"/>
              <a:gd name="connsiteX58" fmla="*/ 2650249 w 7467600"/>
              <a:gd name="connsiteY58" fmla="*/ 5532101 h 6858000"/>
              <a:gd name="connsiteX59" fmla="*/ 2663808 w 7467600"/>
              <a:gd name="connsiteY59" fmla="*/ 6535215 h 6858000"/>
              <a:gd name="connsiteX60" fmla="*/ 2665418 w 7467600"/>
              <a:gd name="connsiteY60" fmla="*/ 6132756 h 6858000"/>
              <a:gd name="connsiteX61" fmla="*/ 2650666 w 7467600"/>
              <a:gd name="connsiteY61" fmla="*/ 5530686 h 6858000"/>
              <a:gd name="connsiteX62" fmla="*/ 2680277 w 7467600"/>
              <a:gd name="connsiteY62" fmla="*/ 5479204 h 6858000"/>
              <a:gd name="connsiteX63" fmla="*/ 2678972 w 7467600"/>
              <a:gd name="connsiteY63" fmla="*/ 5481582 h 6858000"/>
              <a:gd name="connsiteX64" fmla="*/ 2696666 w 7467600"/>
              <a:gd name="connsiteY64" fmla="*/ 6133836 h 6858000"/>
              <a:gd name="connsiteX65" fmla="*/ 2695769 w 7467600"/>
              <a:gd name="connsiteY65" fmla="*/ 6390955 h 6858000"/>
              <a:gd name="connsiteX66" fmla="*/ 2739893 w 7467600"/>
              <a:gd name="connsiteY66" fmla="*/ 6108357 h 6858000"/>
              <a:gd name="connsiteX67" fmla="*/ 2680277 w 7467600"/>
              <a:gd name="connsiteY67" fmla="*/ 5479204 h 6858000"/>
              <a:gd name="connsiteX68" fmla="*/ 1132195 w 7467600"/>
              <a:gd name="connsiteY68" fmla="*/ 5467980 h 6858000"/>
              <a:gd name="connsiteX69" fmla="*/ 1679056 w 7467600"/>
              <a:gd name="connsiteY69" fmla="*/ 5516907 h 6858000"/>
              <a:gd name="connsiteX70" fmla="*/ 2128648 w 7467600"/>
              <a:gd name="connsiteY70" fmla="*/ 5474249 h 6858000"/>
              <a:gd name="connsiteX71" fmla="*/ 1825619 w 7467600"/>
              <a:gd name="connsiteY71" fmla="*/ 5478447 h 6858000"/>
              <a:gd name="connsiteX72" fmla="*/ 1737798 w 7467600"/>
              <a:gd name="connsiteY72" fmla="*/ 5483353 h 6858000"/>
              <a:gd name="connsiteX73" fmla="*/ 1132195 w 7467600"/>
              <a:gd name="connsiteY73" fmla="*/ 5467980 h 6858000"/>
              <a:gd name="connsiteX74" fmla="*/ 1456157 w 7467600"/>
              <a:gd name="connsiteY74" fmla="*/ 5371404 h 6858000"/>
              <a:gd name="connsiteX75" fmla="*/ 1244432 w 7467600"/>
              <a:gd name="connsiteY75" fmla="*/ 5385601 h 6858000"/>
              <a:gd name="connsiteX76" fmla="*/ 973990 w 7467600"/>
              <a:gd name="connsiteY76" fmla="*/ 5424940 h 6858000"/>
              <a:gd name="connsiteX77" fmla="*/ 1103809 w 7467600"/>
              <a:gd name="connsiteY77" fmla="*/ 5433720 h 6858000"/>
              <a:gd name="connsiteX78" fmla="*/ 1123454 w 7467600"/>
              <a:gd name="connsiteY78" fmla="*/ 5435727 h 6858000"/>
              <a:gd name="connsiteX79" fmla="*/ 1737017 w 7467600"/>
              <a:gd name="connsiteY79" fmla="*/ 5452183 h 6858000"/>
              <a:gd name="connsiteX80" fmla="*/ 1824397 w 7467600"/>
              <a:gd name="connsiteY80" fmla="*/ 5447757 h 6858000"/>
              <a:gd name="connsiteX81" fmla="*/ 2070059 w 7467600"/>
              <a:gd name="connsiteY81" fmla="*/ 5441660 h 6858000"/>
              <a:gd name="connsiteX82" fmla="*/ 1456157 w 7467600"/>
              <a:gd name="connsiteY82" fmla="*/ 5371404 h 6858000"/>
              <a:gd name="connsiteX83" fmla="*/ 4988186 w 7467600"/>
              <a:gd name="connsiteY83" fmla="*/ 5216467 h 6858000"/>
              <a:gd name="connsiteX84" fmla="*/ 4777334 w 7467600"/>
              <a:gd name="connsiteY84" fmla="*/ 5406072 h 6858000"/>
              <a:gd name="connsiteX85" fmla="*/ 4718341 w 7467600"/>
              <a:gd name="connsiteY85" fmla="*/ 5468043 h 6858000"/>
              <a:gd name="connsiteX86" fmla="*/ 4604655 w 7467600"/>
              <a:gd name="connsiteY86" fmla="*/ 5583434 h 6858000"/>
              <a:gd name="connsiteX87" fmla="*/ 4565074 w 7467600"/>
              <a:gd name="connsiteY87" fmla="*/ 5618550 h 6858000"/>
              <a:gd name="connsiteX88" fmla="*/ 4988186 w 7467600"/>
              <a:gd name="connsiteY88" fmla="*/ 5216467 h 6858000"/>
              <a:gd name="connsiteX89" fmla="*/ 4978032 w 7467600"/>
              <a:gd name="connsiteY89" fmla="*/ 5183809 h 6858000"/>
              <a:gd name="connsiteX90" fmla="*/ 4463413 w 7467600"/>
              <a:gd name="connsiteY90" fmla="*/ 5615162 h 6858000"/>
              <a:gd name="connsiteX91" fmla="*/ 4358134 w 7467600"/>
              <a:gd name="connsiteY91" fmla="*/ 5742791 h 6858000"/>
              <a:gd name="connsiteX92" fmla="*/ 4376219 w 7467600"/>
              <a:gd name="connsiteY92" fmla="*/ 5729027 h 6858000"/>
              <a:gd name="connsiteX93" fmla="*/ 4582340 w 7467600"/>
              <a:gd name="connsiteY93" fmla="*/ 5561037 h 6858000"/>
              <a:gd name="connsiteX94" fmla="*/ 4694684 w 7467600"/>
              <a:gd name="connsiteY94" fmla="*/ 5447098 h 6858000"/>
              <a:gd name="connsiteX95" fmla="*/ 4754123 w 7467600"/>
              <a:gd name="connsiteY95" fmla="*/ 5384643 h 6858000"/>
              <a:gd name="connsiteX96" fmla="*/ 4978032 w 7467600"/>
              <a:gd name="connsiteY96" fmla="*/ 5183809 h 6858000"/>
              <a:gd name="connsiteX97" fmla="*/ 1903353 w 7467600"/>
              <a:gd name="connsiteY97" fmla="*/ 5044827 h 6858000"/>
              <a:gd name="connsiteX98" fmla="*/ 1936931 w 7467600"/>
              <a:gd name="connsiteY98" fmla="*/ 5093954 h 6858000"/>
              <a:gd name="connsiteX99" fmla="*/ 2195868 w 7467600"/>
              <a:gd name="connsiteY99" fmla="*/ 5396574 h 6858000"/>
              <a:gd name="connsiteX100" fmla="*/ 2088852 w 7467600"/>
              <a:gd name="connsiteY100" fmla="*/ 5166123 h 6858000"/>
              <a:gd name="connsiteX101" fmla="*/ 1958241 w 7467600"/>
              <a:gd name="connsiteY101" fmla="*/ 5067955 h 6858000"/>
              <a:gd name="connsiteX102" fmla="*/ 1903353 w 7467600"/>
              <a:gd name="connsiteY102" fmla="*/ 5044827 h 6858000"/>
              <a:gd name="connsiteX103" fmla="*/ 1979378 w 7467600"/>
              <a:gd name="connsiteY103" fmla="*/ 4769504 h 6858000"/>
              <a:gd name="connsiteX104" fmla="*/ 2882120 w 7467600"/>
              <a:gd name="connsiteY104" fmla="*/ 5064547 h 6858000"/>
              <a:gd name="connsiteX105" fmla="*/ 2793103 w 7467600"/>
              <a:gd name="connsiteY105" fmla="*/ 5039699 h 6858000"/>
              <a:gd name="connsiteX106" fmla="*/ 2770041 w 7467600"/>
              <a:gd name="connsiteY106" fmla="*/ 5033634 h 6858000"/>
              <a:gd name="connsiteX107" fmla="*/ 1979378 w 7467600"/>
              <a:gd name="connsiteY107" fmla="*/ 4769504 h 6858000"/>
              <a:gd name="connsiteX108" fmla="*/ 1927410 w 7467600"/>
              <a:gd name="connsiteY108" fmla="*/ 4716164 h 6858000"/>
              <a:gd name="connsiteX109" fmla="*/ 1959587 w 7467600"/>
              <a:gd name="connsiteY109" fmla="*/ 4728849 h 6858000"/>
              <a:gd name="connsiteX110" fmla="*/ 2777707 w 7467600"/>
              <a:gd name="connsiteY110" fmla="*/ 5003991 h 6858000"/>
              <a:gd name="connsiteX111" fmla="*/ 2800768 w 7467600"/>
              <a:gd name="connsiteY111" fmla="*/ 5010056 h 6858000"/>
              <a:gd name="connsiteX112" fmla="*/ 2879408 w 7467600"/>
              <a:gd name="connsiteY112" fmla="*/ 5031590 h 6858000"/>
              <a:gd name="connsiteX113" fmla="*/ 2862295 w 7467600"/>
              <a:gd name="connsiteY113" fmla="*/ 5022958 h 6858000"/>
              <a:gd name="connsiteX114" fmla="*/ 2813343 w 7467600"/>
              <a:gd name="connsiteY114" fmla="*/ 4998369 h 6858000"/>
              <a:gd name="connsiteX115" fmla="*/ 2646245 w 7467600"/>
              <a:gd name="connsiteY115" fmla="*/ 4930999 h 6858000"/>
              <a:gd name="connsiteX116" fmla="*/ 1999243 w 7467600"/>
              <a:gd name="connsiteY116" fmla="*/ 4730524 h 6858000"/>
              <a:gd name="connsiteX117" fmla="*/ 1979527 w 7467600"/>
              <a:gd name="connsiteY117" fmla="*/ 4726651 h 6858000"/>
              <a:gd name="connsiteX118" fmla="*/ 1927410 w 7467600"/>
              <a:gd name="connsiteY118" fmla="*/ 4716164 h 6858000"/>
              <a:gd name="connsiteX119" fmla="*/ 1997014 w 7467600"/>
              <a:gd name="connsiteY119" fmla="*/ 4698007 h 6858000"/>
              <a:gd name="connsiteX120" fmla="*/ 2005458 w 7467600"/>
              <a:gd name="connsiteY120" fmla="*/ 4699540 h 6858000"/>
              <a:gd name="connsiteX121" fmla="*/ 2657186 w 7467600"/>
              <a:gd name="connsiteY121" fmla="*/ 4901687 h 6858000"/>
              <a:gd name="connsiteX122" fmla="*/ 2826662 w 7467600"/>
              <a:gd name="connsiteY122" fmla="*/ 4970362 h 6858000"/>
              <a:gd name="connsiteX123" fmla="*/ 2876100 w 7467600"/>
              <a:gd name="connsiteY123" fmla="*/ 4995397 h 6858000"/>
              <a:gd name="connsiteX124" fmla="*/ 3042600 w 7467600"/>
              <a:gd name="connsiteY124" fmla="*/ 5059532 h 6858000"/>
              <a:gd name="connsiteX125" fmla="*/ 1997014 w 7467600"/>
              <a:gd name="connsiteY125" fmla="*/ 4698007 h 6858000"/>
              <a:gd name="connsiteX126" fmla="*/ 2305292 w 7467600"/>
              <a:gd name="connsiteY126" fmla="*/ 4219492 h 6858000"/>
              <a:gd name="connsiteX127" fmla="*/ 3360922 w 7467600"/>
              <a:gd name="connsiteY127" fmla="*/ 4529373 h 6858000"/>
              <a:gd name="connsiteX128" fmla="*/ 3492420 w 7467600"/>
              <a:gd name="connsiteY128" fmla="*/ 4510145 h 6858000"/>
              <a:gd name="connsiteX129" fmla="*/ 3364086 w 7467600"/>
              <a:gd name="connsiteY129" fmla="*/ 4480340 h 6858000"/>
              <a:gd name="connsiteX130" fmla="*/ 3225818 w 7467600"/>
              <a:gd name="connsiteY130" fmla="*/ 4411822 h 6858000"/>
              <a:gd name="connsiteX131" fmla="*/ 3129696 w 7467600"/>
              <a:gd name="connsiteY131" fmla="*/ 4360704 h 6858000"/>
              <a:gd name="connsiteX132" fmla="*/ 2814545 w 7467600"/>
              <a:gd name="connsiteY132" fmla="*/ 4282955 h 6858000"/>
              <a:gd name="connsiteX133" fmla="*/ 2305292 w 7467600"/>
              <a:gd name="connsiteY133" fmla="*/ 4219492 h 6858000"/>
              <a:gd name="connsiteX134" fmla="*/ 2626982 w 7467600"/>
              <a:gd name="connsiteY134" fmla="*/ 4206450 h 6858000"/>
              <a:gd name="connsiteX135" fmla="*/ 2490617 w 7467600"/>
              <a:gd name="connsiteY135" fmla="*/ 4206951 h 6858000"/>
              <a:gd name="connsiteX136" fmla="*/ 2819869 w 7467600"/>
              <a:gd name="connsiteY136" fmla="*/ 4252936 h 6858000"/>
              <a:gd name="connsiteX137" fmla="*/ 3143018 w 7467600"/>
              <a:gd name="connsiteY137" fmla="*/ 4332698 h 6858000"/>
              <a:gd name="connsiteX138" fmla="*/ 3241520 w 7467600"/>
              <a:gd name="connsiteY138" fmla="*/ 4385112 h 6858000"/>
              <a:gd name="connsiteX139" fmla="*/ 3374575 w 7467600"/>
              <a:gd name="connsiteY139" fmla="*/ 4451517 h 6858000"/>
              <a:gd name="connsiteX140" fmla="*/ 3505221 w 7467600"/>
              <a:gd name="connsiteY140" fmla="*/ 4480757 h 6858000"/>
              <a:gd name="connsiteX141" fmla="*/ 2626982 w 7467600"/>
              <a:gd name="connsiteY141" fmla="*/ 4206450 h 6858000"/>
              <a:gd name="connsiteX142" fmla="*/ 1310106 w 7467600"/>
              <a:gd name="connsiteY142" fmla="*/ 3943217 h 6858000"/>
              <a:gd name="connsiteX143" fmla="*/ 854994 w 7467600"/>
              <a:gd name="connsiteY143" fmla="*/ 4399136 h 6858000"/>
              <a:gd name="connsiteX144" fmla="*/ 742462 w 7467600"/>
              <a:gd name="connsiteY144" fmla="*/ 4594648 h 6858000"/>
              <a:gd name="connsiteX145" fmla="*/ 820602 w 7467600"/>
              <a:gd name="connsiteY145" fmla="*/ 4485915 h 6858000"/>
              <a:gd name="connsiteX146" fmla="*/ 878295 w 7467600"/>
              <a:gd name="connsiteY146" fmla="*/ 4403594 h 6858000"/>
              <a:gd name="connsiteX147" fmla="*/ 1240607 w 7467600"/>
              <a:gd name="connsiteY147" fmla="*/ 4010401 h 6858000"/>
              <a:gd name="connsiteX148" fmla="*/ 1310106 w 7467600"/>
              <a:gd name="connsiteY148" fmla="*/ 3943217 h 6858000"/>
              <a:gd name="connsiteX149" fmla="*/ 1423113 w 7467600"/>
              <a:gd name="connsiteY149" fmla="*/ 3874565 h 6858000"/>
              <a:gd name="connsiteX150" fmla="*/ 1260565 w 7467600"/>
              <a:gd name="connsiteY150" fmla="*/ 4031982 h 6858000"/>
              <a:gd name="connsiteX151" fmla="*/ 901900 w 7467600"/>
              <a:gd name="connsiteY151" fmla="*/ 4421236 h 6858000"/>
              <a:gd name="connsiteX152" fmla="*/ 845044 w 7467600"/>
              <a:gd name="connsiteY152" fmla="*/ 4502436 h 6858000"/>
              <a:gd name="connsiteX153" fmla="*/ 685926 w 7467600"/>
              <a:gd name="connsiteY153" fmla="*/ 4703069 h 6858000"/>
              <a:gd name="connsiteX154" fmla="*/ 684248 w 7467600"/>
              <a:gd name="connsiteY154" fmla="*/ 4706721 h 6858000"/>
              <a:gd name="connsiteX155" fmla="*/ 1423113 w 7467600"/>
              <a:gd name="connsiteY155" fmla="*/ 3874565 h 6858000"/>
              <a:gd name="connsiteX156" fmla="*/ 3316479 w 7467600"/>
              <a:gd name="connsiteY156" fmla="*/ 3872136 h 6858000"/>
              <a:gd name="connsiteX157" fmla="*/ 3546806 w 7467600"/>
              <a:gd name="connsiteY157" fmla="*/ 4356139 h 6858000"/>
              <a:gd name="connsiteX158" fmla="*/ 3364433 w 7467600"/>
              <a:gd name="connsiteY158" fmla="*/ 3953121 h 6858000"/>
              <a:gd name="connsiteX159" fmla="*/ 3316479 w 7467600"/>
              <a:gd name="connsiteY159" fmla="*/ 3872136 h 6858000"/>
              <a:gd name="connsiteX160" fmla="*/ 3291335 w 7467600"/>
              <a:gd name="connsiteY160" fmla="*/ 3767420 h 6858000"/>
              <a:gd name="connsiteX161" fmla="*/ 3390805 w 7467600"/>
              <a:gd name="connsiteY161" fmla="*/ 3937163 h 6858000"/>
              <a:gd name="connsiteX162" fmla="*/ 3579062 w 7467600"/>
              <a:gd name="connsiteY162" fmla="*/ 4359040 h 6858000"/>
              <a:gd name="connsiteX163" fmla="*/ 3467355 w 7467600"/>
              <a:gd name="connsiteY163" fmla="*/ 3988130 h 6858000"/>
              <a:gd name="connsiteX164" fmla="*/ 3310753 w 7467600"/>
              <a:gd name="connsiteY164" fmla="*/ 3787140 h 6858000"/>
              <a:gd name="connsiteX165" fmla="*/ 3291335 w 7467600"/>
              <a:gd name="connsiteY165" fmla="*/ 3767420 h 6858000"/>
              <a:gd name="connsiteX166" fmla="*/ 1635889 w 7467600"/>
              <a:gd name="connsiteY166" fmla="*/ 3709494 h 6858000"/>
              <a:gd name="connsiteX167" fmla="*/ 1634800 w 7467600"/>
              <a:gd name="connsiteY167" fmla="*/ 3731111 h 6858000"/>
              <a:gd name="connsiteX168" fmla="*/ 1635889 w 7467600"/>
              <a:gd name="connsiteY168" fmla="*/ 3709494 h 6858000"/>
              <a:gd name="connsiteX169" fmla="*/ 1510397 w 7467600"/>
              <a:gd name="connsiteY169" fmla="*/ 3684705 h 6858000"/>
              <a:gd name="connsiteX170" fmla="*/ 1146550 w 7467600"/>
              <a:gd name="connsiteY170" fmla="*/ 3802012 h 6858000"/>
              <a:gd name="connsiteX171" fmla="*/ 698834 w 7467600"/>
              <a:gd name="connsiteY171" fmla="*/ 3952272 h 6858000"/>
              <a:gd name="connsiteX172" fmla="*/ 34256 w 7467600"/>
              <a:gd name="connsiteY172" fmla="*/ 4347603 h 6858000"/>
              <a:gd name="connsiteX173" fmla="*/ 527241 w 7467600"/>
              <a:gd name="connsiteY173" fmla="*/ 4065078 h 6858000"/>
              <a:gd name="connsiteX174" fmla="*/ 1510397 w 7467600"/>
              <a:gd name="connsiteY174" fmla="*/ 3684705 h 6858000"/>
              <a:gd name="connsiteX175" fmla="*/ 1313114 w 7467600"/>
              <a:gd name="connsiteY175" fmla="*/ 3655216 h 6858000"/>
              <a:gd name="connsiteX176" fmla="*/ 1109304 w 7467600"/>
              <a:gd name="connsiteY176" fmla="*/ 3669030 h 6858000"/>
              <a:gd name="connsiteX177" fmla="*/ 8129 w 7467600"/>
              <a:gd name="connsiteY177" fmla="*/ 4330519 h 6858000"/>
              <a:gd name="connsiteX178" fmla="*/ 687572 w 7467600"/>
              <a:gd name="connsiteY178" fmla="*/ 3925629 h 6858000"/>
              <a:gd name="connsiteX179" fmla="*/ 1138365 w 7467600"/>
              <a:gd name="connsiteY179" fmla="*/ 3774515 h 6858000"/>
              <a:gd name="connsiteX180" fmla="*/ 1505579 w 7467600"/>
              <a:gd name="connsiteY180" fmla="*/ 3655526 h 6858000"/>
              <a:gd name="connsiteX181" fmla="*/ 1313114 w 7467600"/>
              <a:gd name="connsiteY181" fmla="*/ 3655216 h 6858000"/>
              <a:gd name="connsiteX182" fmla="*/ 3655073 w 7467600"/>
              <a:gd name="connsiteY182" fmla="*/ 3650884 h 6858000"/>
              <a:gd name="connsiteX183" fmla="*/ 3989938 w 7467600"/>
              <a:gd name="connsiteY183" fmla="*/ 3991685 h 6858000"/>
              <a:gd name="connsiteX184" fmla="*/ 4393907 w 7467600"/>
              <a:gd name="connsiteY184" fmla="*/ 4261258 h 6858000"/>
              <a:gd name="connsiteX185" fmla="*/ 4648051 w 7467600"/>
              <a:gd name="connsiteY185" fmla="*/ 4374051 h 6858000"/>
              <a:gd name="connsiteX186" fmla="*/ 4383389 w 7467600"/>
              <a:gd name="connsiteY186" fmla="*/ 4184369 h 6858000"/>
              <a:gd name="connsiteX187" fmla="*/ 4165508 w 7467600"/>
              <a:gd name="connsiteY187" fmla="*/ 4035196 h 6858000"/>
              <a:gd name="connsiteX188" fmla="*/ 4068162 w 7467600"/>
              <a:gd name="connsiteY188" fmla="*/ 3953394 h 6858000"/>
              <a:gd name="connsiteX189" fmla="*/ 3981416 w 7467600"/>
              <a:gd name="connsiteY189" fmla="*/ 3880482 h 6858000"/>
              <a:gd name="connsiteX190" fmla="*/ 3800147 w 7467600"/>
              <a:gd name="connsiteY190" fmla="*/ 3749872 h 6858000"/>
              <a:gd name="connsiteX191" fmla="*/ 3655073 w 7467600"/>
              <a:gd name="connsiteY191" fmla="*/ 3650884 h 6858000"/>
              <a:gd name="connsiteX192" fmla="*/ 3670252 w 7467600"/>
              <a:gd name="connsiteY192" fmla="*/ 3622798 h 6858000"/>
              <a:gd name="connsiteX193" fmla="*/ 3817258 w 7467600"/>
              <a:gd name="connsiteY193" fmla="*/ 3723577 h 6858000"/>
              <a:gd name="connsiteX194" fmla="*/ 4000461 w 7467600"/>
              <a:gd name="connsiteY194" fmla="*/ 3855966 h 6858000"/>
              <a:gd name="connsiteX195" fmla="*/ 4088180 w 7467600"/>
              <a:gd name="connsiteY195" fmla="*/ 3929774 h 6858000"/>
              <a:gd name="connsiteX196" fmla="*/ 4184555 w 7467600"/>
              <a:gd name="connsiteY196" fmla="*/ 4010683 h 6858000"/>
              <a:gd name="connsiteX197" fmla="*/ 4399563 w 7467600"/>
              <a:gd name="connsiteY197" fmla="*/ 4158106 h 6858000"/>
              <a:gd name="connsiteX198" fmla="*/ 4684469 w 7467600"/>
              <a:gd name="connsiteY198" fmla="*/ 4364680 h 6858000"/>
              <a:gd name="connsiteX199" fmla="*/ 4690271 w 7467600"/>
              <a:gd name="connsiteY199" fmla="*/ 4370034 h 6858000"/>
              <a:gd name="connsiteX200" fmla="*/ 4136093 w 7467600"/>
              <a:gd name="connsiteY200" fmla="*/ 3858466 h 6858000"/>
              <a:gd name="connsiteX201" fmla="*/ 3670252 w 7467600"/>
              <a:gd name="connsiteY201" fmla="*/ 3622798 h 6858000"/>
              <a:gd name="connsiteX202" fmla="*/ 4440129 w 7467600"/>
              <a:gd name="connsiteY202" fmla="*/ 3448571 h 6858000"/>
              <a:gd name="connsiteX203" fmla="*/ 4856525 w 7467600"/>
              <a:gd name="connsiteY203" fmla="*/ 3915351 h 6858000"/>
              <a:gd name="connsiteX204" fmla="*/ 5059055 w 7467600"/>
              <a:gd name="connsiteY204" fmla="*/ 4108918 h 6858000"/>
              <a:gd name="connsiteX205" fmla="*/ 5290070 w 7467600"/>
              <a:gd name="connsiteY205" fmla="*/ 4263619 h 6858000"/>
              <a:gd name="connsiteX206" fmla="*/ 4834991 w 7467600"/>
              <a:gd name="connsiteY206" fmla="*/ 3830985 h 6858000"/>
              <a:gd name="connsiteX207" fmla="*/ 4440129 w 7467600"/>
              <a:gd name="connsiteY207" fmla="*/ 3448571 h 6858000"/>
              <a:gd name="connsiteX208" fmla="*/ 4441737 w 7467600"/>
              <a:gd name="connsiteY208" fmla="*/ 3399734 h 6858000"/>
              <a:gd name="connsiteX209" fmla="*/ 4431236 w 7467600"/>
              <a:gd name="connsiteY209" fmla="*/ 3400954 h 6858000"/>
              <a:gd name="connsiteX210" fmla="*/ 4557150 w 7467600"/>
              <a:gd name="connsiteY210" fmla="*/ 3510023 h 6858000"/>
              <a:gd name="connsiteX211" fmla="*/ 4856936 w 7467600"/>
              <a:gd name="connsiteY211" fmla="*/ 3809146 h 6858000"/>
              <a:gd name="connsiteX212" fmla="*/ 5111996 w 7467600"/>
              <a:gd name="connsiteY212" fmla="*/ 4065759 h 6858000"/>
              <a:gd name="connsiteX213" fmla="*/ 5388878 w 7467600"/>
              <a:gd name="connsiteY213" fmla="*/ 4300185 h 6858000"/>
              <a:gd name="connsiteX214" fmla="*/ 5425556 w 7467600"/>
              <a:gd name="connsiteY214" fmla="*/ 4308967 h 6858000"/>
              <a:gd name="connsiteX215" fmla="*/ 4943646 w 7467600"/>
              <a:gd name="connsiteY215" fmla="*/ 3822916 h 6858000"/>
              <a:gd name="connsiteX216" fmla="*/ 4594837 w 7467600"/>
              <a:gd name="connsiteY216" fmla="*/ 3532274 h 6858000"/>
              <a:gd name="connsiteX217" fmla="*/ 4441737 w 7467600"/>
              <a:gd name="connsiteY217" fmla="*/ 3399734 h 6858000"/>
              <a:gd name="connsiteX218" fmla="*/ 5425834 w 7467600"/>
              <a:gd name="connsiteY218" fmla="*/ 3162785 h 6858000"/>
              <a:gd name="connsiteX219" fmla="*/ 5401644 w 7467600"/>
              <a:gd name="connsiteY219" fmla="*/ 3617847 h 6858000"/>
              <a:gd name="connsiteX220" fmla="*/ 5467256 w 7467600"/>
              <a:gd name="connsiteY220" fmla="*/ 4175494 h 6858000"/>
              <a:gd name="connsiteX221" fmla="*/ 5448069 w 7467600"/>
              <a:gd name="connsiteY221" fmla="*/ 3567554 h 6858000"/>
              <a:gd name="connsiteX222" fmla="*/ 5425834 w 7467600"/>
              <a:gd name="connsiteY222" fmla="*/ 3162785 h 6858000"/>
              <a:gd name="connsiteX223" fmla="*/ 1318687 w 7467600"/>
              <a:gd name="connsiteY223" fmla="*/ 3113840 h 6858000"/>
              <a:gd name="connsiteX224" fmla="*/ 1066793 w 7467600"/>
              <a:gd name="connsiteY224" fmla="*/ 3212171 h 6858000"/>
              <a:gd name="connsiteX225" fmla="*/ 993319 w 7467600"/>
              <a:gd name="connsiteY225" fmla="*/ 3247648 h 6858000"/>
              <a:gd name="connsiteX226" fmla="*/ 853081 w 7467600"/>
              <a:gd name="connsiteY226" fmla="*/ 3312410 h 6858000"/>
              <a:gd name="connsiteX227" fmla="*/ 805957 w 7467600"/>
              <a:gd name="connsiteY227" fmla="*/ 3330443 h 6858000"/>
              <a:gd name="connsiteX228" fmla="*/ 1318687 w 7467600"/>
              <a:gd name="connsiteY228" fmla="*/ 3113840 h 6858000"/>
              <a:gd name="connsiteX229" fmla="*/ 5453702 w 7467600"/>
              <a:gd name="connsiteY229" fmla="*/ 3090882 h 6858000"/>
              <a:gd name="connsiteX230" fmla="*/ 5480135 w 7467600"/>
              <a:gd name="connsiteY230" fmla="*/ 3565802 h 6858000"/>
              <a:gd name="connsiteX231" fmla="*/ 5499023 w 7467600"/>
              <a:gd name="connsiteY231" fmla="*/ 4166310 h 6858000"/>
              <a:gd name="connsiteX232" fmla="*/ 5547022 w 7467600"/>
              <a:gd name="connsiteY232" fmla="*/ 3607838 h 6858000"/>
              <a:gd name="connsiteX233" fmla="*/ 5515964 w 7467600"/>
              <a:gd name="connsiteY233" fmla="*/ 3378541 h 6858000"/>
              <a:gd name="connsiteX234" fmla="*/ 5453702 w 7467600"/>
              <a:gd name="connsiteY234" fmla="*/ 3090882 h 6858000"/>
              <a:gd name="connsiteX235" fmla="*/ 1238695 w 7467600"/>
              <a:gd name="connsiteY235" fmla="*/ 3076820 h 6858000"/>
              <a:gd name="connsiteX236" fmla="*/ 716371 w 7467600"/>
              <a:gd name="connsiteY236" fmla="*/ 3293249 h 6858000"/>
              <a:gd name="connsiteX237" fmla="*/ 579522 w 7467600"/>
              <a:gd name="connsiteY237" fmla="*/ 3371759 h 6858000"/>
              <a:gd name="connsiteX238" fmla="*/ 600288 w 7467600"/>
              <a:gd name="connsiteY238" fmla="*/ 3365555 h 6858000"/>
              <a:gd name="connsiteX239" fmla="*/ 840692 w 7467600"/>
              <a:gd name="connsiteY239" fmla="*/ 3284921 h 6858000"/>
              <a:gd name="connsiteX240" fmla="*/ 979248 w 7467600"/>
              <a:gd name="connsiteY240" fmla="*/ 3221003 h 6858000"/>
              <a:gd name="connsiteX241" fmla="*/ 1053282 w 7467600"/>
              <a:gd name="connsiteY241" fmla="*/ 3185247 h 6858000"/>
              <a:gd name="connsiteX242" fmla="*/ 1320603 w 7467600"/>
              <a:gd name="connsiteY242" fmla="*/ 3081281 h 6858000"/>
              <a:gd name="connsiteX243" fmla="*/ 1238695 w 7467600"/>
              <a:gd name="connsiteY243" fmla="*/ 3076820 h 6858000"/>
              <a:gd name="connsiteX244" fmla="*/ 5425627 w 7467600"/>
              <a:gd name="connsiteY244" fmla="*/ 2954192 h 6858000"/>
              <a:gd name="connsiteX245" fmla="*/ 5470770 w 7467600"/>
              <a:gd name="connsiteY245" fmla="*/ 3005435 h 6858000"/>
              <a:gd name="connsiteX246" fmla="*/ 5519779 w 7467600"/>
              <a:gd name="connsiteY246" fmla="*/ 4359223 h 6858000"/>
              <a:gd name="connsiteX247" fmla="*/ 5520293 w 7467600"/>
              <a:gd name="connsiteY247" fmla="*/ 4360602 h 6858000"/>
              <a:gd name="connsiteX248" fmla="*/ 5767221 w 7467600"/>
              <a:gd name="connsiteY248" fmla="*/ 4665564 h 6858000"/>
              <a:gd name="connsiteX249" fmla="*/ 6937169 w 7467600"/>
              <a:gd name="connsiteY249" fmla="*/ 4815941 h 6858000"/>
              <a:gd name="connsiteX250" fmla="*/ 6953922 w 7467600"/>
              <a:gd name="connsiteY250" fmla="*/ 4890068 h 6858000"/>
              <a:gd name="connsiteX251" fmla="*/ 6071359 w 7467600"/>
              <a:gd name="connsiteY251" fmla="*/ 4770770 h 6858000"/>
              <a:gd name="connsiteX252" fmla="*/ 6038839 w 7467600"/>
              <a:gd name="connsiteY252" fmla="*/ 4764474 h 6858000"/>
              <a:gd name="connsiteX253" fmla="*/ 6038706 w 7467600"/>
              <a:gd name="connsiteY253" fmla="*/ 4763847 h 6858000"/>
              <a:gd name="connsiteX254" fmla="*/ 6037784 w 7467600"/>
              <a:gd name="connsiteY254" fmla="*/ 4764270 h 6858000"/>
              <a:gd name="connsiteX255" fmla="*/ 6038839 w 7467600"/>
              <a:gd name="connsiteY255" fmla="*/ 4764474 h 6858000"/>
              <a:gd name="connsiteX256" fmla="*/ 6040338 w 7467600"/>
              <a:gd name="connsiteY256" fmla="*/ 4771418 h 6858000"/>
              <a:gd name="connsiteX257" fmla="*/ 6024488 w 7467600"/>
              <a:gd name="connsiteY257" fmla="*/ 4809903 h 6858000"/>
              <a:gd name="connsiteX258" fmla="*/ 5599771 w 7467600"/>
              <a:gd name="connsiteY258" fmla="*/ 5509652 h 6858000"/>
              <a:gd name="connsiteX259" fmla="*/ 5548843 w 7467600"/>
              <a:gd name="connsiteY259" fmla="*/ 5563845 h 6858000"/>
              <a:gd name="connsiteX260" fmla="*/ 5940952 w 7467600"/>
              <a:gd name="connsiteY260" fmla="*/ 6250028 h 6858000"/>
              <a:gd name="connsiteX261" fmla="*/ 6043441 w 7467600"/>
              <a:gd name="connsiteY261" fmla="*/ 6665847 h 6858000"/>
              <a:gd name="connsiteX262" fmla="*/ 6093432 w 7467600"/>
              <a:gd name="connsiteY262" fmla="*/ 6858000 h 6858000"/>
              <a:gd name="connsiteX263" fmla="*/ 6034344 w 7467600"/>
              <a:gd name="connsiteY263" fmla="*/ 6858000 h 6858000"/>
              <a:gd name="connsiteX264" fmla="*/ 6026679 w 7467600"/>
              <a:gd name="connsiteY264" fmla="*/ 6836959 h 6858000"/>
              <a:gd name="connsiteX265" fmla="*/ 5800441 w 7467600"/>
              <a:gd name="connsiteY265" fmla="*/ 6335286 h 6858000"/>
              <a:gd name="connsiteX266" fmla="*/ 5526562 w 7467600"/>
              <a:gd name="connsiteY266" fmla="*/ 5705388 h 6858000"/>
              <a:gd name="connsiteX267" fmla="*/ 5519640 w 7467600"/>
              <a:gd name="connsiteY267" fmla="*/ 5683774 h 6858000"/>
              <a:gd name="connsiteX268" fmla="*/ 5844559 w 7467600"/>
              <a:gd name="connsiteY268" fmla="*/ 6553349 h 6858000"/>
              <a:gd name="connsiteX269" fmla="*/ 5975994 w 7467600"/>
              <a:gd name="connsiteY269" fmla="*/ 6858000 h 6858000"/>
              <a:gd name="connsiteX270" fmla="*/ 5898547 w 7467600"/>
              <a:gd name="connsiteY270" fmla="*/ 6858000 h 6858000"/>
              <a:gd name="connsiteX271" fmla="*/ 5682041 w 7467600"/>
              <a:gd name="connsiteY271" fmla="*/ 6355860 h 6858000"/>
              <a:gd name="connsiteX272" fmla="*/ 5461758 w 7467600"/>
              <a:gd name="connsiteY272" fmla="*/ 5820220 h 6858000"/>
              <a:gd name="connsiteX273" fmla="*/ 5237282 w 7467600"/>
              <a:gd name="connsiteY273" fmla="*/ 6579086 h 6858000"/>
              <a:gd name="connsiteX274" fmla="*/ 5115009 w 7467600"/>
              <a:gd name="connsiteY274" fmla="*/ 6858000 h 6858000"/>
              <a:gd name="connsiteX275" fmla="*/ 5028074 w 7467600"/>
              <a:gd name="connsiteY275" fmla="*/ 6858000 h 6858000"/>
              <a:gd name="connsiteX276" fmla="*/ 5079508 w 7467600"/>
              <a:gd name="connsiteY276" fmla="*/ 6749074 h 6858000"/>
              <a:gd name="connsiteX277" fmla="*/ 5371846 w 7467600"/>
              <a:gd name="connsiteY277" fmla="*/ 5924413 h 6858000"/>
              <a:gd name="connsiteX278" fmla="*/ 5270512 w 7467600"/>
              <a:gd name="connsiteY278" fmla="*/ 6138975 h 6858000"/>
              <a:gd name="connsiteX279" fmla="*/ 5062409 w 7467600"/>
              <a:gd name="connsiteY279" fmla="*/ 6653544 h 6858000"/>
              <a:gd name="connsiteX280" fmla="*/ 5036628 w 7467600"/>
              <a:gd name="connsiteY280" fmla="*/ 6754247 h 6858000"/>
              <a:gd name="connsiteX281" fmla="*/ 5009112 w 7467600"/>
              <a:gd name="connsiteY281" fmla="*/ 6858000 h 6858000"/>
              <a:gd name="connsiteX282" fmla="*/ 4976679 w 7467600"/>
              <a:gd name="connsiteY282" fmla="*/ 6858000 h 6858000"/>
              <a:gd name="connsiteX283" fmla="*/ 5006537 w 7467600"/>
              <a:gd name="connsiteY283" fmla="*/ 6747068 h 6858000"/>
              <a:gd name="connsiteX284" fmla="*/ 5032723 w 7467600"/>
              <a:gd name="connsiteY284" fmla="*/ 6644957 h 6858000"/>
              <a:gd name="connsiteX285" fmla="*/ 5242949 w 7467600"/>
              <a:gd name="connsiteY285" fmla="*/ 6125175 h 6858000"/>
              <a:gd name="connsiteX286" fmla="*/ 5286321 w 7467600"/>
              <a:gd name="connsiteY286" fmla="*/ 6033555 h 6858000"/>
              <a:gd name="connsiteX287" fmla="*/ 5008210 w 7467600"/>
              <a:gd name="connsiteY287" fmla="*/ 6649194 h 6858000"/>
              <a:gd name="connsiteX288" fmla="*/ 4986321 w 7467600"/>
              <a:gd name="connsiteY288" fmla="*/ 6765687 h 6858000"/>
              <a:gd name="connsiteX289" fmla="*/ 4973474 w 7467600"/>
              <a:gd name="connsiteY289" fmla="*/ 6858000 h 6858000"/>
              <a:gd name="connsiteX290" fmla="*/ 4907178 w 7467600"/>
              <a:gd name="connsiteY290" fmla="*/ 6858000 h 6858000"/>
              <a:gd name="connsiteX291" fmla="*/ 4910810 w 7467600"/>
              <a:gd name="connsiteY291" fmla="*/ 6829660 h 6858000"/>
              <a:gd name="connsiteX292" fmla="*/ 4987461 w 7467600"/>
              <a:gd name="connsiteY292" fmla="*/ 6432994 h 6858000"/>
              <a:gd name="connsiteX293" fmla="*/ 5179262 w 7467600"/>
              <a:gd name="connsiteY293" fmla="*/ 6035044 h 6858000"/>
              <a:gd name="connsiteX294" fmla="*/ 4689678 w 7467600"/>
              <a:gd name="connsiteY294" fmla="*/ 6440241 h 6858000"/>
              <a:gd name="connsiteX295" fmla="*/ 4477543 w 7467600"/>
              <a:gd name="connsiteY295" fmla="*/ 6674836 h 6858000"/>
              <a:gd name="connsiteX296" fmla="*/ 4329957 w 7467600"/>
              <a:gd name="connsiteY296" fmla="*/ 6858000 h 6858000"/>
              <a:gd name="connsiteX297" fmla="*/ 4218595 w 7467600"/>
              <a:gd name="connsiteY297" fmla="*/ 6858000 h 6858000"/>
              <a:gd name="connsiteX298" fmla="*/ 4368888 w 7467600"/>
              <a:gd name="connsiteY298" fmla="*/ 6668412 h 6858000"/>
              <a:gd name="connsiteX299" fmla="*/ 4563091 w 7467600"/>
              <a:gd name="connsiteY299" fmla="*/ 6442508 h 6858000"/>
              <a:gd name="connsiteX300" fmla="*/ 5387324 w 7467600"/>
              <a:gd name="connsiteY300" fmla="*/ 5705830 h 6858000"/>
              <a:gd name="connsiteX301" fmla="*/ 5073620 w 7467600"/>
              <a:gd name="connsiteY301" fmla="*/ 5955437 h 6858000"/>
              <a:gd name="connsiteX302" fmla="*/ 4689789 w 7467600"/>
              <a:gd name="connsiteY302" fmla="*/ 6268382 h 6858000"/>
              <a:gd name="connsiteX303" fmla="*/ 4418722 w 7467600"/>
              <a:gd name="connsiteY303" fmla="*/ 6570886 h 6858000"/>
              <a:gd name="connsiteX304" fmla="*/ 4214944 w 7467600"/>
              <a:gd name="connsiteY304" fmla="*/ 6858000 h 6858000"/>
              <a:gd name="connsiteX305" fmla="*/ 4177898 w 7467600"/>
              <a:gd name="connsiteY305" fmla="*/ 6858000 h 6858000"/>
              <a:gd name="connsiteX306" fmla="*/ 4391597 w 7467600"/>
              <a:gd name="connsiteY306" fmla="*/ 6556370 h 6858000"/>
              <a:gd name="connsiteX307" fmla="*/ 4668889 w 7467600"/>
              <a:gd name="connsiteY307" fmla="*/ 6246399 h 6858000"/>
              <a:gd name="connsiteX308" fmla="*/ 5055427 w 7467600"/>
              <a:gd name="connsiteY308" fmla="*/ 5931476 h 6858000"/>
              <a:gd name="connsiteX309" fmla="*/ 5371814 w 7467600"/>
              <a:gd name="connsiteY309" fmla="*/ 5678975 h 6858000"/>
              <a:gd name="connsiteX310" fmla="*/ 4987918 w 7467600"/>
              <a:gd name="connsiteY310" fmla="*/ 5838701 h 6858000"/>
              <a:gd name="connsiteX311" fmla="*/ 4317146 w 7467600"/>
              <a:gd name="connsiteY311" fmla="*/ 6587716 h 6858000"/>
              <a:gd name="connsiteX312" fmla="*/ 4171627 w 7467600"/>
              <a:gd name="connsiteY312" fmla="*/ 6858000 h 6858000"/>
              <a:gd name="connsiteX313" fmla="*/ 4081585 w 7467600"/>
              <a:gd name="connsiteY313" fmla="*/ 6858000 h 6858000"/>
              <a:gd name="connsiteX314" fmla="*/ 4238603 w 7467600"/>
              <a:gd name="connsiteY314" fmla="*/ 6559341 h 6858000"/>
              <a:gd name="connsiteX315" fmla="*/ 4778333 w 7467600"/>
              <a:gd name="connsiteY315" fmla="*/ 5873626 h 6858000"/>
              <a:gd name="connsiteX316" fmla="*/ 5414185 w 7467600"/>
              <a:gd name="connsiteY316" fmla="*/ 5573882 h 6858000"/>
              <a:gd name="connsiteX317" fmla="*/ 5959648 w 7467600"/>
              <a:gd name="connsiteY317" fmla="*/ 4760797 h 6858000"/>
              <a:gd name="connsiteX318" fmla="*/ 5355019 w 7467600"/>
              <a:gd name="connsiteY318" fmla="*/ 4734672 h 6858000"/>
              <a:gd name="connsiteX319" fmla="*/ 5083565 w 7467600"/>
              <a:gd name="connsiteY319" fmla="*/ 5179121 h 6858000"/>
              <a:gd name="connsiteX320" fmla="*/ 4713577 w 7467600"/>
              <a:gd name="connsiteY320" fmla="*/ 5616803 h 6858000"/>
              <a:gd name="connsiteX321" fmla="*/ 3989559 w 7467600"/>
              <a:gd name="connsiteY321" fmla="*/ 6145945 h 6858000"/>
              <a:gd name="connsiteX322" fmla="*/ 3939824 w 7467600"/>
              <a:gd name="connsiteY322" fmla="*/ 6066900 h 6858000"/>
              <a:gd name="connsiteX323" fmla="*/ 4584537 w 7467600"/>
              <a:gd name="connsiteY323" fmla="*/ 5324826 h 6858000"/>
              <a:gd name="connsiteX324" fmla="*/ 5037105 w 7467600"/>
              <a:gd name="connsiteY324" fmla="*/ 5088765 h 6858000"/>
              <a:gd name="connsiteX325" fmla="*/ 5039930 w 7467600"/>
              <a:gd name="connsiteY325" fmla="*/ 5089585 h 6858000"/>
              <a:gd name="connsiteX326" fmla="*/ 5263764 w 7467600"/>
              <a:gd name="connsiteY326" fmla="*/ 4735525 h 6858000"/>
              <a:gd name="connsiteX327" fmla="*/ 4086300 w 7467600"/>
              <a:gd name="connsiteY327" fmla="*/ 4884599 h 6858000"/>
              <a:gd name="connsiteX328" fmla="*/ 4085485 w 7467600"/>
              <a:gd name="connsiteY328" fmla="*/ 4899070 h 6858000"/>
              <a:gd name="connsiteX329" fmla="*/ 3871915 w 7467600"/>
              <a:gd name="connsiteY329" fmla="*/ 5253645 h 6858000"/>
              <a:gd name="connsiteX330" fmla="*/ 3799374 w 7467600"/>
              <a:gd name="connsiteY330" fmla="*/ 5466127 h 6858000"/>
              <a:gd name="connsiteX331" fmla="*/ 3498850 w 7467600"/>
              <a:gd name="connsiteY331" fmla="*/ 6661888 h 6858000"/>
              <a:gd name="connsiteX332" fmla="*/ 3399216 w 7467600"/>
              <a:gd name="connsiteY332" fmla="*/ 6858000 h 6858000"/>
              <a:gd name="connsiteX333" fmla="*/ 3303688 w 7467600"/>
              <a:gd name="connsiteY333" fmla="*/ 6858000 h 6858000"/>
              <a:gd name="connsiteX334" fmla="*/ 3391774 w 7467600"/>
              <a:gd name="connsiteY334" fmla="*/ 6697181 h 6858000"/>
              <a:gd name="connsiteX335" fmla="*/ 3735540 w 7467600"/>
              <a:gd name="connsiteY335" fmla="*/ 5546923 h 6858000"/>
              <a:gd name="connsiteX336" fmla="*/ 3729438 w 7467600"/>
              <a:gd name="connsiteY336" fmla="*/ 5569058 h 6858000"/>
              <a:gd name="connsiteX337" fmla="*/ 3707782 w 7467600"/>
              <a:gd name="connsiteY337" fmla="*/ 5644908 h 6858000"/>
              <a:gd name="connsiteX338" fmla="*/ 3583827 w 7467600"/>
              <a:gd name="connsiteY338" fmla="*/ 6039215 h 6858000"/>
              <a:gd name="connsiteX339" fmla="*/ 3547861 w 7467600"/>
              <a:gd name="connsiteY339" fmla="*/ 6129609 h 6858000"/>
              <a:gd name="connsiteX340" fmla="*/ 3490905 w 7467600"/>
              <a:gd name="connsiteY340" fmla="*/ 6277660 h 6858000"/>
              <a:gd name="connsiteX341" fmla="*/ 3455859 w 7467600"/>
              <a:gd name="connsiteY341" fmla="*/ 6391301 h 6858000"/>
              <a:gd name="connsiteX342" fmla="*/ 3429112 w 7467600"/>
              <a:gd name="connsiteY342" fmla="*/ 6479469 h 6858000"/>
              <a:gd name="connsiteX343" fmla="*/ 3304862 w 7467600"/>
              <a:gd name="connsiteY343" fmla="*/ 6796476 h 6858000"/>
              <a:gd name="connsiteX344" fmla="*/ 3276071 w 7467600"/>
              <a:gd name="connsiteY344" fmla="*/ 6858000 h 6858000"/>
              <a:gd name="connsiteX345" fmla="*/ 3240805 w 7467600"/>
              <a:gd name="connsiteY345" fmla="*/ 6858000 h 6858000"/>
              <a:gd name="connsiteX346" fmla="*/ 3275917 w 7467600"/>
              <a:gd name="connsiteY346" fmla="*/ 6783192 h 6858000"/>
              <a:gd name="connsiteX347" fmla="*/ 3399358 w 7467600"/>
              <a:gd name="connsiteY347" fmla="*/ 6469011 h 6858000"/>
              <a:gd name="connsiteX348" fmla="*/ 3425650 w 7467600"/>
              <a:gd name="connsiteY348" fmla="*/ 6381333 h 6858000"/>
              <a:gd name="connsiteX349" fmla="*/ 3460661 w 7467600"/>
              <a:gd name="connsiteY349" fmla="*/ 6266763 h 6858000"/>
              <a:gd name="connsiteX350" fmla="*/ 3518021 w 7467600"/>
              <a:gd name="connsiteY350" fmla="*/ 6117298 h 6858000"/>
              <a:gd name="connsiteX351" fmla="*/ 3554035 w 7467600"/>
              <a:gd name="connsiteY351" fmla="*/ 6027832 h 6858000"/>
              <a:gd name="connsiteX352" fmla="*/ 3677174 w 7467600"/>
              <a:gd name="connsiteY352" fmla="*/ 5636351 h 6858000"/>
              <a:gd name="connsiteX353" fmla="*/ 3698819 w 7467600"/>
              <a:gd name="connsiteY353" fmla="*/ 5560503 h 6858000"/>
              <a:gd name="connsiteX354" fmla="*/ 3702094 w 7467600"/>
              <a:gd name="connsiteY354" fmla="*/ 5549194 h 6858000"/>
              <a:gd name="connsiteX355" fmla="*/ 3398355 w 7467600"/>
              <a:gd name="connsiteY355" fmla="*/ 6094603 h 6858000"/>
              <a:gd name="connsiteX356" fmla="*/ 3193941 w 7467600"/>
              <a:gd name="connsiteY356" fmla="*/ 6798775 h 6858000"/>
              <a:gd name="connsiteX357" fmla="*/ 3184140 w 7467600"/>
              <a:gd name="connsiteY357" fmla="*/ 6858000 h 6858000"/>
              <a:gd name="connsiteX358" fmla="*/ 3099978 w 7467600"/>
              <a:gd name="connsiteY358" fmla="*/ 6858000 h 6858000"/>
              <a:gd name="connsiteX359" fmla="*/ 3101556 w 7467600"/>
              <a:gd name="connsiteY359" fmla="*/ 6843337 h 6858000"/>
              <a:gd name="connsiteX360" fmla="*/ 3370162 w 7467600"/>
              <a:gd name="connsiteY360" fmla="*/ 5785550 h 6858000"/>
              <a:gd name="connsiteX361" fmla="*/ 3746477 w 7467600"/>
              <a:gd name="connsiteY361" fmla="*/ 5377889 h 6858000"/>
              <a:gd name="connsiteX362" fmla="*/ 3863399 w 7467600"/>
              <a:gd name="connsiteY362" fmla="*/ 5087257 h 6858000"/>
              <a:gd name="connsiteX363" fmla="*/ 3968712 w 7467600"/>
              <a:gd name="connsiteY363" fmla="*/ 4913989 h 6858000"/>
              <a:gd name="connsiteX364" fmla="*/ 2792390 w 7467600"/>
              <a:gd name="connsiteY364" fmla="*/ 5382974 h 6858000"/>
              <a:gd name="connsiteX365" fmla="*/ 2714982 w 7467600"/>
              <a:gd name="connsiteY365" fmla="*/ 5427051 h 6858000"/>
              <a:gd name="connsiteX366" fmla="*/ 2813361 w 7467600"/>
              <a:gd name="connsiteY366" fmla="*/ 6023912 h 6858000"/>
              <a:gd name="connsiteX367" fmla="*/ 2688430 w 7467600"/>
              <a:gd name="connsiteY367" fmla="*/ 6801564 h 6858000"/>
              <a:gd name="connsiteX368" fmla="*/ 2629626 w 7467600"/>
              <a:gd name="connsiteY368" fmla="*/ 6763394 h 6858000"/>
              <a:gd name="connsiteX369" fmla="*/ 2565328 w 7467600"/>
              <a:gd name="connsiteY369" fmla="*/ 5516399 h 6858000"/>
              <a:gd name="connsiteX370" fmla="*/ 1922999 w 7467600"/>
              <a:gd name="connsiteY370" fmla="*/ 5980343 h 6858000"/>
              <a:gd name="connsiteX371" fmla="*/ 1950261 w 7467600"/>
              <a:gd name="connsiteY371" fmla="*/ 6405858 h 6858000"/>
              <a:gd name="connsiteX372" fmla="*/ 2365554 w 7467600"/>
              <a:gd name="connsiteY372" fmla="*/ 6759107 h 6858000"/>
              <a:gd name="connsiteX373" fmla="*/ 2424142 w 7467600"/>
              <a:gd name="connsiteY373" fmla="*/ 6858000 h 6858000"/>
              <a:gd name="connsiteX374" fmla="*/ 2395994 w 7467600"/>
              <a:gd name="connsiteY374" fmla="*/ 6858000 h 6858000"/>
              <a:gd name="connsiteX375" fmla="*/ 2392863 w 7467600"/>
              <a:gd name="connsiteY375" fmla="*/ 6852964 h 6858000"/>
              <a:gd name="connsiteX376" fmla="*/ 2017589 w 7467600"/>
              <a:gd name="connsiteY376" fmla="*/ 6493982 h 6858000"/>
              <a:gd name="connsiteX377" fmla="*/ 2147336 w 7467600"/>
              <a:gd name="connsiteY377" fmla="*/ 6594052 h 6858000"/>
              <a:gd name="connsiteX378" fmla="*/ 2207047 w 7467600"/>
              <a:gd name="connsiteY378" fmla="*/ 6654540 h 6858000"/>
              <a:gd name="connsiteX379" fmla="*/ 2299106 w 7467600"/>
              <a:gd name="connsiteY379" fmla="*/ 6778931 h 6858000"/>
              <a:gd name="connsiteX380" fmla="*/ 2314430 w 7467600"/>
              <a:gd name="connsiteY380" fmla="*/ 6801144 h 6858000"/>
              <a:gd name="connsiteX381" fmla="*/ 2352406 w 7467600"/>
              <a:gd name="connsiteY381" fmla="*/ 6858000 h 6858000"/>
              <a:gd name="connsiteX382" fmla="*/ 2314492 w 7467600"/>
              <a:gd name="connsiteY382" fmla="*/ 6858000 h 6858000"/>
              <a:gd name="connsiteX383" fmla="*/ 2288095 w 7467600"/>
              <a:gd name="connsiteY383" fmla="*/ 6818030 h 6858000"/>
              <a:gd name="connsiteX384" fmla="*/ 2272768 w 7467600"/>
              <a:gd name="connsiteY384" fmla="*/ 6795822 h 6858000"/>
              <a:gd name="connsiteX385" fmla="*/ 2182715 w 7467600"/>
              <a:gd name="connsiteY385" fmla="*/ 6675071 h 6858000"/>
              <a:gd name="connsiteX386" fmla="*/ 2032061 w 7467600"/>
              <a:gd name="connsiteY386" fmla="*/ 6541380 h 6858000"/>
              <a:gd name="connsiteX387" fmla="*/ 2257220 w 7467600"/>
              <a:gd name="connsiteY387" fmla="*/ 6826257 h 6858000"/>
              <a:gd name="connsiteX388" fmla="*/ 2281324 w 7467600"/>
              <a:gd name="connsiteY388" fmla="*/ 6858000 h 6858000"/>
              <a:gd name="connsiteX389" fmla="*/ 2242860 w 7467600"/>
              <a:gd name="connsiteY389" fmla="*/ 6858000 h 6858000"/>
              <a:gd name="connsiteX390" fmla="*/ 2232818 w 7467600"/>
              <a:gd name="connsiteY390" fmla="*/ 6844926 h 6858000"/>
              <a:gd name="connsiteX391" fmla="*/ 1990172 w 7467600"/>
              <a:gd name="connsiteY391" fmla="*/ 6542121 h 6858000"/>
              <a:gd name="connsiteX392" fmla="*/ 2124090 w 7467600"/>
              <a:gd name="connsiteY392" fmla="*/ 6761017 h 6858000"/>
              <a:gd name="connsiteX393" fmla="*/ 2200380 w 7467600"/>
              <a:gd name="connsiteY393" fmla="*/ 6858000 h 6858000"/>
              <a:gd name="connsiteX394" fmla="*/ 2147507 w 7467600"/>
              <a:gd name="connsiteY394" fmla="*/ 6858000 h 6858000"/>
              <a:gd name="connsiteX395" fmla="*/ 2070668 w 7467600"/>
              <a:gd name="connsiteY395" fmla="*/ 6761520 h 6858000"/>
              <a:gd name="connsiteX396" fmla="*/ 1975142 w 7467600"/>
              <a:gd name="connsiteY396" fmla="*/ 6585570 h 6858000"/>
              <a:gd name="connsiteX397" fmla="*/ 2050035 w 7467600"/>
              <a:gd name="connsiteY397" fmla="*/ 6813345 h 6858000"/>
              <a:gd name="connsiteX398" fmla="*/ 2063025 w 7467600"/>
              <a:gd name="connsiteY398" fmla="*/ 6858000 h 6858000"/>
              <a:gd name="connsiteX399" fmla="*/ 2021675 w 7467600"/>
              <a:gd name="connsiteY399" fmla="*/ 6858000 h 6858000"/>
              <a:gd name="connsiteX400" fmla="*/ 2019308 w 7467600"/>
              <a:gd name="connsiteY400" fmla="*/ 6847118 h 6858000"/>
              <a:gd name="connsiteX401" fmla="*/ 1938835 w 7467600"/>
              <a:gd name="connsiteY401" fmla="*/ 6551160 h 6858000"/>
              <a:gd name="connsiteX402" fmla="*/ 1953230 w 7467600"/>
              <a:gd name="connsiteY402" fmla="*/ 6759699 h 6858000"/>
              <a:gd name="connsiteX403" fmla="*/ 1956763 w 7467600"/>
              <a:gd name="connsiteY403" fmla="*/ 6778191 h 6858000"/>
              <a:gd name="connsiteX404" fmla="*/ 1967925 w 7467600"/>
              <a:gd name="connsiteY404" fmla="*/ 6858000 h 6858000"/>
              <a:gd name="connsiteX405" fmla="*/ 1936622 w 7467600"/>
              <a:gd name="connsiteY405" fmla="*/ 6858000 h 6858000"/>
              <a:gd name="connsiteX406" fmla="*/ 1926261 w 7467600"/>
              <a:gd name="connsiteY406" fmla="*/ 6784064 h 6858000"/>
              <a:gd name="connsiteX407" fmla="*/ 1922724 w 7467600"/>
              <a:gd name="connsiteY407" fmla="*/ 6765577 h 6858000"/>
              <a:gd name="connsiteX408" fmla="*/ 1904650 w 7467600"/>
              <a:gd name="connsiteY408" fmla="*/ 6639616 h 6858000"/>
              <a:gd name="connsiteX409" fmla="*/ 1885273 w 7467600"/>
              <a:gd name="connsiteY409" fmla="*/ 6858000 h 6858000"/>
              <a:gd name="connsiteX410" fmla="*/ 1854363 w 7467600"/>
              <a:gd name="connsiteY410" fmla="*/ 6858000 h 6858000"/>
              <a:gd name="connsiteX411" fmla="*/ 1880391 w 7467600"/>
              <a:gd name="connsiteY411" fmla="*/ 6603796 h 6858000"/>
              <a:gd name="connsiteX412" fmla="*/ 1818273 w 7467600"/>
              <a:gd name="connsiteY412" fmla="*/ 6715729 h 6858000"/>
              <a:gd name="connsiteX413" fmla="*/ 1794691 w 7467600"/>
              <a:gd name="connsiteY413" fmla="*/ 6843239 h 6858000"/>
              <a:gd name="connsiteX414" fmla="*/ 1794914 w 7467600"/>
              <a:gd name="connsiteY414" fmla="*/ 6858000 h 6858000"/>
              <a:gd name="connsiteX415" fmla="*/ 1746128 w 7467600"/>
              <a:gd name="connsiteY415" fmla="*/ 6858000 h 6858000"/>
              <a:gd name="connsiteX416" fmla="*/ 1753934 w 7467600"/>
              <a:gd name="connsiteY416" fmla="*/ 6724796 h 6858000"/>
              <a:gd name="connsiteX417" fmla="*/ 1792053 w 7467600"/>
              <a:gd name="connsiteY417" fmla="*/ 6572396 h 6858000"/>
              <a:gd name="connsiteX418" fmla="*/ 1862248 w 7467600"/>
              <a:gd name="connsiteY418" fmla="*/ 6266397 h 6858000"/>
              <a:gd name="connsiteX419" fmla="*/ 1862250 w 7467600"/>
              <a:gd name="connsiteY419" fmla="*/ 6033531 h 6858000"/>
              <a:gd name="connsiteX420" fmla="*/ 1211999 w 7467600"/>
              <a:gd name="connsiteY420" fmla="*/ 6683610 h 6858000"/>
              <a:gd name="connsiteX421" fmla="*/ 1213266 w 7467600"/>
              <a:gd name="connsiteY421" fmla="*/ 6691947 h 6858000"/>
              <a:gd name="connsiteX422" fmla="*/ 1203370 w 7467600"/>
              <a:gd name="connsiteY422" fmla="*/ 6850676 h 6858000"/>
              <a:gd name="connsiteX423" fmla="*/ 1203671 w 7467600"/>
              <a:gd name="connsiteY423" fmla="*/ 6858000 h 6858000"/>
              <a:gd name="connsiteX424" fmla="*/ 1143180 w 7467600"/>
              <a:gd name="connsiteY424" fmla="*/ 6858000 h 6858000"/>
              <a:gd name="connsiteX425" fmla="*/ 1142176 w 7467600"/>
              <a:gd name="connsiteY425" fmla="*/ 6766045 h 6858000"/>
              <a:gd name="connsiteX426" fmla="*/ 1067484 w 7467600"/>
              <a:gd name="connsiteY426" fmla="*/ 6858000 h 6858000"/>
              <a:gd name="connsiteX427" fmla="*/ 953928 w 7467600"/>
              <a:gd name="connsiteY427" fmla="*/ 6858000 h 6858000"/>
              <a:gd name="connsiteX428" fmla="*/ 959715 w 7467600"/>
              <a:gd name="connsiteY428" fmla="*/ 6850185 h 6858000"/>
              <a:gd name="connsiteX429" fmla="*/ 1483788 w 7467600"/>
              <a:gd name="connsiteY429" fmla="*/ 6259174 h 6858000"/>
              <a:gd name="connsiteX430" fmla="*/ 1100671 w 7467600"/>
              <a:gd name="connsiteY430" fmla="*/ 6252137 h 6858000"/>
              <a:gd name="connsiteX431" fmla="*/ 1090144 w 7467600"/>
              <a:gd name="connsiteY431" fmla="*/ 6256748 h 6858000"/>
              <a:gd name="connsiteX432" fmla="*/ 1095872 w 7467600"/>
              <a:gd name="connsiteY432" fmla="*/ 6271892 h 6858000"/>
              <a:gd name="connsiteX433" fmla="*/ 262785 w 7467600"/>
              <a:gd name="connsiteY433" fmla="*/ 6845450 h 6858000"/>
              <a:gd name="connsiteX434" fmla="*/ 209968 w 7467600"/>
              <a:gd name="connsiteY434" fmla="*/ 6770713 h 6858000"/>
              <a:gd name="connsiteX435" fmla="*/ 873460 w 7467600"/>
              <a:gd name="connsiteY435" fmla="*/ 6253768 h 6858000"/>
              <a:gd name="connsiteX436" fmla="*/ 192686 w 7467600"/>
              <a:gd name="connsiteY436" fmla="*/ 5849257 h 6858000"/>
              <a:gd name="connsiteX437" fmla="*/ 4696 w 7467600"/>
              <a:gd name="connsiteY437" fmla="*/ 5697668 h 6858000"/>
              <a:gd name="connsiteX438" fmla="*/ 0 w 7467600"/>
              <a:gd name="connsiteY438" fmla="*/ 5689984 h 6858000"/>
              <a:gd name="connsiteX439" fmla="*/ 0 w 7467600"/>
              <a:gd name="connsiteY439" fmla="*/ 5513472 h 6858000"/>
              <a:gd name="connsiteX440" fmla="*/ 174101 w 7467600"/>
              <a:gd name="connsiteY440" fmla="*/ 5620277 h 6858000"/>
              <a:gd name="connsiteX441" fmla="*/ 891800 w 7467600"/>
              <a:gd name="connsiteY441" fmla="*/ 6036935 h 6858000"/>
              <a:gd name="connsiteX442" fmla="*/ 1072219 w 7467600"/>
              <a:gd name="connsiteY442" fmla="*/ 6169443 h 6858000"/>
              <a:gd name="connsiteX443" fmla="*/ 1074117 w 7467600"/>
              <a:gd name="connsiteY443" fmla="*/ 6170301 h 6858000"/>
              <a:gd name="connsiteX444" fmla="*/ 1083114 w 7467600"/>
              <a:gd name="connsiteY444" fmla="*/ 6174131 h 6858000"/>
              <a:gd name="connsiteX445" fmla="*/ 1543010 w 7467600"/>
              <a:gd name="connsiteY445" fmla="*/ 6191140 h 6858000"/>
              <a:gd name="connsiteX446" fmla="*/ 1551080 w 7467600"/>
              <a:gd name="connsiteY446" fmla="*/ 6195006 h 6858000"/>
              <a:gd name="connsiteX447" fmla="*/ 2345443 w 7467600"/>
              <a:gd name="connsiteY447" fmla="*/ 5549882 h 6858000"/>
              <a:gd name="connsiteX448" fmla="*/ 1721499 w 7467600"/>
              <a:gd name="connsiteY448" fmla="*/ 5599969 h 6858000"/>
              <a:gd name="connsiteX449" fmla="*/ 767716 w 7467600"/>
              <a:gd name="connsiteY449" fmla="*/ 5472768 h 6858000"/>
              <a:gd name="connsiteX450" fmla="*/ 722147 w 7467600"/>
              <a:gd name="connsiteY450" fmla="*/ 5393091 h 6858000"/>
              <a:gd name="connsiteX451" fmla="*/ 1485552 w 7467600"/>
              <a:gd name="connsiteY451" fmla="*/ 5313202 h 6858000"/>
              <a:gd name="connsiteX452" fmla="*/ 2143004 w 7467600"/>
              <a:gd name="connsiteY452" fmla="*/ 5402420 h 6858000"/>
              <a:gd name="connsiteX453" fmla="*/ 1933391 w 7467600"/>
              <a:gd name="connsiteY453" fmla="*/ 5156971 h 6858000"/>
              <a:gd name="connsiteX454" fmla="*/ 1827118 w 7467600"/>
              <a:gd name="connsiteY454" fmla="*/ 4968410 h 6858000"/>
              <a:gd name="connsiteX455" fmla="*/ 1837349 w 7467600"/>
              <a:gd name="connsiteY455" fmla="*/ 4956357 h 6858000"/>
              <a:gd name="connsiteX456" fmla="*/ 2162835 w 7467600"/>
              <a:gd name="connsiteY456" fmla="*/ 5187853 h 6858000"/>
              <a:gd name="connsiteX457" fmla="*/ 2257167 w 7467600"/>
              <a:gd name="connsiteY457" fmla="*/ 5462123 h 6858000"/>
              <a:gd name="connsiteX458" fmla="*/ 2261598 w 7467600"/>
              <a:gd name="connsiteY458" fmla="*/ 5467998 h 6858000"/>
              <a:gd name="connsiteX459" fmla="*/ 2437177 w 7467600"/>
              <a:gd name="connsiteY459" fmla="*/ 5479608 h 6858000"/>
              <a:gd name="connsiteX460" fmla="*/ 2445247 w 7467600"/>
              <a:gd name="connsiteY460" fmla="*/ 5483476 h 6858000"/>
              <a:gd name="connsiteX461" fmla="*/ 2743626 w 7467600"/>
              <a:gd name="connsiteY461" fmla="*/ 5304819 h 6858000"/>
              <a:gd name="connsiteX462" fmla="*/ 3048102 w 7467600"/>
              <a:gd name="connsiteY462" fmla="*/ 5150595 h 6858000"/>
              <a:gd name="connsiteX463" fmla="*/ 1799414 w 7467600"/>
              <a:gd name="connsiteY463" fmla="*/ 4694732 h 6858000"/>
              <a:gd name="connsiteX464" fmla="*/ 1771735 w 7467600"/>
              <a:gd name="connsiteY464" fmla="*/ 4619929 h 6858000"/>
              <a:gd name="connsiteX465" fmla="*/ 3104273 w 7467600"/>
              <a:gd name="connsiteY465" fmla="*/ 5076159 h 6858000"/>
              <a:gd name="connsiteX466" fmla="*/ 3113245 w 7467600"/>
              <a:gd name="connsiteY466" fmla="*/ 5090705 h 6858000"/>
              <a:gd name="connsiteX467" fmla="*/ 3126294 w 7467600"/>
              <a:gd name="connsiteY467" fmla="*/ 5114400 h 6858000"/>
              <a:gd name="connsiteX468" fmla="*/ 3937433 w 7467600"/>
              <a:gd name="connsiteY468" fmla="*/ 4830473 h 6858000"/>
              <a:gd name="connsiteX469" fmla="*/ 3590475 w 7467600"/>
              <a:gd name="connsiteY469" fmla="*/ 4597974 h 6858000"/>
              <a:gd name="connsiteX470" fmla="*/ 3100264 w 7467600"/>
              <a:gd name="connsiteY470" fmla="*/ 4579845 h 6858000"/>
              <a:gd name="connsiteX471" fmla="*/ 2183576 w 7467600"/>
              <a:gd name="connsiteY471" fmla="*/ 4227150 h 6858000"/>
              <a:gd name="connsiteX472" fmla="*/ 2151029 w 7467600"/>
              <a:gd name="connsiteY472" fmla="*/ 4146947 h 6858000"/>
              <a:gd name="connsiteX473" fmla="*/ 3563434 w 7467600"/>
              <a:gd name="connsiteY473" fmla="*/ 4469115 h 6858000"/>
              <a:gd name="connsiteX474" fmla="*/ 3177952 w 7467600"/>
              <a:gd name="connsiteY474" fmla="*/ 3657386 h 6858000"/>
              <a:gd name="connsiteX475" fmla="*/ 3189263 w 7467600"/>
              <a:gd name="connsiteY475" fmla="*/ 3625726 h 6858000"/>
              <a:gd name="connsiteX476" fmla="*/ 3560912 w 7467600"/>
              <a:gd name="connsiteY476" fmla="*/ 4079863 h 6858000"/>
              <a:gd name="connsiteX477" fmla="*/ 3626636 w 7467600"/>
              <a:gd name="connsiteY477" fmla="*/ 4512230 h 6858000"/>
              <a:gd name="connsiteX478" fmla="*/ 3653088 w 7467600"/>
              <a:gd name="connsiteY478" fmla="*/ 4521417 h 6858000"/>
              <a:gd name="connsiteX479" fmla="*/ 3988128 w 7467600"/>
              <a:gd name="connsiteY479" fmla="*/ 4817267 h 6858000"/>
              <a:gd name="connsiteX480" fmla="*/ 4830582 w 7467600"/>
              <a:gd name="connsiteY480" fmla="*/ 4676000 h 6858000"/>
              <a:gd name="connsiteX481" fmla="*/ 4830100 w 7467600"/>
              <a:gd name="connsiteY481" fmla="*/ 4675554 h 6858000"/>
              <a:gd name="connsiteX482" fmla="*/ 4036318 w 7467600"/>
              <a:gd name="connsiteY482" fmla="*/ 4147013 h 6858000"/>
              <a:gd name="connsiteX483" fmla="*/ 3432098 w 7467600"/>
              <a:gd name="connsiteY483" fmla="*/ 3537312 h 6858000"/>
              <a:gd name="connsiteX484" fmla="*/ 3446761 w 7467600"/>
              <a:gd name="connsiteY484" fmla="*/ 3461278 h 6858000"/>
              <a:gd name="connsiteX485" fmla="*/ 4419733 w 7467600"/>
              <a:gd name="connsiteY485" fmla="*/ 3963555 h 6858000"/>
              <a:gd name="connsiteX486" fmla="*/ 4781371 w 7467600"/>
              <a:gd name="connsiteY486" fmla="*/ 4458604 h 6858000"/>
              <a:gd name="connsiteX487" fmla="*/ 4780440 w 7467600"/>
              <a:gd name="connsiteY487" fmla="*/ 4470290 h 6858000"/>
              <a:gd name="connsiteX488" fmla="*/ 4898954 w 7467600"/>
              <a:gd name="connsiteY488" fmla="*/ 4662092 h 6858000"/>
              <a:gd name="connsiteX489" fmla="*/ 4900699 w 7467600"/>
              <a:gd name="connsiteY489" fmla="*/ 4670867 h 6858000"/>
              <a:gd name="connsiteX490" fmla="*/ 5714511 w 7467600"/>
              <a:gd name="connsiteY490" fmla="*/ 4663483 h 6858000"/>
              <a:gd name="connsiteX491" fmla="*/ 5464793 w 7467600"/>
              <a:gd name="connsiteY491" fmla="*/ 4393556 h 6858000"/>
              <a:gd name="connsiteX492" fmla="*/ 5461897 w 7467600"/>
              <a:gd name="connsiteY492" fmla="*/ 4390879 h 6858000"/>
              <a:gd name="connsiteX493" fmla="*/ 4294126 w 7467600"/>
              <a:gd name="connsiteY493" fmla="*/ 3303048 h 6858000"/>
              <a:gd name="connsiteX494" fmla="*/ 4305321 w 7467600"/>
              <a:gd name="connsiteY494" fmla="*/ 3256953 h 6858000"/>
              <a:gd name="connsiteX495" fmla="*/ 4949299 w 7467600"/>
              <a:gd name="connsiteY495" fmla="*/ 3766336 h 6858000"/>
              <a:gd name="connsiteX496" fmla="*/ 5291452 w 7467600"/>
              <a:gd name="connsiteY496" fmla="*/ 4076801 h 6858000"/>
              <a:gd name="connsiteX497" fmla="*/ 5434998 w 7467600"/>
              <a:gd name="connsiteY497" fmla="*/ 4254100 h 6858000"/>
              <a:gd name="connsiteX498" fmla="*/ 5351015 w 7467600"/>
              <a:gd name="connsiteY498" fmla="*/ 3760989 h 6858000"/>
              <a:gd name="connsiteX499" fmla="*/ 5413780 w 7467600"/>
              <a:gd name="connsiteY499" fmla="*/ 2966265 h 6858000"/>
              <a:gd name="connsiteX500" fmla="*/ 5425627 w 7467600"/>
              <a:gd name="connsiteY500" fmla="*/ 2954192 h 6858000"/>
              <a:gd name="connsiteX501" fmla="*/ 6604735 w 7467600"/>
              <a:gd name="connsiteY501" fmla="*/ 2041381 h 6858000"/>
              <a:gd name="connsiteX502" fmla="*/ 7204487 w 7467600"/>
              <a:gd name="connsiteY502" fmla="*/ 2742112 h 6858000"/>
              <a:gd name="connsiteX503" fmla="*/ 7131592 w 7467600"/>
              <a:gd name="connsiteY503" fmla="*/ 2672096 h 6858000"/>
              <a:gd name="connsiteX504" fmla="*/ 6996344 w 7467600"/>
              <a:gd name="connsiteY504" fmla="*/ 2518310 h 6858000"/>
              <a:gd name="connsiteX505" fmla="*/ 6735495 w 7467600"/>
              <a:gd name="connsiteY505" fmla="*/ 2196890 h 6858000"/>
              <a:gd name="connsiteX506" fmla="*/ 6721901 w 7467600"/>
              <a:gd name="connsiteY506" fmla="*/ 2179274 h 6858000"/>
              <a:gd name="connsiteX507" fmla="*/ 6604735 w 7467600"/>
              <a:gd name="connsiteY507" fmla="*/ 2041381 h 6858000"/>
              <a:gd name="connsiteX508" fmla="*/ 6591670 w 7467600"/>
              <a:gd name="connsiteY508" fmla="*/ 1988277 h 6858000"/>
              <a:gd name="connsiteX509" fmla="*/ 6747349 w 7467600"/>
              <a:gd name="connsiteY509" fmla="*/ 2160069 h 6858000"/>
              <a:gd name="connsiteX510" fmla="*/ 6760943 w 7467600"/>
              <a:gd name="connsiteY510" fmla="*/ 2177686 h 6858000"/>
              <a:gd name="connsiteX511" fmla="*/ 7021065 w 7467600"/>
              <a:gd name="connsiteY511" fmla="*/ 2498102 h 6858000"/>
              <a:gd name="connsiteX512" fmla="*/ 7155223 w 7467600"/>
              <a:gd name="connsiteY512" fmla="*/ 2650386 h 6858000"/>
              <a:gd name="connsiteX513" fmla="*/ 7203167 w 7467600"/>
              <a:gd name="connsiteY513" fmla="*/ 2697288 h 6858000"/>
              <a:gd name="connsiteX514" fmla="*/ 6937703 w 7467600"/>
              <a:gd name="connsiteY514" fmla="*/ 2321981 h 6858000"/>
              <a:gd name="connsiteX515" fmla="*/ 6591670 w 7467600"/>
              <a:gd name="connsiteY515" fmla="*/ 1988277 h 6858000"/>
              <a:gd name="connsiteX516" fmla="*/ 5798671 w 7467600"/>
              <a:gd name="connsiteY516" fmla="*/ 1981601 h 6858000"/>
              <a:gd name="connsiteX517" fmla="*/ 5754709 w 7467600"/>
              <a:gd name="connsiteY517" fmla="*/ 2071454 h 6858000"/>
              <a:gd name="connsiteX518" fmla="*/ 5763044 w 7467600"/>
              <a:gd name="connsiteY518" fmla="*/ 2842206 h 6858000"/>
              <a:gd name="connsiteX519" fmla="*/ 5764974 w 7467600"/>
              <a:gd name="connsiteY519" fmla="*/ 2799609 h 6858000"/>
              <a:gd name="connsiteX520" fmla="*/ 5767665 w 7467600"/>
              <a:gd name="connsiteY520" fmla="*/ 2666409 h 6858000"/>
              <a:gd name="connsiteX521" fmla="*/ 5763055 w 7467600"/>
              <a:gd name="connsiteY521" fmla="*/ 2579705 h 6858000"/>
              <a:gd name="connsiteX522" fmla="*/ 5758079 w 7467600"/>
              <a:gd name="connsiteY522" fmla="*/ 2492508 h 6858000"/>
              <a:gd name="connsiteX523" fmla="*/ 5779325 w 7467600"/>
              <a:gd name="connsiteY523" fmla="*/ 2197069 h 6858000"/>
              <a:gd name="connsiteX524" fmla="*/ 5798671 w 7467600"/>
              <a:gd name="connsiteY524" fmla="*/ 1981601 h 6858000"/>
              <a:gd name="connsiteX525" fmla="*/ 5829202 w 7467600"/>
              <a:gd name="connsiteY525" fmla="*/ 1971679 h 6858000"/>
              <a:gd name="connsiteX526" fmla="*/ 5809558 w 7467600"/>
              <a:gd name="connsiteY526" fmla="*/ 2198043 h 6858000"/>
              <a:gd name="connsiteX527" fmla="*/ 5788653 w 7467600"/>
              <a:gd name="connsiteY527" fmla="*/ 2489430 h 6858000"/>
              <a:gd name="connsiteX528" fmla="*/ 5793439 w 7467600"/>
              <a:gd name="connsiteY528" fmla="*/ 2575235 h 6858000"/>
              <a:gd name="connsiteX529" fmla="*/ 5796837 w 7467600"/>
              <a:gd name="connsiteY529" fmla="*/ 2637633 h 6858000"/>
              <a:gd name="connsiteX530" fmla="*/ 5818614 w 7467600"/>
              <a:gd name="connsiteY530" fmla="*/ 2473055 h 6858000"/>
              <a:gd name="connsiteX531" fmla="*/ 5829202 w 7467600"/>
              <a:gd name="connsiteY531" fmla="*/ 1971679 h 6858000"/>
              <a:gd name="connsiteX532" fmla="*/ 5911389 w 7467600"/>
              <a:gd name="connsiteY532" fmla="*/ 1898371 h 6858000"/>
              <a:gd name="connsiteX533" fmla="*/ 6237627 w 7467600"/>
              <a:gd name="connsiteY533" fmla="*/ 2231921 h 6858000"/>
              <a:gd name="connsiteX534" fmla="*/ 5911389 w 7467600"/>
              <a:gd name="connsiteY534" fmla="*/ 1898371 h 6858000"/>
              <a:gd name="connsiteX535" fmla="*/ 6944437 w 7467600"/>
              <a:gd name="connsiteY535" fmla="*/ 1575402 h 6858000"/>
              <a:gd name="connsiteX536" fmla="*/ 6304730 w 7467600"/>
              <a:gd name="connsiteY536" fmla="*/ 1766654 h 6858000"/>
              <a:gd name="connsiteX537" fmla="*/ 6944437 w 7467600"/>
              <a:gd name="connsiteY537" fmla="*/ 1575402 h 6858000"/>
              <a:gd name="connsiteX538" fmla="*/ 7019523 w 7467600"/>
              <a:gd name="connsiteY538" fmla="*/ 1519450 h 6858000"/>
              <a:gd name="connsiteX539" fmla="*/ 6298091 w 7467600"/>
              <a:gd name="connsiteY539" fmla="*/ 1737122 h 6858000"/>
              <a:gd name="connsiteX540" fmla="*/ 7019523 w 7467600"/>
              <a:gd name="connsiteY540" fmla="*/ 1519450 h 6858000"/>
              <a:gd name="connsiteX541" fmla="*/ 2399523 w 7467600"/>
              <a:gd name="connsiteY541" fmla="*/ 1428234 h 6858000"/>
              <a:gd name="connsiteX542" fmla="*/ 2224982 w 7467600"/>
              <a:gd name="connsiteY542" fmla="*/ 1826201 h 6858000"/>
              <a:gd name="connsiteX543" fmla="*/ 2096099 w 7467600"/>
              <a:gd name="connsiteY543" fmla="*/ 2345900 h 6858000"/>
              <a:gd name="connsiteX544" fmla="*/ 2283317 w 7467600"/>
              <a:gd name="connsiteY544" fmla="*/ 1796925 h 6858000"/>
              <a:gd name="connsiteX545" fmla="*/ 2399523 w 7467600"/>
              <a:gd name="connsiteY545" fmla="*/ 1428234 h 6858000"/>
              <a:gd name="connsiteX546" fmla="*/ 2448558 w 7467600"/>
              <a:gd name="connsiteY546" fmla="*/ 1373435 h 6858000"/>
              <a:gd name="connsiteX547" fmla="*/ 2312521 w 7467600"/>
              <a:gd name="connsiteY547" fmla="*/ 1806140 h 6858000"/>
              <a:gd name="connsiteX548" fmla="*/ 2127533 w 7467600"/>
              <a:gd name="connsiteY548" fmla="*/ 2348380 h 6858000"/>
              <a:gd name="connsiteX549" fmla="*/ 2358080 w 7467600"/>
              <a:gd name="connsiteY549" fmla="*/ 1866134 h 6858000"/>
              <a:gd name="connsiteX550" fmla="*/ 2407436 w 7467600"/>
              <a:gd name="connsiteY550" fmla="*/ 1651070 h 6858000"/>
              <a:gd name="connsiteX551" fmla="*/ 2448558 w 7467600"/>
              <a:gd name="connsiteY551" fmla="*/ 1373435 h 6858000"/>
              <a:gd name="connsiteX552" fmla="*/ 278707 w 7467600"/>
              <a:gd name="connsiteY552" fmla="*/ 1352270 h 6858000"/>
              <a:gd name="connsiteX553" fmla="*/ 321570 w 7467600"/>
              <a:gd name="connsiteY553" fmla="*/ 1861610 h 6858000"/>
              <a:gd name="connsiteX554" fmla="*/ 294281 w 7467600"/>
              <a:gd name="connsiteY554" fmla="*/ 1440658 h 6858000"/>
              <a:gd name="connsiteX555" fmla="*/ 278707 w 7467600"/>
              <a:gd name="connsiteY555" fmla="*/ 1352270 h 6858000"/>
              <a:gd name="connsiteX556" fmla="*/ 1423821 w 7467600"/>
              <a:gd name="connsiteY556" fmla="*/ 1351958 h 6858000"/>
              <a:gd name="connsiteX557" fmla="*/ 1638521 w 7467600"/>
              <a:gd name="connsiteY557" fmla="*/ 1908470 h 6858000"/>
              <a:gd name="connsiteX558" fmla="*/ 1754199 w 7467600"/>
              <a:gd name="connsiteY558" fmla="*/ 2149284 h 6858000"/>
              <a:gd name="connsiteX559" fmla="*/ 1908359 w 7467600"/>
              <a:gd name="connsiteY559" fmla="*/ 2364988 h 6858000"/>
              <a:gd name="connsiteX560" fmla="*/ 1647661 w 7467600"/>
              <a:gd name="connsiteY560" fmla="*/ 1825945 h 6858000"/>
              <a:gd name="connsiteX561" fmla="*/ 1423821 w 7467600"/>
              <a:gd name="connsiteY561" fmla="*/ 1351958 h 6858000"/>
              <a:gd name="connsiteX562" fmla="*/ 1431890 w 7467600"/>
              <a:gd name="connsiteY562" fmla="*/ 1306475 h 6858000"/>
              <a:gd name="connsiteX563" fmla="*/ 1507597 w 7467600"/>
              <a:gd name="connsiteY563" fmla="*/ 1446132 h 6858000"/>
              <a:gd name="connsiteX564" fmla="*/ 1674586 w 7467600"/>
              <a:gd name="connsiteY564" fmla="*/ 1813832 h 6858000"/>
              <a:gd name="connsiteX565" fmla="*/ 1815950 w 7467600"/>
              <a:gd name="connsiteY565" fmla="*/ 2128564 h 6858000"/>
              <a:gd name="connsiteX566" fmla="*/ 1984242 w 7467600"/>
              <a:gd name="connsiteY566" fmla="*/ 2430829 h 6858000"/>
              <a:gd name="connsiteX567" fmla="*/ 2014023 w 7467600"/>
              <a:gd name="connsiteY567" fmla="*/ 2450995 h 6858000"/>
              <a:gd name="connsiteX568" fmla="*/ 1747337 w 7467600"/>
              <a:gd name="connsiteY568" fmla="*/ 1855264 h 6858000"/>
              <a:gd name="connsiteX569" fmla="*/ 1533749 w 7467600"/>
              <a:gd name="connsiteY569" fmla="*/ 1478656 h 6858000"/>
              <a:gd name="connsiteX570" fmla="*/ 1431890 w 7467600"/>
              <a:gd name="connsiteY570" fmla="*/ 1306475 h 6858000"/>
              <a:gd name="connsiteX571" fmla="*/ 5052692 w 7467600"/>
              <a:gd name="connsiteY571" fmla="*/ 1292994 h 6858000"/>
              <a:gd name="connsiteX572" fmla="*/ 5200661 w 7467600"/>
              <a:gd name="connsiteY572" fmla="*/ 1635186 h 6858000"/>
              <a:gd name="connsiteX573" fmla="*/ 5297138 w 7467600"/>
              <a:gd name="connsiteY573" fmla="*/ 1906351 h 6858000"/>
              <a:gd name="connsiteX574" fmla="*/ 5052692 w 7467600"/>
              <a:gd name="connsiteY574" fmla="*/ 1292994 h 6858000"/>
              <a:gd name="connsiteX575" fmla="*/ 5009948 w 7467600"/>
              <a:gd name="connsiteY575" fmla="*/ 1273619 h 6858000"/>
              <a:gd name="connsiteX576" fmla="*/ 5121777 w 7467600"/>
              <a:gd name="connsiteY576" fmla="*/ 1654213 h 6858000"/>
              <a:gd name="connsiteX577" fmla="*/ 5293545 w 7467600"/>
              <a:gd name="connsiteY577" fmla="*/ 2072247 h 6858000"/>
              <a:gd name="connsiteX578" fmla="*/ 5294042 w 7467600"/>
              <a:gd name="connsiteY578" fmla="*/ 2065019 h 6858000"/>
              <a:gd name="connsiteX579" fmla="*/ 5171936 w 7467600"/>
              <a:gd name="connsiteY579" fmla="*/ 1647613 h 6858000"/>
              <a:gd name="connsiteX580" fmla="*/ 5009948 w 7467600"/>
              <a:gd name="connsiteY580" fmla="*/ 1273619 h 6858000"/>
              <a:gd name="connsiteX581" fmla="*/ 655236 w 7467600"/>
              <a:gd name="connsiteY581" fmla="*/ 1268632 h 6858000"/>
              <a:gd name="connsiteX582" fmla="*/ 839521 w 7467600"/>
              <a:gd name="connsiteY582" fmla="*/ 1685315 h 6858000"/>
              <a:gd name="connsiteX583" fmla="*/ 1109416 w 7467600"/>
              <a:gd name="connsiteY583" fmla="*/ 2061663 h 6858000"/>
              <a:gd name="connsiteX584" fmla="*/ 1298300 w 7467600"/>
              <a:gd name="connsiteY584" fmla="*/ 2247742 h 6858000"/>
              <a:gd name="connsiteX585" fmla="*/ 1125871 w 7467600"/>
              <a:gd name="connsiteY585" fmla="*/ 1989513 h 6858000"/>
              <a:gd name="connsiteX586" fmla="*/ 981574 w 7467600"/>
              <a:gd name="connsiteY586" fmla="*/ 1783157 h 6858000"/>
              <a:gd name="connsiteX587" fmla="*/ 922198 w 7467600"/>
              <a:gd name="connsiteY587" fmla="*/ 1677437 h 6858000"/>
              <a:gd name="connsiteX588" fmla="*/ 869293 w 7467600"/>
              <a:gd name="connsiteY588" fmla="*/ 1583214 h 6858000"/>
              <a:gd name="connsiteX589" fmla="*/ 751431 w 7467600"/>
              <a:gd name="connsiteY589" fmla="*/ 1405731 h 6858000"/>
              <a:gd name="connsiteX590" fmla="*/ 655236 w 7467600"/>
              <a:gd name="connsiteY590" fmla="*/ 1268632 h 6858000"/>
              <a:gd name="connsiteX591" fmla="*/ 6516292 w 7467600"/>
              <a:gd name="connsiteY591" fmla="*/ 1263064 h 6858000"/>
              <a:gd name="connsiteX592" fmla="*/ 5736320 w 7467600"/>
              <a:gd name="connsiteY592" fmla="*/ 1501803 h 6858000"/>
              <a:gd name="connsiteX593" fmla="*/ 6516292 w 7467600"/>
              <a:gd name="connsiteY593" fmla="*/ 1263064 h 6858000"/>
              <a:gd name="connsiteX594" fmla="*/ 291466 w 7467600"/>
              <a:gd name="connsiteY594" fmla="*/ 1250369 h 6858000"/>
              <a:gd name="connsiteX595" fmla="*/ 323180 w 7467600"/>
              <a:gd name="connsiteY595" fmla="*/ 1435283 h 6858000"/>
              <a:gd name="connsiteX596" fmla="*/ 349381 w 7467600"/>
              <a:gd name="connsiteY596" fmla="*/ 1875041 h 6858000"/>
              <a:gd name="connsiteX597" fmla="*/ 374363 w 7467600"/>
              <a:gd name="connsiteY597" fmla="*/ 1506494 h 6858000"/>
              <a:gd name="connsiteX598" fmla="*/ 302168 w 7467600"/>
              <a:gd name="connsiteY598" fmla="*/ 1274495 h 6858000"/>
              <a:gd name="connsiteX599" fmla="*/ 291466 w 7467600"/>
              <a:gd name="connsiteY599" fmla="*/ 1250369 h 6858000"/>
              <a:gd name="connsiteX600" fmla="*/ 678222 w 7467600"/>
              <a:gd name="connsiteY600" fmla="*/ 1248670 h 6858000"/>
              <a:gd name="connsiteX601" fmla="*/ 775536 w 7467600"/>
              <a:gd name="connsiteY601" fmla="*/ 1388015 h 6858000"/>
              <a:gd name="connsiteX602" fmla="*/ 894529 w 7467600"/>
              <a:gd name="connsiteY602" fmla="*/ 1567739 h 6858000"/>
              <a:gd name="connsiteX603" fmla="*/ 948000 w 7467600"/>
              <a:gd name="connsiteY603" fmla="*/ 1663088 h 6858000"/>
              <a:gd name="connsiteX604" fmla="*/ 1006812 w 7467600"/>
              <a:gd name="connsiteY604" fmla="*/ 1767683 h 6858000"/>
              <a:gd name="connsiteX605" fmla="*/ 1149133 w 7467600"/>
              <a:gd name="connsiteY605" fmla="*/ 1971513 h 6858000"/>
              <a:gd name="connsiteX606" fmla="*/ 1333952 w 7467600"/>
              <a:gd name="connsiteY606" fmla="*/ 2251620 h 6858000"/>
              <a:gd name="connsiteX607" fmla="*/ 1337329 w 7467600"/>
              <a:gd name="connsiteY607" fmla="*/ 2258350 h 6858000"/>
              <a:gd name="connsiteX608" fmla="*/ 1014726 w 7467600"/>
              <a:gd name="connsiteY608" fmla="*/ 1615556 h 6858000"/>
              <a:gd name="connsiteX609" fmla="*/ 678222 w 7467600"/>
              <a:gd name="connsiteY609" fmla="*/ 1248670 h 6858000"/>
              <a:gd name="connsiteX610" fmla="*/ 6691602 w 7467600"/>
              <a:gd name="connsiteY610" fmla="*/ 1140573 h 6858000"/>
              <a:gd name="connsiteX611" fmla="*/ 6571100 w 7467600"/>
              <a:gd name="connsiteY611" fmla="*/ 1183662 h 6858000"/>
              <a:gd name="connsiteX612" fmla="*/ 6241687 w 7467600"/>
              <a:gd name="connsiteY612" fmla="*/ 1257600 h 6858000"/>
              <a:gd name="connsiteX613" fmla="*/ 5693009 w 7467600"/>
              <a:gd name="connsiteY613" fmla="*/ 1478256 h 6858000"/>
              <a:gd name="connsiteX614" fmla="*/ 6548420 w 7467600"/>
              <a:gd name="connsiteY614" fmla="*/ 1214599 h 6858000"/>
              <a:gd name="connsiteX615" fmla="*/ 6605473 w 7467600"/>
              <a:gd name="connsiteY615" fmla="*/ 1184686 h 6858000"/>
              <a:gd name="connsiteX616" fmla="*/ 6691602 w 7467600"/>
              <a:gd name="connsiteY616" fmla="*/ 1140573 h 6858000"/>
              <a:gd name="connsiteX617" fmla="*/ 4002475 w 7467600"/>
              <a:gd name="connsiteY617" fmla="*/ 1037802 h 6858000"/>
              <a:gd name="connsiteX618" fmla="*/ 4000324 w 7467600"/>
              <a:gd name="connsiteY618" fmla="*/ 1039362 h 6858000"/>
              <a:gd name="connsiteX619" fmla="*/ 4002862 w 7467600"/>
              <a:gd name="connsiteY619" fmla="*/ 1042866 h 6858000"/>
              <a:gd name="connsiteX620" fmla="*/ 4002475 w 7467600"/>
              <a:gd name="connsiteY620" fmla="*/ 1037802 h 6858000"/>
              <a:gd name="connsiteX621" fmla="*/ 506322 w 7467600"/>
              <a:gd name="connsiteY621" fmla="*/ 1020997 h 6858000"/>
              <a:gd name="connsiteX622" fmla="*/ 533068 w 7467600"/>
              <a:gd name="connsiteY622" fmla="*/ 1029409 h 6858000"/>
              <a:gd name="connsiteX623" fmla="*/ 1232525 w 7467600"/>
              <a:gd name="connsiteY623" fmla="*/ 1804675 h 6858000"/>
              <a:gd name="connsiteX624" fmla="*/ 1388858 w 7467600"/>
              <a:gd name="connsiteY624" fmla="*/ 2368011 h 6858000"/>
              <a:gd name="connsiteX625" fmla="*/ 1384098 w 7467600"/>
              <a:gd name="connsiteY625" fmla="*/ 2378125 h 6858000"/>
              <a:gd name="connsiteX626" fmla="*/ 1425393 w 7467600"/>
              <a:gd name="connsiteY626" fmla="*/ 2589124 h 6858000"/>
              <a:gd name="connsiteX627" fmla="*/ 1424001 w 7467600"/>
              <a:gd name="connsiteY627" fmla="*/ 2597541 h 6858000"/>
              <a:gd name="connsiteX628" fmla="*/ 2152729 w 7467600"/>
              <a:gd name="connsiteY628" fmla="*/ 2864487 h 6858000"/>
              <a:gd name="connsiteX629" fmla="*/ 2020609 w 7467600"/>
              <a:gd name="connsiteY629" fmla="*/ 2539671 h 6858000"/>
              <a:gd name="connsiteX630" fmla="*/ 2018920 w 7467600"/>
              <a:gd name="connsiteY630" fmla="*/ 2536309 h 6858000"/>
              <a:gd name="connsiteX631" fmla="*/ 1342441 w 7467600"/>
              <a:gd name="connsiteY631" fmla="*/ 1173017 h 6858000"/>
              <a:gd name="connsiteX632" fmla="*/ 1367925 w 7467600"/>
              <a:gd name="connsiteY632" fmla="*/ 1135648 h 6858000"/>
              <a:gd name="connsiteX633" fmla="*/ 1771401 w 7467600"/>
              <a:gd name="connsiteY633" fmla="*/ 1806673 h 6858000"/>
              <a:gd name="connsiteX634" fmla="*/ 1972385 w 7467600"/>
              <a:gd name="connsiteY634" fmla="*/ 2198735 h 6858000"/>
              <a:gd name="connsiteX635" fmla="*/ 2040892 w 7467600"/>
              <a:gd name="connsiteY635" fmla="*/ 2405205 h 6858000"/>
              <a:gd name="connsiteX636" fmla="*/ 2131689 w 7467600"/>
              <a:gd name="connsiteY636" fmla="*/ 1936926 h 6858000"/>
              <a:gd name="connsiteX637" fmla="*/ 2454820 w 7467600"/>
              <a:gd name="connsiteY637" fmla="*/ 1248808 h 6858000"/>
              <a:gd name="connsiteX638" fmla="*/ 2492512 w 7467600"/>
              <a:gd name="connsiteY638" fmla="*/ 1302920 h 6858000"/>
              <a:gd name="connsiteX639" fmla="*/ 2081216 w 7467600"/>
              <a:gd name="connsiteY639" fmla="*/ 2527513 h 6858000"/>
              <a:gd name="connsiteX640" fmla="*/ 2081211 w 7467600"/>
              <a:gd name="connsiteY640" fmla="*/ 2528916 h 6858000"/>
              <a:gd name="connsiteX641" fmla="*/ 2199067 w 7467600"/>
              <a:gd name="connsiteY641" fmla="*/ 2884061 h 6858000"/>
              <a:gd name="connsiteX642" fmla="*/ 3192586 w 7467600"/>
              <a:gd name="connsiteY642" fmla="*/ 3411496 h 6858000"/>
              <a:gd name="connsiteX643" fmla="*/ 3182620 w 7467600"/>
              <a:gd name="connsiteY643" fmla="*/ 3483279 h 6858000"/>
              <a:gd name="connsiteX644" fmla="*/ 2435119 w 7467600"/>
              <a:gd name="connsiteY644" fmla="*/ 3080173 h 6858000"/>
              <a:gd name="connsiteX645" fmla="*/ 2410152 w 7467600"/>
              <a:gd name="connsiteY645" fmla="*/ 3063751 h 6858000"/>
              <a:gd name="connsiteX646" fmla="*/ 2408099 w 7467600"/>
              <a:gd name="connsiteY646" fmla="*/ 3064403 h 6858000"/>
              <a:gd name="connsiteX647" fmla="*/ 2407218 w 7467600"/>
              <a:gd name="connsiteY647" fmla="*/ 3070324 h 6858000"/>
              <a:gd name="connsiteX648" fmla="*/ 2380138 w 7467600"/>
              <a:gd name="connsiteY648" fmla="*/ 3099341 h 6858000"/>
              <a:gd name="connsiteX649" fmla="*/ 1765923 w 7467600"/>
              <a:gd name="connsiteY649" fmla="*/ 3581043 h 6858000"/>
              <a:gd name="connsiteX650" fmla="*/ 1702258 w 7467600"/>
              <a:gd name="connsiteY650" fmla="*/ 3612286 h 6858000"/>
              <a:gd name="connsiteX651" fmla="*/ 1538370 w 7467600"/>
              <a:gd name="connsiteY651" fmla="*/ 3811804 h 6858000"/>
              <a:gd name="connsiteX652" fmla="*/ 542867 w 7467600"/>
              <a:gd name="connsiteY652" fmla="*/ 4944092 h 6858000"/>
              <a:gd name="connsiteX653" fmla="*/ 515800 w 7467600"/>
              <a:gd name="connsiteY653" fmla="*/ 4862180 h 6858000"/>
              <a:gd name="connsiteX654" fmla="*/ 909145 w 7467600"/>
              <a:gd name="connsiteY654" fmla="*/ 4199225 h 6858000"/>
              <a:gd name="connsiteX655" fmla="*/ 1214067 w 7467600"/>
              <a:gd name="connsiteY655" fmla="*/ 3908561 h 6858000"/>
              <a:gd name="connsiteX656" fmla="*/ 640967 w 7467600"/>
              <a:gd name="connsiteY656" fmla="*/ 4105601 h 6858000"/>
              <a:gd name="connsiteX657" fmla="*/ 112563 w 7467600"/>
              <a:gd name="connsiteY657" fmla="*/ 4396952 h 6858000"/>
              <a:gd name="connsiteX658" fmla="*/ 0 w 7467600"/>
              <a:gd name="connsiteY658" fmla="*/ 4466006 h 6858000"/>
              <a:gd name="connsiteX659" fmla="*/ 0 w 7467600"/>
              <a:gd name="connsiteY659" fmla="*/ 4233763 h 6858000"/>
              <a:gd name="connsiteX660" fmla="*/ 36881 w 7467600"/>
              <a:gd name="connsiteY660" fmla="*/ 4200118 h 6858000"/>
              <a:gd name="connsiteX661" fmla="*/ 910534 w 7467600"/>
              <a:gd name="connsiteY661" fmla="*/ 3629753 h 6858000"/>
              <a:gd name="connsiteX662" fmla="*/ 1578717 w 7467600"/>
              <a:gd name="connsiteY662" fmla="*/ 3575982 h 6858000"/>
              <a:gd name="connsiteX663" fmla="*/ 2338780 w 7467600"/>
              <a:gd name="connsiteY663" fmla="*/ 3033725 h 6858000"/>
              <a:gd name="connsiteX664" fmla="*/ 1807991 w 7467600"/>
              <a:gd name="connsiteY664" fmla="*/ 2807184 h 6858000"/>
              <a:gd name="connsiteX665" fmla="*/ 1416358 w 7467600"/>
              <a:gd name="connsiteY665" fmla="*/ 3112571 h 6858000"/>
              <a:gd name="connsiteX666" fmla="*/ 939066 w 7467600"/>
              <a:gd name="connsiteY666" fmla="*/ 3378798 h 6858000"/>
              <a:gd name="connsiteX667" fmla="*/ 115099 w 7467600"/>
              <a:gd name="connsiteY667" fmla="*/ 3607650 h 6858000"/>
              <a:gd name="connsiteX668" fmla="*/ 97284 w 7467600"/>
              <a:gd name="connsiteY668" fmla="*/ 3520393 h 6858000"/>
              <a:gd name="connsiteX669" fmla="*/ 922050 w 7467600"/>
              <a:gd name="connsiteY669" fmla="*/ 3074867 h 6858000"/>
              <a:gd name="connsiteX670" fmla="*/ 1405265 w 7467600"/>
              <a:gd name="connsiteY670" fmla="*/ 3016319 h 6858000"/>
              <a:gd name="connsiteX671" fmla="*/ 1407512 w 7467600"/>
              <a:gd name="connsiteY671" fmla="*/ 3018001 h 6858000"/>
              <a:gd name="connsiteX672" fmla="*/ 1726266 w 7467600"/>
              <a:gd name="connsiteY672" fmla="*/ 2777274 h 6858000"/>
              <a:gd name="connsiteX673" fmla="*/ 625390 w 7467600"/>
              <a:gd name="connsiteY673" fmla="*/ 2514541 h 6858000"/>
              <a:gd name="connsiteX674" fmla="*/ 619799 w 7467600"/>
              <a:gd name="connsiteY674" fmla="*/ 2527180 h 6858000"/>
              <a:gd name="connsiteX675" fmla="*/ 310030 w 7467600"/>
              <a:gd name="connsiteY675" fmla="*/ 2771818 h 6858000"/>
              <a:gd name="connsiteX676" fmla="*/ 173877 w 7467600"/>
              <a:gd name="connsiteY676" fmla="*/ 2937056 h 6858000"/>
              <a:gd name="connsiteX677" fmla="*/ 77889 w 7467600"/>
              <a:gd name="connsiteY677" fmla="*/ 3138440 h 6858000"/>
              <a:gd name="connsiteX678" fmla="*/ 0 w 7467600"/>
              <a:gd name="connsiteY678" fmla="*/ 3271395 h 6858000"/>
              <a:gd name="connsiteX679" fmla="*/ 0 w 7467600"/>
              <a:gd name="connsiteY679" fmla="*/ 3153002 h 6858000"/>
              <a:gd name="connsiteX680" fmla="*/ 2386 w 7467600"/>
              <a:gd name="connsiteY680" fmla="*/ 3149203 h 6858000"/>
              <a:gd name="connsiteX681" fmla="*/ 89753 w 7467600"/>
              <a:gd name="connsiteY681" fmla="*/ 2987702 h 6858000"/>
              <a:gd name="connsiteX682" fmla="*/ 76869 w 7467600"/>
              <a:gd name="connsiteY682" fmla="*/ 3005404 h 6858000"/>
              <a:gd name="connsiteX683" fmla="*/ 32049 w 7467600"/>
              <a:gd name="connsiteY683" fmla="*/ 3065814 h 6858000"/>
              <a:gd name="connsiteX684" fmla="*/ 0 w 7467600"/>
              <a:gd name="connsiteY684" fmla="*/ 3108744 h 6858000"/>
              <a:gd name="connsiteX685" fmla="*/ 0 w 7467600"/>
              <a:gd name="connsiteY685" fmla="*/ 3058059 h 6858000"/>
              <a:gd name="connsiteX686" fmla="*/ 7610 w 7467600"/>
              <a:gd name="connsiteY686" fmla="*/ 3047889 h 6858000"/>
              <a:gd name="connsiteX687" fmla="*/ 52419 w 7467600"/>
              <a:gd name="connsiteY687" fmla="*/ 2987479 h 6858000"/>
              <a:gd name="connsiteX688" fmla="*/ 59142 w 7467600"/>
              <a:gd name="connsiteY688" fmla="*/ 2978488 h 6858000"/>
              <a:gd name="connsiteX689" fmla="*/ 0 w 7467600"/>
              <a:gd name="connsiteY689" fmla="*/ 3015334 h 6858000"/>
              <a:gd name="connsiteX690" fmla="*/ 0 w 7467600"/>
              <a:gd name="connsiteY690" fmla="*/ 2914286 h 6858000"/>
              <a:gd name="connsiteX691" fmla="*/ 36383 w 7467600"/>
              <a:gd name="connsiteY691" fmla="*/ 2901128 h 6858000"/>
              <a:gd name="connsiteX692" fmla="*/ 156329 w 7467600"/>
              <a:gd name="connsiteY692" fmla="*/ 2840533 h 6858000"/>
              <a:gd name="connsiteX693" fmla="*/ 358355 w 7467600"/>
              <a:gd name="connsiteY693" fmla="*/ 2620471 h 6858000"/>
              <a:gd name="connsiteX694" fmla="*/ 510577 w 7467600"/>
              <a:gd name="connsiteY694" fmla="*/ 2501244 h 6858000"/>
              <a:gd name="connsiteX695" fmla="*/ 211967 w 7467600"/>
              <a:gd name="connsiteY695" fmla="*/ 2479171 h 6858000"/>
              <a:gd name="connsiteX696" fmla="*/ 0 w 7467600"/>
              <a:gd name="connsiteY696" fmla="*/ 2476398 h 6858000"/>
              <a:gd name="connsiteX697" fmla="*/ 0 w 7467600"/>
              <a:gd name="connsiteY697" fmla="*/ 2389189 h 6858000"/>
              <a:gd name="connsiteX698" fmla="*/ 103062 w 7467600"/>
              <a:gd name="connsiteY698" fmla="*/ 2389518 h 6858000"/>
              <a:gd name="connsiteX699" fmla="*/ 510734 w 7467600"/>
              <a:gd name="connsiteY699" fmla="*/ 2416201 h 6858000"/>
              <a:gd name="connsiteX700" fmla="*/ 279257 w 7467600"/>
              <a:gd name="connsiteY700" fmla="*/ 2092102 h 6858000"/>
              <a:gd name="connsiteX701" fmla="*/ 65265 w 7467600"/>
              <a:gd name="connsiteY701" fmla="*/ 2006049 h 6858000"/>
              <a:gd name="connsiteX702" fmla="*/ 0 w 7467600"/>
              <a:gd name="connsiteY702" fmla="*/ 1982532 h 6858000"/>
              <a:gd name="connsiteX703" fmla="*/ 0 w 7467600"/>
              <a:gd name="connsiteY703" fmla="*/ 1912789 h 6858000"/>
              <a:gd name="connsiteX704" fmla="*/ 97460 w 7467600"/>
              <a:gd name="connsiteY704" fmla="*/ 1953725 h 6858000"/>
              <a:gd name="connsiteX705" fmla="*/ 221272 w 7467600"/>
              <a:gd name="connsiteY705" fmla="*/ 1980766 h 6858000"/>
              <a:gd name="connsiteX706" fmla="*/ 116765 w 7467600"/>
              <a:gd name="connsiteY706" fmla="*/ 1911033 h 6858000"/>
              <a:gd name="connsiteX707" fmla="*/ 16405 w 7467600"/>
              <a:gd name="connsiteY707" fmla="*/ 1803412 h 6858000"/>
              <a:gd name="connsiteX708" fmla="*/ 0 w 7467600"/>
              <a:gd name="connsiteY708" fmla="*/ 1784777 h 6858000"/>
              <a:gd name="connsiteX709" fmla="*/ 0 w 7467600"/>
              <a:gd name="connsiteY709" fmla="*/ 1740082 h 6858000"/>
              <a:gd name="connsiteX710" fmla="*/ 39394 w 7467600"/>
              <a:gd name="connsiteY710" fmla="*/ 1784856 h 6858000"/>
              <a:gd name="connsiteX711" fmla="*/ 135813 w 7467600"/>
              <a:gd name="connsiteY711" fmla="*/ 1888838 h 6858000"/>
              <a:gd name="connsiteX712" fmla="*/ 242575 w 7467600"/>
              <a:gd name="connsiteY712" fmla="*/ 1958841 h 6858000"/>
              <a:gd name="connsiteX713" fmla="*/ 82197 w 7467600"/>
              <a:gd name="connsiteY713" fmla="*/ 1754826 h 6858000"/>
              <a:gd name="connsiteX714" fmla="*/ 0 w 7467600"/>
              <a:gd name="connsiteY714" fmla="*/ 1679650 h 6858000"/>
              <a:gd name="connsiteX715" fmla="*/ 0 w 7467600"/>
              <a:gd name="connsiteY715" fmla="*/ 1602463 h 6858000"/>
              <a:gd name="connsiteX716" fmla="*/ 84689 w 7467600"/>
              <a:gd name="connsiteY716" fmla="*/ 1677442 h 6858000"/>
              <a:gd name="connsiteX717" fmla="*/ 298437 w 7467600"/>
              <a:gd name="connsiteY717" fmla="*/ 1968019 h 6858000"/>
              <a:gd name="connsiteX718" fmla="*/ 227269 w 7467600"/>
              <a:gd name="connsiteY718" fmla="*/ 1114064 h 6858000"/>
              <a:gd name="connsiteX719" fmla="*/ 248003 w 7467600"/>
              <a:gd name="connsiteY719" fmla="*/ 1089613 h 6858000"/>
              <a:gd name="connsiteX720" fmla="*/ 427020 w 7467600"/>
              <a:gd name="connsiteY720" fmla="*/ 1619803 h 6858000"/>
              <a:gd name="connsiteX721" fmla="*/ 340345 w 7467600"/>
              <a:gd name="connsiteY721" fmla="*/ 2027739 h 6858000"/>
              <a:gd name="connsiteX722" fmla="*/ 360865 w 7467600"/>
              <a:gd name="connsiteY722" fmla="*/ 2044827 h 6858000"/>
              <a:gd name="connsiteX723" fmla="*/ 560414 w 7467600"/>
              <a:gd name="connsiteY723" fmla="*/ 2421457 h 6858000"/>
              <a:gd name="connsiteX724" fmla="*/ 1359703 w 7467600"/>
              <a:gd name="connsiteY724" fmla="*/ 2578554 h 6858000"/>
              <a:gd name="connsiteX725" fmla="*/ 1359422 w 7467600"/>
              <a:gd name="connsiteY725" fmla="*/ 2577994 h 6858000"/>
              <a:gd name="connsiteX726" fmla="*/ 828701 w 7467600"/>
              <a:gd name="connsiteY726" fmla="*/ 1839520 h 6858000"/>
              <a:gd name="connsiteX727" fmla="*/ 494427 w 7467600"/>
              <a:gd name="connsiteY727" fmla="*/ 1092333 h 6858000"/>
              <a:gd name="connsiteX728" fmla="*/ 506322 w 7467600"/>
              <a:gd name="connsiteY728" fmla="*/ 1020997 h 6858000"/>
              <a:gd name="connsiteX729" fmla="*/ 4570198 w 7467600"/>
              <a:gd name="connsiteY729" fmla="*/ 978081 h 6858000"/>
              <a:gd name="connsiteX730" fmla="*/ 4523691 w 7467600"/>
              <a:gd name="connsiteY730" fmla="*/ 1127776 h 6858000"/>
              <a:gd name="connsiteX731" fmla="*/ 4509875 w 7467600"/>
              <a:gd name="connsiteY731" fmla="*/ 1167552 h 6858000"/>
              <a:gd name="connsiteX732" fmla="*/ 4478168 w 7467600"/>
              <a:gd name="connsiteY732" fmla="*/ 1260735 h 6858000"/>
              <a:gd name="connsiteX733" fmla="*/ 4409309 w 7467600"/>
              <a:gd name="connsiteY733" fmla="*/ 1666996 h 6858000"/>
              <a:gd name="connsiteX734" fmla="*/ 4370031 w 7467600"/>
              <a:gd name="connsiteY734" fmla="*/ 1955666 h 6858000"/>
              <a:gd name="connsiteX735" fmla="*/ 4570198 w 7467600"/>
              <a:gd name="connsiteY735" fmla="*/ 978081 h 6858000"/>
              <a:gd name="connsiteX736" fmla="*/ 4557898 w 7467600"/>
              <a:gd name="connsiteY736" fmla="*/ 900011 h 6858000"/>
              <a:gd name="connsiteX737" fmla="*/ 4344840 w 7467600"/>
              <a:gd name="connsiteY737" fmla="*/ 1922038 h 6858000"/>
              <a:gd name="connsiteX738" fmla="*/ 4378710 w 7467600"/>
              <a:gd name="connsiteY738" fmla="*/ 1665516 h 6858000"/>
              <a:gd name="connsiteX739" fmla="*/ 4448798 w 7467600"/>
              <a:gd name="connsiteY739" fmla="*/ 1253024 h 6858000"/>
              <a:gd name="connsiteX740" fmla="*/ 4480315 w 7467600"/>
              <a:gd name="connsiteY740" fmla="*/ 1158454 h 6858000"/>
              <a:gd name="connsiteX741" fmla="*/ 4494133 w 7467600"/>
              <a:gd name="connsiteY741" fmla="*/ 1118676 h 6858000"/>
              <a:gd name="connsiteX742" fmla="*/ 4557898 w 7467600"/>
              <a:gd name="connsiteY742" fmla="*/ 900011 h 6858000"/>
              <a:gd name="connsiteX743" fmla="*/ 5870151 w 7467600"/>
              <a:gd name="connsiteY743" fmla="*/ 898890 h 6858000"/>
              <a:gd name="connsiteX744" fmla="*/ 5861335 w 7467600"/>
              <a:gd name="connsiteY744" fmla="*/ 899177 h 6858000"/>
              <a:gd name="connsiteX745" fmla="*/ 5843702 w 7467600"/>
              <a:gd name="connsiteY745" fmla="*/ 899748 h 6858000"/>
              <a:gd name="connsiteX746" fmla="*/ 5651107 w 7467600"/>
              <a:gd name="connsiteY746" fmla="*/ 920306 h 6858000"/>
              <a:gd name="connsiteX747" fmla="*/ 5459407 w 7467600"/>
              <a:gd name="connsiteY747" fmla="*/ 940975 h 6858000"/>
              <a:gd name="connsiteX748" fmla="*/ 5374846 w 7467600"/>
              <a:gd name="connsiteY748" fmla="*/ 941988 h 6858000"/>
              <a:gd name="connsiteX749" fmla="*/ 5256105 w 7467600"/>
              <a:gd name="connsiteY749" fmla="*/ 945632 h 6858000"/>
              <a:gd name="connsiteX750" fmla="*/ 5107071 w 7467600"/>
              <a:gd name="connsiteY750" fmla="*/ 969720 h 6858000"/>
              <a:gd name="connsiteX751" fmla="*/ 4998681 w 7467600"/>
              <a:gd name="connsiteY751" fmla="*/ 988771 h 6858000"/>
              <a:gd name="connsiteX752" fmla="*/ 5870151 w 7467600"/>
              <a:gd name="connsiteY752" fmla="*/ 898890 h 6858000"/>
              <a:gd name="connsiteX753" fmla="*/ 5504425 w 7467600"/>
              <a:gd name="connsiteY753" fmla="*/ 848067 h 6858000"/>
              <a:gd name="connsiteX754" fmla="*/ 4968849 w 7467600"/>
              <a:gd name="connsiteY754" fmla="*/ 962318 h 6858000"/>
              <a:gd name="connsiteX755" fmla="*/ 5104039 w 7467600"/>
              <a:gd name="connsiteY755" fmla="*/ 940634 h 6858000"/>
              <a:gd name="connsiteX756" fmla="*/ 5256311 w 7467600"/>
              <a:gd name="connsiteY756" fmla="*/ 916490 h 6858000"/>
              <a:gd name="connsiteX757" fmla="*/ 5377381 w 7467600"/>
              <a:gd name="connsiteY757" fmla="*/ 912671 h 6858000"/>
              <a:gd name="connsiteX758" fmla="*/ 5460148 w 7467600"/>
              <a:gd name="connsiteY758" fmla="*/ 911442 h 6858000"/>
              <a:gd name="connsiteX759" fmla="*/ 5648971 w 7467600"/>
              <a:gd name="connsiteY759" fmla="*/ 891331 h 6858000"/>
              <a:gd name="connsiteX760" fmla="*/ 5844807 w 7467600"/>
              <a:gd name="connsiteY760" fmla="*/ 870718 h 6858000"/>
              <a:gd name="connsiteX761" fmla="*/ 5862975 w 7467600"/>
              <a:gd name="connsiteY761" fmla="*/ 869756 h 6858000"/>
              <a:gd name="connsiteX762" fmla="*/ 5920887 w 7467600"/>
              <a:gd name="connsiteY762" fmla="*/ 865929 h 6858000"/>
              <a:gd name="connsiteX763" fmla="*/ 5504425 w 7467600"/>
              <a:gd name="connsiteY763" fmla="*/ 848067 h 6858000"/>
              <a:gd name="connsiteX764" fmla="*/ 3607114 w 7467600"/>
              <a:gd name="connsiteY764" fmla="*/ 467441 h 6858000"/>
              <a:gd name="connsiteX765" fmla="*/ 3296242 w 7467600"/>
              <a:gd name="connsiteY765" fmla="*/ 807991 h 6858000"/>
              <a:gd name="connsiteX766" fmla="*/ 3174674 w 7467600"/>
              <a:gd name="connsiteY766" fmla="*/ 919759 h 6858000"/>
              <a:gd name="connsiteX767" fmla="*/ 3042978 w 7467600"/>
              <a:gd name="connsiteY767" fmla="*/ 1054894 h 6858000"/>
              <a:gd name="connsiteX768" fmla="*/ 2968914 w 7467600"/>
              <a:gd name="connsiteY768" fmla="*/ 1133756 h 6858000"/>
              <a:gd name="connsiteX769" fmla="*/ 3103823 w 7467600"/>
              <a:gd name="connsiteY769" fmla="*/ 1026814 h 6858000"/>
              <a:gd name="connsiteX770" fmla="*/ 3607114 w 7467600"/>
              <a:gd name="connsiteY770" fmla="*/ 467441 h 6858000"/>
              <a:gd name="connsiteX771" fmla="*/ 3744487 w 7467600"/>
              <a:gd name="connsiteY771" fmla="*/ 383136 h 6858000"/>
              <a:gd name="connsiteX772" fmla="*/ 3970213 w 7467600"/>
              <a:gd name="connsiteY772" fmla="*/ 995559 h 6858000"/>
              <a:gd name="connsiteX773" fmla="*/ 3744487 w 7467600"/>
              <a:gd name="connsiteY773" fmla="*/ 383136 h 6858000"/>
              <a:gd name="connsiteX774" fmla="*/ 3624562 w 7467600"/>
              <a:gd name="connsiteY774" fmla="*/ 367041 h 6858000"/>
              <a:gd name="connsiteX775" fmla="*/ 3489712 w 7467600"/>
              <a:gd name="connsiteY775" fmla="*/ 485386 h 6858000"/>
              <a:gd name="connsiteX776" fmla="*/ 3182994 w 7467600"/>
              <a:gd name="connsiteY776" fmla="*/ 828265 h 6858000"/>
              <a:gd name="connsiteX777" fmla="*/ 2892114 w 7467600"/>
              <a:gd name="connsiteY777" fmla="*/ 1172635 h 6858000"/>
              <a:gd name="connsiteX778" fmla="*/ 3021459 w 7467600"/>
              <a:gd name="connsiteY778" fmla="*/ 1035385 h 6858000"/>
              <a:gd name="connsiteX779" fmla="*/ 3153873 w 7467600"/>
              <a:gd name="connsiteY779" fmla="*/ 898971 h 6858000"/>
              <a:gd name="connsiteX780" fmla="*/ 3276511 w 7467600"/>
              <a:gd name="connsiteY780" fmla="*/ 786423 h 6858000"/>
              <a:gd name="connsiteX781" fmla="*/ 3584154 w 7467600"/>
              <a:gd name="connsiteY781" fmla="*/ 448218 h 6858000"/>
              <a:gd name="connsiteX782" fmla="*/ 3624562 w 7467600"/>
              <a:gd name="connsiteY782" fmla="*/ 367041 h 6858000"/>
              <a:gd name="connsiteX783" fmla="*/ 3766672 w 7467600"/>
              <a:gd name="connsiteY783" fmla="*/ 359429 h 6858000"/>
              <a:gd name="connsiteX784" fmla="*/ 3996338 w 7467600"/>
              <a:gd name="connsiteY784" fmla="*/ 968237 h 6858000"/>
              <a:gd name="connsiteX785" fmla="*/ 3766672 w 7467600"/>
              <a:gd name="connsiteY785" fmla="*/ 359429 h 6858000"/>
              <a:gd name="connsiteX786" fmla="*/ 5805386 w 7467600"/>
              <a:gd name="connsiteY786" fmla="*/ 239240 h 6858000"/>
              <a:gd name="connsiteX787" fmla="*/ 5736947 w 7467600"/>
              <a:gd name="connsiteY787" fmla="*/ 261367 h 6858000"/>
              <a:gd name="connsiteX788" fmla="*/ 5427012 w 7467600"/>
              <a:gd name="connsiteY788" fmla="*/ 311272 h 6858000"/>
              <a:gd name="connsiteX789" fmla="*/ 5147818 w 7467600"/>
              <a:gd name="connsiteY789" fmla="*/ 322112 h 6858000"/>
              <a:gd name="connsiteX790" fmla="*/ 5060854 w 7467600"/>
              <a:gd name="connsiteY790" fmla="*/ 311882 h 6858000"/>
              <a:gd name="connsiteX791" fmla="*/ 4945989 w 7467600"/>
              <a:gd name="connsiteY791" fmla="*/ 300516 h 6858000"/>
              <a:gd name="connsiteX792" fmla="*/ 5410479 w 7467600"/>
              <a:gd name="connsiteY792" fmla="*/ 348434 h 6858000"/>
              <a:gd name="connsiteX793" fmla="*/ 5805386 w 7467600"/>
              <a:gd name="connsiteY793" fmla="*/ 239240 h 6858000"/>
              <a:gd name="connsiteX794" fmla="*/ 5905192 w 7467600"/>
              <a:gd name="connsiteY794" fmla="*/ 163079 h 6858000"/>
              <a:gd name="connsiteX795" fmla="*/ 5865655 w 7467600"/>
              <a:gd name="connsiteY795" fmla="*/ 171901 h 6858000"/>
              <a:gd name="connsiteX796" fmla="*/ 5259740 w 7467600"/>
              <a:gd name="connsiteY796" fmla="*/ 257013 h 6858000"/>
              <a:gd name="connsiteX797" fmla="*/ 5208466 w 7467600"/>
              <a:gd name="connsiteY797" fmla="*/ 257550 h 6858000"/>
              <a:gd name="connsiteX798" fmla="*/ 4980204 w 7467600"/>
              <a:gd name="connsiteY798" fmla="*/ 271903 h 6858000"/>
              <a:gd name="connsiteX799" fmla="*/ 5068068 w 7467600"/>
              <a:gd name="connsiteY799" fmla="*/ 282244 h 6858000"/>
              <a:gd name="connsiteX800" fmla="*/ 5153231 w 7467600"/>
              <a:gd name="connsiteY800" fmla="*/ 292240 h 6858000"/>
              <a:gd name="connsiteX801" fmla="*/ 5426491 w 7467600"/>
              <a:gd name="connsiteY801" fmla="*/ 281128 h 6858000"/>
              <a:gd name="connsiteX802" fmla="*/ 5731212 w 7467600"/>
              <a:gd name="connsiteY802" fmla="*/ 231951 h 6858000"/>
              <a:gd name="connsiteX803" fmla="*/ 5905192 w 7467600"/>
              <a:gd name="connsiteY803" fmla="*/ 163079 h 6858000"/>
              <a:gd name="connsiteX804" fmla="*/ 5944437 w 7467600"/>
              <a:gd name="connsiteY804" fmla="*/ 113829 h 6858000"/>
              <a:gd name="connsiteX805" fmla="*/ 5825032 w 7467600"/>
              <a:gd name="connsiteY805" fmla="*/ 146405 h 6858000"/>
              <a:gd name="connsiteX806" fmla="*/ 4955599 w 7467600"/>
              <a:gd name="connsiteY806" fmla="*/ 247008 h 6858000"/>
              <a:gd name="connsiteX807" fmla="*/ 5210104 w 7467600"/>
              <a:gd name="connsiteY807" fmla="*/ 228123 h 6858000"/>
              <a:gd name="connsiteX808" fmla="*/ 5261015 w 7467600"/>
              <a:gd name="connsiteY808" fmla="*/ 227087 h 6858000"/>
              <a:gd name="connsiteX809" fmla="*/ 5861181 w 7467600"/>
              <a:gd name="connsiteY809" fmla="*/ 143093 h 6858000"/>
              <a:gd name="connsiteX810" fmla="*/ 5961252 w 7467600"/>
              <a:gd name="connsiteY810" fmla="*/ 114820 h 6858000"/>
              <a:gd name="connsiteX811" fmla="*/ 5944437 w 7467600"/>
              <a:gd name="connsiteY811" fmla="*/ 113829 h 6858000"/>
              <a:gd name="connsiteX812" fmla="*/ 3882765 w 7467600"/>
              <a:gd name="connsiteY812" fmla="*/ 0 h 6858000"/>
              <a:gd name="connsiteX813" fmla="*/ 3995099 w 7467600"/>
              <a:gd name="connsiteY813" fmla="*/ 0 h 6858000"/>
              <a:gd name="connsiteX814" fmla="*/ 4163818 w 7467600"/>
              <a:gd name="connsiteY814" fmla="*/ 234104 h 6858000"/>
              <a:gd name="connsiteX815" fmla="*/ 4172099 w 7467600"/>
              <a:gd name="connsiteY815" fmla="*/ 234207 h 6858000"/>
              <a:gd name="connsiteX816" fmla="*/ 4784282 w 7467600"/>
              <a:gd name="connsiteY816" fmla="*/ 276561 h 6858000"/>
              <a:gd name="connsiteX817" fmla="*/ 4801687 w 7467600"/>
              <a:gd name="connsiteY817" fmla="*/ 267764 h 6858000"/>
              <a:gd name="connsiteX818" fmla="*/ 6082788 w 7467600"/>
              <a:gd name="connsiteY818" fmla="*/ 64119 h 6858000"/>
              <a:gd name="connsiteX819" fmla="*/ 6099442 w 7467600"/>
              <a:gd name="connsiteY819" fmla="*/ 82568 h 6858000"/>
              <a:gd name="connsiteX820" fmla="*/ 4804137 w 7467600"/>
              <a:gd name="connsiteY820" fmla="*/ 320931 h 6858000"/>
              <a:gd name="connsiteX821" fmla="*/ 4227047 w 7467600"/>
              <a:gd name="connsiteY821" fmla="*/ 313415 h 6858000"/>
              <a:gd name="connsiteX822" fmla="*/ 4346041 w 7467600"/>
              <a:gd name="connsiteY822" fmla="*/ 456086 h 6858000"/>
              <a:gd name="connsiteX823" fmla="*/ 4870967 w 7467600"/>
              <a:gd name="connsiteY823" fmla="*/ 963061 h 6858000"/>
              <a:gd name="connsiteX824" fmla="*/ 4889647 w 7467600"/>
              <a:gd name="connsiteY824" fmla="*/ 957147 h 6858000"/>
              <a:gd name="connsiteX825" fmla="*/ 5422504 w 7467600"/>
              <a:gd name="connsiteY825" fmla="*/ 805191 h 6858000"/>
              <a:gd name="connsiteX826" fmla="*/ 6087656 w 7467600"/>
              <a:gd name="connsiteY826" fmla="*/ 826703 h 6858000"/>
              <a:gd name="connsiteX827" fmla="*/ 6058717 w 7467600"/>
              <a:gd name="connsiteY827" fmla="*/ 865992 h 6858000"/>
              <a:gd name="connsiteX828" fmla="*/ 4974153 w 7467600"/>
              <a:gd name="connsiteY828" fmla="*/ 1045456 h 6858000"/>
              <a:gd name="connsiteX829" fmla="*/ 5627835 w 7467600"/>
              <a:gd name="connsiteY829" fmla="*/ 1472077 h 6858000"/>
              <a:gd name="connsiteX830" fmla="*/ 5629817 w 7467600"/>
              <a:gd name="connsiteY830" fmla="*/ 1471412 h 6858000"/>
              <a:gd name="connsiteX831" fmla="*/ 5634124 w 7467600"/>
              <a:gd name="connsiteY831" fmla="*/ 1470572 h 6858000"/>
              <a:gd name="connsiteX832" fmla="*/ 5755832 w 7467600"/>
              <a:gd name="connsiteY832" fmla="*/ 1383886 h 6858000"/>
              <a:gd name="connsiteX833" fmla="*/ 6014186 w 7467600"/>
              <a:gd name="connsiteY833" fmla="*/ 1279799 h 6858000"/>
              <a:gd name="connsiteX834" fmla="*/ 6901619 w 7467600"/>
              <a:gd name="connsiteY834" fmla="*/ 1047874 h 6858000"/>
              <a:gd name="connsiteX835" fmla="*/ 6931566 w 7467600"/>
              <a:gd name="connsiteY835" fmla="*/ 1062034 h 6858000"/>
              <a:gd name="connsiteX836" fmla="*/ 5790982 w 7467600"/>
              <a:gd name="connsiteY836" fmla="*/ 1561380 h 6858000"/>
              <a:gd name="connsiteX837" fmla="*/ 6188971 w 7467600"/>
              <a:gd name="connsiteY837" fmla="*/ 1755168 h 6858000"/>
              <a:gd name="connsiteX838" fmla="*/ 6202446 w 7467600"/>
              <a:gd name="connsiteY838" fmla="*/ 1752268 h 6858000"/>
              <a:gd name="connsiteX839" fmla="*/ 7179560 w 7467600"/>
              <a:gd name="connsiteY839" fmla="*/ 1467551 h 6858000"/>
              <a:gd name="connsiteX840" fmla="*/ 7158730 w 7467600"/>
              <a:gd name="connsiteY840" fmla="*/ 1507835 h 6858000"/>
              <a:gd name="connsiteX841" fmla="*/ 6326959 w 7467600"/>
              <a:gd name="connsiteY841" fmla="*/ 1817686 h 6858000"/>
              <a:gd name="connsiteX842" fmla="*/ 6537433 w 7467600"/>
              <a:gd name="connsiteY842" fmla="*/ 1907790 h 6858000"/>
              <a:gd name="connsiteX843" fmla="*/ 6550221 w 7467600"/>
              <a:gd name="connsiteY843" fmla="*/ 1910729 h 6858000"/>
              <a:gd name="connsiteX844" fmla="*/ 6964438 w 7467600"/>
              <a:gd name="connsiteY844" fmla="*/ 2209505 h 6858000"/>
              <a:gd name="connsiteX845" fmla="*/ 7367862 w 7467600"/>
              <a:gd name="connsiteY845" fmla="*/ 2806833 h 6858000"/>
              <a:gd name="connsiteX846" fmla="*/ 7364329 w 7467600"/>
              <a:gd name="connsiteY846" fmla="*/ 2826907 h 6858000"/>
              <a:gd name="connsiteX847" fmla="*/ 7290545 w 7467600"/>
              <a:gd name="connsiteY847" fmla="*/ 2850663 h 6858000"/>
              <a:gd name="connsiteX848" fmla="*/ 6472036 w 7467600"/>
              <a:gd name="connsiteY848" fmla="*/ 1959003 h 6858000"/>
              <a:gd name="connsiteX849" fmla="*/ 5792897 w 7467600"/>
              <a:gd name="connsiteY849" fmla="*/ 1647747 h 6858000"/>
              <a:gd name="connsiteX850" fmla="*/ 5842751 w 7467600"/>
              <a:gd name="connsiteY850" fmla="*/ 1816112 h 6858000"/>
              <a:gd name="connsiteX851" fmla="*/ 5847424 w 7467600"/>
              <a:gd name="connsiteY851" fmla="*/ 1815776 h 6858000"/>
              <a:gd name="connsiteX852" fmla="*/ 6399821 w 7467600"/>
              <a:gd name="connsiteY852" fmla="*/ 2344799 h 6858000"/>
              <a:gd name="connsiteX853" fmla="*/ 6323232 w 7467600"/>
              <a:gd name="connsiteY853" fmla="*/ 2389634 h 6858000"/>
              <a:gd name="connsiteX854" fmla="*/ 5942958 w 7467600"/>
              <a:gd name="connsiteY854" fmla="*/ 2077708 h 6858000"/>
              <a:gd name="connsiteX855" fmla="*/ 5921559 w 7467600"/>
              <a:gd name="connsiteY855" fmla="*/ 2378596 h 6858000"/>
              <a:gd name="connsiteX856" fmla="*/ 5817651 w 7467600"/>
              <a:gd name="connsiteY856" fmla="*/ 3023919 h 6858000"/>
              <a:gd name="connsiteX857" fmla="*/ 5729634 w 7467600"/>
              <a:gd name="connsiteY857" fmla="*/ 3051849 h 6858000"/>
              <a:gd name="connsiteX858" fmla="*/ 5611018 w 7467600"/>
              <a:gd name="connsiteY858" fmla="*/ 2316769 h 6858000"/>
              <a:gd name="connsiteX859" fmla="*/ 5687608 w 7467600"/>
              <a:gd name="connsiteY859" fmla="*/ 2039972 h 6858000"/>
              <a:gd name="connsiteX860" fmla="*/ 5657554 w 7467600"/>
              <a:gd name="connsiteY860" fmla="*/ 1576445 h 6858000"/>
              <a:gd name="connsiteX861" fmla="*/ 5150475 w 7467600"/>
              <a:gd name="connsiteY861" fmla="*/ 1274012 h 6858000"/>
              <a:gd name="connsiteX862" fmla="*/ 5349142 w 7467600"/>
              <a:gd name="connsiteY862" fmla="*/ 2204405 h 6858000"/>
              <a:gd name="connsiteX863" fmla="*/ 5262214 w 7467600"/>
              <a:gd name="connsiteY863" fmla="*/ 2233836 h 6858000"/>
              <a:gd name="connsiteX864" fmla="*/ 4981539 w 7467600"/>
              <a:gd name="connsiteY864" fmla="*/ 1542201 h 6858000"/>
              <a:gd name="connsiteX865" fmla="*/ 4958461 w 7467600"/>
              <a:gd name="connsiteY865" fmla="*/ 1136957 h 6858000"/>
              <a:gd name="connsiteX866" fmla="*/ 4655015 w 7467600"/>
              <a:gd name="connsiteY866" fmla="*/ 891426 h 6858000"/>
              <a:gd name="connsiteX867" fmla="*/ 4348002 w 7467600"/>
              <a:gd name="connsiteY867" fmla="*/ 2205895 h 6858000"/>
              <a:gd name="connsiteX868" fmla="*/ 4262250 w 7467600"/>
              <a:gd name="connsiteY868" fmla="*/ 2219972 h 6858000"/>
              <a:gd name="connsiteX869" fmla="*/ 4550611 w 7467600"/>
              <a:gd name="connsiteY869" fmla="*/ 817540 h 6858000"/>
              <a:gd name="connsiteX870" fmla="*/ 4564418 w 7467600"/>
              <a:gd name="connsiteY870" fmla="*/ 808293 h 6858000"/>
              <a:gd name="connsiteX871" fmla="*/ 4266388 w 7467600"/>
              <a:gd name="connsiteY871" fmla="*/ 500083 h 6858000"/>
              <a:gd name="connsiteX872" fmla="*/ 4032842 w 7467600"/>
              <a:gd name="connsiteY872" fmla="*/ 211809 h 6858000"/>
              <a:gd name="connsiteX873" fmla="*/ 3882765 w 7467600"/>
              <a:gd name="connsiteY873" fmla="*/ 0 h 6858000"/>
              <a:gd name="connsiteX874" fmla="*/ 3721337 w 7467600"/>
              <a:gd name="connsiteY874" fmla="*/ 0 h 6858000"/>
              <a:gd name="connsiteX875" fmla="*/ 3797544 w 7467600"/>
              <a:gd name="connsiteY875" fmla="*/ 0 h 6858000"/>
              <a:gd name="connsiteX876" fmla="*/ 3775734 w 7467600"/>
              <a:gd name="connsiteY876" fmla="*/ 95131 h 6858000"/>
              <a:gd name="connsiteX877" fmla="*/ 3724807 w 7467600"/>
              <a:gd name="connsiteY877" fmla="*/ 272257 h 6858000"/>
              <a:gd name="connsiteX878" fmla="*/ 3726844 w 7467600"/>
              <a:gd name="connsiteY878" fmla="*/ 282988 h 6858000"/>
              <a:gd name="connsiteX879" fmla="*/ 3742664 w 7467600"/>
              <a:gd name="connsiteY879" fmla="*/ 279918 h 6858000"/>
              <a:gd name="connsiteX880" fmla="*/ 4103910 w 7467600"/>
              <a:gd name="connsiteY880" fmla="*/ 1161917 h 6858000"/>
              <a:gd name="connsiteX881" fmla="*/ 4020269 w 7467600"/>
              <a:gd name="connsiteY881" fmla="*/ 1200406 h 6858000"/>
              <a:gd name="connsiteX882" fmla="*/ 3674882 w 7467600"/>
              <a:gd name="connsiteY882" fmla="*/ 488524 h 6858000"/>
              <a:gd name="connsiteX883" fmla="*/ 3132682 w 7467600"/>
              <a:gd name="connsiteY883" fmla="*/ 1072284 h 6858000"/>
              <a:gd name="connsiteX884" fmla="*/ 2716346 w 7467600"/>
              <a:gd name="connsiteY884" fmla="*/ 1276376 h 6858000"/>
              <a:gd name="connsiteX885" fmla="*/ 2716772 w 7467600"/>
              <a:gd name="connsiteY885" fmla="*/ 1255462 h 6858000"/>
              <a:gd name="connsiteX886" fmla="*/ 3471096 w 7467600"/>
              <a:gd name="connsiteY886" fmla="*/ 437072 h 6858000"/>
              <a:gd name="connsiteX887" fmla="*/ 3639057 w 7467600"/>
              <a:gd name="connsiteY887" fmla="*/ 286334 h 6858000"/>
              <a:gd name="connsiteX888" fmla="*/ 3640309 w 7467600"/>
              <a:gd name="connsiteY888" fmla="*/ 284664 h 6858000"/>
              <a:gd name="connsiteX889" fmla="*/ 3646022 w 7467600"/>
              <a:gd name="connsiteY889" fmla="*/ 276711 h 6858000"/>
              <a:gd name="connsiteX890" fmla="*/ 3707943 w 7467600"/>
              <a:gd name="connsiteY890" fmla="*/ 65958 h 6858000"/>
              <a:gd name="connsiteX891" fmla="*/ 3721337 w 7467600"/>
              <a:gd name="connsiteY891" fmla="*/ 0 h 6858000"/>
              <a:gd name="connsiteX892" fmla="*/ 2867960 w 7467600"/>
              <a:gd name="connsiteY892" fmla="*/ 0 h 6858000"/>
              <a:gd name="connsiteX893" fmla="*/ 2926351 w 7467600"/>
              <a:gd name="connsiteY893" fmla="*/ 0 h 6858000"/>
              <a:gd name="connsiteX894" fmla="*/ 2902823 w 7467600"/>
              <a:gd name="connsiteY894" fmla="*/ 262929 h 6858000"/>
              <a:gd name="connsiteX895" fmla="*/ 2940663 w 7467600"/>
              <a:gd name="connsiteY895" fmla="*/ 140884 h 6858000"/>
              <a:gd name="connsiteX896" fmla="*/ 2947039 w 7467600"/>
              <a:gd name="connsiteY896" fmla="*/ 122524 h 6858000"/>
              <a:gd name="connsiteX897" fmla="*/ 2984316 w 7467600"/>
              <a:gd name="connsiteY897" fmla="*/ 0 h 6858000"/>
              <a:gd name="connsiteX898" fmla="*/ 3016114 w 7467600"/>
              <a:gd name="connsiteY898" fmla="*/ 0 h 6858000"/>
              <a:gd name="connsiteX899" fmla="*/ 2979949 w 7467600"/>
              <a:gd name="connsiteY899" fmla="*/ 119274 h 6858000"/>
              <a:gd name="connsiteX900" fmla="*/ 3023879 w 7467600"/>
              <a:gd name="connsiteY900" fmla="*/ 0 h 6858000"/>
              <a:gd name="connsiteX901" fmla="*/ 3105400 w 7467600"/>
              <a:gd name="connsiteY901" fmla="*/ 0 h 6858000"/>
              <a:gd name="connsiteX902" fmla="*/ 3094669 w 7467600"/>
              <a:gd name="connsiteY902" fmla="*/ 30308 h 6858000"/>
              <a:gd name="connsiteX903" fmla="*/ 2901945 w 7467600"/>
              <a:gd name="connsiteY903" fmla="*/ 466538 h 6858000"/>
              <a:gd name="connsiteX904" fmla="*/ 2815209 w 7467600"/>
              <a:gd name="connsiteY904" fmla="*/ 497361 h 6858000"/>
              <a:gd name="connsiteX905" fmla="*/ 2844845 w 7467600"/>
              <a:gd name="connsiteY905" fmla="*/ 127638 h 6858000"/>
              <a:gd name="connsiteX906" fmla="*/ 2867960 w 7467600"/>
              <a:gd name="connsiteY906" fmla="*/ 0 h 6858000"/>
              <a:gd name="connsiteX907" fmla="*/ 1057230 w 7467600"/>
              <a:gd name="connsiteY907" fmla="*/ 0 h 6858000"/>
              <a:gd name="connsiteX908" fmla="*/ 1111003 w 7467600"/>
              <a:gd name="connsiteY908" fmla="*/ 0 h 6858000"/>
              <a:gd name="connsiteX909" fmla="*/ 1125553 w 7467600"/>
              <a:gd name="connsiteY909" fmla="*/ 52588 h 6858000"/>
              <a:gd name="connsiteX910" fmla="*/ 1304276 w 7467600"/>
              <a:gd name="connsiteY910" fmla="*/ 476275 h 6858000"/>
              <a:gd name="connsiteX911" fmla="*/ 1492066 w 7467600"/>
              <a:gd name="connsiteY911" fmla="*/ 886333 h 6858000"/>
              <a:gd name="connsiteX912" fmla="*/ 1423698 w 7467600"/>
              <a:gd name="connsiteY912" fmla="*/ 710817 h 6858000"/>
              <a:gd name="connsiteX913" fmla="*/ 1357609 w 7467600"/>
              <a:gd name="connsiteY913" fmla="*/ 532892 h 6858000"/>
              <a:gd name="connsiteX914" fmla="*/ 1309550 w 7467600"/>
              <a:gd name="connsiteY914" fmla="*/ 374031 h 6858000"/>
              <a:gd name="connsiteX915" fmla="*/ 1193673 w 7467600"/>
              <a:gd name="connsiteY915" fmla="*/ 49533 h 6858000"/>
              <a:gd name="connsiteX916" fmla="*/ 1164391 w 7467600"/>
              <a:gd name="connsiteY916" fmla="*/ 0 h 6858000"/>
              <a:gd name="connsiteX917" fmla="*/ 1200666 w 7467600"/>
              <a:gd name="connsiteY917" fmla="*/ 0 h 6858000"/>
              <a:gd name="connsiteX918" fmla="*/ 1223408 w 7467600"/>
              <a:gd name="connsiteY918" fmla="*/ 38996 h 6858000"/>
              <a:gd name="connsiteX919" fmla="*/ 1339635 w 7467600"/>
              <a:gd name="connsiteY919" fmla="*/ 365517 h 6858000"/>
              <a:gd name="connsiteX920" fmla="*/ 1387469 w 7467600"/>
              <a:gd name="connsiteY920" fmla="*/ 523079 h 6858000"/>
              <a:gd name="connsiteX921" fmla="*/ 1452685 w 7467600"/>
              <a:gd name="connsiteY921" fmla="*/ 699806 h 6858000"/>
              <a:gd name="connsiteX922" fmla="*/ 1492092 w 7467600"/>
              <a:gd name="connsiteY922" fmla="*/ 800424 h 6858000"/>
              <a:gd name="connsiteX923" fmla="*/ 1455302 w 7467600"/>
              <a:gd name="connsiteY923" fmla="*/ 632913 h 6858000"/>
              <a:gd name="connsiteX924" fmla="*/ 1222336 w 7467600"/>
              <a:gd name="connsiteY924" fmla="*/ 9480 h 6858000"/>
              <a:gd name="connsiteX925" fmla="*/ 1214634 w 7467600"/>
              <a:gd name="connsiteY925" fmla="*/ 0 h 6858000"/>
              <a:gd name="connsiteX926" fmla="*/ 1289827 w 7467600"/>
              <a:gd name="connsiteY926" fmla="*/ 0 h 6858000"/>
              <a:gd name="connsiteX927" fmla="*/ 1321076 w 7467600"/>
              <a:gd name="connsiteY927" fmla="*/ 59722 h 6858000"/>
              <a:gd name="connsiteX928" fmla="*/ 1512579 w 7467600"/>
              <a:gd name="connsiteY928" fmla="*/ 626441 h 6858000"/>
              <a:gd name="connsiteX929" fmla="*/ 1506076 w 7467600"/>
              <a:gd name="connsiteY929" fmla="*/ 1089289 h 6858000"/>
              <a:gd name="connsiteX930" fmla="*/ 1486346 w 7467600"/>
              <a:gd name="connsiteY930" fmla="*/ 1079919 h 6858000"/>
              <a:gd name="connsiteX931" fmla="*/ 1070511 w 7467600"/>
              <a:gd name="connsiteY931" fmla="*/ 48609 h 6858000"/>
              <a:gd name="connsiteX932" fmla="*/ 1057230 w 7467600"/>
              <a:gd name="connsiteY932" fmla="*/ 0 h 6858000"/>
              <a:gd name="connsiteX933" fmla="*/ 43151 w 7467600"/>
              <a:gd name="connsiteY933" fmla="*/ 0 h 6858000"/>
              <a:gd name="connsiteX934" fmla="*/ 95283 w 7467600"/>
              <a:gd name="connsiteY934" fmla="*/ 0 h 6858000"/>
              <a:gd name="connsiteX935" fmla="*/ 300708 w 7467600"/>
              <a:gd name="connsiteY935" fmla="*/ 154571 h 6858000"/>
              <a:gd name="connsiteX936" fmla="*/ 530414 w 7467600"/>
              <a:gd name="connsiteY936" fmla="*/ 354673 h 6858000"/>
              <a:gd name="connsiteX937" fmla="*/ 333785 w 7467600"/>
              <a:gd name="connsiteY937" fmla="*/ 161564 h 6858000"/>
              <a:gd name="connsiteX938" fmla="*/ 147005 w 7467600"/>
              <a:gd name="connsiteY938" fmla="*/ 0 h 6858000"/>
              <a:gd name="connsiteX939" fmla="*/ 272509 w 7467600"/>
              <a:gd name="connsiteY939" fmla="*/ 0 h 6858000"/>
              <a:gd name="connsiteX940" fmla="*/ 326276 w 7467600"/>
              <a:gd name="connsiteY940" fmla="*/ 45847 h 6858000"/>
              <a:gd name="connsiteX941" fmla="*/ 823759 w 7467600"/>
              <a:gd name="connsiteY941" fmla="*/ 574145 h 6858000"/>
              <a:gd name="connsiteX942" fmla="*/ 811254 w 7467600"/>
              <a:gd name="connsiteY942" fmla="*/ 665546 h 6858000"/>
              <a:gd name="connsiteX943" fmla="*/ 154042 w 7467600"/>
              <a:gd name="connsiteY943" fmla="*/ 261522 h 6858000"/>
              <a:gd name="connsiteX944" fmla="*/ 13550 w 7467600"/>
              <a:gd name="connsiteY944" fmla="*/ 158423 h 6858000"/>
              <a:gd name="connsiteX945" fmla="*/ 0 w 7467600"/>
              <a:gd name="connsiteY945" fmla="*/ 146618 h 6858000"/>
              <a:gd name="connsiteX946" fmla="*/ 0 w 7467600"/>
              <a:gd name="connsiteY946" fmla="*/ 59161 h 6858000"/>
              <a:gd name="connsiteX947" fmla="*/ 45427 w 7467600"/>
              <a:gd name="connsiteY947" fmla="*/ 101078 h 6858000"/>
              <a:gd name="connsiteX948" fmla="*/ 630103 w 7467600"/>
              <a:gd name="connsiteY948" fmla="*/ 485885 h 6858000"/>
              <a:gd name="connsiteX949" fmla="*/ 532040 w 7467600"/>
              <a:gd name="connsiteY949" fmla="*/ 399359 h 6858000"/>
              <a:gd name="connsiteX950" fmla="*/ 517618 w 7467600"/>
              <a:gd name="connsiteY950" fmla="*/ 385726 h 6858000"/>
              <a:gd name="connsiteX951" fmla="*/ 285074 w 7467600"/>
              <a:gd name="connsiteY951" fmla="*/ 182755 h 6858000"/>
              <a:gd name="connsiteX952" fmla="*/ 43151 w 7467600"/>
              <a:gd name="connsiteY95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392158 w 7467600"/>
              <a:gd name="connsiteY16" fmla="*/ 6771365 h 6858000"/>
              <a:gd name="connsiteX17" fmla="*/ 7467600 w 7467600"/>
              <a:gd name="connsiteY17" fmla="*/ 6805948 h 6858000"/>
              <a:gd name="connsiteX18" fmla="*/ 7467600 w 7467600"/>
              <a:gd name="connsiteY18" fmla="*/ 6831490 h 6858000"/>
              <a:gd name="connsiteX19" fmla="*/ 7410696 w 7467600"/>
              <a:gd name="connsiteY19" fmla="*/ 6803861 h 6858000"/>
              <a:gd name="connsiteX20" fmla="*/ 1019354 w 7467600"/>
              <a:gd name="connsiteY20" fmla="*/ 6315006 h 6858000"/>
              <a:gd name="connsiteX21" fmla="*/ 441046 w 7467600"/>
              <a:gd name="connsiteY21" fmla="*/ 6691153 h 6858000"/>
              <a:gd name="connsiteX22" fmla="*/ 1019354 w 7467600"/>
              <a:gd name="connsiteY22" fmla="*/ 6315006 h 6858000"/>
              <a:gd name="connsiteX23" fmla="*/ 991680 w 7467600"/>
              <a:gd name="connsiteY23" fmla="*/ 6298413 h 6858000"/>
              <a:gd name="connsiteX24" fmla="*/ 409060 w 7467600"/>
              <a:gd name="connsiteY24" fmla="*/ 6671470 h 6858000"/>
              <a:gd name="connsiteX25" fmla="*/ 991680 w 7467600"/>
              <a:gd name="connsiteY25" fmla="*/ 6298413 h 6858000"/>
              <a:gd name="connsiteX26" fmla="*/ 103333 w 7467600"/>
              <a:gd name="connsiteY26" fmla="*/ 5699602 h 6858000"/>
              <a:gd name="connsiteX27" fmla="*/ 233938 w 7467600"/>
              <a:gd name="connsiteY27" fmla="*/ 5809416 h 6858000"/>
              <a:gd name="connsiteX28" fmla="*/ 883580 w 7467600"/>
              <a:gd name="connsiteY28" fmla="*/ 6180710 h 6858000"/>
              <a:gd name="connsiteX29" fmla="*/ 487337 w 7467600"/>
              <a:gd name="connsiteY29" fmla="*/ 5950182 h 6858000"/>
              <a:gd name="connsiteX30" fmla="*/ 354051 w 7467600"/>
              <a:gd name="connsiteY30" fmla="*/ 5854912 h 6858000"/>
              <a:gd name="connsiteX31" fmla="*/ 195436 w 7467600"/>
              <a:gd name="connsiteY31" fmla="*/ 5755068 h 6858000"/>
              <a:gd name="connsiteX32" fmla="*/ 103333 w 7467600"/>
              <a:gd name="connsiteY32" fmla="*/ 5699602 h 6858000"/>
              <a:gd name="connsiteX33" fmla="*/ 5539432 w 7467600"/>
              <a:gd name="connsiteY33" fmla="*/ 5642928 h 6858000"/>
              <a:gd name="connsiteX34" fmla="*/ 5555462 w 7467600"/>
              <a:gd name="connsiteY34" fmla="*/ 5694454 h 6858000"/>
              <a:gd name="connsiteX35" fmla="*/ 5828270 w 7467600"/>
              <a:gd name="connsiteY35" fmla="*/ 6320663 h 6858000"/>
              <a:gd name="connsiteX36" fmla="*/ 5947416 w 7467600"/>
              <a:gd name="connsiteY36" fmla="*/ 6574846 h 6858000"/>
              <a:gd name="connsiteX37" fmla="*/ 5539432 w 7467600"/>
              <a:gd name="connsiteY37" fmla="*/ 5642928 h 6858000"/>
              <a:gd name="connsiteX38" fmla="*/ 51253 w 7467600"/>
              <a:gd name="connsiteY38" fmla="*/ 5631825 h 6858000"/>
              <a:gd name="connsiteX39" fmla="*/ 211622 w 7467600"/>
              <a:gd name="connsiteY39" fmla="*/ 5728803 h 6858000"/>
              <a:gd name="connsiteX40" fmla="*/ 371652 w 7467600"/>
              <a:gd name="connsiteY40" fmla="*/ 5829062 h 6858000"/>
              <a:gd name="connsiteX41" fmla="*/ 505903 w 7467600"/>
              <a:gd name="connsiteY41" fmla="*/ 5925221 h 6858000"/>
              <a:gd name="connsiteX42" fmla="*/ 899240 w 7467600"/>
              <a:gd name="connsiteY42" fmla="*/ 6153068 h 6858000"/>
              <a:gd name="connsiteX43" fmla="*/ 988114 w 7467600"/>
              <a:gd name="connsiteY43" fmla="*/ 6174204 h 6858000"/>
              <a:gd name="connsiteX44" fmla="*/ 845971 w 7467600"/>
              <a:gd name="connsiteY44" fmla="*/ 6067177 h 6858000"/>
              <a:gd name="connsiteX45" fmla="*/ 448057 w 7467600"/>
              <a:gd name="connsiteY45" fmla="*/ 5841376 h 6858000"/>
              <a:gd name="connsiteX46" fmla="*/ 51253 w 7467600"/>
              <a:gd name="connsiteY46" fmla="*/ 5631825 h 6858000"/>
              <a:gd name="connsiteX47" fmla="*/ 2606687 w 7467600"/>
              <a:gd name="connsiteY47" fmla="*/ 5630718 h 6858000"/>
              <a:gd name="connsiteX48" fmla="*/ 2645658 w 7467600"/>
              <a:gd name="connsiteY48" fmla="*/ 6640259 h 6858000"/>
              <a:gd name="connsiteX49" fmla="*/ 2606687 w 7467600"/>
              <a:gd name="connsiteY49" fmla="*/ 5630718 h 6858000"/>
              <a:gd name="connsiteX50" fmla="*/ 3642057 w 7467600"/>
              <a:gd name="connsiteY50" fmla="*/ 5573487 h 6858000"/>
              <a:gd name="connsiteX51" fmla="*/ 3632981 w 7467600"/>
              <a:gd name="connsiteY51" fmla="*/ 5579437 h 6858000"/>
              <a:gd name="connsiteX52" fmla="*/ 3382436 w 7467600"/>
              <a:gd name="connsiteY52" fmla="*/ 5952726 h 6858000"/>
              <a:gd name="connsiteX53" fmla="*/ 3191929 w 7467600"/>
              <a:gd name="connsiteY53" fmla="*/ 6662669 h 6858000"/>
              <a:gd name="connsiteX54" fmla="*/ 3369898 w 7467600"/>
              <a:gd name="connsiteY54" fmla="*/ 6081771 h 6858000"/>
              <a:gd name="connsiteX55" fmla="*/ 3642057 w 7467600"/>
              <a:gd name="connsiteY55" fmla="*/ 5573487 h 6858000"/>
              <a:gd name="connsiteX56" fmla="*/ 2650666 w 7467600"/>
              <a:gd name="connsiteY56" fmla="*/ 5530686 h 6858000"/>
              <a:gd name="connsiteX57" fmla="*/ 2650249 w 7467600"/>
              <a:gd name="connsiteY57" fmla="*/ 5532101 h 6858000"/>
              <a:gd name="connsiteX58" fmla="*/ 2663808 w 7467600"/>
              <a:gd name="connsiteY58" fmla="*/ 6535215 h 6858000"/>
              <a:gd name="connsiteX59" fmla="*/ 2665418 w 7467600"/>
              <a:gd name="connsiteY59" fmla="*/ 6132756 h 6858000"/>
              <a:gd name="connsiteX60" fmla="*/ 2650666 w 7467600"/>
              <a:gd name="connsiteY60" fmla="*/ 5530686 h 6858000"/>
              <a:gd name="connsiteX61" fmla="*/ 2680277 w 7467600"/>
              <a:gd name="connsiteY61" fmla="*/ 5479204 h 6858000"/>
              <a:gd name="connsiteX62" fmla="*/ 2678972 w 7467600"/>
              <a:gd name="connsiteY62" fmla="*/ 5481582 h 6858000"/>
              <a:gd name="connsiteX63" fmla="*/ 2696666 w 7467600"/>
              <a:gd name="connsiteY63" fmla="*/ 6133836 h 6858000"/>
              <a:gd name="connsiteX64" fmla="*/ 2695769 w 7467600"/>
              <a:gd name="connsiteY64" fmla="*/ 6390955 h 6858000"/>
              <a:gd name="connsiteX65" fmla="*/ 2739893 w 7467600"/>
              <a:gd name="connsiteY65" fmla="*/ 6108357 h 6858000"/>
              <a:gd name="connsiteX66" fmla="*/ 2680277 w 7467600"/>
              <a:gd name="connsiteY66" fmla="*/ 5479204 h 6858000"/>
              <a:gd name="connsiteX67" fmla="*/ 1132195 w 7467600"/>
              <a:gd name="connsiteY67" fmla="*/ 5467980 h 6858000"/>
              <a:gd name="connsiteX68" fmla="*/ 1679056 w 7467600"/>
              <a:gd name="connsiteY68" fmla="*/ 5516907 h 6858000"/>
              <a:gd name="connsiteX69" fmla="*/ 2128648 w 7467600"/>
              <a:gd name="connsiteY69" fmla="*/ 5474249 h 6858000"/>
              <a:gd name="connsiteX70" fmla="*/ 1825619 w 7467600"/>
              <a:gd name="connsiteY70" fmla="*/ 5478447 h 6858000"/>
              <a:gd name="connsiteX71" fmla="*/ 1737798 w 7467600"/>
              <a:gd name="connsiteY71" fmla="*/ 5483353 h 6858000"/>
              <a:gd name="connsiteX72" fmla="*/ 1132195 w 7467600"/>
              <a:gd name="connsiteY72" fmla="*/ 5467980 h 6858000"/>
              <a:gd name="connsiteX73" fmla="*/ 1456157 w 7467600"/>
              <a:gd name="connsiteY73" fmla="*/ 5371404 h 6858000"/>
              <a:gd name="connsiteX74" fmla="*/ 1244432 w 7467600"/>
              <a:gd name="connsiteY74" fmla="*/ 5385601 h 6858000"/>
              <a:gd name="connsiteX75" fmla="*/ 973990 w 7467600"/>
              <a:gd name="connsiteY75" fmla="*/ 5424940 h 6858000"/>
              <a:gd name="connsiteX76" fmla="*/ 1103809 w 7467600"/>
              <a:gd name="connsiteY76" fmla="*/ 5433720 h 6858000"/>
              <a:gd name="connsiteX77" fmla="*/ 1123454 w 7467600"/>
              <a:gd name="connsiteY77" fmla="*/ 5435727 h 6858000"/>
              <a:gd name="connsiteX78" fmla="*/ 1737017 w 7467600"/>
              <a:gd name="connsiteY78" fmla="*/ 5452183 h 6858000"/>
              <a:gd name="connsiteX79" fmla="*/ 1824397 w 7467600"/>
              <a:gd name="connsiteY79" fmla="*/ 5447757 h 6858000"/>
              <a:gd name="connsiteX80" fmla="*/ 2070059 w 7467600"/>
              <a:gd name="connsiteY80" fmla="*/ 5441660 h 6858000"/>
              <a:gd name="connsiteX81" fmla="*/ 1456157 w 7467600"/>
              <a:gd name="connsiteY81" fmla="*/ 5371404 h 6858000"/>
              <a:gd name="connsiteX82" fmla="*/ 4988186 w 7467600"/>
              <a:gd name="connsiteY82" fmla="*/ 5216467 h 6858000"/>
              <a:gd name="connsiteX83" fmla="*/ 4777334 w 7467600"/>
              <a:gd name="connsiteY83" fmla="*/ 5406072 h 6858000"/>
              <a:gd name="connsiteX84" fmla="*/ 4718341 w 7467600"/>
              <a:gd name="connsiteY84" fmla="*/ 5468043 h 6858000"/>
              <a:gd name="connsiteX85" fmla="*/ 4604655 w 7467600"/>
              <a:gd name="connsiteY85" fmla="*/ 5583434 h 6858000"/>
              <a:gd name="connsiteX86" fmla="*/ 4565074 w 7467600"/>
              <a:gd name="connsiteY86" fmla="*/ 5618550 h 6858000"/>
              <a:gd name="connsiteX87" fmla="*/ 4988186 w 7467600"/>
              <a:gd name="connsiteY87" fmla="*/ 5216467 h 6858000"/>
              <a:gd name="connsiteX88" fmla="*/ 4978032 w 7467600"/>
              <a:gd name="connsiteY88" fmla="*/ 5183809 h 6858000"/>
              <a:gd name="connsiteX89" fmla="*/ 4463413 w 7467600"/>
              <a:gd name="connsiteY89" fmla="*/ 5615162 h 6858000"/>
              <a:gd name="connsiteX90" fmla="*/ 4358134 w 7467600"/>
              <a:gd name="connsiteY90" fmla="*/ 5742791 h 6858000"/>
              <a:gd name="connsiteX91" fmla="*/ 4376219 w 7467600"/>
              <a:gd name="connsiteY91" fmla="*/ 5729027 h 6858000"/>
              <a:gd name="connsiteX92" fmla="*/ 4582340 w 7467600"/>
              <a:gd name="connsiteY92" fmla="*/ 5561037 h 6858000"/>
              <a:gd name="connsiteX93" fmla="*/ 4694684 w 7467600"/>
              <a:gd name="connsiteY93" fmla="*/ 5447098 h 6858000"/>
              <a:gd name="connsiteX94" fmla="*/ 4754123 w 7467600"/>
              <a:gd name="connsiteY94" fmla="*/ 5384643 h 6858000"/>
              <a:gd name="connsiteX95" fmla="*/ 4978032 w 7467600"/>
              <a:gd name="connsiteY95" fmla="*/ 5183809 h 6858000"/>
              <a:gd name="connsiteX96" fmla="*/ 1903353 w 7467600"/>
              <a:gd name="connsiteY96" fmla="*/ 5044827 h 6858000"/>
              <a:gd name="connsiteX97" fmla="*/ 1936931 w 7467600"/>
              <a:gd name="connsiteY97" fmla="*/ 5093954 h 6858000"/>
              <a:gd name="connsiteX98" fmla="*/ 2195868 w 7467600"/>
              <a:gd name="connsiteY98" fmla="*/ 5396574 h 6858000"/>
              <a:gd name="connsiteX99" fmla="*/ 2088852 w 7467600"/>
              <a:gd name="connsiteY99" fmla="*/ 5166123 h 6858000"/>
              <a:gd name="connsiteX100" fmla="*/ 1958241 w 7467600"/>
              <a:gd name="connsiteY100" fmla="*/ 5067955 h 6858000"/>
              <a:gd name="connsiteX101" fmla="*/ 1903353 w 7467600"/>
              <a:gd name="connsiteY101" fmla="*/ 5044827 h 6858000"/>
              <a:gd name="connsiteX102" fmla="*/ 1979378 w 7467600"/>
              <a:gd name="connsiteY102" fmla="*/ 4769504 h 6858000"/>
              <a:gd name="connsiteX103" fmla="*/ 2882120 w 7467600"/>
              <a:gd name="connsiteY103" fmla="*/ 5064547 h 6858000"/>
              <a:gd name="connsiteX104" fmla="*/ 2793103 w 7467600"/>
              <a:gd name="connsiteY104" fmla="*/ 5039699 h 6858000"/>
              <a:gd name="connsiteX105" fmla="*/ 2770041 w 7467600"/>
              <a:gd name="connsiteY105" fmla="*/ 5033634 h 6858000"/>
              <a:gd name="connsiteX106" fmla="*/ 1979378 w 7467600"/>
              <a:gd name="connsiteY106" fmla="*/ 4769504 h 6858000"/>
              <a:gd name="connsiteX107" fmla="*/ 1927410 w 7467600"/>
              <a:gd name="connsiteY107" fmla="*/ 4716164 h 6858000"/>
              <a:gd name="connsiteX108" fmla="*/ 1959587 w 7467600"/>
              <a:gd name="connsiteY108" fmla="*/ 4728849 h 6858000"/>
              <a:gd name="connsiteX109" fmla="*/ 2777707 w 7467600"/>
              <a:gd name="connsiteY109" fmla="*/ 5003991 h 6858000"/>
              <a:gd name="connsiteX110" fmla="*/ 2800768 w 7467600"/>
              <a:gd name="connsiteY110" fmla="*/ 5010056 h 6858000"/>
              <a:gd name="connsiteX111" fmla="*/ 2879408 w 7467600"/>
              <a:gd name="connsiteY111" fmla="*/ 5031590 h 6858000"/>
              <a:gd name="connsiteX112" fmla="*/ 2862295 w 7467600"/>
              <a:gd name="connsiteY112" fmla="*/ 5022958 h 6858000"/>
              <a:gd name="connsiteX113" fmla="*/ 2813343 w 7467600"/>
              <a:gd name="connsiteY113" fmla="*/ 4998369 h 6858000"/>
              <a:gd name="connsiteX114" fmla="*/ 2646245 w 7467600"/>
              <a:gd name="connsiteY114" fmla="*/ 4930999 h 6858000"/>
              <a:gd name="connsiteX115" fmla="*/ 1999243 w 7467600"/>
              <a:gd name="connsiteY115" fmla="*/ 4730524 h 6858000"/>
              <a:gd name="connsiteX116" fmla="*/ 1979527 w 7467600"/>
              <a:gd name="connsiteY116" fmla="*/ 4726651 h 6858000"/>
              <a:gd name="connsiteX117" fmla="*/ 1927410 w 7467600"/>
              <a:gd name="connsiteY117" fmla="*/ 4716164 h 6858000"/>
              <a:gd name="connsiteX118" fmla="*/ 1997014 w 7467600"/>
              <a:gd name="connsiteY118" fmla="*/ 4698007 h 6858000"/>
              <a:gd name="connsiteX119" fmla="*/ 2005458 w 7467600"/>
              <a:gd name="connsiteY119" fmla="*/ 4699540 h 6858000"/>
              <a:gd name="connsiteX120" fmla="*/ 2657186 w 7467600"/>
              <a:gd name="connsiteY120" fmla="*/ 4901687 h 6858000"/>
              <a:gd name="connsiteX121" fmla="*/ 2826662 w 7467600"/>
              <a:gd name="connsiteY121" fmla="*/ 4970362 h 6858000"/>
              <a:gd name="connsiteX122" fmla="*/ 2876100 w 7467600"/>
              <a:gd name="connsiteY122" fmla="*/ 4995397 h 6858000"/>
              <a:gd name="connsiteX123" fmla="*/ 3042600 w 7467600"/>
              <a:gd name="connsiteY123" fmla="*/ 5059532 h 6858000"/>
              <a:gd name="connsiteX124" fmla="*/ 1997014 w 7467600"/>
              <a:gd name="connsiteY124" fmla="*/ 4698007 h 6858000"/>
              <a:gd name="connsiteX125" fmla="*/ 2305292 w 7467600"/>
              <a:gd name="connsiteY125" fmla="*/ 4219492 h 6858000"/>
              <a:gd name="connsiteX126" fmla="*/ 3360922 w 7467600"/>
              <a:gd name="connsiteY126" fmla="*/ 4529373 h 6858000"/>
              <a:gd name="connsiteX127" fmla="*/ 3492420 w 7467600"/>
              <a:gd name="connsiteY127" fmla="*/ 4510145 h 6858000"/>
              <a:gd name="connsiteX128" fmla="*/ 3364086 w 7467600"/>
              <a:gd name="connsiteY128" fmla="*/ 4480340 h 6858000"/>
              <a:gd name="connsiteX129" fmla="*/ 3225818 w 7467600"/>
              <a:gd name="connsiteY129" fmla="*/ 4411822 h 6858000"/>
              <a:gd name="connsiteX130" fmla="*/ 3129696 w 7467600"/>
              <a:gd name="connsiteY130" fmla="*/ 4360704 h 6858000"/>
              <a:gd name="connsiteX131" fmla="*/ 2814545 w 7467600"/>
              <a:gd name="connsiteY131" fmla="*/ 4282955 h 6858000"/>
              <a:gd name="connsiteX132" fmla="*/ 2305292 w 7467600"/>
              <a:gd name="connsiteY132" fmla="*/ 4219492 h 6858000"/>
              <a:gd name="connsiteX133" fmla="*/ 2626982 w 7467600"/>
              <a:gd name="connsiteY133" fmla="*/ 4206450 h 6858000"/>
              <a:gd name="connsiteX134" fmla="*/ 2490617 w 7467600"/>
              <a:gd name="connsiteY134" fmla="*/ 4206951 h 6858000"/>
              <a:gd name="connsiteX135" fmla="*/ 2819869 w 7467600"/>
              <a:gd name="connsiteY135" fmla="*/ 4252936 h 6858000"/>
              <a:gd name="connsiteX136" fmla="*/ 3143018 w 7467600"/>
              <a:gd name="connsiteY136" fmla="*/ 4332698 h 6858000"/>
              <a:gd name="connsiteX137" fmla="*/ 3241520 w 7467600"/>
              <a:gd name="connsiteY137" fmla="*/ 4385112 h 6858000"/>
              <a:gd name="connsiteX138" fmla="*/ 3374575 w 7467600"/>
              <a:gd name="connsiteY138" fmla="*/ 4451517 h 6858000"/>
              <a:gd name="connsiteX139" fmla="*/ 3505221 w 7467600"/>
              <a:gd name="connsiteY139" fmla="*/ 4480757 h 6858000"/>
              <a:gd name="connsiteX140" fmla="*/ 2626982 w 7467600"/>
              <a:gd name="connsiteY140" fmla="*/ 4206450 h 6858000"/>
              <a:gd name="connsiteX141" fmla="*/ 1310106 w 7467600"/>
              <a:gd name="connsiteY141" fmla="*/ 3943217 h 6858000"/>
              <a:gd name="connsiteX142" fmla="*/ 854994 w 7467600"/>
              <a:gd name="connsiteY142" fmla="*/ 4399136 h 6858000"/>
              <a:gd name="connsiteX143" fmla="*/ 742462 w 7467600"/>
              <a:gd name="connsiteY143" fmla="*/ 4594648 h 6858000"/>
              <a:gd name="connsiteX144" fmla="*/ 820602 w 7467600"/>
              <a:gd name="connsiteY144" fmla="*/ 4485915 h 6858000"/>
              <a:gd name="connsiteX145" fmla="*/ 878295 w 7467600"/>
              <a:gd name="connsiteY145" fmla="*/ 4403594 h 6858000"/>
              <a:gd name="connsiteX146" fmla="*/ 1240607 w 7467600"/>
              <a:gd name="connsiteY146" fmla="*/ 4010401 h 6858000"/>
              <a:gd name="connsiteX147" fmla="*/ 1310106 w 7467600"/>
              <a:gd name="connsiteY147" fmla="*/ 3943217 h 6858000"/>
              <a:gd name="connsiteX148" fmla="*/ 1423113 w 7467600"/>
              <a:gd name="connsiteY148" fmla="*/ 3874565 h 6858000"/>
              <a:gd name="connsiteX149" fmla="*/ 1260565 w 7467600"/>
              <a:gd name="connsiteY149" fmla="*/ 4031982 h 6858000"/>
              <a:gd name="connsiteX150" fmla="*/ 901900 w 7467600"/>
              <a:gd name="connsiteY150" fmla="*/ 4421236 h 6858000"/>
              <a:gd name="connsiteX151" fmla="*/ 845044 w 7467600"/>
              <a:gd name="connsiteY151" fmla="*/ 4502436 h 6858000"/>
              <a:gd name="connsiteX152" fmla="*/ 685926 w 7467600"/>
              <a:gd name="connsiteY152" fmla="*/ 4703069 h 6858000"/>
              <a:gd name="connsiteX153" fmla="*/ 684248 w 7467600"/>
              <a:gd name="connsiteY153" fmla="*/ 4706721 h 6858000"/>
              <a:gd name="connsiteX154" fmla="*/ 1423113 w 7467600"/>
              <a:gd name="connsiteY154" fmla="*/ 3874565 h 6858000"/>
              <a:gd name="connsiteX155" fmla="*/ 3316479 w 7467600"/>
              <a:gd name="connsiteY155" fmla="*/ 3872136 h 6858000"/>
              <a:gd name="connsiteX156" fmla="*/ 3546806 w 7467600"/>
              <a:gd name="connsiteY156" fmla="*/ 4356139 h 6858000"/>
              <a:gd name="connsiteX157" fmla="*/ 3364433 w 7467600"/>
              <a:gd name="connsiteY157" fmla="*/ 3953121 h 6858000"/>
              <a:gd name="connsiteX158" fmla="*/ 3316479 w 7467600"/>
              <a:gd name="connsiteY158" fmla="*/ 3872136 h 6858000"/>
              <a:gd name="connsiteX159" fmla="*/ 3291335 w 7467600"/>
              <a:gd name="connsiteY159" fmla="*/ 3767420 h 6858000"/>
              <a:gd name="connsiteX160" fmla="*/ 3390805 w 7467600"/>
              <a:gd name="connsiteY160" fmla="*/ 3937163 h 6858000"/>
              <a:gd name="connsiteX161" fmla="*/ 3579062 w 7467600"/>
              <a:gd name="connsiteY161" fmla="*/ 4359040 h 6858000"/>
              <a:gd name="connsiteX162" fmla="*/ 3467355 w 7467600"/>
              <a:gd name="connsiteY162" fmla="*/ 3988130 h 6858000"/>
              <a:gd name="connsiteX163" fmla="*/ 3310753 w 7467600"/>
              <a:gd name="connsiteY163" fmla="*/ 3787140 h 6858000"/>
              <a:gd name="connsiteX164" fmla="*/ 3291335 w 7467600"/>
              <a:gd name="connsiteY164" fmla="*/ 3767420 h 6858000"/>
              <a:gd name="connsiteX165" fmla="*/ 1635889 w 7467600"/>
              <a:gd name="connsiteY165" fmla="*/ 3709494 h 6858000"/>
              <a:gd name="connsiteX166" fmla="*/ 1634800 w 7467600"/>
              <a:gd name="connsiteY166" fmla="*/ 3731111 h 6858000"/>
              <a:gd name="connsiteX167" fmla="*/ 1635889 w 7467600"/>
              <a:gd name="connsiteY167" fmla="*/ 3709494 h 6858000"/>
              <a:gd name="connsiteX168" fmla="*/ 1510397 w 7467600"/>
              <a:gd name="connsiteY168" fmla="*/ 3684705 h 6858000"/>
              <a:gd name="connsiteX169" fmla="*/ 1146550 w 7467600"/>
              <a:gd name="connsiteY169" fmla="*/ 3802012 h 6858000"/>
              <a:gd name="connsiteX170" fmla="*/ 698834 w 7467600"/>
              <a:gd name="connsiteY170" fmla="*/ 3952272 h 6858000"/>
              <a:gd name="connsiteX171" fmla="*/ 34256 w 7467600"/>
              <a:gd name="connsiteY171" fmla="*/ 4347603 h 6858000"/>
              <a:gd name="connsiteX172" fmla="*/ 527241 w 7467600"/>
              <a:gd name="connsiteY172" fmla="*/ 4065078 h 6858000"/>
              <a:gd name="connsiteX173" fmla="*/ 1510397 w 7467600"/>
              <a:gd name="connsiteY173" fmla="*/ 3684705 h 6858000"/>
              <a:gd name="connsiteX174" fmla="*/ 1313114 w 7467600"/>
              <a:gd name="connsiteY174" fmla="*/ 3655216 h 6858000"/>
              <a:gd name="connsiteX175" fmla="*/ 1109304 w 7467600"/>
              <a:gd name="connsiteY175" fmla="*/ 3669030 h 6858000"/>
              <a:gd name="connsiteX176" fmla="*/ 8129 w 7467600"/>
              <a:gd name="connsiteY176" fmla="*/ 4330519 h 6858000"/>
              <a:gd name="connsiteX177" fmla="*/ 687572 w 7467600"/>
              <a:gd name="connsiteY177" fmla="*/ 3925629 h 6858000"/>
              <a:gd name="connsiteX178" fmla="*/ 1138365 w 7467600"/>
              <a:gd name="connsiteY178" fmla="*/ 3774515 h 6858000"/>
              <a:gd name="connsiteX179" fmla="*/ 1505579 w 7467600"/>
              <a:gd name="connsiteY179" fmla="*/ 3655526 h 6858000"/>
              <a:gd name="connsiteX180" fmla="*/ 1313114 w 7467600"/>
              <a:gd name="connsiteY180" fmla="*/ 3655216 h 6858000"/>
              <a:gd name="connsiteX181" fmla="*/ 3655073 w 7467600"/>
              <a:gd name="connsiteY181" fmla="*/ 3650884 h 6858000"/>
              <a:gd name="connsiteX182" fmla="*/ 3989938 w 7467600"/>
              <a:gd name="connsiteY182" fmla="*/ 3991685 h 6858000"/>
              <a:gd name="connsiteX183" fmla="*/ 4393907 w 7467600"/>
              <a:gd name="connsiteY183" fmla="*/ 4261258 h 6858000"/>
              <a:gd name="connsiteX184" fmla="*/ 4648051 w 7467600"/>
              <a:gd name="connsiteY184" fmla="*/ 4374051 h 6858000"/>
              <a:gd name="connsiteX185" fmla="*/ 4383389 w 7467600"/>
              <a:gd name="connsiteY185" fmla="*/ 4184369 h 6858000"/>
              <a:gd name="connsiteX186" fmla="*/ 4165508 w 7467600"/>
              <a:gd name="connsiteY186" fmla="*/ 4035196 h 6858000"/>
              <a:gd name="connsiteX187" fmla="*/ 4068162 w 7467600"/>
              <a:gd name="connsiteY187" fmla="*/ 3953394 h 6858000"/>
              <a:gd name="connsiteX188" fmla="*/ 3981416 w 7467600"/>
              <a:gd name="connsiteY188" fmla="*/ 3880482 h 6858000"/>
              <a:gd name="connsiteX189" fmla="*/ 3800147 w 7467600"/>
              <a:gd name="connsiteY189" fmla="*/ 3749872 h 6858000"/>
              <a:gd name="connsiteX190" fmla="*/ 3655073 w 7467600"/>
              <a:gd name="connsiteY190" fmla="*/ 3650884 h 6858000"/>
              <a:gd name="connsiteX191" fmla="*/ 3670252 w 7467600"/>
              <a:gd name="connsiteY191" fmla="*/ 3622798 h 6858000"/>
              <a:gd name="connsiteX192" fmla="*/ 3817258 w 7467600"/>
              <a:gd name="connsiteY192" fmla="*/ 3723577 h 6858000"/>
              <a:gd name="connsiteX193" fmla="*/ 4000461 w 7467600"/>
              <a:gd name="connsiteY193" fmla="*/ 3855966 h 6858000"/>
              <a:gd name="connsiteX194" fmla="*/ 4088180 w 7467600"/>
              <a:gd name="connsiteY194" fmla="*/ 3929774 h 6858000"/>
              <a:gd name="connsiteX195" fmla="*/ 4184555 w 7467600"/>
              <a:gd name="connsiteY195" fmla="*/ 4010683 h 6858000"/>
              <a:gd name="connsiteX196" fmla="*/ 4399563 w 7467600"/>
              <a:gd name="connsiteY196" fmla="*/ 4158106 h 6858000"/>
              <a:gd name="connsiteX197" fmla="*/ 4684469 w 7467600"/>
              <a:gd name="connsiteY197" fmla="*/ 4364680 h 6858000"/>
              <a:gd name="connsiteX198" fmla="*/ 4690271 w 7467600"/>
              <a:gd name="connsiteY198" fmla="*/ 4370034 h 6858000"/>
              <a:gd name="connsiteX199" fmla="*/ 4136093 w 7467600"/>
              <a:gd name="connsiteY199" fmla="*/ 3858466 h 6858000"/>
              <a:gd name="connsiteX200" fmla="*/ 3670252 w 7467600"/>
              <a:gd name="connsiteY200" fmla="*/ 3622798 h 6858000"/>
              <a:gd name="connsiteX201" fmla="*/ 4440129 w 7467600"/>
              <a:gd name="connsiteY201" fmla="*/ 3448571 h 6858000"/>
              <a:gd name="connsiteX202" fmla="*/ 4856525 w 7467600"/>
              <a:gd name="connsiteY202" fmla="*/ 3915351 h 6858000"/>
              <a:gd name="connsiteX203" fmla="*/ 5059055 w 7467600"/>
              <a:gd name="connsiteY203" fmla="*/ 4108918 h 6858000"/>
              <a:gd name="connsiteX204" fmla="*/ 5290070 w 7467600"/>
              <a:gd name="connsiteY204" fmla="*/ 4263619 h 6858000"/>
              <a:gd name="connsiteX205" fmla="*/ 4834991 w 7467600"/>
              <a:gd name="connsiteY205" fmla="*/ 3830985 h 6858000"/>
              <a:gd name="connsiteX206" fmla="*/ 4440129 w 7467600"/>
              <a:gd name="connsiteY206" fmla="*/ 3448571 h 6858000"/>
              <a:gd name="connsiteX207" fmla="*/ 4441737 w 7467600"/>
              <a:gd name="connsiteY207" fmla="*/ 3399734 h 6858000"/>
              <a:gd name="connsiteX208" fmla="*/ 4431236 w 7467600"/>
              <a:gd name="connsiteY208" fmla="*/ 3400954 h 6858000"/>
              <a:gd name="connsiteX209" fmla="*/ 4557150 w 7467600"/>
              <a:gd name="connsiteY209" fmla="*/ 3510023 h 6858000"/>
              <a:gd name="connsiteX210" fmla="*/ 4856936 w 7467600"/>
              <a:gd name="connsiteY210" fmla="*/ 3809146 h 6858000"/>
              <a:gd name="connsiteX211" fmla="*/ 5111996 w 7467600"/>
              <a:gd name="connsiteY211" fmla="*/ 4065759 h 6858000"/>
              <a:gd name="connsiteX212" fmla="*/ 5388878 w 7467600"/>
              <a:gd name="connsiteY212" fmla="*/ 4300185 h 6858000"/>
              <a:gd name="connsiteX213" fmla="*/ 5425556 w 7467600"/>
              <a:gd name="connsiteY213" fmla="*/ 4308967 h 6858000"/>
              <a:gd name="connsiteX214" fmla="*/ 4943646 w 7467600"/>
              <a:gd name="connsiteY214" fmla="*/ 3822916 h 6858000"/>
              <a:gd name="connsiteX215" fmla="*/ 4594837 w 7467600"/>
              <a:gd name="connsiteY215" fmla="*/ 3532274 h 6858000"/>
              <a:gd name="connsiteX216" fmla="*/ 4441737 w 7467600"/>
              <a:gd name="connsiteY216" fmla="*/ 3399734 h 6858000"/>
              <a:gd name="connsiteX217" fmla="*/ 5425834 w 7467600"/>
              <a:gd name="connsiteY217" fmla="*/ 3162785 h 6858000"/>
              <a:gd name="connsiteX218" fmla="*/ 5401644 w 7467600"/>
              <a:gd name="connsiteY218" fmla="*/ 3617847 h 6858000"/>
              <a:gd name="connsiteX219" fmla="*/ 5467256 w 7467600"/>
              <a:gd name="connsiteY219" fmla="*/ 4175494 h 6858000"/>
              <a:gd name="connsiteX220" fmla="*/ 5448069 w 7467600"/>
              <a:gd name="connsiteY220" fmla="*/ 3567554 h 6858000"/>
              <a:gd name="connsiteX221" fmla="*/ 5425834 w 7467600"/>
              <a:gd name="connsiteY221" fmla="*/ 3162785 h 6858000"/>
              <a:gd name="connsiteX222" fmla="*/ 1318687 w 7467600"/>
              <a:gd name="connsiteY222" fmla="*/ 3113840 h 6858000"/>
              <a:gd name="connsiteX223" fmla="*/ 1066793 w 7467600"/>
              <a:gd name="connsiteY223" fmla="*/ 3212171 h 6858000"/>
              <a:gd name="connsiteX224" fmla="*/ 993319 w 7467600"/>
              <a:gd name="connsiteY224" fmla="*/ 3247648 h 6858000"/>
              <a:gd name="connsiteX225" fmla="*/ 853081 w 7467600"/>
              <a:gd name="connsiteY225" fmla="*/ 3312410 h 6858000"/>
              <a:gd name="connsiteX226" fmla="*/ 805957 w 7467600"/>
              <a:gd name="connsiteY226" fmla="*/ 3330443 h 6858000"/>
              <a:gd name="connsiteX227" fmla="*/ 1318687 w 7467600"/>
              <a:gd name="connsiteY227" fmla="*/ 3113840 h 6858000"/>
              <a:gd name="connsiteX228" fmla="*/ 5453702 w 7467600"/>
              <a:gd name="connsiteY228" fmla="*/ 3090882 h 6858000"/>
              <a:gd name="connsiteX229" fmla="*/ 5480135 w 7467600"/>
              <a:gd name="connsiteY229" fmla="*/ 3565802 h 6858000"/>
              <a:gd name="connsiteX230" fmla="*/ 5499023 w 7467600"/>
              <a:gd name="connsiteY230" fmla="*/ 4166310 h 6858000"/>
              <a:gd name="connsiteX231" fmla="*/ 5547022 w 7467600"/>
              <a:gd name="connsiteY231" fmla="*/ 3607838 h 6858000"/>
              <a:gd name="connsiteX232" fmla="*/ 5515964 w 7467600"/>
              <a:gd name="connsiteY232" fmla="*/ 3378541 h 6858000"/>
              <a:gd name="connsiteX233" fmla="*/ 5453702 w 7467600"/>
              <a:gd name="connsiteY233" fmla="*/ 3090882 h 6858000"/>
              <a:gd name="connsiteX234" fmla="*/ 1238695 w 7467600"/>
              <a:gd name="connsiteY234" fmla="*/ 3076820 h 6858000"/>
              <a:gd name="connsiteX235" fmla="*/ 716371 w 7467600"/>
              <a:gd name="connsiteY235" fmla="*/ 3293249 h 6858000"/>
              <a:gd name="connsiteX236" fmla="*/ 579522 w 7467600"/>
              <a:gd name="connsiteY236" fmla="*/ 3371759 h 6858000"/>
              <a:gd name="connsiteX237" fmla="*/ 600288 w 7467600"/>
              <a:gd name="connsiteY237" fmla="*/ 3365555 h 6858000"/>
              <a:gd name="connsiteX238" fmla="*/ 840692 w 7467600"/>
              <a:gd name="connsiteY238" fmla="*/ 3284921 h 6858000"/>
              <a:gd name="connsiteX239" fmla="*/ 979248 w 7467600"/>
              <a:gd name="connsiteY239" fmla="*/ 3221003 h 6858000"/>
              <a:gd name="connsiteX240" fmla="*/ 1053282 w 7467600"/>
              <a:gd name="connsiteY240" fmla="*/ 3185247 h 6858000"/>
              <a:gd name="connsiteX241" fmla="*/ 1320603 w 7467600"/>
              <a:gd name="connsiteY241" fmla="*/ 3081281 h 6858000"/>
              <a:gd name="connsiteX242" fmla="*/ 1238695 w 7467600"/>
              <a:gd name="connsiteY242" fmla="*/ 3076820 h 6858000"/>
              <a:gd name="connsiteX243" fmla="*/ 5425627 w 7467600"/>
              <a:gd name="connsiteY243" fmla="*/ 2954192 h 6858000"/>
              <a:gd name="connsiteX244" fmla="*/ 5470770 w 7467600"/>
              <a:gd name="connsiteY244" fmla="*/ 3005435 h 6858000"/>
              <a:gd name="connsiteX245" fmla="*/ 5519779 w 7467600"/>
              <a:gd name="connsiteY245" fmla="*/ 4359223 h 6858000"/>
              <a:gd name="connsiteX246" fmla="*/ 5520293 w 7467600"/>
              <a:gd name="connsiteY246" fmla="*/ 4360602 h 6858000"/>
              <a:gd name="connsiteX247" fmla="*/ 5767221 w 7467600"/>
              <a:gd name="connsiteY247" fmla="*/ 4665564 h 6858000"/>
              <a:gd name="connsiteX248" fmla="*/ 6937169 w 7467600"/>
              <a:gd name="connsiteY248" fmla="*/ 4815941 h 6858000"/>
              <a:gd name="connsiteX249" fmla="*/ 6953922 w 7467600"/>
              <a:gd name="connsiteY249" fmla="*/ 4890068 h 6858000"/>
              <a:gd name="connsiteX250" fmla="*/ 6071359 w 7467600"/>
              <a:gd name="connsiteY250" fmla="*/ 4770770 h 6858000"/>
              <a:gd name="connsiteX251" fmla="*/ 6038839 w 7467600"/>
              <a:gd name="connsiteY251" fmla="*/ 4764474 h 6858000"/>
              <a:gd name="connsiteX252" fmla="*/ 6038706 w 7467600"/>
              <a:gd name="connsiteY252" fmla="*/ 4763847 h 6858000"/>
              <a:gd name="connsiteX253" fmla="*/ 6037784 w 7467600"/>
              <a:gd name="connsiteY253" fmla="*/ 4764270 h 6858000"/>
              <a:gd name="connsiteX254" fmla="*/ 6038839 w 7467600"/>
              <a:gd name="connsiteY254" fmla="*/ 4764474 h 6858000"/>
              <a:gd name="connsiteX255" fmla="*/ 6040338 w 7467600"/>
              <a:gd name="connsiteY255" fmla="*/ 4771418 h 6858000"/>
              <a:gd name="connsiteX256" fmla="*/ 6024488 w 7467600"/>
              <a:gd name="connsiteY256" fmla="*/ 4809903 h 6858000"/>
              <a:gd name="connsiteX257" fmla="*/ 5599771 w 7467600"/>
              <a:gd name="connsiteY257" fmla="*/ 5509652 h 6858000"/>
              <a:gd name="connsiteX258" fmla="*/ 5548843 w 7467600"/>
              <a:gd name="connsiteY258" fmla="*/ 5563845 h 6858000"/>
              <a:gd name="connsiteX259" fmla="*/ 5940952 w 7467600"/>
              <a:gd name="connsiteY259" fmla="*/ 6250028 h 6858000"/>
              <a:gd name="connsiteX260" fmla="*/ 6043441 w 7467600"/>
              <a:gd name="connsiteY260" fmla="*/ 6665847 h 6858000"/>
              <a:gd name="connsiteX261" fmla="*/ 6093432 w 7467600"/>
              <a:gd name="connsiteY261" fmla="*/ 6858000 h 6858000"/>
              <a:gd name="connsiteX262" fmla="*/ 6034344 w 7467600"/>
              <a:gd name="connsiteY262" fmla="*/ 6858000 h 6858000"/>
              <a:gd name="connsiteX263" fmla="*/ 6026679 w 7467600"/>
              <a:gd name="connsiteY263" fmla="*/ 6836959 h 6858000"/>
              <a:gd name="connsiteX264" fmla="*/ 5800441 w 7467600"/>
              <a:gd name="connsiteY264" fmla="*/ 6335286 h 6858000"/>
              <a:gd name="connsiteX265" fmla="*/ 5526562 w 7467600"/>
              <a:gd name="connsiteY265" fmla="*/ 5705388 h 6858000"/>
              <a:gd name="connsiteX266" fmla="*/ 5519640 w 7467600"/>
              <a:gd name="connsiteY266" fmla="*/ 5683774 h 6858000"/>
              <a:gd name="connsiteX267" fmla="*/ 5844559 w 7467600"/>
              <a:gd name="connsiteY267" fmla="*/ 6553349 h 6858000"/>
              <a:gd name="connsiteX268" fmla="*/ 5975994 w 7467600"/>
              <a:gd name="connsiteY268" fmla="*/ 6858000 h 6858000"/>
              <a:gd name="connsiteX269" fmla="*/ 5898547 w 7467600"/>
              <a:gd name="connsiteY269" fmla="*/ 6858000 h 6858000"/>
              <a:gd name="connsiteX270" fmla="*/ 5682041 w 7467600"/>
              <a:gd name="connsiteY270" fmla="*/ 6355860 h 6858000"/>
              <a:gd name="connsiteX271" fmla="*/ 5461758 w 7467600"/>
              <a:gd name="connsiteY271" fmla="*/ 5820220 h 6858000"/>
              <a:gd name="connsiteX272" fmla="*/ 5237282 w 7467600"/>
              <a:gd name="connsiteY272" fmla="*/ 6579086 h 6858000"/>
              <a:gd name="connsiteX273" fmla="*/ 5115009 w 7467600"/>
              <a:gd name="connsiteY273" fmla="*/ 6858000 h 6858000"/>
              <a:gd name="connsiteX274" fmla="*/ 5028074 w 7467600"/>
              <a:gd name="connsiteY274" fmla="*/ 6858000 h 6858000"/>
              <a:gd name="connsiteX275" fmla="*/ 5079508 w 7467600"/>
              <a:gd name="connsiteY275" fmla="*/ 6749074 h 6858000"/>
              <a:gd name="connsiteX276" fmla="*/ 5371846 w 7467600"/>
              <a:gd name="connsiteY276" fmla="*/ 5924413 h 6858000"/>
              <a:gd name="connsiteX277" fmla="*/ 5270512 w 7467600"/>
              <a:gd name="connsiteY277" fmla="*/ 6138975 h 6858000"/>
              <a:gd name="connsiteX278" fmla="*/ 5062409 w 7467600"/>
              <a:gd name="connsiteY278" fmla="*/ 6653544 h 6858000"/>
              <a:gd name="connsiteX279" fmla="*/ 5036628 w 7467600"/>
              <a:gd name="connsiteY279" fmla="*/ 6754247 h 6858000"/>
              <a:gd name="connsiteX280" fmla="*/ 5009112 w 7467600"/>
              <a:gd name="connsiteY280" fmla="*/ 6858000 h 6858000"/>
              <a:gd name="connsiteX281" fmla="*/ 4976679 w 7467600"/>
              <a:gd name="connsiteY281" fmla="*/ 6858000 h 6858000"/>
              <a:gd name="connsiteX282" fmla="*/ 5006537 w 7467600"/>
              <a:gd name="connsiteY282" fmla="*/ 6747068 h 6858000"/>
              <a:gd name="connsiteX283" fmla="*/ 5032723 w 7467600"/>
              <a:gd name="connsiteY283" fmla="*/ 6644957 h 6858000"/>
              <a:gd name="connsiteX284" fmla="*/ 5242949 w 7467600"/>
              <a:gd name="connsiteY284" fmla="*/ 6125175 h 6858000"/>
              <a:gd name="connsiteX285" fmla="*/ 5286321 w 7467600"/>
              <a:gd name="connsiteY285" fmla="*/ 6033555 h 6858000"/>
              <a:gd name="connsiteX286" fmla="*/ 5008210 w 7467600"/>
              <a:gd name="connsiteY286" fmla="*/ 6649194 h 6858000"/>
              <a:gd name="connsiteX287" fmla="*/ 4986321 w 7467600"/>
              <a:gd name="connsiteY287" fmla="*/ 6765687 h 6858000"/>
              <a:gd name="connsiteX288" fmla="*/ 4973474 w 7467600"/>
              <a:gd name="connsiteY288" fmla="*/ 6858000 h 6858000"/>
              <a:gd name="connsiteX289" fmla="*/ 4907178 w 7467600"/>
              <a:gd name="connsiteY289" fmla="*/ 6858000 h 6858000"/>
              <a:gd name="connsiteX290" fmla="*/ 4910810 w 7467600"/>
              <a:gd name="connsiteY290" fmla="*/ 6829660 h 6858000"/>
              <a:gd name="connsiteX291" fmla="*/ 4987461 w 7467600"/>
              <a:gd name="connsiteY291" fmla="*/ 6432994 h 6858000"/>
              <a:gd name="connsiteX292" fmla="*/ 5179262 w 7467600"/>
              <a:gd name="connsiteY292" fmla="*/ 6035044 h 6858000"/>
              <a:gd name="connsiteX293" fmla="*/ 4689678 w 7467600"/>
              <a:gd name="connsiteY293" fmla="*/ 6440241 h 6858000"/>
              <a:gd name="connsiteX294" fmla="*/ 4477543 w 7467600"/>
              <a:gd name="connsiteY294" fmla="*/ 6674836 h 6858000"/>
              <a:gd name="connsiteX295" fmla="*/ 4329957 w 7467600"/>
              <a:gd name="connsiteY295" fmla="*/ 6858000 h 6858000"/>
              <a:gd name="connsiteX296" fmla="*/ 4218595 w 7467600"/>
              <a:gd name="connsiteY296" fmla="*/ 6858000 h 6858000"/>
              <a:gd name="connsiteX297" fmla="*/ 4368888 w 7467600"/>
              <a:gd name="connsiteY297" fmla="*/ 6668412 h 6858000"/>
              <a:gd name="connsiteX298" fmla="*/ 4563091 w 7467600"/>
              <a:gd name="connsiteY298" fmla="*/ 6442508 h 6858000"/>
              <a:gd name="connsiteX299" fmla="*/ 5387324 w 7467600"/>
              <a:gd name="connsiteY299" fmla="*/ 5705830 h 6858000"/>
              <a:gd name="connsiteX300" fmla="*/ 5073620 w 7467600"/>
              <a:gd name="connsiteY300" fmla="*/ 5955437 h 6858000"/>
              <a:gd name="connsiteX301" fmla="*/ 4689789 w 7467600"/>
              <a:gd name="connsiteY301" fmla="*/ 6268382 h 6858000"/>
              <a:gd name="connsiteX302" fmla="*/ 4418722 w 7467600"/>
              <a:gd name="connsiteY302" fmla="*/ 6570886 h 6858000"/>
              <a:gd name="connsiteX303" fmla="*/ 4214944 w 7467600"/>
              <a:gd name="connsiteY303" fmla="*/ 6858000 h 6858000"/>
              <a:gd name="connsiteX304" fmla="*/ 4177898 w 7467600"/>
              <a:gd name="connsiteY304" fmla="*/ 6858000 h 6858000"/>
              <a:gd name="connsiteX305" fmla="*/ 4391597 w 7467600"/>
              <a:gd name="connsiteY305" fmla="*/ 6556370 h 6858000"/>
              <a:gd name="connsiteX306" fmla="*/ 4668889 w 7467600"/>
              <a:gd name="connsiteY306" fmla="*/ 6246399 h 6858000"/>
              <a:gd name="connsiteX307" fmla="*/ 5055427 w 7467600"/>
              <a:gd name="connsiteY307" fmla="*/ 5931476 h 6858000"/>
              <a:gd name="connsiteX308" fmla="*/ 5371814 w 7467600"/>
              <a:gd name="connsiteY308" fmla="*/ 5678975 h 6858000"/>
              <a:gd name="connsiteX309" fmla="*/ 4987918 w 7467600"/>
              <a:gd name="connsiteY309" fmla="*/ 5838701 h 6858000"/>
              <a:gd name="connsiteX310" fmla="*/ 4317146 w 7467600"/>
              <a:gd name="connsiteY310" fmla="*/ 6587716 h 6858000"/>
              <a:gd name="connsiteX311" fmla="*/ 4171627 w 7467600"/>
              <a:gd name="connsiteY311" fmla="*/ 6858000 h 6858000"/>
              <a:gd name="connsiteX312" fmla="*/ 4081585 w 7467600"/>
              <a:gd name="connsiteY312" fmla="*/ 6858000 h 6858000"/>
              <a:gd name="connsiteX313" fmla="*/ 4238603 w 7467600"/>
              <a:gd name="connsiteY313" fmla="*/ 6559341 h 6858000"/>
              <a:gd name="connsiteX314" fmla="*/ 4778333 w 7467600"/>
              <a:gd name="connsiteY314" fmla="*/ 5873626 h 6858000"/>
              <a:gd name="connsiteX315" fmla="*/ 5414185 w 7467600"/>
              <a:gd name="connsiteY315" fmla="*/ 5573882 h 6858000"/>
              <a:gd name="connsiteX316" fmla="*/ 5959648 w 7467600"/>
              <a:gd name="connsiteY316" fmla="*/ 4760797 h 6858000"/>
              <a:gd name="connsiteX317" fmla="*/ 5355019 w 7467600"/>
              <a:gd name="connsiteY317" fmla="*/ 4734672 h 6858000"/>
              <a:gd name="connsiteX318" fmla="*/ 5083565 w 7467600"/>
              <a:gd name="connsiteY318" fmla="*/ 5179121 h 6858000"/>
              <a:gd name="connsiteX319" fmla="*/ 4713577 w 7467600"/>
              <a:gd name="connsiteY319" fmla="*/ 5616803 h 6858000"/>
              <a:gd name="connsiteX320" fmla="*/ 3989559 w 7467600"/>
              <a:gd name="connsiteY320" fmla="*/ 6145945 h 6858000"/>
              <a:gd name="connsiteX321" fmla="*/ 3939824 w 7467600"/>
              <a:gd name="connsiteY321" fmla="*/ 6066900 h 6858000"/>
              <a:gd name="connsiteX322" fmla="*/ 4584537 w 7467600"/>
              <a:gd name="connsiteY322" fmla="*/ 5324826 h 6858000"/>
              <a:gd name="connsiteX323" fmla="*/ 5037105 w 7467600"/>
              <a:gd name="connsiteY323" fmla="*/ 5088765 h 6858000"/>
              <a:gd name="connsiteX324" fmla="*/ 5039930 w 7467600"/>
              <a:gd name="connsiteY324" fmla="*/ 5089585 h 6858000"/>
              <a:gd name="connsiteX325" fmla="*/ 5263764 w 7467600"/>
              <a:gd name="connsiteY325" fmla="*/ 4735525 h 6858000"/>
              <a:gd name="connsiteX326" fmla="*/ 4086300 w 7467600"/>
              <a:gd name="connsiteY326" fmla="*/ 4884599 h 6858000"/>
              <a:gd name="connsiteX327" fmla="*/ 4085485 w 7467600"/>
              <a:gd name="connsiteY327" fmla="*/ 4899070 h 6858000"/>
              <a:gd name="connsiteX328" fmla="*/ 3871915 w 7467600"/>
              <a:gd name="connsiteY328" fmla="*/ 5253645 h 6858000"/>
              <a:gd name="connsiteX329" fmla="*/ 3799374 w 7467600"/>
              <a:gd name="connsiteY329" fmla="*/ 5466127 h 6858000"/>
              <a:gd name="connsiteX330" fmla="*/ 3498850 w 7467600"/>
              <a:gd name="connsiteY330" fmla="*/ 6661888 h 6858000"/>
              <a:gd name="connsiteX331" fmla="*/ 3399216 w 7467600"/>
              <a:gd name="connsiteY331" fmla="*/ 6858000 h 6858000"/>
              <a:gd name="connsiteX332" fmla="*/ 3303688 w 7467600"/>
              <a:gd name="connsiteY332" fmla="*/ 6858000 h 6858000"/>
              <a:gd name="connsiteX333" fmla="*/ 3391774 w 7467600"/>
              <a:gd name="connsiteY333" fmla="*/ 6697181 h 6858000"/>
              <a:gd name="connsiteX334" fmla="*/ 3735540 w 7467600"/>
              <a:gd name="connsiteY334" fmla="*/ 5546923 h 6858000"/>
              <a:gd name="connsiteX335" fmla="*/ 3729438 w 7467600"/>
              <a:gd name="connsiteY335" fmla="*/ 5569058 h 6858000"/>
              <a:gd name="connsiteX336" fmla="*/ 3707782 w 7467600"/>
              <a:gd name="connsiteY336" fmla="*/ 5644908 h 6858000"/>
              <a:gd name="connsiteX337" fmla="*/ 3583827 w 7467600"/>
              <a:gd name="connsiteY337" fmla="*/ 6039215 h 6858000"/>
              <a:gd name="connsiteX338" fmla="*/ 3547861 w 7467600"/>
              <a:gd name="connsiteY338" fmla="*/ 6129609 h 6858000"/>
              <a:gd name="connsiteX339" fmla="*/ 3490905 w 7467600"/>
              <a:gd name="connsiteY339" fmla="*/ 6277660 h 6858000"/>
              <a:gd name="connsiteX340" fmla="*/ 3455859 w 7467600"/>
              <a:gd name="connsiteY340" fmla="*/ 6391301 h 6858000"/>
              <a:gd name="connsiteX341" fmla="*/ 3429112 w 7467600"/>
              <a:gd name="connsiteY341" fmla="*/ 6479469 h 6858000"/>
              <a:gd name="connsiteX342" fmla="*/ 3304862 w 7467600"/>
              <a:gd name="connsiteY342" fmla="*/ 6796476 h 6858000"/>
              <a:gd name="connsiteX343" fmla="*/ 3276071 w 7467600"/>
              <a:gd name="connsiteY343" fmla="*/ 6858000 h 6858000"/>
              <a:gd name="connsiteX344" fmla="*/ 3240805 w 7467600"/>
              <a:gd name="connsiteY344" fmla="*/ 6858000 h 6858000"/>
              <a:gd name="connsiteX345" fmla="*/ 3275917 w 7467600"/>
              <a:gd name="connsiteY345" fmla="*/ 6783192 h 6858000"/>
              <a:gd name="connsiteX346" fmla="*/ 3399358 w 7467600"/>
              <a:gd name="connsiteY346" fmla="*/ 6469011 h 6858000"/>
              <a:gd name="connsiteX347" fmla="*/ 3425650 w 7467600"/>
              <a:gd name="connsiteY347" fmla="*/ 6381333 h 6858000"/>
              <a:gd name="connsiteX348" fmla="*/ 3460661 w 7467600"/>
              <a:gd name="connsiteY348" fmla="*/ 6266763 h 6858000"/>
              <a:gd name="connsiteX349" fmla="*/ 3518021 w 7467600"/>
              <a:gd name="connsiteY349" fmla="*/ 6117298 h 6858000"/>
              <a:gd name="connsiteX350" fmla="*/ 3554035 w 7467600"/>
              <a:gd name="connsiteY350" fmla="*/ 6027832 h 6858000"/>
              <a:gd name="connsiteX351" fmla="*/ 3677174 w 7467600"/>
              <a:gd name="connsiteY351" fmla="*/ 5636351 h 6858000"/>
              <a:gd name="connsiteX352" fmla="*/ 3698819 w 7467600"/>
              <a:gd name="connsiteY352" fmla="*/ 5560503 h 6858000"/>
              <a:gd name="connsiteX353" fmla="*/ 3702094 w 7467600"/>
              <a:gd name="connsiteY353" fmla="*/ 5549194 h 6858000"/>
              <a:gd name="connsiteX354" fmla="*/ 3398355 w 7467600"/>
              <a:gd name="connsiteY354" fmla="*/ 6094603 h 6858000"/>
              <a:gd name="connsiteX355" fmla="*/ 3193941 w 7467600"/>
              <a:gd name="connsiteY355" fmla="*/ 6798775 h 6858000"/>
              <a:gd name="connsiteX356" fmla="*/ 3184140 w 7467600"/>
              <a:gd name="connsiteY356" fmla="*/ 6858000 h 6858000"/>
              <a:gd name="connsiteX357" fmla="*/ 3099978 w 7467600"/>
              <a:gd name="connsiteY357" fmla="*/ 6858000 h 6858000"/>
              <a:gd name="connsiteX358" fmla="*/ 3101556 w 7467600"/>
              <a:gd name="connsiteY358" fmla="*/ 6843337 h 6858000"/>
              <a:gd name="connsiteX359" fmla="*/ 3370162 w 7467600"/>
              <a:gd name="connsiteY359" fmla="*/ 5785550 h 6858000"/>
              <a:gd name="connsiteX360" fmla="*/ 3746477 w 7467600"/>
              <a:gd name="connsiteY360" fmla="*/ 5377889 h 6858000"/>
              <a:gd name="connsiteX361" fmla="*/ 3863399 w 7467600"/>
              <a:gd name="connsiteY361" fmla="*/ 5087257 h 6858000"/>
              <a:gd name="connsiteX362" fmla="*/ 3968712 w 7467600"/>
              <a:gd name="connsiteY362" fmla="*/ 4913989 h 6858000"/>
              <a:gd name="connsiteX363" fmla="*/ 2792390 w 7467600"/>
              <a:gd name="connsiteY363" fmla="*/ 5382974 h 6858000"/>
              <a:gd name="connsiteX364" fmla="*/ 2714982 w 7467600"/>
              <a:gd name="connsiteY364" fmla="*/ 5427051 h 6858000"/>
              <a:gd name="connsiteX365" fmla="*/ 2813361 w 7467600"/>
              <a:gd name="connsiteY365" fmla="*/ 6023912 h 6858000"/>
              <a:gd name="connsiteX366" fmla="*/ 2688430 w 7467600"/>
              <a:gd name="connsiteY366" fmla="*/ 6801564 h 6858000"/>
              <a:gd name="connsiteX367" fmla="*/ 2629626 w 7467600"/>
              <a:gd name="connsiteY367" fmla="*/ 6763394 h 6858000"/>
              <a:gd name="connsiteX368" fmla="*/ 2565328 w 7467600"/>
              <a:gd name="connsiteY368" fmla="*/ 5516399 h 6858000"/>
              <a:gd name="connsiteX369" fmla="*/ 1922999 w 7467600"/>
              <a:gd name="connsiteY369" fmla="*/ 5980343 h 6858000"/>
              <a:gd name="connsiteX370" fmla="*/ 1950261 w 7467600"/>
              <a:gd name="connsiteY370" fmla="*/ 6405858 h 6858000"/>
              <a:gd name="connsiteX371" fmla="*/ 2365554 w 7467600"/>
              <a:gd name="connsiteY371" fmla="*/ 6759107 h 6858000"/>
              <a:gd name="connsiteX372" fmla="*/ 2424142 w 7467600"/>
              <a:gd name="connsiteY372" fmla="*/ 6858000 h 6858000"/>
              <a:gd name="connsiteX373" fmla="*/ 2395994 w 7467600"/>
              <a:gd name="connsiteY373" fmla="*/ 6858000 h 6858000"/>
              <a:gd name="connsiteX374" fmla="*/ 2392863 w 7467600"/>
              <a:gd name="connsiteY374" fmla="*/ 6852964 h 6858000"/>
              <a:gd name="connsiteX375" fmla="*/ 2017589 w 7467600"/>
              <a:gd name="connsiteY375" fmla="*/ 6493982 h 6858000"/>
              <a:gd name="connsiteX376" fmla="*/ 2147336 w 7467600"/>
              <a:gd name="connsiteY376" fmla="*/ 6594052 h 6858000"/>
              <a:gd name="connsiteX377" fmla="*/ 2207047 w 7467600"/>
              <a:gd name="connsiteY377" fmla="*/ 6654540 h 6858000"/>
              <a:gd name="connsiteX378" fmla="*/ 2299106 w 7467600"/>
              <a:gd name="connsiteY378" fmla="*/ 6778931 h 6858000"/>
              <a:gd name="connsiteX379" fmla="*/ 2314430 w 7467600"/>
              <a:gd name="connsiteY379" fmla="*/ 6801144 h 6858000"/>
              <a:gd name="connsiteX380" fmla="*/ 2352406 w 7467600"/>
              <a:gd name="connsiteY380" fmla="*/ 6858000 h 6858000"/>
              <a:gd name="connsiteX381" fmla="*/ 2314492 w 7467600"/>
              <a:gd name="connsiteY381" fmla="*/ 6858000 h 6858000"/>
              <a:gd name="connsiteX382" fmla="*/ 2288095 w 7467600"/>
              <a:gd name="connsiteY382" fmla="*/ 6818030 h 6858000"/>
              <a:gd name="connsiteX383" fmla="*/ 2272768 w 7467600"/>
              <a:gd name="connsiteY383" fmla="*/ 6795822 h 6858000"/>
              <a:gd name="connsiteX384" fmla="*/ 2182715 w 7467600"/>
              <a:gd name="connsiteY384" fmla="*/ 6675071 h 6858000"/>
              <a:gd name="connsiteX385" fmla="*/ 2032061 w 7467600"/>
              <a:gd name="connsiteY385" fmla="*/ 6541380 h 6858000"/>
              <a:gd name="connsiteX386" fmla="*/ 2257220 w 7467600"/>
              <a:gd name="connsiteY386" fmla="*/ 6826257 h 6858000"/>
              <a:gd name="connsiteX387" fmla="*/ 2281324 w 7467600"/>
              <a:gd name="connsiteY387" fmla="*/ 6858000 h 6858000"/>
              <a:gd name="connsiteX388" fmla="*/ 2242860 w 7467600"/>
              <a:gd name="connsiteY388" fmla="*/ 6858000 h 6858000"/>
              <a:gd name="connsiteX389" fmla="*/ 2232818 w 7467600"/>
              <a:gd name="connsiteY389" fmla="*/ 6844926 h 6858000"/>
              <a:gd name="connsiteX390" fmla="*/ 1990172 w 7467600"/>
              <a:gd name="connsiteY390" fmla="*/ 6542121 h 6858000"/>
              <a:gd name="connsiteX391" fmla="*/ 2124090 w 7467600"/>
              <a:gd name="connsiteY391" fmla="*/ 6761017 h 6858000"/>
              <a:gd name="connsiteX392" fmla="*/ 2200380 w 7467600"/>
              <a:gd name="connsiteY392" fmla="*/ 6858000 h 6858000"/>
              <a:gd name="connsiteX393" fmla="*/ 2147507 w 7467600"/>
              <a:gd name="connsiteY393" fmla="*/ 6858000 h 6858000"/>
              <a:gd name="connsiteX394" fmla="*/ 2070668 w 7467600"/>
              <a:gd name="connsiteY394" fmla="*/ 6761520 h 6858000"/>
              <a:gd name="connsiteX395" fmla="*/ 1975142 w 7467600"/>
              <a:gd name="connsiteY395" fmla="*/ 6585570 h 6858000"/>
              <a:gd name="connsiteX396" fmla="*/ 2050035 w 7467600"/>
              <a:gd name="connsiteY396" fmla="*/ 6813345 h 6858000"/>
              <a:gd name="connsiteX397" fmla="*/ 2063025 w 7467600"/>
              <a:gd name="connsiteY397" fmla="*/ 6858000 h 6858000"/>
              <a:gd name="connsiteX398" fmla="*/ 2021675 w 7467600"/>
              <a:gd name="connsiteY398" fmla="*/ 6858000 h 6858000"/>
              <a:gd name="connsiteX399" fmla="*/ 2019308 w 7467600"/>
              <a:gd name="connsiteY399" fmla="*/ 6847118 h 6858000"/>
              <a:gd name="connsiteX400" fmla="*/ 1938835 w 7467600"/>
              <a:gd name="connsiteY400" fmla="*/ 6551160 h 6858000"/>
              <a:gd name="connsiteX401" fmla="*/ 1953230 w 7467600"/>
              <a:gd name="connsiteY401" fmla="*/ 6759699 h 6858000"/>
              <a:gd name="connsiteX402" fmla="*/ 1956763 w 7467600"/>
              <a:gd name="connsiteY402" fmla="*/ 6778191 h 6858000"/>
              <a:gd name="connsiteX403" fmla="*/ 1967925 w 7467600"/>
              <a:gd name="connsiteY403" fmla="*/ 6858000 h 6858000"/>
              <a:gd name="connsiteX404" fmla="*/ 1936622 w 7467600"/>
              <a:gd name="connsiteY404" fmla="*/ 6858000 h 6858000"/>
              <a:gd name="connsiteX405" fmla="*/ 1926261 w 7467600"/>
              <a:gd name="connsiteY405" fmla="*/ 6784064 h 6858000"/>
              <a:gd name="connsiteX406" fmla="*/ 1922724 w 7467600"/>
              <a:gd name="connsiteY406" fmla="*/ 6765577 h 6858000"/>
              <a:gd name="connsiteX407" fmla="*/ 1904650 w 7467600"/>
              <a:gd name="connsiteY407" fmla="*/ 6639616 h 6858000"/>
              <a:gd name="connsiteX408" fmla="*/ 1885273 w 7467600"/>
              <a:gd name="connsiteY408" fmla="*/ 6858000 h 6858000"/>
              <a:gd name="connsiteX409" fmla="*/ 1854363 w 7467600"/>
              <a:gd name="connsiteY409" fmla="*/ 6858000 h 6858000"/>
              <a:gd name="connsiteX410" fmla="*/ 1880391 w 7467600"/>
              <a:gd name="connsiteY410" fmla="*/ 6603796 h 6858000"/>
              <a:gd name="connsiteX411" fmla="*/ 1818273 w 7467600"/>
              <a:gd name="connsiteY411" fmla="*/ 6715729 h 6858000"/>
              <a:gd name="connsiteX412" fmla="*/ 1794691 w 7467600"/>
              <a:gd name="connsiteY412" fmla="*/ 6843239 h 6858000"/>
              <a:gd name="connsiteX413" fmla="*/ 1794914 w 7467600"/>
              <a:gd name="connsiteY413" fmla="*/ 6858000 h 6858000"/>
              <a:gd name="connsiteX414" fmla="*/ 1746128 w 7467600"/>
              <a:gd name="connsiteY414" fmla="*/ 6858000 h 6858000"/>
              <a:gd name="connsiteX415" fmla="*/ 1753934 w 7467600"/>
              <a:gd name="connsiteY415" fmla="*/ 6724796 h 6858000"/>
              <a:gd name="connsiteX416" fmla="*/ 1792053 w 7467600"/>
              <a:gd name="connsiteY416" fmla="*/ 6572396 h 6858000"/>
              <a:gd name="connsiteX417" fmla="*/ 1862248 w 7467600"/>
              <a:gd name="connsiteY417" fmla="*/ 6266397 h 6858000"/>
              <a:gd name="connsiteX418" fmla="*/ 1862250 w 7467600"/>
              <a:gd name="connsiteY418" fmla="*/ 6033531 h 6858000"/>
              <a:gd name="connsiteX419" fmla="*/ 1211999 w 7467600"/>
              <a:gd name="connsiteY419" fmla="*/ 6683610 h 6858000"/>
              <a:gd name="connsiteX420" fmla="*/ 1213266 w 7467600"/>
              <a:gd name="connsiteY420" fmla="*/ 6691947 h 6858000"/>
              <a:gd name="connsiteX421" fmla="*/ 1203370 w 7467600"/>
              <a:gd name="connsiteY421" fmla="*/ 6850676 h 6858000"/>
              <a:gd name="connsiteX422" fmla="*/ 1203671 w 7467600"/>
              <a:gd name="connsiteY422" fmla="*/ 6858000 h 6858000"/>
              <a:gd name="connsiteX423" fmla="*/ 1143180 w 7467600"/>
              <a:gd name="connsiteY423" fmla="*/ 6858000 h 6858000"/>
              <a:gd name="connsiteX424" fmla="*/ 1142176 w 7467600"/>
              <a:gd name="connsiteY424" fmla="*/ 6766045 h 6858000"/>
              <a:gd name="connsiteX425" fmla="*/ 1067484 w 7467600"/>
              <a:gd name="connsiteY425" fmla="*/ 6858000 h 6858000"/>
              <a:gd name="connsiteX426" fmla="*/ 953928 w 7467600"/>
              <a:gd name="connsiteY426" fmla="*/ 6858000 h 6858000"/>
              <a:gd name="connsiteX427" fmla="*/ 959715 w 7467600"/>
              <a:gd name="connsiteY427" fmla="*/ 6850185 h 6858000"/>
              <a:gd name="connsiteX428" fmla="*/ 1483788 w 7467600"/>
              <a:gd name="connsiteY428" fmla="*/ 6259174 h 6858000"/>
              <a:gd name="connsiteX429" fmla="*/ 1100671 w 7467600"/>
              <a:gd name="connsiteY429" fmla="*/ 6252137 h 6858000"/>
              <a:gd name="connsiteX430" fmla="*/ 1090144 w 7467600"/>
              <a:gd name="connsiteY430" fmla="*/ 6256748 h 6858000"/>
              <a:gd name="connsiteX431" fmla="*/ 1095872 w 7467600"/>
              <a:gd name="connsiteY431" fmla="*/ 6271892 h 6858000"/>
              <a:gd name="connsiteX432" fmla="*/ 262785 w 7467600"/>
              <a:gd name="connsiteY432" fmla="*/ 6845450 h 6858000"/>
              <a:gd name="connsiteX433" fmla="*/ 209968 w 7467600"/>
              <a:gd name="connsiteY433" fmla="*/ 6770713 h 6858000"/>
              <a:gd name="connsiteX434" fmla="*/ 873460 w 7467600"/>
              <a:gd name="connsiteY434" fmla="*/ 6253768 h 6858000"/>
              <a:gd name="connsiteX435" fmla="*/ 192686 w 7467600"/>
              <a:gd name="connsiteY435" fmla="*/ 5849257 h 6858000"/>
              <a:gd name="connsiteX436" fmla="*/ 4696 w 7467600"/>
              <a:gd name="connsiteY436" fmla="*/ 5697668 h 6858000"/>
              <a:gd name="connsiteX437" fmla="*/ 0 w 7467600"/>
              <a:gd name="connsiteY437" fmla="*/ 5689984 h 6858000"/>
              <a:gd name="connsiteX438" fmla="*/ 0 w 7467600"/>
              <a:gd name="connsiteY438" fmla="*/ 5513472 h 6858000"/>
              <a:gd name="connsiteX439" fmla="*/ 174101 w 7467600"/>
              <a:gd name="connsiteY439" fmla="*/ 5620277 h 6858000"/>
              <a:gd name="connsiteX440" fmla="*/ 891800 w 7467600"/>
              <a:gd name="connsiteY440" fmla="*/ 6036935 h 6858000"/>
              <a:gd name="connsiteX441" fmla="*/ 1072219 w 7467600"/>
              <a:gd name="connsiteY441" fmla="*/ 6169443 h 6858000"/>
              <a:gd name="connsiteX442" fmla="*/ 1074117 w 7467600"/>
              <a:gd name="connsiteY442" fmla="*/ 6170301 h 6858000"/>
              <a:gd name="connsiteX443" fmla="*/ 1083114 w 7467600"/>
              <a:gd name="connsiteY443" fmla="*/ 6174131 h 6858000"/>
              <a:gd name="connsiteX444" fmla="*/ 1543010 w 7467600"/>
              <a:gd name="connsiteY444" fmla="*/ 6191140 h 6858000"/>
              <a:gd name="connsiteX445" fmla="*/ 1551080 w 7467600"/>
              <a:gd name="connsiteY445" fmla="*/ 6195006 h 6858000"/>
              <a:gd name="connsiteX446" fmla="*/ 2345443 w 7467600"/>
              <a:gd name="connsiteY446" fmla="*/ 5549882 h 6858000"/>
              <a:gd name="connsiteX447" fmla="*/ 1721499 w 7467600"/>
              <a:gd name="connsiteY447" fmla="*/ 5599969 h 6858000"/>
              <a:gd name="connsiteX448" fmla="*/ 767716 w 7467600"/>
              <a:gd name="connsiteY448" fmla="*/ 5472768 h 6858000"/>
              <a:gd name="connsiteX449" fmla="*/ 722147 w 7467600"/>
              <a:gd name="connsiteY449" fmla="*/ 5393091 h 6858000"/>
              <a:gd name="connsiteX450" fmla="*/ 1485552 w 7467600"/>
              <a:gd name="connsiteY450" fmla="*/ 5313202 h 6858000"/>
              <a:gd name="connsiteX451" fmla="*/ 2143004 w 7467600"/>
              <a:gd name="connsiteY451" fmla="*/ 5402420 h 6858000"/>
              <a:gd name="connsiteX452" fmla="*/ 1933391 w 7467600"/>
              <a:gd name="connsiteY452" fmla="*/ 5156971 h 6858000"/>
              <a:gd name="connsiteX453" fmla="*/ 1827118 w 7467600"/>
              <a:gd name="connsiteY453" fmla="*/ 4968410 h 6858000"/>
              <a:gd name="connsiteX454" fmla="*/ 1837349 w 7467600"/>
              <a:gd name="connsiteY454" fmla="*/ 4956357 h 6858000"/>
              <a:gd name="connsiteX455" fmla="*/ 2162835 w 7467600"/>
              <a:gd name="connsiteY455" fmla="*/ 5187853 h 6858000"/>
              <a:gd name="connsiteX456" fmla="*/ 2257167 w 7467600"/>
              <a:gd name="connsiteY456" fmla="*/ 5462123 h 6858000"/>
              <a:gd name="connsiteX457" fmla="*/ 2261598 w 7467600"/>
              <a:gd name="connsiteY457" fmla="*/ 5467998 h 6858000"/>
              <a:gd name="connsiteX458" fmla="*/ 2437177 w 7467600"/>
              <a:gd name="connsiteY458" fmla="*/ 5479608 h 6858000"/>
              <a:gd name="connsiteX459" fmla="*/ 2445247 w 7467600"/>
              <a:gd name="connsiteY459" fmla="*/ 5483476 h 6858000"/>
              <a:gd name="connsiteX460" fmla="*/ 2743626 w 7467600"/>
              <a:gd name="connsiteY460" fmla="*/ 5304819 h 6858000"/>
              <a:gd name="connsiteX461" fmla="*/ 3048102 w 7467600"/>
              <a:gd name="connsiteY461" fmla="*/ 5150595 h 6858000"/>
              <a:gd name="connsiteX462" fmla="*/ 1799414 w 7467600"/>
              <a:gd name="connsiteY462" fmla="*/ 4694732 h 6858000"/>
              <a:gd name="connsiteX463" fmla="*/ 1771735 w 7467600"/>
              <a:gd name="connsiteY463" fmla="*/ 4619929 h 6858000"/>
              <a:gd name="connsiteX464" fmla="*/ 3104273 w 7467600"/>
              <a:gd name="connsiteY464" fmla="*/ 5076159 h 6858000"/>
              <a:gd name="connsiteX465" fmla="*/ 3113245 w 7467600"/>
              <a:gd name="connsiteY465" fmla="*/ 5090705 h 6858000"/>
              <a:gd name="connsiteX466" fmla="*/ 3126294 w 7467600"/>
              <a:gd name="connsiteY466" fmla="*/ 5114400 h 6858000"/>
              <a:gd name="connsiteX467" fmla="*/ 3937433 w 7467600"/>
              <a:gd name="connsiteY467" fmla="*/ 4830473 h 6858000"/>
              <a:gd name="connsiteX468" fmla="*/ 3590475 w 7467600"/>
              <a:gd name="connsiteY468" fmla="*/ 4597974 h 6858000"/>
              <a:gd name="connsiteX469" fmla="*/ 3100264 w 7467600"/>
              <a:gd name="connsiteY469" fmla="*/ 4579845 h 6858000"/>
              <a:gd name="connsiteX470" fmla="*/ 2183576 w 7467600"/>
              <a:gd name="connsiteY470" fmla="*/ 4227150 h 6858000"/>
              <a:gd name="connsiteX471" fmla="*/ 2151029 w 7467600"/>
              <a:gd name="connsiteY471" fmla="*/ 4146947 h 6858000"/>
              <a:gd name="connsiteX472" fmla="*/ 3563434 w 7467600"/>
              <a:gd name="connsiteY472" fmla="*/ 4469115 h 6858000"/>
              <a:gd name="connsiteX473" fmla="*/ 3177952 w 7467600"/>
              <a:gd name="connsiteY473" fmla="*/ 3657386 h 6858000"/>
              <a:gd name="connsiteX474" fmla="*/ 3189263 w 7467600"/>
              <a:gd name="connsiteY474" fmla="*/ 3625726 h 6858000"/>
              <a:gd name="connsiteX475" fmla="*/ 3560912 w 7467600"/>
              <a:gd name="connsiteY475" fmla="*/ 4079863 h 6858000"/>
              <a:gd name="connsiteX476" fmla="*/ 3626636 w 7467600"/>
              <a:gd name="connsiteY476" fmla="*/ 4512230 h 6858000"/>
              <a:gd name="connsiteX477" fmla="*/ 3653088 w 7467600"/>
              <a:gd name="connsiteY477" fmla="*/ 4521417 h 6858000"/>
              <a:gd name="connsiteX478" fmla="*/ 3988128 w 7467600"/>
              <a:gd name="connsiteY478" fmla="*/ 4817267 h 6858000"/>
              <a:gd name="connsiteX479" fmla="*/ 4830582 w 7467600"/>
              <a:gd name="connsiteY479" fmla="*/ 4676000 h 6858000"/>
              <a:gd name="connsiteX480" fmla="*/ 4830100 w 7467600"/>
              <a:gd name="connsiteY480" fmla="*/ 4675554 h 6858000"/>
              <a:gd name="connsiteX481" fmla="*/ 4036318 w 7467600"/>
              <a:gd name="connsiteY481" fmla="*/ 4147013 h 6858000"/>
              <a:gd name="connsiteX482" fmla="*/ 3432098 w 7467600"/>
              <a:gd name="connsiteY482" fmla="*/ 3537312 h 6858000"/>
              <a:gd name="connsiteX483" fmla="*/ 3446761 w 7467600"/>
              <a:gd name="connsiteY483" fmla="*/ 3461278 h 6858000"/>
              <a:gd name="connsiteX484" fmla="*/ 4419733 w 7467600"/>
              <a:gd name="connsiteY484" fmla="*/ 3963555 h 6858000"/>
              <a:gd name="connsiteX485" fmla="*/ 4781371 w 7467600"/>
              <a:gd name="connsiteY485" fmla="*/ 4458604 h 6858000"/>
              <a:gd name="connsiteX486" fmla="*/ 4780440 w 7467600"/>
              <a:gd name="connsiteY486" fmla="*/ 4470290 h 6858000"/>
              <a:gd name="connsiteX487" fmla="*/ 4898954 w 7467600"/>
              <a:gd name="connsiteY487" fmla="*/ 4662092 h 6858000"/>
              <a:gd name="connsiteX488" fmla="*/ 4900699 w 7467600"/>
              <a:gd name="connsiteY488" fmla="*/ 4670867 h 6858000"/>
              <a:gd name="connsiteX489" fmla="*/ 5714511 w 7467600"/>
              <a:gd name="connsiteY489" fmla="*/ 4663483 h 6858000"/>
              <a:gd name="connsiteX490" fmla="*/ 5464793 w 7467600"/>
              <a:gd name="connsiteY490" fmla="*/ 4393556 h 6858000"/>
              <a:gd name="connsiteX491" fmla="*/ 5461897 w 7467600"/>
              <a:gd name="connsiteY491" fmla="*/ 4390879 h 6858000"/>
              <a:gd name="connsiteX492" fmla="*/ 4294126 w 7467600"/>
              <a:gd name="connsiteY492" fmla="*/ 3303048 h 6858000"/>
              <a:gd name="connsiteX493" fmla="*/ 4305321 w 7467600"/>
              <a:gd name="connsiteY493" fmla="*/ 3256953 h 6858000"/>
              <a:gd name="connsiteX494" fmla="*/ 4949299 w 7467600"/>
              <a:gd name="connsiteY494" fmla="*/ 3766336 h 6858000"/>
              <a:gd name="connsiteX495" fmla="*/ 5291452 w 7467600"/>
              <a:gd name="connsiteY495" fmla="*/ 4076801 h 6858000"/>
              <a:gd name="connsiteX496" fmla="*/ 5434998 w 7467600"/>
              <a:gd name="connsiteY496" fmla="*/ 4254100 h 6858000"/>
              <a:gd name="connsiteX497" fmla="*/ 5351015 w 7467600"/>
              <a:gd name="connsiteY497" fmla="*/ 3760989 h 6858000"/>
              <a:gd name="connsiteX498" fmla="*/ 5413780 w 7467600"/>
              <a:gd name="connsiteY498" fmla="*/ 2966265 h 6858000"/>
              <a:gd name="connsiteX499" fmla="*/ 5425627 w 7467600"/>
              <a:gd name="connsiteY499" fmla="*/ 2954192 h 6858000"/>
              <a:gd name="connsiteX500" fmla="*/ 6604735 w 7467600"/>
              <a:gd name="connsiteY500" fmla="*/ 2041381 h 6858000"/>
              <a:gd name="connsiteX501" fmla="*/ 7204487 w 7467600"/>
              <a:gd name="connsiteY501" fmla="*/ 2742112 h 6858000"/>
              <a:gd name="connsiteX502" fmla="*/ 7131592 w 7467600"/>
              <a:gd name="connsiteY502" fmla="*/ 2672096 h 6858000"/>
              <a:gd name="connsiteX503" fmla="*/ 6996344 w 7467600"/>
              <a:gd name="connsiteY503" fmla="*/ 2518310 h 6858000"/>
              <a:gd name="connsiteX504" fmla="*/ 6735495 w 7467600"/>
              <a:gd name="connsiteY504" fmla="*/ 2196890 h 6858000"/>
              <a:gd name="connsiteX505" fmla="*/ 6721901 w 7467600"/>
              <a:gd name="connsiteY505" fmla="*/ 2179274 h 6858000"/>
              <a:gd name="connsiteX506" fmla="*/ 6604735 w 7467600"/>
              <a:gd name="connsiteY506" fmla="*/ 2041381 h 6858000"/>
              <a:gd name="connsiteX507" fmla="*/ 6591670 w 7467600"/>
              <a:gd name="connsiteY507" fmla="*/ 1988277 h 6858000"/>
              <a:gd name="connsiteX508" fmla="*/ 6747349 w 7467600"/>
              <a:gd name="connsiteY508" fmla="*/ 2160069 h 6858000"/>
              <a:gd name="connsiteX509" fmla="*/ 6760943 w 7467600"/>
              <a:gd name="connsiteY509" fmla="*/ 2177686 h 6858000"/>
              <a:gd name="connsiteX510" fmla="*/ 7021065 w 7467600"/>
              <a:gd name="connsiteY510" fmla="*/ 2498102 h 6858000"/>
              <a:gd name="connsiteX511" fmla="*/ 7155223 w 7467600"/>
              <a:gd name="connsiteY511" fmla="*/ 2650386 h 6858000"/>
              <a:gd name="connsiteX512" fmla="*/ 7203167 w 7467600"/>
              <a:gd name="connsiteY512" fmla="*/ 2697288 h 6858000"/>
              <a:gd name="connsiteX513" fmla="*/ 6937703 w 7467600"/>
              <a:gd name="connsiteY513" fmla="*/ 2321981 h 6858000"/>
              <a:gd name="connsiteX514" fmla="*/ 6591670 w 7467600"/>
              <a:gd name="connsiteY514" fmla="*/ 1988277 h 6858000"/>
              <a:gd name="connsiteX515" fmla="*/ 5798671 w 7467600"/>
              <a:gd name="connsiteY515" fmla="*/ 1981601 h 6858000"/>
              <a:gd name="connsiteX516" fmla="*/ 5754709 w 7467600"/>
              <a:gd name="connsiteY516" fmla="*/ 2071454 h 6858000"/>
              <a:gd name="connsiteX517" fmla="*/ 5763044 w 7467600"/>
              <a:gd name="connsiteY517" fmla="*/ 2842206 h 6858000"/>
              <a:gd name="connsiteX518" fmla="*/ 5764974 w 7467600"/>
              <a:gd name="connsiteY518" fmla="*/ 2799609 h 6858000"/>
              <a:gd name="connsiteX519" fmla="*/ 5767665 w 7467600"/>
              <a:gd name="connsiteY519" fmla="*/ 2666409 h 6858000"/>
              <a:gd name="connsiteX520" fmla="*/ 5763055 w 7467600"/>
              <a:gd name="connsiteY520" fmla="*/ 2579705 h 6858000"/>
              <a:gd name="connsiteX521" fmla="*/ 5758079 w 7467600"/>
              <a:gd name="connsiteY521" fmla="*/ 2492508 h 6858000"/>
              <a:gd name="connsiteX522" fmla="*/ 5779325 w 7467600"/>
              <a:gd name="connsiteY522" fmla="*/ 2197069 h 6858000"/>
              <a:gd name="connsiteX523" fmla="*/ 5798671 w 7467600"/>
              <a:gd name="connsiteY523" fmla="*/ 1981601 h 6858000"/>
              <a:gd name="connsiteX524" fmla="*/ 5829202 w 7467600"/>
              <a:gd name="connsiteY524" fmla="*/ 1971679 h 6858000"/>
              <a:gd name="connsiteX525" fmla="*/ 5809558 w 7467600"/>
              <a:gd name="connsiteY525" fmla="*/ 2198043 h 6858000"/>
              <a:gd name="connsiteX526" fmla="*/ 5788653 w 7467600"/>
              <a:gd name="connsiteY526" fmla="*/ 2489430 h 6858000"/>
              <a:gd name="connsiteX527" fmla="*/ 5793439 w 7467600"/>
              <a:gd name="connsiteY527" fmla="*/ 2575235 h 6858000"/>
              <a:gd name="connsiteX528" fmla="*/ 5796837 w 7467600"/>
              <a:gd name="connsiteY528" fmla="*/ 2637633 h 6858000"/>
              <a:gd name="connsiteX529" fmla="*/ 5818614 w 7467600"/>
              <a:gd name="connsiteY529" fmla="*/ 2473055 h 6858000"/>
              <a:gd name="connsiteX530" fmla="*/ 5829202 w 7467600"/>
              <a:gd name="connsiteY530" fmla="*/ 1971679 h 6858000"/>
              <a:gd name="connsiteX531" fmla="*/ 5911389 w 7467600"/>
              <a:gd name="connsiteY531" fmla="*/ 1898371 h 6858000"/>
              <a:gd name="connsiteX532" fmla="*/ 6237627 w 7467600"/>
              <a:gd name="connsiteY532" fmla="*/ 2231921 h 6858000"/>
              <a:gd name="connsiteX533" fmla="*/ 5911389 w 7467600"/>
              <a:gd name="connsiteY533" fmla="*/ 1898371 h 6858000"/>
              <a:gd name="connsiteX534" fmla="*/ 6944437 w 7467600"/>
              <a:gd name="connsiteY534" fmla="*/ 1575402 h 6858000"/>
              <a:gd name="connsiteX535" fmla="*/ 6304730 w 7467600"/>
              <a:gd name="connsiteY535" fmla="*/ 1766654 h 6858000"/>
              <a:gd name="connsiteX536" fmla="*/ 6944437 w 7467600"/>
              <a:gd name="connsiteY536" fmla="*/ 1575402 h 6858000"/>
              <a:gd name="connsiteX537" fmla="*/ 7019523 w 7467600"/>
              <a:gd name="connsiteY537" fmla="*/ 1519450 h 6858000"/>
              <a:gd name="connsiteX538" fmla="*/ 6298091 w 7467600"/>
              <a:gd name="connsiteY538" fmla="*/ 1737122 h 6858000"/>
              <a:gd name="connsiteX539" fmla="*/ 7019523 w 7467600"/>
              <a:gd name="connsiteY539" fmla="*/ 1519450 h 6858000"/>
              <a:gd name="connsiteX540" fmla="*/ 2399523 w 7467600"/>
              <a:gd name="connsiteY540" fmla="*/ 1428234 h 6858000"/>
              <a:gd name="connsiteX541" fmla="*/ 2224982 w 7467600"/>
              <a:gd name="connsiteY541" fmla="*/ 1826201 h 6858000"/>
              <a:gd name="connsiteX542" fmla="*/ 2096099 w 7467600"/>
              <a:gd name="connsiteY542" fmla="*/ 2345900 h 6858000"/>
              <a:gd name="connsiteX543" fmla="*/ 2283317 w 7467600"/>
              <a:gd name="connsiteY543" fmla="*/ 1796925 h 6858000"/>
              <a:gd name="connsiteX544" fmla="*/ 2399523 w 7467600"/>
              <a:gd name="connsiteY544" fmla="*/ 1428234 h 6858000"/>
              <a:gd name="connsiteX545" fmla="*/ 2448558 w 7467600"/>
              <a:gd name="connsiteY545" fmla="*/ 1373435 h 6858000"/>
              <a:gd name="connsiteX546" fmla="*/ 2312521 w 7467600"/>
              <a:gd name="connsiteY546" fmla="*/ 1806140 h 6858000"/>
              <a:gd name="connsiteX547" fmla="*/ 2127533 w 7467600"/>
              <a:gd name="connsiteY547" fmla="*/ 2348380 h 6858000"/>
              <a:gd name="connsiteX548" fmla="*/ 2358080 w 7467600"/>
              <a:gd name="connsiteY548" fmla="*/ 1866134 h 6858000"/>
              <a:gd name="connsiteX549" fmla="*/ 2407436 w 7467600"/>
              <a:gd name="connsiteY549" fmla="*/ 1651070 h 6858000"/>
              <a:gd name="connsiteX550" fmla="*/ 2448558 w 7467600"/>
              <a:gd name="connsiteY550" fmla="*/ 1373435 h 6858000"/>
              <a:gd name="connsiteX551" fmla="*/ 278707 w 7467600"/>
              <a:gd name="connsiteY551" fmla="*/ 1352270 h 6858000"/>
              <a:gd name="connsiteX552" fmla="*/ 321570 w 7467600"/>
              <a:gd name="connsiteY552" fmla="*/ 1861610 h 6858000"/>
              <a:gd name="connsiteX553" fmla="*/ 294281 w 7467600"/>
              <a:gd name="connsiteY553" fmla="*/ 1440658 h 6858000"/>
              <a:gd name="connsiteX554" fmla="*/ 278707 w 7467600"/>
              <a:gd name="connsiteY554" fmla="*/ 1352270 h 6858000"/>
              <a:gd name="connsiteX555" fmla="*/ 1423821 w 7467600"/>
              <a:gd name="connsiteY555" fmla="*/ 1351958 h 6858000"/>
              <a:gd name="connsiteX556" fmla="*/ 1638521 w 7467600"/>
              <a:gd name="connsiteY556" fmla="*/ 1908470 h 6858000"/>
              <a:gd name="connsiteX557" fmla="*/ 1754199 w 7467600"/>
              <a:gd name="connsiteY557" fmla="*/ 2149284 h 6858000"/>
              <a:gd name="connsiteX558" fmla="*/ 1908359 w 7467600"/>
              <a:gd name="connsiteY558" fmla="*/ 2364988 h 6858000"/>
              <a:gd name="connsiteX559" fmla="*/ 1647661 w 7467600"/>
              <a:gd name="connsiteY559" fmla="*/ 1825945 h 6858000"/>
              <a:gd name="connsiteX560" fmla="*/ 1423821 w 7467600"/>
              <a:gd name="connsiteY560" fmla="*/ 1351958 h 6858000"/>
              <a:gd name="connsiteX561" fmla="*/ 1431890 w 7467600"/>
              <a:gd name="connsiteY561" fmla="*/ 1306475 h 6858000"/>
              <a:gd name="connsiteX562" fmla="*/ 1507597 w 7467600"/>
              <a:gd name="connsiteY562" fmla="*/ 1446132 h 6858000"/>
              <a:gd name="connsiteX563" fmla="*/ 1674586 w 7467600"/>
              <a:gd name="connsiteY563" fmla="*/ 1813832 h 6858000"/>
              <a:gd name="connsiteX564" fmla="*/ 1815950 w 7467600"/>
              <a:gd name="connsiteY564" fmla="*/ 2128564 h 6858000"/>
              <a:gd name="connsiteX565" fmla="*/ 1984242 w 7467600"/>
              <a:gd name="connsiteY565" fmla="*/ 2430829 h 6858000"/>
              <a:gd name="connsiteX566" fmla="*/ 2014023 w 7467600"/>
              <a:gd name="connsiteY566" fmla="*/ 2450995 h 6858000"/>
              <a:gd name="connsiteX567" fmla="*/ 1747337 w 7467600"/>
              <a:gd name="connsiteY567" fmla="*/ 1855264 h 6858000"/>
              <a:gd name="connsiteX568" fmla="*/ 1533749 w 7467600"/>
              <a:gd name="connsiteY568" fmla="*/ 1478656 h 6858000"/>
              <a:gd name="connsiteX569" fmla="*/ 1431890 w 7467600"/>
              <a:gd name="connsiteY569" fmla="*/ 1306475 h 6858000"/>
              <a:gd name="connsiteX570" fmla="*/ 5052692 w 7467600"/>
              <a:gd name="connsiteY570" fmla="*/ 1292994 h 6858000"/>
              <a:gd name="connsiteX571" fmla="*/ 5200661 w 7467600"/>
              <a:gd name="connsiteY571" fmla="*/ 1635186 h 6858000"/>
              <a:gd name="connsiteX572" fmla="*/ 5297138 w 7467600"/>
              <a:gd name="connsiteY572" fmla="*/ 1906351 h 6858000"/>
              <a:gd name="connsiteX573" fmla="*/ 5052692 w 7467600"/>
              <a:gd name="connsiteY573" fmla="*/ 1292994 h 6858000"/>
              <a:gd name="connsiteX574" fmla="*/ 5009948 w 7467600"/>
              <a:gd name="connsiteY574" fmla="*/ 1273619 h 6858000"/>
              <a:gd name="connsiteX575" fmla="*/ 5121777 w 7467600"/>
              <a:gd name="connsiteY575" fmla="*/ 1654213 h 6858000"/>
              <a:gd name="connsiteX576" fmla="*/ 5293545 w 7467600"/>
              <a:gd name="connsiteY576" fmla="*/ 2072247 h 6858000"/>
              <a:gd name="connsiteX577" fmla="*/ 5294042 w 7467600"/>
              <a:gd name="connsiteY577" fmla="*/ 2065019 h 6858000"/>
              <a:gd name="connsiteX578" fmla="*/ 5171936 w 7467600"/>
              <a:gd name="connsiteY578" fmla="*/ 1647613 h 6858000"/>
              <a:gd name="connsiteX579" fmla="*/ 5009948 w 7467600"/>
              <a:gd name="connsiteY579" fmla="*/ 1273619 h 6858000"/>
              <a:gd name="connsiteX580" fmla="*/ 655236 w 7467600"/>
              <a:gd name="connsiteY580" fmla="*/ 1268632 h 6858000"/>
              <a:gd name="connsiteX581" fmla="*/ 839521 w 7467600"/>
              <a:gd name="connsiteY581" fmla="*/ 1685315 h 6858000"/>
              <a:gd name="connsiteX582" fmla="*/ 1109416 w 7467600"/>
              <a:gd name="connsiteY582" fmla="*/ 2061663 h 6858000"/>
              <a:gd name="connsiteX583" fmla="*/ 1298300 w 7467600"/>
              <a:gd name="connsiteY583" fmla="*/ 2247742 h 6858000"/>
              <a:gd name="connsiteX584" fmla="*/ 1125871 w 7467600"/>
              <a:gd name="connsiteY584" fmla="*/ 1989513 h 6858000"/>
              <a:gd name="connsiteX585" fmla="*/ 981574 w 7467600"/>
              <a:gd name="connsiteY585" fmla="*/ 1783157 h 6858000"/>
              <a:gd name="connsiteX586" fmla="*/ 922198 w 7467600"/>
              <a:gd name="connsiteY586" fmla="*/ 1677437 h 6858000"/>
              <a:gd name="connsiteX587" fmla="*/ 869293 w 7467600"/>
              <a:gd name="connsiteY587" fmla="*/ 1583214 h 6858000"/>
              <a:gd name="connsiteX588" fmla="*/ 751431 w 7467600"/>
              <a:gd name="connsiteY588" fmla="*/ 1405731 h 6858000"/>
              <a:gd name="connsiteX589" fmla="*/ 655236 w 7467600"/>
              <a:gd name="connsiteY589" fmla="*/ 1268632 h 6858000"/>
              <a:gd name="connsiteX590" fmla="*/ 6516292 w 7467600"/>
              <a:gd name="connsiteY590" fmla="*/ 1263064 h 6858000"/>
              <a:gd name="connsiteX591" fmla="*/ 5736320 w 7467600"/>
              <a:gd name="connsiteY591" fmla="*/ 1501803 h 6858000"/>
              <a:gd name="connsiteX592" fmla="*/ 6516292 w 7467600"/>
              <a:gd name="connsiteY592" fmla="*/ 1263064 h 6858000"/>
              <a:gd name="connsiteX593" fmla="*/ 291466 w 7467600"/>
              <a:gd name="connsiteY593" fmla="*/ 1250369 h 6858000"/>
              <a:gd name="connsiteX594" fmla="*/ 323180 w 7467600"/>
              <a:gd name="connsiteY594" fmla="*/ 1435283 h 6858000"/>
              <a:gd name="connsiteX595" fmla="*/ 349381 w 7467600"/>
              <a:gd name="connsiteY595" fmla="*/ 1875041 h 6858000"/>
              <a:gd name="connsiteX596" fmla="*/ 374363 w 7467600"/>
              <a:gd name="connsiteY596" fmla="*/ 1506494 h 6858000"/>
              <a:gd name="connsiteX597" fmla="*/ 302168 w 7467600"/>
              <a:gd name="connsiteY597" fmla="*/ 1274495 h 6858000"/>
              <a:gd name="connsiteX598" fmla="*/ 291466 w 7467600"/>
              <a:gd name="connsiteY598" fmla="*/ 1250369 h 6858000"/>
              <a:gd name="connsiteX599" fmla="*/ 678222 w 7467600"/>
              <a:gd name="connsiteY599" fmla="*/ 1248670 h 6858000"/>
              <a:gd name="connsiteX600" fmla="*/ 775536 w 7467600"/>
              <a:gd name="connsiteY600" fmla="*/ 1388015 h 6858000"/>
              <a:gd name="connsiteX601" fmla="*/ 894529 w 7467600"/>
              <a:gd name="connsiteY601" fmla="*/ 1567739 h 6858000"/>
              <a:gd name="connsiteX602" fmla="*/ 948000 w 7467600"/>
              <a:gd name="connsiteY602" fmla="*/ 1663088 h 6858000"/>
              <a:gd name="connsiteX603" fmla="*/ 1006812 w 7467600"/>
              <a:gd name="connsiteY603" fmla="*/ 1767683 h 6858000"/>
              <a:gd name="connsiteX604" fmla="*/ 1149133 w 7467600"/>
              <a:gd name="connsiteY604" fmla="*/ 1971513 h 6858000"/>
              <a:gd name="connsiteX605" fmla="*/ 1333952 w 7467600"/>
              <a:gd name="connsiteY605" fmla="*/ 2251620 h 6858000"/>
              <a:gd name="connsiteX606" fmla="*/ 1337329 w 7467600"/>
              <a:gd name="connsiteY606" fmla="*/ 2258350 h 6858000"/>
              <a:gd name="connsiteX607" fmla="*/ 1014726 w 7467600"/>
              <a:gd name="connsiteY607" fmla="*/ 1615556 h 6858000"/>
              <a:gd name="connsiteX608" fmla="*/ 678222 w 7467600"/>
              <a:gd name="connsiteY608" fmla="*/ 1248670 h 6858000"/>
              <a:gd name="connsiteX609" fmla="*/ 6691602 w 7467600"/>
              <a:gd name="connsiteY609" fmla="*/ 1140573 h 6858000"/>
              <a:gd name="connsiteX610" fmla="*/ 6571100 w 7467600"/>
              <a:gd name="connsiteY610" fmla="*/ 1183662 h 6858000"/>
              <a:gd name="connsiteX611" fmla="*/ 6241687 w 7467600"/>
              <a:gd name="connsiteY611" fmla="*/ 1257600 h 6858000"/>
              <a:gd name="connsiteX612" fmla="*/ 5693009 w 7467600"/>
              <a:gd name="connsiteY612" fmla="*/ 1478256 h 6858000"/>
              <a:gd name="connsiteX613" fmla="*/ 6548420 w 7467600"/>
              <a:gd name="connsiteY613" fmla="*/ 1214599 h 6858000"/>
              <a:gd name="connsiteX614" fmla="*/ 6605473 w 7467600"/>
              <a:gd name="connsiteY614" fmla="*/ 1184686 h 6858000"/>
              <a:gd name="connsiteX615" fmla="*/ 6691602 w 7467600"/>
              <a:gd name="connsiteY615" fmla="*/ 1140573 h 6858000"/>
              <a:gd name="connsiteX616" fmla="*/ 4002475 w 7467600"/>
              <a:gd name="connsiteY616" fmla="*/ 1037802 h 6858000"/>
              <a:gd name="connsiteX617" fmla="*/ 4000324 w 7467600"/>
              <a:gd name="connsiteY617" fmla="*/ 1039362 h 6858000"/>
              <a:gd name="connsiteX618" fmla="*/ 4002862 w 7467600"/>
              <a:gd name="connsiteY618" fmla="*/ 1042866 h 6858000"/>
              <a:gd name="connsiteX619" fmla="*/ 4002475 w 7467600"/>
              <a:gd name="connsiteY619" fmla="*/ 1037802 h 6858000"/>
              <a:gd name="connsiteX620" fmla="*/ 506322 w 7467600"/>
              <a:gd name="connsiteY620" fmla="*/ 1020997 h 6858000"/>
              <a:gd name="connsiteX621" fmla="*/ 533068 w 7467600"/>
              <a:gd name="connsiteY621" fmla="*/ 1029409 h 6858000"/>
              <a:gd name="connsiteX622" fmla="*/ 1232525 w 7467600"/>
              <a:gd name="connsiteY622" fmla="*/ 1804675 h 6858000"/>
              <a:gd name="connsiteX623" fmla="*/ 1388858 w 7467600"/>
              <a:gd name="connsiteY623" fmla="*/ 2368011 h 6858000"/>
              <a:gd name="connsiteX624" fmla="*/ 1384098 w 7467600"/>
              <a:gd name="connsiteY624" fmla="*/ 2378125 h 6858000"/>
              <a:gd name="connsiteX625" fmla="*/ 1425393 w 7467600"/>
              <a:gd name="connsiteY625" fmla="*/ 2589124 h 6858000"/>
              <a:gd name="connsiteX626" fmla="*/ 1424001 w 7467600"/>
              <a:gd name="connsiteY626" fmla="*/ 2597541 h 6858000"/>
              <a:gd name="connsiteX627" fmla="*/ 2152729 w 7467600"/>
              <a:gd name="connsiteY627" fmla="*/ 2864487 h 6858000"/>
              <a:gd name="connsiteX628" fmla="*/ 2020609 w 7467600"/>
              <a:gd name="connsiteY628" fmla="*/ 2539671 h 6858000"/>
              <a:gd name="connsiteX629" fmla="*/ 2018920 w 7467600"/>
              <a:gd name="connsiteY629" fmla="*/ 2536309 h 6858000"/>
              <a:gd name="connsiteX630" fmla="*/ 1342441 w 7467600"/>
              <a:gd name="connsiteY630" fmla="*/ 1173017 h 6858000"/>
              <a:gd name="connsiteX631" fmla="*/ 1367925 w 7467600"/>
              <a:gd name="connsiteY631" fmla="*/ 1135648 h 6858000"/>
              <a:gd name="connsiteX632" fmla="*/ 1771401 w 7467600"/>
              <a:gd name="connsiteY632" fmla="*/ 1806673 h 6858000"/>
              <a:gd name="connsiteX633" fmla="*/ 1972385 w 7467600"/>
              <a:gd name="connsiteY633" fmla="*/ 2198735 h 6858000"/>
              <a:gd name="connsiteX634" fmla="*/ 2040892 w 7467600"/>
              <a:gd name="connsiteY634" fmla="*/ 2405205 h 6858000"/>
              <a:gd name="connsiteX635" fmla="*/ 2131689 w 7467600"/>
              <a:gd name="connsiteY635" fmla="*/ 1936926 h 6858000"/>
              <a:gd name="connsiteX636" fmla="*/ 2454820 w 7467600"/>
              <a:gd name="connsiteY636" fmla="*/ 1248808 h 6858000"/>
              <a:gd name="connsiteX637" fmla="*/ 2492512 w 7467600"/>
              <a:gd name="connsiteY637" fmla="*/ 1302920 h 6858000"/>
              <a:gd name="connsiteX638" fmla="*/ 2081216 w 7467600"/>
              <a:gd name="connsiteY638" fmla="*/ 2527513 h 6858000"/>
              <a:gd name="connsiteX639" fmla="*/ 2081211 w 7467600"/>
              <a:gd name="connsiteY639" fmla="*/ 2528916 h 6858000"/>
              <a:gd name="connsiteX640" fmla="*/ 2199067 w 7467600"/>
              <a:gd name="connsiteY640" fmla="*/ 2884061 h 6858000"/>
              <a:gd name="connsiteX641" fmla="*/ 3192586 w 7467600"/>
              <a:gd name="connsiteY641" fmla="*/ 3411496 h 6858000"/>
              <a:gd name="connsiteX642" fmla="*/ 3182620 w 7467600"/>
              <a:gd name="connsiteY642" fmla="*/ 3483279 h 6858000"/>
              <a:gd name="connsiteX643" fmla="*/ 2435119 w 7467600"/>
              <a:gd name="connsiteY643" fmla="*/ 3080173 h 6858000"/>
              <a:gd name="connsiteX644" fmla="*/ 2410152 w 7467600"/>
              <a:gd name="connsiteY644" fmla="*/ 3063751 h 6858000"/>
              <a:gd name="connsiteX645" fmla="*/ 2408099 w 7467600"/>
              <a:gd name="connsiteY645" fmla="*/ 3064403 h 6858000"/>
              <a:gd name="connsiteX646" fmla="*/ 2407218 w 7467600"/>
              <a:gd name="connsiteY646" fmla="*/ 3070324 h 6858000"/>
              <a:gd name="connsiteX647" fmla="*/ 2380138 w 7467600"/>
              <a:gd name="connsiteY647" fmla="*/ 3099341 h 6858000"/>
              <a:gd name="connsiteX648" fmla="*/ 1765923 w 7467600"/>
              <a:gd name="connsiteY648" fmla="*/ 3581043 h 6858000"/>
              <a:gd name="connsiteX649" fmla="*/ 1702258 w 7467600"/>
              <a:gd name="connsiteY649" fmla="*/ 3612286 h 6858000"/>
              <a:gd name="connsiteX650" fmla="*/ 1538370 w 7467600"/>
              <a:gd name="connsiteY650" fmla="*/ 3811804 h 6858000"/>
              <a:gd name="connsiteX651" fmla="*/ 542867 w 7467600"/>
              <a:gd name="connsiteY651" fmla="*/ 4944092 h 6858000"/>
              <a:gd name="connsiteX652" fmla="*/ 515800 w 7467600"/>
              <a:gd name="connsiteY652" fmla="*/ 4862180 h 6858000"/>
              <a:gd name="connsiteX653" fmla="*/ 909145 w 7467600"/>
              <a:gd name="connsiteY653" fmla="*/ 4199225 h 6858000"/>
              <a:gd name="connsiteX654" fmla="*/ 1214067 w 7467600"/>
              <a:gd name="connsiteY654" fmla="*/ 3908561 h 6858000"/>
              <a:gd name="connsiteX655" fmla="*/ 640967 w 7467600"/>
              <a:gd name="connsiteY655" fmla="*/ 4105601 h 6858000"/>
              <a:gd name="connsiteX656" fmla="*/ 112563 w 7467600"/>
              <a:gd name="connsiteY656" fmla="*/ 4396952 h 6858000"/>
              <a:gd name="connsiteX657" fmla="*/ 0 w 7467600"/>
              <a:gd name="connsiteY657" fmla="*/ 4466006 h 6858000"/>
              <a:gd name="connsiteX658" fmla="*/ 0 w 7467600"/>
              <a:gd name="connsiteY658" fmla="*/ 4233763 h 6858000"/>
              <a:gd name="connsiteX659" fmla="*/ 36881 w 7467600"/>
              <a:gd name="connsiteY659" fmla="*/ 4200118 h 6858000"/>
              <a:gd name="connsiteX660" fmla="*/ 910534 w 7467600"/>
              <a:gd name="connsiteY660" fmla="*/ 3629753 h 6858000"/>
              <a:gd name="connsiteX661" fmla="*/ 1578717 w 7467600"/>
              <a:gd name="connsiteY661" fmla="*/ 3575982 h 6858000"/>
              <a:gd name="connsiteX662" fmla="*/ 2338780 w 7467600"/>
              <a:gd name="connsiteY662" fmla="*/ 3033725 h 6858000"/>
              <a:gd name="connsiteX663" fmla="*/ 1807991 w 7467600"/>
              <a:gd name="connsiteY663" fmla="*/ 2807184 h 6858000"/>
              <a:gd name="connsiteX664" fmla="*/ 1416358 w 7467600"/>
              <a:gd name="connsiteY664" fmla="*/ 3112571 h 6858000"/>
              <a:gd name="connsiteX665" fmla="*/ 939066 w 7467600"/>
              <a:gd name="connsiteY665" fmla="*/ 3378798 h 6858000"/>
              <a:gd name="connsiteX666" fmla="*/ 115099 w 7467600"/>
              <a:gd name="connsiteY666" fmla="*/ 3607650 h 6858000"/>
              <a:gd name="connsiteX667" fmla="*/ 97284 w 7467600"/>
              <a:gd name="connsiteY667" fmla="*/ 3520393 h 6858000"/>
              <a:gd name="connsiteX668" fmla="*/ 922050 w 7467600"/>
              <a:gd name="connsiteY668" fmla="*/ 3074867 h 6858000"/>
              <a:gd name="connsiteX669" fmla="*/ 1405265 w 7467600"/>
              <a:gd name="connsiteY669" fmla="*/ 3016319 h 6858000"/>
              <a:gd name="connsiteX670" fmla="*/ 1407512 w 7467600"/>
              <a:gd name="connsiteY670" fmla="*/ 3018001 h 6858000"/>
              <a:gd name="connsiteX671" fmla="*/ 1726266 w 7467600"/>
              <a:gd name="connsiteY671" fmla="*/ 2777274 h 6858000"/>
              <a:gd name="connsiteX672" fmla="*/ 625390 w 7467600"/>
              <a:gd name="connsiteY672" fmla="*/ 2514541 h 6858000"/>
              <a:gd name="connsiteX673" fmla="*/ 619799 w 7467600"/>
              <a:gd name="connsiteY673" fmla="*/ 2527180 h 6858000"/>
              <a:gd name="connsiteX674" fmla="*/ 310030 w 7467600"/>
              <a:gd name="connsiteY674" fmla="*/ 2771818 h 6858000"/>
              <a:gd name="connsiteX675" fmla="*/ 173877 w 7467600"/>
              <a:gd name="connsiteY675" fmla="*/ 2937056 h 6858000"/>
              <a:gd name="connsiteX676" fmla="*/ 77889 w 7467600"/>
              <a:gd name="connsiteY676" fmla="*/ 3138440 h 6858000"/>
              <a:gd name="connsiteX677" fmla="*/ 0 w 7467600"/>
              <a:gd name="connsiteY677" fmla="*/ 3271395 h 6858000"/>
              <a:gd name="connsiteX678" fmla="*/ 0 w 7467600"/>
              <a:gd name="connsiteY678" fmla="*/ 3153002 h 6858000"/>
              <a:gd name="connsiteX679" fmla="*/ 2386 w 7467600"/>
              <a:gd name="connsiteY679" fmla="*/ 3149203 h 6858000"/>
              <a:gd name="connsiteX680" fmla="*/ 89753 w 7467600"/>
              <a:gd name="connsiteY680" fmla="*/ 2987702 h 6858000"/>
              <a:gd name="connsiteX681" fmla="*/ 76869 w 7467600"/>
              <a:gd name="connsiteY681" fmla="*/ 3005404 h 6858000"/>
              <a:gd name="connsiteX682" fmla="*/ 32049 w 7467600"/>
              <a:gd name="connsiteY682" fmla="*/ 3065814 h 6858000"/>
              <a:gd name="connsiteX683" fmla="*/ 0 w 7467600"/>
              <a:gd name="connsiteY683" fmla="*/ 3108744 h 6858000"/>
              <a:gd name="connsiteX684" fmla="*/ 0 w 7467600"/>
              <a:gd name="connsiteY684" fmla="*/ 3058059 h 6858000"/>
              <a:gd name="connsiteX685" fmla="*/ 7610 w 7467600"/>
              <a:gd name="connsiteY685" fmla="*/ 3047889 h 6858000"/>
              <a:gd name="connsiteX686" fmla="*/ 52419 w 7467600"/>
              <a:gd name="connsiteY686" fmla="*/ 2987479 h 6858000"/>
              <a:gd name="connsiteX687" fmla="*/ 59142 w 7467600"/>
              <a:gd name="connsiteY687" fmla="*/ 2978488 h 6858000"/>
              <a:gd name="connsiteX688" fmla="*/ 0 w 7467600"/>
              <a:gd name="connsiteY688" fmla="*/ 3015334 h 6858000"/>
              <a:gd name="connsiteX689" fmla="*/ 0 w 7467600"/>
              <a:gd name="connsiteY689" fmla="*/ 2914286 h 6858000"/>
              <a:gd name="connsiteX690" fmla="*/ 36383 w 7467600"/>
              <a:gd name="connsiteY690" fmla="*/ 2901128 h 6858000"/>
              <a:gd name="connsiteX691" fmla="*/ 156329 w 7467600"/>
              <a:gd name="connsiteY691" fmla="*/ 2840533 h 6858000"/>
              <a:gd name="connsiteX692" fmla="*/ 358355 w 7467600"/>
              <a:gd name="connsiteY692" fmla="*/ 2620471 h 6858000"/>
              <a:gd name="connsiteX693" fmla="*/ 510577 w 7467600"/>
              <a:gd name="connsiteY693" fmla="*/ 2501244 h 6858000"/>
              <a:gd name="connsiteX694" fmla="*/ 211967 w 7467600"/>
              <a:gd name="connsiteY694" fmla="*/ 2479171 h 6858000"/>
              <a:gd name="connsiteX695" fmla="*/ 0 w 7467600"/>
              <a:gd name="connsiteY695" fmla="*/ 2476398 h 6858000"/>
              <a:gd name="connsiteX696" fmla="*/ 0 w 7467600"/>
              <a:gd name="connsiteY696" fmla="*/ 2389189 h 6858000"/>
              <a:gd name="connsiteX697" fmla="*/ 103062 w 7467600"/>
              <a:gd name="connsiteY697" fmla="*/ 2389518 h 6858000"/>
              <a:gd name="connsiteX698" fmla="*/ 510734 w 7467600"/>
              <a:gd name="connsiteY698" fmla="*/ 2416201 h 6858000"/>
              <a:gd name="connsiteX699" fmla="*/ 279257 w 7467600"/>
              <a:gd name="connsiteY699" fmla="*/ 2092102 h 6858000"/>
              <a:gd name="connsiteX700" fmla="*/ 65265 w 7467600"/>
              <a:gd name="connsiteY700" fmla="*/ 2006049 h 6858000"/>
              <a:gd name="connsiteX701" fmla="*/ 0 w 7467600"/>
              <a:gd name="connsiteY701" fmla="*/ 1982532 h 6858000"/>
              <a:gd name="connsiteX702" fmla="*/ 0 w 7467600"/>
              <a:gd name="connsiteY702" fmla="*/ 1912789 h 6858000"/>
              <a:gd name="connsiteX703" fmla="*/ 97460 w 7467600"/>
              <a:gd name="connsiteY703" fmla="*/ 1953725 h 6858000"/>
              <a:gd name="connsiteX704" fmla="*/ 221272 w 7467600"/>
              <a:gd name="connsiteY704" fmla="*/ 1980766 h 6858000"/>
              <a:gd name="connsiteX705" fmla="*/ 116765 w 7467600"/>
              <a:gd name="connsiteY705" fmla="*/ 1911033 h 6858000"/>
              <a:gd name="connsiteX706" fmla="*/ 16405 w 7467600"/>
              <a:gd name="connsiteY706" fmla="*/ 1803412 h 6858000"/>
              <a:gd name="connsiteX707" fmla="*/ 0 w 7467600"/>
              <a:gd name="connsiteY707" fmla="*/ 1784777 h 6858000"/>
              <a:gd name="connsiteX708" fmla="*/ 0 w 7467600"/>
              <a:gd name="connsiteY708" fmla="*/ 1740082 h 6858000"/>
              <a:gd name="connsiteX709" fmla="*/ 39394 w 7467600"/>
              <a:gd name="connsiteY709" fmla="*/ 1784856 h 6858000"/>
              <a:gd name="connsiteX710" fmla="*/ 135813 w 7467600"/>
              <a:gd name="connsiteY710" fmla="*/ 1888838 h 6858000"/>
              <a:gd name="connsiteX711" fmla="*/ 242575 w 7467600"/>
              <a:gd name="connsiteY711" fmla="*/ 1958841 h 6858000"/>
              <a:gd name="connsiteX712" fmla="*/ 82197 w 7467600"/>
              <a:gd name="connsiteY712" fmla="*/ 1754826 h 6858000"/>
              <a:gd name="connsiteX713" fmla="*/ 0 w 7467600"/>
              <a:gd name="connsiteY713" fmla="*/ 1679650 h 6858000"/>
              <a:gd name="connsiteX714" fmla="*/ 0 w 7467600"/>
              <a:gd name="connsiteY714" fmla="*/ 1602463 h 6858000"/>
              <a:gd name="connsiteX715" fmla="*/ 84689 w 7467600"/>
              <a:gd name="connsiteY715" fmla="*/ 1677442 h 6858000"/>
              <a:gd name="connsiteX716" fmla="*/ 298437 w 7467600"/>
              <a:gd name="connsiteY716" fmla="*/ 1968019 h 6858000"/>
              <a:gd name="connsiteX717" fmla="*/ 227269 w 7467600"/>
              <a:gd name="connsiteY717" fmla="*/ 1114064 h 6858000"/>
              <a:gd name="connsiteX718" fmla="*/ 248003 w 7467600"/>
              <a:gd name="connsiteY718" fmla="*/ 1089613 h 6858000"/>
              <a:gd name="connsiteX719" fmla="*/ 427020 w 7467600"/>
              <a:gd name="connsiteY719" fmla="*/ 1619803 h 6858000"/>
              <a:gd name="connsiteX720" fmla="*/ 340345 w 7467600"/>
              <a:gd name="connsiteY720" fmla="*/ 2027739 h 6858000"/>
              <a:gd name="connsiteX721" fmla="*/ 360865 w 7467600"/>
              <a:gd name="connsiteY721" fmla="*/ 2044827 h 6858000"/>
              <a:gd name="connsiteX722" fmla="*/ 560414 w 7467600"/>
              <a:gd name="connsiteY722" fmla="*/ 2421457 h 6858000"/>
              <a:gd name="connsiteX723" fmla="*/ 1359703 w 7467600"/>
              <a:gd name="connsiteY723" fmla="*/ 2578554 h 6858000"/>
              <a:gd name="connsiteX724" fmla="*/ 1359422 w 7467600"/>
              <a:gd name="connsiteY724" fmla="*/ 2577994 h 6858000"/>
              <a:gd name="connsiteX725" fmla="*/ 828701 w 7467600"/>
              <a:gd name="connsiteY725" fmla="*/ 1839520 h 6858000"/>
              <a:gd name="connsiteX726" fmla="*/ 494427 w 7467600"/>
              <a:gd name="connsiteY726" fmla="*/ 1092333 h 6858000"/>
              <a:gd name="connsiteX727" fmla="*/ 506322 w 7467600"/>
              <a:gd name="connsiteY727" fmla="*/ 1020997 h 6858000"/>
              <a:gd name="connsiteX728" fmla="*/ 4570198 w 7467600"/>
              <a:gd name="connsiteY728" fmla="*/ 978081 h 6858000"/>
              <a:gd name="connsiteX729" fmla="*/ 4523691 w 7467600"/>
              <a:gd name="connsiteY729" fmla="*/ 1127776 h 6858000"/>
              <a:gd name="connsiteX730" fmla="*/ 4509875 w 7467600"/>
              <a:gd name="connsiteY730" fmla="*/ 1167552 h 6858000"/>
              <a:gd name="connsiteX731" fmla="*/ 4478168 w 7467600"/>
              <a:gd name="connsiteY731" fmla="*/ 1260735 h 6858000"/>
              <a:gd name="connsiteX732" fmla="*/ 4409309 w 7467600"/>
              <a:gd name="connsiteY732" fmla="*/ 1666996 h 6858000"/>
              <a:gd name="connsiteX733" fmla="*/ 4370031 w 7467600"/>
              <a:gd name="connsiteY733" fmla="*/ 1955666 h 6858000"/>
              <a:gd name="connsiteX734" fmla="*/ 4570198 w 7467600"/>
              <a:gd name="connsiteY734" fmla="*/ 978081 h 6858000"/>
              <a:gd name="connsiteX735" fmla="*/ 4557898 w 7467600"/>
              <a:gd name="connsiteY735" fmla="*/ 900011 h 6858000"/>
              <a:gd name="connsiteX736" fmla="*/ 4344840 w 7467600"/>
              <a:gd name="connsiteY736" fmla="*/ 1922038 h 6858000"/>
              <a:gd name="connsiteX737" fmla="*/ 4378710 w 7467600"/>
              <a:gd name="connsiteY737" fmla="*/ 1665516 h 6858000"/>
              <a:gd name="connsiteX738" fmla="*/ 4448798 w 7467600"/>
              <a:gd name="connsiteY738" fmla="*/ 1253024 h 6858000"/>
              <a:gd name="connsiteX739" fmla="*/ 4480315 w 7467600"/>
              <a:gd name="connsiteY739" fmla="*/ 1158454 h 6858000"/>
              <a:gd name="connsiteX740" fmla="*/ 4494133 w 7467600"/>
              <a:gd name="connsiteY740" fmla="*/ 1118676 h 6858000"/>
              <a:gd name="connsiteX741" fmla="*/ 4557898 w 7467600"/>
              <a:gd name="connsiteY741" fmla="*/ 900011 h 6858000"/>
              <a:gd name="connsiteX742" fmla="*/ 5870151 w 7467600"/>
              <a:gd name="connsiteY742" fmla="*/ 898890 h 6858000"/>
              <a:gd name="connsiteX743" fmla="*/ 5861335 w 7467600"/>
              <a:gd name="connsiteY743" fmla="*/ 899177 h 6858000"/>
              <a:gd name="connsiteX744" fmla="*/ 5843702 w 7467600"/>
              <a:gd name="connsiteY744" fmla="*/ 899748 h 6858000"/>
              <a:gd name="connsiteX745" fmla="*/ 5651107 w 7467600"/>
              <a:gd name="connsiteY745" fmla="*/ 920306 h 6858000"/>
              <a:gd name="connsiteX746" fmla="*/ 5459407 w 7467600"/>
              <a:gd name="connsiteY746" fmla="*/ 940975 h 6858000"/>
              <a:gd name="connsiteX747" fmla="*/ 5374846 w 7467600"/>
              <a:gd name="connsiteY747" fmla="*/ 941988 h 6858000"/>
              <a:gd name="connsiteX748" fmla="*/ 5256105 w 7467600"/>
              <a:gd name="connsiteY748" fmla="*/ 945632 h 6858000"/>
              <a:gd name="connsiteX749" fmla="*/ 5107071 w 7467600"/>
              <a:gd name="connsiteY749" fmla="*/ 969720 h 6858000"/>
              <a:gd name="connsiteX750" fmla="*/ 4998681 w 7467600"/>
              <a:gd name="connsiteY750" fmla="*/ 988771 h 6858000"/>
              <a:gd name="connsiteX751" fmla="*/ 5870151 w 7467600"/>
              <a:gd name="connsiteY751" fmla="*/ 898890 h 6858000"/>
              <a:gd name="connsiteX752" fmla="*/ 5504425 w 7467600"/>
              <a:gd name="connsiteY752" fmla="*/ 848067 h 6858000"/>
              <a:gd name="connsiteX753" fmla="*/ 4968849 w 7467600"/>
              <a:gd name="connsiteY753" fmla="*/ 962318 h 6858000"/>
              <a:gd name="connsiteX754" fmla="*/ 5104039 w 7467600"/>
              <a:gd name="connsiteY754" fmla="*/ 940634 h 6858000"/>
              <a:gd name="connsiteX755" fmla="*/ 5256311 w 7467600"/>
              <a:gd name="connsiteY755" fmla="*/ 916490 h 6858000"/>
              <a:gd name="connsiteX756" fmla="*/ 5377381 w 7467600"/>
              <a:gd name="connsiteY756" fmla="*/ 912671 h 6858000"/>
              <a:gd name="connsiteX757" fmla="*/ 5460148 w 7467600"/>
              <a:gd name="connsiteY757" fmla="*/ 911442 h 6858000"/>
              <a:gd name="connsiteX758" fmla="*/ 5648971 w 7467600"/>
              <a:gd name="connsiteY758" fmla="*/ 891331 h 6858000"/>
              <a:gd name="connsiteX759" fmla="*/ 5844807 w 7467600"/>
              <a:gd name="connsiteY759" fmla="*/ 870718 h 6858000"/>
              <a:gd name="connsiteX760" fmla="*/ 5862975 w 7467600"/>
              <a:gd name="connsiteY760" fmla="*/ 869756 h 6858000"/>
              <a:gd name="connsiteX761" fmla="*/ 5920887 w 7467600"/>
              <a:gd name="connsiteY761" fmla="*/ 865929 h 6858000"/>
              <a:gd name="connsiteX762" fmla="*/ 5504425 w 7467600"/>
              <a:gd name="connsiteY762" fmla="*/ 848067 h 6858000"/>
              <a:gd name="connsiteX763" fmla="*/ 3607114 w 7467600"/>
              <a:gd name="connsiteY763" fmla="*/ 467441 h 6858000"/>
              <a:gd name="connsiteX764" fmla="*/ 3296242 w 7467600"/>
              <a:gd name="connsiteY764" fmla="*/ 807991 h 6858000"/>
              <a:gd name="connsiteX765" fmla="*/ 3174674 w 7467600"/>
              <a:gd name="connsiteY765" fmla="*/ 919759 h 6858000"/>
              <a:gd name="connsiteX766" fmla="*/ 3042978 w 7467600"/>
              <a:gd name="connsiteY766" fmla="*/ 1054894 h 6858000"/>
              <a:gd name="connsiteX767" fmla="*/ 2968914 w 7467600"/>
              <a:gd name="connsiteY767" fmla="*/ 1133756 h 6858000"/>
              <a:gd name="connsiteX768" fmla="*/ 3103823 w 7467600"/>
              <a:gd name="connsiteY768" fmla="*/ 1026814 h 6858000"/>
              <a:gd name="connsiteX769" fmla="*/ 3607114 w 7467600"/>
              <a:gd name="connsiteY769" fmla="*/ 467441 h 6858000"/>
              <a:gd name="connsiteX770" fmla="*/ 3744487 w 7467600"/>
              <a:gd name="connsiteY770" fmla="*/ 383136 h 6858000"/>
              <a:gd name="connsiteX771" fmla="*/ 3970213 w 7467600"/>
              <a:gd name="connsiteY771" fmla="*/ 995559 h 6858000"/>
              <a:gd name="connsiteX772" fmla="*/ 3744487 w 7467600"/>
              <a:gd name="connsiteY772" fmla="*/ 383136 h 6858000"/>
              <a:gd name="connsiteX773" fmla="*/ 3624562 w 7467600"/>
              <a:gd name="connsiteY773" fmla="*/ 367041 h 6858000"/>
              <a:gd name="connsiteX774" fmla="*/ 3489712 w 7467600"/>
              <a:gd name="connsiteY774" fmla="*/ 485386 h 6858000"/>
              <a:gd name="connsiteX775" fmla="*/ 3182994 w 7467600"/>
              <a:gd name="connsiteY775" fmla="*/ 828265 h 6858000"/>
              <a:gd name="connsiteX776" fmla="*/ 2892114 w 7467600"/>
              <a:gd name="connsiteY776" fmla="*/ 1172635 h 6858000"/>
              <a:gd name="connsiteX777" fmla="*/ 3021459 w 7467600"/>
              <a:gd name="connsiteY777" fmla="*/ 1035385 h 6858000"/>
              <a:gd name="connsiteX778" fmla="*/ 3153873 w 7467600"/>
              <a:gd name="connsiteY778" fmla="*/ 898971 h 6858000"/>
              <a:gd name="connsiteX779" fmla="*/ 3276511 w 7467600"/>
              <a:gd name="connsiteY779" fmla="*/ 786423 h 6858000"/>
              <a:gd name="connsiteX780" fmla="*/ 3584154 w 7467600"/>
              <a:gd name="connsiteY780" fmla="*/ 448218 h 6858000"/>
              <a:gd name="connsiteX781" fmla="*/ 3624562 w 7467600"/>
              <a:gd name="connsiteY781" fmla="*/ 367041 h 6858000"/>
              <a:gd name="connsiteX782" fmla="*/ 3766672 w 7467600"/>
              <a:gd name="connsiteY782" fmla="*/ 359429 h 6858000"/>
              <a:gd name="connsiteX783" fmla="*/ 3996338 w 7467600"/>
              <a:gd name="connsiteY783" fmla="*/ 968237 h 6858000"/>
              <a:gd name="connsiteX784" fmla="*/ 3766672 w 7467600"/>
              <a:gd name="connsiteY784" fmla="*/ 359429 h 6858000"/>
              <a:gd name="connsiteX785" fmla="*/ 5805386 w 7467600"/>
              <a:gd name="connsiteY785" fmla="*/ 239240 h 6858000"/>
              <a:gd name="connsiteX786" fmla="*/ 5736947 w 7467600"/>
              <a:gd name="connsiteY786" fmla="*/ 261367 h 6858000"/>
              <a:gd name="connsiteX787" fmla="*/ 5427012 w 7467600"/>
              <a:gd name="connsiteY787" fmla="*/ 311272 h 6858000"/>
              <a:gd name="connsiteX788" fmla="*/ 5147818 w 7467600"/>
              <a:gd name="connsiteY788" fmla="*/ 322112 h 6858000"/>
              <a:gd name="connsiteX789" fmla="*/ 5060854 w 7467600"/>
              <a:gd name="connsiteY789" fmla="*/ 311882 h 6858000"/>
              <a:gd name="connsiteX790" fmla="*/ 4945989 w 7467600"/>
              <a:gd name="connsiteY790" fmla="*/ 300516 h 6858000"/>
              <a:gd name="connsiteX791" fmla="*/ 5410479 w 7467600"/>
              <a:gd name="connsiteY791" fmla="*/ 348434 h 6858000"/>
              <a:gd name="connsiteX792" fmla="*/ 5805386 w 7467600"/>
              <a:gd name="connsiteY792" fmla="*/ 239240 h 6858000"/>
              <a:gd name="connsiteX793" fmla="*/ 5905192 w 7467600"/>
              <a:gd name="connsiteY793" fmla="*/ 163079 h 6858000"/>
              <a:gd name="connsiteX794" fmla="*/ 5865655 w 7467600"/>
              <a:gd name="connsiteY794" fmla="*/ 171901 h 6858000"/>
              <a:gd name="connsiteX795" fmla="*/ 5259740 w 7467600"/>
              <a:gd name="connsiteY795" fmla="*/ 257013 h 6858000"/>
              <a:gd name="connsiteX796" fmla="*/ 5208466 w 7467600"/>
              <a:gd name="connsiteY796" fmla="*/ 257550 h 6858000"/>
              <a:gd name="connsiteX797" fmla="*/ 4980204 w 7467600"/>
              <a:gd name="connsiteY797" fmla="*/ 271903 h 6858000"/>
              <a:gd name="connsiteX798" fmla="*/ 5068068 w 7467600"/>
              <a:gd name="connsiteY798" fmla="*/ 282244 h 6858000"/>
              <a:gd name="connsiteX799" fmla="*/ 5153231 w 7467600"/>
              <a:gd name="connsiteY799" fmla="*/ 292240 h 6858000"/>
              <a:gd name="connsiteX800" fmla="*/ 5426491 w 7467600"/>
              <a:gd name="connsiteY800" fmla="*/ 281128 h 6858000"/>
              <a:gd name="connsiteX801" fmla="*/ 5731212 w 7467600"/>
              <a:gd name="connsiteY801" fmla="*/ 231951 h 6858000"/>
              <a:gd name="connsiteX802" fmla="*/ 5905192 w 7467600"/>
              <a:gd name="connsiteY802" fmla="*/ 163079 h 6858000"/>
              <a:gd name="connsiteX803" fmla="*/ 5944437 w 7467600"/>
              <a:gd name="connsiteY803" fmla="*/ 113829 h 6858000"/>
              <a:gd name="connsiteX804" fmla="*/ 5825032 w 7467600"/>
              <a:gd name="connsiteY804" fmla="*/ 146405 h 6858000"/>
              <a:gd name="connsiteX805" fmla="*/ 4955599 w 7467600"/>
              <a:gd name="connsiteY805" fmla="*/ 247008 h 6858000"/>
              <a:gd name="connsiteX806" fmla="*/ 5210104 w 7467600"/>
              <a:gd name="connsiteY806" fmla="*/ 228123 h 6858000"/>
              <a:gd name="connsiteX807" fmla="*/ 5261015 w 7467600"/>
              <a:gd name="connsiteY807" fmla="*/ 227087 h 6858000"/>
              <a:gd name="connsiteX808" fmla="*/ 5861181 w 7467600"/>
              <a:gd name="connsiteY808" fmla="*/ 143093 h 6858000"/>
              <a:gd name="connsiteX809" fmla="*/ 5961252 w 7467600"/>
              <a:gd name="connsiteY809" fmla="*/ 114820 h 6858000"/>
              <a:gd name="connsiteX810" fmla="*/ 5944437 w 7467600"/>
              <a:gd name="connsiteY810" fmla="*/ 113829 h 6858000"/>
              <a:gd name="connsiteX811" fmla="*/ 3882765 w 7467600"/>
              <a:gd name="connsiteY811" fmla="*/ 0 h 6858000"/>
              <a:gd name="connsiteX812" fmla="*/ 3995099 w 7467600"/>
              <a:gd name="connsiteY812" fmla="*/ 0 h 6858000"/>
              <a:gd name="connsiteX813" fmla="*/ 4163818 w 7467600"/>
              <a:gd name="connsiteY813" fmla="*/ 234104 h 6858000"/>
              <a:gd name="connsiteX814" fmla="*/ 4172099 w 7467600"/>
              <a:gd name="connsiteY814" fmla="*/ 234207 h 6858000"/>
              <a:gd name="connsiteX815" fmla="*/ 4784282 w 7467600"/>
              <a:gd name="connsiteY815" fmla="*/ 276561 h 6858000"/>
              <a:gd name="connsiteX816" fmla="*/ 4801687 w 7467600"/>
              <a:gd name="connsiteY816" fmla="*/ 267764 h 6858000"/>
              <a:gd name="connsiteX817" fmla="*/ 6082788 w 7467600"/>
              <a:gd name="connsiteY817" fmla="*/ 64119 h 6858000"/>
              <a:gd name="connsiteX818" fmla="*/ 6099442 w 7467600"/>
              <a:gd name="connsiteY818" fmla="*/ 82568 h 6858000"/>
              <a:gd name="connsiteX819" fmla="*/ 4804137 w 7467600"/>
              <a:gd name="connsiteY819" fmla="*/ 320931 h 6858000"/>
              <a:gd name="connsiteX820" fmla="*/ 4227047 w 7467600"/>
              <a:gd name="connsiteY820" fmla="*/ 313415 h 6858000"/>
              <a:gd name="connsiteX821" fmla="*/ 4346041 w 7467600"/>
              <a:gd name="connsiteY821" fmla="*/ 456086 h 6858000"/>
              <a:gd name="connsiteX822" fmla="*/ 4870967 w 7467600"/>
              <a:gd name="connsiteY822" fmla="*/ 963061 h 6858000"/>
              <a:gd name="connsiteX823" fmla="*/ 4889647 w 7467600"/>
              <a:gd name="connsiteY823" fmla="*/ 957147 h 6858000"/>
              <a:gd name="connsiteX824" fmla="*/ 5422504 w 7467600"/>
              <a:gd name="connsiteY824" fmla="*/ 805191 h 6858000"/>
              <a:gd name="connsiteX825" fmla="*/ 6087656 w 7467600"/>
              <a:gd name="connsiteY825" fmla="*/ 826703 h 6858000"/>
              <a:gd name="connsiteX826" fmla="*/ 6058717 w 7467600"/>
              <a:gd name="connsiteY826" fmla="*/ 865992 h 6858000"/>
              <a:gd name="connsiteX827" fmla="*/ 4974153 w 7467600"/>
              <a:gd name="connsiteY827" fmla="*/ 1045456 h 6858000"/>
              <a:gd name="connsiteX828" fmla="*/ 5627835 w 7467600"/>
              <a:gd name="connsiteY828" fmla="*/ 1472077 h 6858000"/>
              <a:gd name="connsiteX829" fmla="*/ 5629817 w 7467600"/>
              <a:gd name="connsiteY829" fmla="*/ 1471412 h 6858000"/>
              <a:gd name="connsiteX830" fmla="*/ 5634124 w 7467600"/>
              <a:gd name="connsiteY830" fmla="*/ 1470572 h 6858000"/>
              <a:gd name="connsiteX831" fmla="*/ 5755832 w 7467600"/>
              <a:gd name="connsiteY831" fmla="*/ 1383886 h 6858000"/>
              <a:gd name="connsiteX832" fmla="*/ 6014186 w 7467600"/>
              <a:gd name="connsiteY832" fmla="*/ 1279799 h 6858000"/>
              <a:gd name="connsiteX833" fmla="*/ 6901619 w 7467600"/>
              <a:gd name="connsiteY833" fmla="*/ 1047874 h 6858000"/>
              <a:gd name="connsiteX834" fmla="*/ 6931566 w 7467600"/>
              <a:gd name="connsiteY834" fmla="*/ 1062034 h 6858000"/>
              <a:gd name="connsiteX835" fmla="*/ 5790982 w 7467600"/>
              <a:gd name="connsiteY835" fmla="*/ 1561380 h 6858000"/>
              <a:gd name="connsiteX836" fmla="*/ 6188971 w 7467600"/>
              <a:gd name="connsiteY836" fmla="*/ 1755168 h 6858000"/>
              <a:gd name="connsiteX837" fmla="*/ 6202446 w 7467600"/>
              <a:gd name="connsiteY837" fmla="*/ 1752268 h 6858000"/>
              <a:gd name="connsiteX838" fmla="*/ 7179560 w 7467600"/>
              <a:gd name="connsiteY838" fmla="*/ 1467551 h 6858000"/>
              <a:gd name="connsiteX839" fmla="*/ 7158730 w 7467600"/>
              <a:gd name="connsiteY839" fmla="*/ 1507835 h 6858000"/>
              <a:gd name="connsiteX840" fmla="*/ 6326959 w 7467600"/>
              <a:gd name="connsiteY840" fmla="*/ 1817686 h 6858000"/>
              <a:gd name="connsiteX841" fmla="*/ 6537433 w 7467600"/>
              <a:gd name="connsiteY841" fmla="*/ 1907790 h 6858000"/>
              <a:gd name="connsiteX842" fmla="*/ 6550221 w 7467600"/>
              <a:gd name="connsiteY842" fmla="*/ 1910729 h 6858000"/>
              <a:gd name="connsiteX843" fmla="*/ 6964438 w 7467600"/>
              <a:gd name="connsiteY843" fmla="*/ 2209505 h 6858000"/>
              <a:gd name="connsiteX844" fmla="*/ 7367862 w 7467600"/>
              <a:gd name="connsiteY844" fmla="*/ 2806833 h 6858000"/>
              <a:gd name="connsiteX845" fmla="*/ 7364329 w 7467600"/>
              <a:gd name="connsiteY845" fmla="*/ 2826907 h 6858000"/>
              <a:gd name="connsiteX846" fmla="*/ 7290545 w 7467600"/>
              <a:gd name="connsiteY846" fmla="*/ 2850663 h 6858000"/>
              <a:gd name="connsiteX847" fmla="*/ 6472036 w 7467600"/>
              <a:gd name="connsiteY847" fmla="*/ 1959003 h 6858000"/>
              <a:gd name="connsiteX848" fmla="*/ 5792897 w 7467600"/>
              <a:gd name="connsiteY848" fmla="*/ 1647747 h 6858000"/>
              <a:gd name="connsiteX849" fmla="*/ 5842751 w 7467600"/>
              <a:gd name="connsiteY849" fmla="*/ 1816112 h 6858000"/>
              <a:gd name="connsiteX850" fmla="*/ 5847424 w 7467600"/>
              <a:gd name="connsiteY850" fmla="*/ 1815776 h 6858000"/>
              <a:gd name="connsiteX851" fmla="*/ 6399821 w 7467600"/>
              <a:gd name="connsiteY851" fmla="*/ 2344799 h 6858000"/>
              <a:gd name="connsiteX852" fmla="*/ 6323232 w 7467600"/>
              <a:gd name="connsiteY852" fmla="*/ 2389634 h 6858000"/>
              <a:gd name="connsiteX853" fmla="*/ 5942958 w 7467600"/>
              <a:gd name="connsiteY853" fmla="*/ 2077708 h 6858000"/>
              <a:gd name="connsiteX854" fmla="*/ 5921559 w 7467600"/>
              <a:gd name="connsiteY854" fmla="*/ 2378596 h 6858000"/>
              <a:gd name="connsiteX855" fmla="*/ 5817651 w 7467600"/>
              <a:gd name="connsiteY855" fmla="*/ 3023919 h 6858000"/>
              <a:gd name="connsiteX856" fmla="*/ 5729634 w 7467600"/>
              <a:gd name="connsiteY856" fmla="*/ 3051849 h 6858000"/>
              <a:gd name="connsiteX857" fmla="*/ 5611018 w 7467600"/>
              <a:gd name="connsiteY857" fmla="*/ 2316769 h 6858000"/>
              <a:gd name="connsiteX858" fmla="*/ 5687608 w 7467600"/>
              <a:gd name="connsiteY858" fmla="*/ 2039972 h 6858000"/>
              <a:gd name="connsiteX859" fmla="*/ 5657554 w 7467600"/>
              <a:gd name="connsiteY859" fmla="*/ 1576445 h 6858000"/>
              <a:gd name="connsiteX860" fmla="*/ 5150475 w 7467600"/>
              <a:gd name="connsiteY860" fmla="*/ 1274012 h 6858000"/>
              <a:gd name="connsiteX861" fmla="*/ 5349142 w 7467600"/>
              <a:gd name="connsiteY861" fmla="*/ 2204405 h 6858000"/>
              <a:gd name="connsiteX862" fmla="*/ 5262214 w 7467600"/>
              <a:gd name="connsiteY862" fmla="*/ 2233836 h 6858000"/>
              <a:gd name="connsiteX863" fmla="*/ 4981539 w 7467600"/>
              <a:gd name="connsiteY863" fmla="*/ 1542201 h 6858000"/>
              <a:gd name="connsiteX864" fmla="*/ 4958461 w 7467600"/>
              <a:gd name="connsiteY864" fmla="*/ 1136957 h 6858000"/>
              <a:gd name="connsiteX865" fmla="*/ 4655015 w 7467600"/>
              <a:gd name="connsiteY865" fmla="*/ 891426 h 6858000"/>
              <a:gd name="connsiteX866" fmla="*/ 4348002 w 7467600"/>
              <a:gd name="connsiteY866" fmla="*/ 2205895 h 6858000"/>
              <a:gd name="connsiteX867" fmla="*/ 4262250 w 7467600"/>
              <a:gd name="connsiteY867" fmla="*/ 2219972 h 6858000"/>
              <a:gd name="connsiteX868" fmla="*/ 4550611 w 7467600"/>
              <a:gd name="connsiteY868" fmla="*/ 817540 h 6858000"/>
              <a:gd name="connsiteX869" fmla="*/ 4564418 w 7467600"/>
              <a:gd name="connsiteY869" fmla="*/ 808293 h 6858000"/>
              <a:gd name="connsiteX870" fmla="*/ 4266388 w 7467600"/>
              <a:gd name="connsiteY870" fmla="*/ 500083 h 6858000"/>
              <a:gd name="connsiteX871" fmla="*/ 4032842 w 7467600"/>
              <a:gd name="connsiteY871" fmla="*/ 211809 h 6858000"/>
              <a:gd name="connsiteX872" fmla="*/ 3882765 w 7467600"/>
              <a:gd name="connsiteY872" fmla="*/ 0 h 6858000"/>
              <a:gd name="connsiteX873" fmla="*/ 3721337 w 7467600"/>
              <a:gd name="connsiteY873" fmla="*/ 0 h 6858000"/>
              <a:gd name="connsiteX874" fmla="*/ 3797544 w 7467600"/>
              <a:gd name="connsiteY874" fmla="*/ 0 h 6858000"/>
              <a:gd name="connsiteX875" fmla="*/ 3775734 w 7467600"/>
              <a:gd name="connsiteY875" fmla="*/ 95131 h 6858000"/>
              <a:gd name="connsiteX876" fmla="*/ 3724807 w 7467600"/>
              <a:gd name="connsiteY876" fmla="*/ 272257 h 6858000"/>
              <a:gd name="connsiteX877" fmla="*/ 3726844 w 7467600"/>
              <a:gd name="connsiteY877" fmla="*/ 282988 h 6858000"/>
              <a:gd name="connsiteX878" fmla="*/ 3742664 w 7467600"/>
              <a:gd name="connsiteY878" fmla="*/ 279918 h 6858000"/>
              <a:gd name="connsiteX879" fmla="*/ 4103910 w 7467600"/>
              <a:gd name="connsiteY879" fmla="*/ 1161917 h 6858000"/>
              <a:gd name="connsiteX880" fmla="*/ 4020269 w 7467600"/>
              <a:gd name="connsiteY880" fmla="*/ 1200406 h 6858000"/>
              <a:gd name="connsiteX881" fmla="*/ 3674882 w 7467600"/>
              <a:gd name="connsiteY881" fmla="*/ 488524 h 6858000"/>
              <a:gd name="connsiteX882" fmla="*/ 3132682 w 7467600"/>
              <a:gd name="connsiteY882" fmla="*/ 1072284 h 6858000"/>
              <a:gd name="connsiteX883" fmla="*/ 2716346 w 7467600"/>
              <a:gd name="connsiteY883" fmla="*/ 1276376 h 6858000"/>
              <a:gd name="connsiteX884" fmla="*/ 2716772 w 7467600"/>
              <a:gd name="connsiteY884" fmla="*/ 1255462 h 6858000"/>
              <a:gd name="connsiteX885" fmla="*/ 3471096 w 7467600"/>
              <a:gd name="connsiteY885" fmla="*/ 437072 h 6858000"/>
              <a:gd name="connsiteX886" fmla="*/ 3639057 w 7467600"/>
              <a:gd name="connsiteY886" fmla="*/ 286334 h 6858000"/>
              <a:gd name="connsiteX887" fmla="*/ 3640309 w 7467600"/>
              <a:gd name="connsiteY887" fmla="*/ 284664 h 6858000"/>
              <a:gd name="connsiteX888" fmla="*/ 3646022 w 7467600"/>
              <a:gd name="connsiteY888" fmla="*/ 276711 h 6858000"/>
              <a:gd name="connsiteX889" fmla="*/ 3707943 w 7467600"/>
              <a:gd name="connsiteY889" fmla="*/ 65958 h 6858000"/>
              <a:gd name="connsiteX890" fmla="*/ 3721337 w 7467600"/>
              <a:gd name="connsiteY890" fmla="*/ 0 h 6858000"/>
              <a:gd name="connsiteX891" fmla="*/ 2867960 w 7467600"/>
              <a:gd name="connsiteY891" fmla="*/ 0 h 6858000"/>
              <a:gd name="connsiteX892" fmla="*/ 2926351 w 7467600"/>
              <a:gd name="connsiteY892" fmla="*/ 0 h 6858000"/>
              <a:gd name="connsiteX893" fmla="*/ 2902823 w 7467600"/>
              <a:gd name="connsiteY893" fmla="*/ 262929 h 6858000"/>
              <a:gd name="connsiteX894" fmla="*/ 2940663 w 7467600"/>
              <a:gd name="connsiteY894" fmla="*/ 140884 h 6858000"/>
              <a:gd name="connsiteX895" fmla="*/ 2947039 w 7467600"/>
              <a:gd name="connsiteY895" fmla="*/ 122524 h 6858000"/>
              <a:gd name="connsiteX896" fmla="*/ 2984316 w 7467600"/>
              <a:gd name="connsiteY896" fmla="*/ 0 h 6858000"/>
              <a:gd name="connsiteX897" fmla="*/ 3016114 w 7467600"/>
              <a:gd name="connsiteY897" fmla="*/ 0 h 6858000"/>
              <a:gd name="connsiteX898" fmla="*/ 2979949 w 7467600"/>
              <a:gd name="connsiteY898" fmla="*/ 119274 h 6858000"/>
              <a:gd name="connsiteX899" fmla="*/ 3023879 w 7467600"/>
              <a:gd name="connsiteY899" fmla="*/ 0 h 6858000"/>
              <a:gd name="connsiteX900" fmla="*/ 3105400 w 7467600"/>
              <a:gd name="connsiteY900" fmla="*/ 0 h 6858000"/>
              <a:gd name="connsiteX901" fmla="*/ 3094669 w 7467600"/>
              <a:gd name="connsiteY901" fmla="*/ 30308 h 6858000"/>
              <a:gd name="connsiteX902" fmla="*/ 2901945 w 7467600"/>
              <a:gd name="connsiteY902" fmla="*/ 466538 h 6858000"/>
              <a:gd name="connsiteX903" fmla="*/ 2815209 w 7467600"/>
              <a:gd name="connsiteY903" fmla="*/ 497361 h 6858000"/>
              <a:gd name="connsiteX904" fmla="*/ 2844845 w 7467600"/>
              <a:gd name="connsiteY904" fmla="*/ 127638 h 6858000"/>
              <a:gd name="connsiteX905" fmla="*/ 2867960 w 7467600"/>
              <a:gd name="connsiteY905" fmla="*/ 0 h 6858000"/>
              <a:gd name="connsiteX906" fmla="*/ 1057230 w 7467600"/>
              <a:gd name="connsiteY906" fmla="*/ 0 h 6858000"/>
              <a:gd name="connsiteX907" fmla="*/ 1111003 w 7467600"/>
              <a:gd name="connsiteY907" fmla="*/ 0 h 6858000"/>
              <a:gd name="connsiteX908" fmla="*/ 1125553 w 7467600"/>
              <a:gd name="connsiteY908" fmla="*/ 52588 h 6858000"/>
              <a:gd name="connsiteX909" fmla="*/ 1304276 w 7467600"/>
              <a:gd name="connsiteY909" fmla="*/ 476275 h 6858000"/>
              <a:gd name="connsiteX910" fmla="*/ 1492066 w 7467600"/>
              <a:gd name="connsiteY910" fmla="*/ 886333 h 6858000"/>
              <a:gd name="connsiteX911" fmla="*/ 1423698 w 7467600"/>
              <a:gd name="connsiteY911" fmla="*/ 710817 h 6858000"/>
              <a:gd name="connsiteX912" fmla="*/ 1357609 w 7467600"/>
              <a:gd name="connsiteY912" fmla="*/ 532892 h 6858000"/>
              <a:gd name="connsiteX913" fmla="*/ 1309550 w 7467600"/>
              <a:gd name="connsiteY913" fmla="*/ 374031 h 6858000"/>
              <a:gd name="connsiteX914" fmla="*/ 1193673 w 7467600"/>
              <a:gd name="connsiteY914" fmla="*/ 49533 h 6858000"/>
              <a:gd name="connsiteX915" fmla="*/ 1164391 w 7467600"/>
              <a:gd name="connsiteY915" fmla="*/ 0 h 6858000"/>
              <a:gd name="connsiteX916" fmla="*/ 1200666 w 7467600"/>
              <a:gd name="connsiteY916" fmla="*/ 0 h 6858000"/>
              <a:gd name="connsiteX917" fmla="*/ 1223408 w 7467600"/>
              <a:gd name="connsiteY917" fmla="*/ 38996 h 6858000"/>
              <a:gd name="connsiteX918" fmla="*/ 1339635 w 7467600"/>
              <a:gd name="connsiteY918" fmla="*/ 365517 h 6858000"/>
              <a:gd name="connsiteX919" fmla="*/ 1387469 w 7467600"/>
              <a:gd name="connsiteY919" fmla="*/ 523079 h 6858000"/>
              <a:gd name="connsiteX920" fmla="*/ 1452685 w 7467600"/>
              <a:gd name="connsiteY920" fmla="*/ 699806 h 6858000"/>
              <a:gd name="connsiteX921" fmla="*/ 1492092 w 7467600"/>
              <a:gd name="connsiteY921" fmla="*/ 800424 h 6858000"/>
              <a:gd name="connsiteX922" fmla="*/ 1455302 w 7467600"/>
              <a:gd name="connsiteY922" fmla="*/ 632913 h 6858000"/>
              <a:gd name="connsiteX923" fmla="*/ 1222336 w 7467600"/>
              <a:gd name="connsiteY923" fmla="*/ 9480 h 6858000"/>
              <a:gd name="connsiteX924" fmla="*/ 1214634 w 7467600"/>
              <a:gd name="connsiteY924" fmla="*/ 0 h 6858000"/>
              <a:gd name="connsiteX925" fmla="*/ 1289827 w 7467600"/>
              <a:gd name="connsiteY925" fmla="*/ 0 h 6858000"/>
              <a:gd name="connsiteX926" fmla="*/ 1321076 w 7467600"/>
              <a:gd name="connsiteY926" fmla="*/ 59722 h 6858000"/>
              <a:gd name="connsiteX927" fmla="*/ 1512579 w 7467600"/>
              <a:gd name="connsiteY927" fmla="*/ 626441 h 6858000"/>
              <a:gd name="connsiteX928" fmla="*/ 1506076 w 7467600"/>
              <a:gd name="connsiteY928" fmla="*/ 1089289 h 6858000"/>
              <a:gd name="connsiteX929" fmla="*/ 1486346 w 7467600"/>
              <a:gd name="connsiteY929" fmla="*/ 1079919 h 6858000"/>
              <a:gd name="connsiteX930" fmla="*/ 1070511 w 7467600"/>
              <a:gd name="connsiteY930" fmla="*/ 48609 h 6858000"/>
              <a:gd name="connsiteX931" fmla="*/ 1057230 w 7467600"/>
              <a:gd name="connsiteY931" fmla="*/ 0 h 6858000"/>
              <a:gd name="connsiteX932" fmla="*/ 43151 w 7467600"/>
              <a:gd name="connsiteY932" fmla="*/ 0 h 6858000"/>
              <a:gd name="connsiteX933" fmla="*/ 95283 w 7467600"/>
              <a:gd name="connsiteY933" fmla="*/ 0 h 6858000"/>
              <a:gd name="connsiteX934" fmla="*/ 300708 w 7467600"/>
              <a:gd name="connsiteY934" fmla="*/ 154571 h 6858000"/>
              <a:gd name="connsiteX935" fmla="*/ 530414 w 7467600"/>
              <a:gd name="connsiteY935" fmla="*/ 354673 h 6858000"/>
              <a:gd name="connsiteX936" fmla="*/ 333785 w 7467600"/>
              <a:gd name="connsiteY936" fmla="*/ 161564 h 6858000"/>
              <a:gd name="connsiteX937" fmla="*/ 147005 w 7467600"/>
              <a:gd name="connsiteY937" fmla="*/ 0 h 6858000"/>
              <a:gd name="connsiteX938" fmla="*/ 272509 w 7467600"/>
              <a:gd name="connsiteY938" fmla="*/ 0 h 6858000"/>
              <a:gd name="connsiteX939" fmla="*/ 326276 w 7467600"/>
              <a:gd name="connsiteY939" fmla="*/ 45847 h 6858000"/>
              <a:gd name="connsiteX940" fmla="*/ 823759 w 7467600"/>
              <a:gd name="connsiteY940" fmla="*/ 574145 h 6858000"/>
              <a:gd name="connsiteX941" fmla="*/ 811254 w 7467600"/>
              <a:gd name="connsiteY941" fmla="*/ 665546 h 6858000"/>
              <a:gd name="connsiteX942" fmla="*/ 154042 w 7467600"/>
              <a:gd name="connsiteY942" fmla="*/ 261522 h 6858000"/>
              <a:gd name="connsiteX943" fmla="*/ 13550 w 7467600"/>
              <a:gd name="connsiteY943" fmla="*/ 158423 h 6858000"/>
              <a:gd name="connsiteX944" fmla="*/ 0 w 7467600"/>
              <a:gd name="connsiteY944" fmla="*/ 146618 h 6858000"/>
              <a:gd name="connsiteX945" fmla="*/ 0 w 7467600"/>
              <a:gd name="connsiteY945" fmla="*/ 59161 h 6858000"/>
              <a:gd name="connsiteX946" fmla="*/ 45427 w 7467600"/>
              <a:gd name="connsiteY946" fmla="*/ 101078 h 6858000"/>
              <a:gd name="connsiteX947" fmla="*/ 630103 w 7467600"/>
              <a:gd name="connsiteY947" fmla="*/ 485885 h 6858000"/>
              <a:gd name="connsiteX948" fmla="*/ 532040 w 7467600"/>
              <a:gd name="connsiteY948" fmla="*/ 399359 h 6858000"/>
              <a:gd name="connsiteX949" fmla="*/ 517618 w 7467600"/>
              <a:gd name="connsiteY949" fmla="*/ 385726 h 6858000"/>
              <a:gd name="connsiteX950" fmla="*/ 285074 w 7467600"/>
              <a:gd name="connsiteY950" fmla="*/ 182755 h 6858000"/>
              <a:gd name="connsiteX951" fmla="*/ 43151 w 7467600"/>
              <a:gd name="connsiteY95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10696 w 7467600"/>
              <a:gd name="connsiteY4" fmla="*/ 6803861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7410696 w 7467600"/>
              <a:gd name="connsiteY18" fmla="*/ 6803861 h 6858000"/>
              <a:gd name="connsiteX19" fmla="*/ 1019354 w 7467600"/>
              <a:gd name="connsiteY19" fmla="*/ 6315006 h 6858000"/>
              <a:gd name="connsiteX20" fmla="*/ 441046 w 7467600"/>
              <a:gd name="connsiteY20" fmla="*/ 6691153 h 6858000"/>
              <a:gd name="connsiteX21" fmla="*/ 1019354 w 7467600"/>
              <a:gd name="connsiteY21" fmla="*/ 6315006 h 6858000"/>
              <a:gd name="connsiteX22" fmla="*/ 991680 w 7467600"/>
              <a:gd name="connsiteY22" fmla="*/ 6298413 h 6858000"/>
              <a:gd name="connsiteX23" fmla="*/ 409060 w 7467600"/>
              <a:gd name="connsiteY23" fmla="*/ 6671470 h 6858000"/>
              <a:gd name="connsiteX24" fmla="*/ 991680 w 7467600"/>
              <a:gd name="connsiteY24" fmla="*/ 6298413 h 6858000"/>
              <a:gd name="connsiteX25" fmla="*/ 103333 w 7467600"/>
              <a:gd name="connsiteY25" fmla="*/ 5699602 h 6858000"/>
              <a:gd name="connsiteX26" fmla="*/ 233938 w 7467600"/>
              <a:gd name="connsiteY26" fmla="*/ 5809416 h 6858000"/>
              <a:gd name="connsiteX27" fmla="*/ 883580 w 7467600"/>
              <a:gd name="connsiteY27" fmla="*/ 6180710 h 6858000"/>
              <a:gd name="connsiteX28" fmla="*/ 487337 w 7467600"/>
              <a:gd name="connsiteY28" fmla="*/ 5950182 h 6858000"/>
              <a:gd name="connsiteX29" fmla="*/ 354051 w 7467600"/>
              <a:gd name="connsiteY29" fmla="*/ 5854912 h 6858000"/>
              <a:gd name="connsiteX30" fmla="*/ 195436 w 7467600"/>
              <a:gd name="connsiteY30" fmla="*/ 5755068 h 6858000"/>
              <a:gd name="connsiteX31" fmla="*/ 103333 w 7467600"/>
              <a:gd name="connsiteY31" fmla="*/ 5699602 h 6858000"/>
              <a:gd name="connsiteX32" fmla="*/ 5539432 w 7467600"/>
              <a:gd name="connsiteY32" fmla="*/ 5642928 h 6858000"/>
              <a:gd name="connsiteX33" fmla="*/ 5555462 w 7467600"/>
              <a:gd name="connsiteY33" fmla="*/ 5694454 h 6858000"/>
              <a:gd name="connsiteX34" fmla="*/ 5828270 w 7467600"/>
              <a:gd name="connsiteY34" fmla="*/ 6320663 h 6858000"/>
              <a:gd name="connsiteX35" fmla="*/ 5947416 w 7467600"/>
              <a:gd name="connsiteY35" fmla="*/ 6574846 h 6858000"/>
              <a:gd name="connsiteX36" fmla="*/ 5539432 w 7467600"/>
              <a:gd name="connsiteY36" fmla="*/ 5642928 h 6858000"/>
              <a:gd name="connsiteX37" fmla="*/ 51253 w 7467600"/>
              <a:gd name="connsiteY37" fmla="*/ 5631825 h 6858000"/>
              <a:gd name="connsiteX38" fmla="*/ 211622 w 7467600"/>
              <a:gd name="connsiteY38" fmla="*/ 5728803 h 6858000"/>
              <a:gd name="connsiteX39" fmla="*/ 371652 w 7467600"/>
              <a:gd name="connsiteY39" fmla="*/ 5829062 h 6858000"/>
              <a:gd name="connsiteX40" fmla="*/ 505903 w 7467600"/>
              <a:gd name="connsiteY40" fmla="*/ 5925221 h 6858000"/>
              <a:gd name="connsiteX41" fmla="*/ 899240 w 7467600"/>
              <a:gd name="connsiteY41" fmla="*/ 6153068 h 6858000"/>
              <a:gd name="connsiteX42" fmla="*/ 988114 w 7467600"/>
              <a:gd name="connsiteY42" fmla="*/ 6174204 h 6858000"/>
              <a:gd name="connsiteX43" fmla="*/ 845971 w 7467600"/>
              <a:gd name="connsiteY43" fmla="*/ 6067177 h 6858000"/>
              <a:gd name="connsiteX44" fmla="*/ 448057 w 7467600"/>
              <a:gd name="connsiteY44" fmla="*/ 5841376 h 6858000"/>
              <a:gd name="connsiteX45" fmla="*/ 51253 w 7467600"/>
              <a:gd name="connsiteY45" fmla="*/ 5631825 h 6858000"/>
              <a:gd name="connsiteX46" fmla="*/ 2606687 w 7467600"/>
              <a:gd name="connsiteY46" fmla="*/ 5630718 h 6858000"/>
              <a:gd name="connsiteX47" fmla="*/ 2645658 w 7467600"/>
              <a:gd name="connsiteY47" fmla="*/ 6640259 h 6858000"/>
              <a:gd name="connsiteX48" fmla="*/ 2606687 w 7467600"/>
              <a:gd name="connsiteY48" fmla="*/ 5630718 h 6858000"/>
              <a:gd name="connsiteX49" fmla="*/ 3642057 w 7467600"/>
              <a:gd name="connsiteY49" fmla="*/ 5573487 h 6858000"/>
              <a:gd name="connsiteX50" fmla="*/ 3632981 w 7467600"/>
              <a:gd name="connsiteY50" fmla="*/ 5579437 h 6858000"/>
              <a:gd name="connsiteX51" fmla="*/ 3382436 w 7467600"/>
              <a:gd name="connsiteY51" fmla="*/ 5952726 h 6858000"/>
              <a:gd name="connsiteX52" fmla="*/ 3191929 w 7467600"/>
              <a:gd name="connsiteY52" fmla="*/ 6662669 h 6858000"/>
              <a:gd name="connsiteX53" fmla="*/ 3369898 w 7467600"/>
              <a:gd name="connsiteY53" fmla="*/ 6081771 h 6858000"/>
              <a:gd name="connsiteX54" fmla="*/ 3642057 w 7467600"/>
              <a:gd name="connsiteY54" fmla="*/ 5573487 h 6858000"/>
              <a:gd name="connsiteX55" fmla="*/ 2650666 w 7467600"/>
              <a:gd name="connsiteY55" fmla="*/ 5530686 h 6858000"/>
              <a:gd name="connsiteX56" fmla="*/ 2650249 w 7467600"/>
              <a:gd name="connsiteY56" fmla="*/ 5532101 h 6858000"/>
              <a:gd name="connsiteX57" fmla="*/ 2663808 w 7467600"/>
              <a:gd name="connsiteY57" fmla="*/ 6535215 h 6858000"/>
              <a:gd name="connsiteX58" fmla="*/ 2665418 w 7467600"/>
              <a:gd name="connsiteY58" fmla="*/ 6132756 h 6858000"/>
              <a:gd name="connsiteX59" fmla="*/ 2650666 w 7467600"/>
              <a:gd name="connsiteY59" fmla="*/ 5530686 h 6858000"/>
              <a:gd name="connsiteX60" fmla="*/ 2680277 w 7467600"/>
              <a:gd name="connsiteY60" fmla="*/ 5479204 h 6858000"/>
              <a:gd name="connsiteX61" fmla="*/ 2678972 w 7467600"/>
              <a:gd name="connsiteY61" fmla="*/ 5481582 h 6858000"/>
              <a:gd name="connsiteX62" fmla="*/ 2696666 w 7467600"/>
              <a:gd name="connsiteY62" fmla="*/ 6133836 h 6858000"/>
              <a:gd name="connsiteX63" fmla="*/ 2695769 w 7467600"/>
              <a:gd name="connsiteY63" fmla="*/ 6390955 h 6858000"/>
              <a:gd name="connsiteX64" fmla="*/ 2739893 w 7467600"/>
              <a:gd name="connsiteY64" fmla="*/ 6108357 h 6858000"/>
              <a:gd name="connsiteX65" fmla="*/ 2680277 w 7467600"/>
              <a:gd name="connsiteY65" fmla="*/ 5479204 h 6858000"/>
              <a:gd name="connsiteX66" fmla="*/ 1132195 w 7467600"/>
              <a:gd name="connsiteY66" fmla="*/ 5467980 h 6858000"/>
              <a:gd name="connsiteX67" fmla="*/ 1679056 w 7467600"/>
              <a:gd name="connsiteY67" fmla="*/ 5516907 h 6858000"/>
              <a:gd name="connsiteX68" fmla="*/ 2128648 w 7467600"/>
              <a:gd name="connsiteY68" fmla="*/ 5474249 h 6858000"/>
              <a:gd name="connsiteX69" fmla="*/ 1825619 w 7467600"/>
              <a:gd name="connsiteY69" fmla="*/ 5478447 h 6858000"/>
              <a:gd name="connsiteX70" fmla="*/ 1737798 w 7467600"/>
              <a:gd name="connsiteY70" fmla="*/ 5483353 h 6858000"/>
              <a:gd name="connsiteX71" fmla="*/ 1132195 w 7467600"/>
              <a:gd name="connsiteY71" fmla="*/ 5467980 h 6858000"/>
              <a:gd name="connsiteX72" fmla="*/ 1456157 w 7467600"/>
              <a:gd name="connsiteY72" fmla="*/ 5371404 h 6858000"/>
              <a:gd name="connsiteX73" fmla="*/ 1244432 w 7467600"/>
              <a:gd name="connsiteY73" fmla="*/ 5385601 h 6858000"/>
              <a:gd name="connsiteX74" fmla="*/ 973990 w 7467600"/>
              <a:gd name="connsiteY74" fmla="*/ 5424940 h 6858000"/>
              <a:gd name="connsiteX75" fmla="*/ 1103809 w 7467600"/>
              <a:gd name="connsiteY75" fmla="*/ 5433720 h 6858000"/>
              <a:gd name="connsiteX76" fmla="*/ 1123454 w 7467600"/>
              <a:gd name="connsiteY76" fmla="*/ 5435727 h 6858000"/>
              <a:gd name="connsiteX77" fmla="*/ 1737017 w 7467600"/>
              <a:gd name="connsiteY77" fmla="*/ 5452183 h 6858000"/>
              <a:gd name="connsiteX78" fmla="*/ 1824397 w 7467600"/>
              <a:gd name="connsiteY78" fmla="*/ 5447757 h 6858000"/>
              <a:gd name="connsiteX79" fmla="*/ 2070059 w 7467600"/>
              <a:gd name="connsiteY79" fmla="*/ 5441660 h 6858000"/>
              <a:gd name="connsiteX80" fmla="*/ 1456157 w 7467600"/>
              <a:gd name="connsiteY80" fmla="*/ 5371404 h 6858000"/>
              <a:gd name="connsiteX81" fmla="*/ 4988186 w 7467600"/>
              <a:gd name="connsiteY81" fmla="*/ 5216467 h 6858000"/>
              <a:gd name="connsiteX82" fmla="*/ 4777334 w 7467600"/>
              <a:gd name="connsiteY82" fmla="*/ 5406072 h 6858000"/>
              <a:gd name="connsiteX83" fmla="*/ 4718341 w 7467600"/>
              <a:gd name="connsiteY83" fmla="*/ 5468043 h 6858000"/>
              <a:gd name="connsiteX84" fmla="*/ 4604655 w 7467600"/>
              <a:gd name="connsiteY84" fmla="*/ 5583434 h 6858000"/>
              <a:gd name="connsiteX85" fmla="*/ 4565074 w 7467600"/>
              <a:gd name="connsiteY85" fmla="*/ 5618550 h 6858000"/>
              <a:gd name="connsiteX86" fmla="*/ 4988186 w 7467600"/>
              <a:gd name="connsiteY86" fmla="*/ 5216467 h 6858000"/>
              <a:gd name="connsiteX87" fmla="*/ 4978032 w 7467600"/>
              <a:gd name="connsiteY87" fmla="*/ 5183809 h 6858000"/>
              <a:gd name="connsiteX88" fmla="*/ 4463413 w 7467600"/>
              <a:gd name="connsiteY88" fmla="*/ 5615162 h 6858000"/>
              <a:gd name="connsiteX89" fmla="*/ 4358134 w 7467600"/>
              <a:gd name="connsiteY89" fmla="*/ 5742791 h 6858000"/>
              <a:gd name="connsiteX90" fmla="*/ 4376219 w 7467600"/>
              <a:gd name="connsiteY90" fmla="*/ 5729027 h 6858000"/>
              <a:gd name="connsiteX91" fmla="*/ 4582340 w 7467600"/>
              <a:gd name="connsiteY91" fmla="*/ 5561037 h 6858000"/>
              <a:gd name="connsiteX92" fmla="*/ 4694684 w 7467600"/>
              <a:gd name="connsiteY92" fmla="*/ 5447098 h 6858000"/>
              <a:gd name="connsiteX93" fmla="*/ 4754123 w 7467600"/>
              <a:gd name="connsiteY93" fmla="*/ 5384643 h 6858000"/>
              <a:gd name="connsiteX94" fmla="*/ 4978032 w 7467600"/>
              <a:gd name="connsiteY94" fmla="*/ 5183809 h 6858000"/>
              <a:gd name="connsiteX95" fmla="*/ 1903353 w 7467600"/>
              <a:gd name="connsiteY95" fmla="*/ 5044827 h 6858000"/>
              <a:gd name="connsiteX96" fmla="*/ 1936931 w 7467600"/>
              <a:gd name="connsiteY96" fmla="*/ 5093954 h 6858000"/>
              <a:gd name="connsiteX97" fmla="*/ 2195868 w 7467600"/>
              <a:gd name="connsiteY97" fmla="*/ 5396574 h 6858000"/>
              <a:gd name="connsiteX98" fmla="*/ 2088852 w 7467600"/>
              <a:gd name="connsiteY98" fmla="*/ 5166123 h 6858000"/>
              <a:gd name="connsiteX99" fmla="*/ 1958241 w 7467600"/>
              <a:gd name="connsiteY99" fmla="*/ 5067955 h 6858000"/>
              <a:gd name="connsiteX100" fmla="*/ 1903353 w 7467600"/>
              <a:gd name="connsiteY100" fmla="*/ 5044827 h 6858000"/>
              <a:gd name="connsiteX101" fmla="*/ 1979378 w 7467600"/>
              <a:gd name="connsiteY101" fmla="*/ 4769504 h 6858000"/>
              <a:gd name="connsiteX102" fmla="*/ 2882120 w 7467600"/>
              <a:gd name="connsiteY102" fmla="*/ 5064547 h 6858000"/>
              <a:gd name="connsiteX103" fmla="*/ 2793103 w 7467600"/>
              <a:gd name="connsiteY103" fmla="*/ 5039699 h 6858000"/>
              <a:gd name="connsiteX104" fmla="*/ 2770041 w 7467600"/>
              <a:gd name="connsiteY104" fmla="*/ 5033634 h 6858000"/>
              <a:gd name="connsiteX105" fmla="*/ 1979378 w 7467600"/>
              <a:gd name="connsiteY105" fmla="*/ 4769504 h 6858000"/>
              <a:gd name="connsiteX106" fmla="*/ 1927410 w 7467600"/>
              <a:gd name="connsiteY106" fmla="*/ 4716164 h 6858000"/>
              <a:gd name="connsiteX107" fmla="*/ 1959587 w 7467600"/>
              <a:gd name="connsiteY107" fmla="*/ 4728849 h 6858000"/>
              <a:gd name="connsiteX108" fmla="*/ 2777707 w 7467600"/>
              <a:gd name="connsiteY108" fmla="*/ 5003991 h 6858000"/>
              <a:gd name="connsiteX109" fmla="*/ 2800768 w 7467600"/>
              <a:gd name="connsiteY109" fmla="*/ 5010056 h 6858000"/>
              <a:gd name="connsiteX110" fmla="*/ 2879408 w 7467600"/>
              <a:gd name="connsiteY110" fmla="*/ 5031590 h 6858000"/>
              <a:gd name="connsiteX111" fmla="*/ 2862295 w 7467600"/>
              <a:gd name="connsiteY111" fmla="*/ 5022958 h 6858000"/>
              <a:gd name="connsiteX112" fmla="*/ 2813343 w 7467600"/>
              <a:gd name="connsiteY112" fmla="*/ 4998369 h 6858000"/>
              <a:gd name="connsiteX113" fmla="*/ 2646245 w 7467600"/>
              <a:gd name="connsiteY113" fmla="*/ 4930999 h 6858000"/>
              <a:gd name="connsiteX114" fmla="*/ 1999243 w 7467600"/>
              <a:gd name="connsiteY114" fmla="*/ 4730524 h 6858000"/>
              <a:gd name="connsiteX115" fmla="*/ 1979527 w 7467600"/>
              <a:gd name="connsiteY115" fmla="*/ 4726651 h 6858000"/>
              <a:gd name="connsiteX116" fmla="*/ 1927410 w 7467600"/>
              <a:gd name="connsiteY116" fmla="*/ 4716164 h 6858000"/>
              <a:gd name="connsiteX117" fmla="*/ 1997014 w 7467600"/>
              <a:gd name="connsiteY117" fmla="*/ 4698007 h 6858000"/>
              <a:gd name="connsiteX118" fmla="*/ 2005458 w 7467600"/>
              <a:gd name="connsiteY118" fmla="*/ 4699540 h 6858000"/>
              <a:gd name="connsiteX119" fmla="*/ 2657186 w 7467600"/>
              <a:gd name="connsiteY119" fmla="*/ 4901687 h 6858000"/>
              <a:gd name="connsiteX120" fmla="*/ 2826662 w 7467600"/>
              <a:gd name="connsiteY120" fmla="*/ 4970362 h 6858000"/>
              <a:gd name="connsiteX121" fmla="*/ 2876100 w 7467600"/>
              <a:gd name="connsiteY121" fmla="*/ 4995397 h 6858000"/>
              <a:gd name="connsiteX122" fmla="*/ 3042600 w 7467600"/>
              <a:gd name="connsiteY122" fmla="*/ 5059532 h 6858000"/>
              <a:gd name="connsiteX123" fmla="*/ 1997014 w 7467600"/>
              <a:gd name="connsiteY123" fmla="*/ 4698007 h 6858000"/>
              <a:gd name="connsiteX124" fmla="*/ 2305292 w 7467600"/>
              <a:gd name="connsiteY124" fmla="*/ 4219492 h 6858000"/>
              <a:gd name="connsiteX125" fmla="*/ 3360922 w 7467600"/>
              <a:gd name="connsiteY125" fmla="*/ 4529373 h 6858000"/>
              <a:gd name="connsiteX126" fmla="*/ 3492420 w 7467600"/>
              <a:gd name="connsiteY126" fmla="*/ 4510145 h 6858000"/>
              <a:gd name="connsiteX127" fmla="*/ 3364086 w 7467600"/>
              <a:gd name="connsiteY127" fmla="*/ 4480340 h 6858000"/>
              <a:gd name="connsiteX128" fmla="*/ 3225818 w 7467600"/>
              <a:gd name="connsiteY128" fmla="*/ 4411822 h 6858000"/>
              <a:gd name="connsiteX129" fmla="*/ 3129696 w 7467600"/>
              <a:gd name="connsiteY129" fmla="*/ 4360704 h 6858000"/>
              <a:gd name="connsiteX130" fmla="*/ 2814545 w 7467600"/>
              <a:gd name="connsiteY130" fmla="*/ 4282955 h 6858000"/>
              <a:gd name="connsiteX131" fmla="*/ 2305292 w 7467600"/>
              <a:gd name="connsiteY131" fmla="*/ 4219492 h 6858000"/>
              <a:gd name="connsiteX132" fmla="*/ 2626982 w 7467600"/>
              <a:gd name="connsiteY132" fmla="*/ 4206450 h 6858000"/>
              <a:gd name="connsiteX133" fmla="*/ 2490617 w 7467600"/>
              <a:gd name="connsiteY133" fmla="*/ 4206951 h 6858000"/>
              <a:gd name="connsiteX134" fmla="*/ 2819869 w 7467600"/>
              <a:gd name="connsiteY134" fmla="*/ 4252936 h 6858000"/>
              <a:gd name="connsiteX135" fmla="*/ 3143018 w 7467600"/>
              <a:gd name="connsiteY135" fmla="*/ 4332698 h 6858000"/>
              <a:gd name="connsiteX136" fmla="*/ 3241520 w 7467600"/>
              <a:gd name="connsiteY136" fmla="*/ 4385112 h 6858000"/>
              <a:gd name="connsiteX137" fmla="*/ 3374575 w 7467600"/>
              <a:gd name="connsiteY137" fmla="*/ 4451517 h 6858000"/>
              <a:gd name="connsiteX138" fmla="*/ 3505221 w 7467600"/>
              <a:gd name="connsiteY138" fmla="*/ 4480757 h 6858000"/>
              <a:gd name="connsiteX139" fmla="*/ 2626982 w 7467600"/>
              <a:gd name="connsiteY139" fmla="*/ 4206450 h 6858000"/>
              <a:gd name="connsiteX140" fmla="*/ 1310106 w 7467600"/>
              <a:gd name="connsiteY140" fmla="*/ 3943217 h 6858000"/>
              <a:gd name="connsiteX141" fmla="*/ 854994 w 7467600"/>
              <a:gd name="connsiteY141" fmla="*/ 4399136 h 6858000"/>
              <a:gd name="connsiteX142" fmla="*/ 742462 w 7467600"/>
              <a:gd name="connsiteY142" fmla="*/ 4594648 h 6858000"/>
              <a:gd name="connsiteX143" fmla="*/ 820602 w 7467600"/>
              <a:gd name="connsiteY143" fmla="*/ 4485915 h 6858000"/>
              <a:gd name="connsiteX144" fmla="*/ 878295 w 7467600"/>
              <a:gd name="connsiteY144" fmla="*/ 4403594 h 6858000"/>
              <a:gd name="connsiteX145" fmla="*/ 1240607 w 7467600"/>
              <a:gd name="connsiteY145" fmla="*/ 4010401 h 6858000"/>
              <a:gd name="connsiteX146" fmla="*/ 1310106 w 7467600"/>
              <a:gd name="connsiteY146" fmla="*/ 3943217 h 6858000"/>
              <a:gd name="connsiteX147" fmla="*/ 1423113 w 7467600"/>
              <a:gd name="connsiteY147" fmla="*/ 3874565 h 6858000"/>
              <a:gd name="connsiteX148" fmla="*/ 1260565 w 7467600"/>
              <a:gd name="connsiteY148" fmla="*/ 4031982 h 6858000"/>
              <a:gd name="connsiteX149" fmla="*/ 901900 w 7467600"/>
              <a:gd name="connsiteY149" fmla="*/ 4421236 h 6858000"/>
              <a:gd name="connsiteX150" fmla="*/ 845044 w 7467600"/>
              <a:gd name="connsiteY150" fmla="*/ 4502436 h 6858000"/>
              <a:gd name="connsiteX151" fmla="*/ 685926 w 7467600"/>
              <a:gd name="connsiteY151" fmla="*/ 4703069 h 6858000"/>
              <a:gd name="connsiteX152" fmla="*/ 684248 w 7467600"/>
              <a:gd name="connsiteY152" fmla="*/ 4706721 h 6858000"/>
              <a:gd name="connsiteX153" fmla="*/ 1423113 w 7467600"/>
              <a:gd name="connsiteY153" fmla="*/ 3874565 h 6858000"/>
              <a:gd name="connsiteX154" fmla="*/ 3316479 w 7467600"/>
              <a:gd name="connsiteY154" fmla="*/ 3872136 h 6858000"/>
              <a:gd name="connsiteX155" fmla="*/ 3546806 w 7467600"/>
              <a:gd name="connsiteY155" fmla="*/ 4356139 h 6858000"/>
              <a:gd name="connsiteX156" fmla="*/ 3364433 w 7467600"/>
              <a:gd name="connsiteY156" fmla="*/ 3953121 h 6858000"/>
              <a:gd name="connsiteX157" fmla="*/ 3316479 w 7467600"/>
              <a:gd name="connsiteY157" fmla="*/ 3872136 h 6858000"/>
              <a:gd name="connsiteX158" fmla="*/ 3291335 w 7467600"/>
              <a:gd name="connsiteY158" fmla="*/ 3767420 h 6858000"/>
              <a:gd name="connsiteX159" fmla="*/ 3390805 w 7467600"/>
              <a:gd name="connsiteY159" fmla="*/ 3937163 h 6858000"/>
              <a:gd name="connsiteX160" fmla="*/ 3579062 w 7467600"/>
              <a:gd name="connsiteY160" fmla="*/ 4359040 h 6858000"/>
              <a:gd name="connsiteX161" fmla="*/ 3467355 w 7467600"/>
              <a:gd name="connsiteY161" fmla="*/ 3988130 h 6858000"/>
              <a:gd name="connsiteX162" fmla="*/ 3310753 w 7467600"/>
              <a:gd name="connsiteY162" fmla="*/ 3787140 h 6858000"/>
              <a:gd name="connsiteX163" fmla="*/ 3291335 w 7467600"/>
              <a:gd name="connsiteY163" fmla="*/ 3767420 h 6858000"/>
              <a:gd name="connsiteX164" fmla="*/ 1635889 w 7467600"/>
              <a:gd name="connsiteY164" fmla="*/ 3709494 h 6858000"/>
              <a:gd name="connsiteX165" fmla="*/ 1634800 w 7467600"/>
              <a:gd name="connsiteY165" fmla="*/ 3731111 h 6858000"/>
              <a:gd name="connsiteX166" fmla="*/ 1635889 w 7467600"/>
              <a:gd name="connsiteY166" fmla="*/ 3709494 h 6858000"/>
              <a:gd name="connsiteX167" fmla="*/ 1510397 w 7467600"/>
              <a:gd name="connsiteY167" fmla="*/ 3684705 h 6858000"/>
              <a:gd name="connsiteX168" fmla="*/ 1146550 w 7467600"/>
              <a:gd name="connsiteY168" fmla="*/ 3802012 h 6858000"/>
              <a:gd name="connsiteX169" fmla="*/ 698834 w 7467600"/>
              <a:gd name="connsiteY169" fmla="*/ 3952272 h 6858000"/>
              <a:gd name="connsiteX170" fmla="*/ 34256 w 7467600"/>
              <a:gd name="connsiteY170" fmla="*/ 4347603 h 6858000"/>
              <a:gd name="connsiteX171" fmla="*/ 527241 w 7467600"/>
              <a:gd name="connsiteY171" fmla="*/ 4065078 h 6858000"/>
              <a:gd name="connsiteX172" fmla="*/ 1510397 w 7467600"/>
              <a:gd name="connsiteY172" fmla="*/ 3684705 h 6858000"/>
              <a:gd name="connsiteX173" fmla="*/ 1313114 w 7467600"/>
              <a:gd name="connsiteY173" fmla="*/ 3655216 h 6858000"/>
              <a:gd name="connsiteX174" fmla="*/ 1109304 w 7467600"/>
              <a:gd name="connsiteY174" fmla="*/ 3669030 h 6858000"/>
              <a:gd name="connsiteX175" fmla="*/ 8129 w 7467600"/>
              <a:gd name="connsiteY175" fmla="*/ 4330519 h 6858000"/>
              <a:gd name="connsiteX176" fmla="*/ 687572 w 7467600"/>
              <a:gd name="connsiteY176" fmla="*/ 3925629 h 6858000"/>
              <a:gd name="connsiteX177" fmla="*/ 1138365 w 7467600"/>
              <a:gd name="connsiteY177" fmla="*/ 3774515 h 6858000"/>
              <a:gd name="connsiteX178" fmla="*/ 1505579 w 7467600"/>
              <a:gd name="connsiteY178" fmla="*/ 3655526 h 6858000"/>
              <a:gd name="connsiteX179" fmla="*/ 1313114 w 7467600"/>
              <a:gd name="connsiteY179" fmla="*/ 3655216 h 6858000"/>
              <a:gd name="connsiteX180" fmla="*/ 3655073 w 7467600"/>
              <a:gd name="connsiteY180" fmla="*/ 3650884 h 6858000"/>
              <a:gd name="connsiteX181" fmla="*/ 3989938 w 7467600"/>
              <a:gd name="connsiteY181" fmla="*/ 3991685 h 6858000"/>
              <a:gd name="connsiteX182" fmla="*/ 4393907 w 7467600"/>
              <a:gd name="connsiteY182" fmla="*/ 4261258 h 6858000"/>
              <a:gd name="connsiteX183" fmla="*/ 4648051 w 7467600"/>
              <a:gd name="connsiteY183" fmla="*/ 4374051 h 6858000"/>
              <a:gd name="connsiteX184" fmla="*/ 4383389 w 7467600"/>
              <a:gd name="connsiteY184" fmla="*/ 4184369 h 6858000"/>
              <a:gd name="connsiteX185" fmla="*/ 4165508 w 7467600"/>
              <a:gd name="connsiteY185" fmla="*/ 4035196 h 6858000"/>
              <a:gd name="connsiteX186" fmla="*/ 4068162 w 7467600"/>
              <a:gd name="connsiteY186" fmla="*/ 3953394 h 6858000"/>
              <a:gd name="connsiteX187" fmla="*/ 3981416 w 7467600"/>
              <a:gd name="connsiteY187" fmla="*/ 3880482 h 6858000"/>
              <a:gd name="connsiteX188" fmla="*/ 3800147 w 7467600"/>
              <a:gd name="connsiteY188" fmla="*/ 3749872 h 6858000"/>
              <a:gd name="connsiteX189" fmla="*/ 3655073 w 7467600"/>
              <a:gd name="connsiteY189" fmla="*/ 3650884 h 6858000"/>
              <a:gd name="connsiteX190" fmla="*/ 3670252 w 7467600"/>
              <a:gd name="connsiteY190" fmla="*/ 3622798 h 6858000"/>
              <a:gd name="connsiteX191" fmla="*/ 3817258 w 7467600"/>
              <a:gd name="connsiteY191" fmla="*/ 3723577 h 6858000"/>
              <a:gd name="connsiteX192" fmla="*/ 4000461 w 7467600"/>
              <a:gd name="connsiteY192" fmla="*/ 3855966 h 6858000"/>
              <a:gd name="connsiteX193" fmla="*/ 4088180 w 7467600"/>
              <a:gd name="connsiteY193" fmla="*/ 3929774 h 6858000"/>
              <a:gd name="connsiteX194" fmla="*/ 4184555 w 7467600"/>
              <a:gd name="connsiteY194" fmla="*/ 4010683 h 6858000"/>
              <a:gd name="connsiteX195" fmla="*/ 4399563 w 7467600"/>
              <a:gd name="connsiteY195" fmla="*/ 4158106 h 6858000"/>
              <a:gd name="connsiteX196" fmla="*/ 4684469 w 7467600"/>
              <a:gd name="connsiteY196" fmla="*/ 4364680 h 6858000"/>
              <a:gd name="connsiteX197" fmla="*/ 4690271 w 7467600"/>
              <a:gd name="connsiteY197" fmla="*/ 4370034 h 6858000"/>
              <a:gd name="connsiteX198" fmla="*/ 4136093 w 7467600"/>
              <a:gd name="connsiteY198" fmla="*/ 3858466 h 6858000"/>
              <a:gd name="connsiteX199" fmla="*/ 3670252 w 7467600"/>
              <a:gd name="connsiteY199" fmla="*/ 3622798 h 6858000"/>
              <a:gd name="connsiteX200" fmla="*/ 4440129 w 7467600"/>
              <a:gd name="connsiteY200" fmla="*/ 3448571 h 6858000"/>
              <a:gd name="connsiteX201" fmla="*/ 4856525 w 7467600"/>
              <a:gd name="connsiteY201" fmla="*/ 3915351 h 6858000"/>
              <a:gd name="connsiteX202" fmla="*/ 5059055 w 7467600"/>
              <a:gd name="connsiteY202" fmla="*/ 4108918 h 6858000"/>
              <a:gd name="connsiteX203" fmla="*/ 5290070 w 7467600"/>
              <a:gd name="connsiteY203" fmla="*/ 4263619 h 6858000"/>
              <a:gd name="connsiteX204" fmla="*/ 4834991 w 7467600"/>
              <a:gd name="connsiteY204" fmla="*/ 3830985 h 6858000"/>
              <a:gd name="connsiteX205" fmla="*/ 4440129 w 7467600"/>
              <a:gd name="connsiteY205" fmla="*/ 3448571 h 6858000"/>
              <a:gd name="connsiteX206" fmla="*/ 4441737 w 7467600"/>
              <a:gd name="connsiteY206" fmla="*/ 3399734 h 6858000"/>
              <a:gd name="connsiteX207" fmla="*/ 4431236 w 7467600"/>
              <a:gd name="connsiteY207" fmla="*/ 3400954 h 6858000"/>
              <a:gd name="connsiteX208" fmla="*/ 4557150 w 7467600"/>
              <a:gd name="connsiteY208" fmla="*/ 3510023 h 6858000"/>
              <a:gd name="connsiteX209" fmla="*/ 4856936 w 7467600"/>
              <a:gd name="connsiteY209" fmla="*/ 3809146 h 6858000"/>
              <a:gd name="connsiteX210" fmla="*/ 5111996 w 7467600"/>
              <a:gd name="connsiteY210" fmla="*/ 4065759 h 6858000"/>
              <a:gd name="connsiteX211" fmla="*/ 5388878 w 7467600"/>
              <a:gd name="connsiteY211" fmla="*/ 4300185 h 6858000"/>
              <a:gd name="connsiteX212" fmla="*/ 5425556 w 7467600"/>
              <a:gd name="connsiteY212" fmla="*/ 4308967 h 6858000"/>
              <a:gd name="connsiteX213" fmla="*/ 4943646 w 7467600"/>
              <a:gd name="connsiteY213" fmla="*/ 3822916 h 6858000"/>
              <a:gd name="connsiteX214" fmla="*/ 4594837 w 7467600"/>
              <a:gd name="connsiteY214" fmla="*/ 3532274 h 6858000"/>
              <a:gd name="connsiteX215" fmla="*/ 4441737 w 7467600"/>
              <a:gd name="connsiteY215" fmla="*/ 3399734 h 6858000"/>
              <a:gd name="connsiteX216" fmla="*/ 5425834 w 7467600"/>
              <a:gd name="connsiteY216" fmla="*/ 3162785 h 6858000"/>
              <a:gd name="connsiteX217" fmla="*/ 5401644 w 7467600"/>
              <a:gd name="connsiteY217" fmla="*/ 3617847 h 6858000"/>
              <a:gd name="connsiteX218" fmla="*/ 5467256 w 7467600"/>
              <a:gd name="connsiteY218" fmla="*/ 4175494 h 6858000"/>
              <a:gd name="connsiteX219" fmla="*/ 5448069 w 7467600"/>
              <a:gd name="connsiteY219" fmla="*/ 3567554 h 6858000"/>
              <a:gd name="connsiteX220" fmla="*/ 5425834 w 7467600"/>
              <a:gd name="connsiteY220" fmla="*/ 3162785 h 6858000"/>
              <a:gd name="connsiteX221" fmla="*/ 1318687 w 7467600"/>
              <a:gd name="connsiteY221" fmla="*/ 3113840 h 6858000"/>
              <a:gd name="connsiteX222" fmla="*/ 1066793 w 7467600"/>
              <a:gd name="connsiteY222" fmla="*/ 3212171 h 6858000"/>
              <a:gd name="connsiteX223" fmla="*/ 993319 w 7467600"/>
              <a:gd name="connsiteY223" fmla="*/ 3247648 h 6858000"/>
              <a:gd name="connsiteX224" fmla="*/ 853081 w 7467600"/>
              <a:gd name="connsiteY224" fmla="*/ 3312410 h 6858000"/>
              <a:gd name="connsiteX225" fmla="*/ 805957 w 7467600"/>
              <a:gd name="connsiteY225" fmla="*/ 3330443 h 6858000"/>
              <a:gd name="connsiteX226" fmla="*/ 1318687 w 7467600"/>
              <a:gd name="connsiteY226" fmla="*/ 3113840 h 6858000"/>
              <a:gd name="connsiteX227" fmla="*/ 5453702 w 7467600"/>
              <a:gd name="connsiteY227" fmla="*/ 3090882 h 6858000"/>
              <a:gd name="connsiteX228" fmla="*/ 5480135 w 7467600"/>
              <a:gd name="connsiteY228" fmla="*/ 3565802 h 6858000"/>
              <a:gd name="connsiteX229" fmla="*/ 5499023 w 7467600"/>
              <a:gd name="connsiteY229" fmla="*/ 4166310 h 6858000"/>
              <a:gd name="connsiteX230" fmla="*/ 5547022 w 7467600"/>
              <a:gd name="connsiteY230" fmla="*/ 3607838 h 6858000"/>
              <a:gd name="connsiteX231" fmla="*/ 5515964 w 7467600"/>
              <a:gd name="connsiteY231" fmla="*/ 3378541 h 6858000"/>
              <a:gd name="connsiteX232" fmla="*/ 5453702 w 7467600"/>
              <a:gd name="connsiteY232" fmla="*/ 3090882 h 6858000"/>
              <a:gd name="connsiteX233" fmla="*/ 1238695 w 7467600"/>
              <a:gd name="connsiteY233" fmla="*/ 3076820 h 6858000"/>
              <a:gd name="connsiteX234" fmla="*/ 716371 w 7467600"/>
              <a:gd name="connsiteY234" fmla="*/ 3293249 h 6858000"/>
              <a:gd name="connsiteX235" fmla="*/ 579522 w 7467600"/>
              <a:gd name="connsiteY235" fmla="*/ 3371759 h 6858000"/>
              <a:gd name="connsiteX236" fmla="*/ 600288 w 7467600"/>
              <a:gd name="connsiteY236" fmla="*/ 3365555 h 6858000"/>
              <a:gd name="connsiteX237" fmla="*/ 840692 w 7467600"/>
              <a:gd name="connsiteY237" fmla="*/ 3284921 h 6858000"/>
              <a:gd name="connsiteX238" fmla="*/ 979248 w 7467600"/>
              <a:gd name="connsiteY238" fmla="*/ 3221003 h 6858000"/>
              <a:gd name="connsiteX239" fmla="*/ 1053282 w 7467600"/>
              <a:gd name="connsiteY239" fmla="*/ 3185247 h 6858000"/>
              <a:gd name="connsiteX240" fmla="*/ 1320603 w 7467600"/>
              <a:gd name="connsiteY240" fmla="*/ 3081281 h 6858000"/>
              <a:gd name="connsiteX241" fmla="*/ 1238695 w 7467600"/>
              <a:gd name="connsiteY241" fmla="*/ 3076820 h 6858000"/>
              <a:gd name="connsiteX242" fmla="*/ 5425627 w 7467600"/>
              <a:gd name="connsiteY242" fmla="*/ 2954192 h 6858000"/>
              <a:gd name="connsiteX243" fmla="*/ 5470770 w 7467600"/>
              <a:gd name="connsiteY243" fmla="*/ 3005435 h 6858000"/>
              <a:gd name="connsiteX244" fmla="*/ 5519779 w 7467600"/>
              <a:gd name="connsiteY244" fmla="*/ 4359223 h 6858000"/>
              <a:gd name="connsiteX245" fmla="*/ 5520293 w 7467600"/>
              <a:gd name="connsiteY245" fmla="*/ 4360602 h 6858000"/>
              <a:gd name="connsiteX246" fmla="*/ 5767221 w 7467600"/>
              <a:gd name="connsiteY246" fmla="*/ 4665564 h 6858000"/>
              <a:gd name="connsiteX247" fmla="*/ 6937169 w 7467600"/>
              <a:gd name="connsiteY247" fmla="*/ 4815941 h 6858000"/>
              <a:gd name="connsiteX248" fmla="*/ 6953922 w 7467600"/>
              <a:gd name="connsiteY248" fmla="*/ 4890068 h 6858000"/>
              <a:gd name="connsiteX249" fmla="*/ 6071359 w 7467600"/>
              <a:gd name="connsiteY249" fmla="*/ 4770770 h 6858000"/>
              <a:gd name="connsiteX250" fmla="*/ 6038839 w 7467600"/>
              <a:gd name="connsiteY250" fmla="*/ 4764474 h 6858000"/>
              <a:gd name="connsiteX251" fmla="*/ 6038706 w 7467600"/>
              <a:gd name="connsiteY251" fmla="*/ 4763847 h 6858000"/>
              <a:gd name="connsiteX252" fmla="*/ 6037784 w 7467600"/>
              <a:gd name="connsiteY252" fmla="*/ 4764270 h 6858000"/>
              <a:gd name="connsiteX253" fmla="*/ 6038839 w 7467600"/>
              <a:gd name="connsiteY253" fmla="*/ 4764474 h 6858000"/>
              <a:gd name="connsiteX254" fmla="*/ 6040338 w 7467600"/>
              <a:gd name="connsiteY254" fmla="*/ 4771418 h 6858000"/>
              <a:gd name="connsiteX255" fmla="*/ 6024488 w 7467600"/>
              <a:gd name="connsiteY255" fmla="*/ 4809903 h 6858000"/>
              <a:gd name="connsiteX256" fmla="*/ 5599771 w 7467600"/>
              <a:gd name="connsiteY256" fmla="*/ 5509652 h 6858000"/>
              <a:gd name="connsiteX257" fmla="*/ 5548843 w 7467600"/>
              <a:gd name="connsiteY257" fmla="*/ 5563845 h 6858000"/>
              <a:gd name="connsiteX258" fmla="*/ 5940952 w 7467600"/>
              <a:gd name="connsiteY258" fmla="*/ 6250028 h 6858000"/>
              <a:gd name="connsiteX259" fmla="*/ 6043441 w 7467600"/>
              <a:gd name="connsiteY259" fmla="*/ 6665847 h 6858000"/>
              <a:gd name="connsiteX260" fmla="*/ 6093432 w 7467600"/>
              <a:gd name="connsiteY260" fmla="*/ 6858000 h 6858000"/>
              <a:gd name="connsiteX261" fmla="*/ 6034344 w 7467600"/>
              <a:gd name="connsiteY261" fmla="*/ 6858000 h 6858000"/>
              <a:gd name="connsiteX262" fmla="*/ 6026679 w 7467600"/>
              <a:gd name="connsiteY262" fmla="*/ 6836959 h 6858000"/>
              <a:gd name="connsiteX263" fmla="*/ 5800441 w 7467600"/>
              <a:gd name="connsiteY263" fmla="*/ 6335286 h 6858000"/>
              <a:gd name="connsiteX264" fmla="*/ 5526562 w 7467600"/>
              <a:gd name="connsiteY264" fmla="*/ 5705388 h 6858000"/>
              <a:gd name="connsiteX265" fmla="*/ 5519640 w 7467600"/>
              <a:gd name="connsiteY265" fmla="*/ 5683774 h 6858000"/>
              <a:gd name="connsiteX266" fmla="*/ 5844559 w 7467600"/>
              <a:gd name="connsiteY266" fmla="*/ 6553349 h 6858000"/>
              <a:gd name="connsiteX267" fmla="*/ 5975994 w 7467600"/>
              <a:gd name="connsiteY267" fmla="*/ 6858000 h 6858000"/>
              <a:gd name="connsiteX268" fmla="*/ 5898547 w 7467600"/>
              <a:gd name="connsiteY268" fmla="*/ 6858000 h 6858000"/>
              <a:gd name="connsiteX269" fmla="*/ 5682041 w 7467600"/>
              <a:gd name="connsiteY269" fmla="*/ 6355860 h 6858000"/>
              <a:gd name="connsiteX270" fmla="*/ 5461758 w 7467600"/>
              <a:gd name="connsiteY270" fmla="*/ 5820220 h 6858000"/>
              <a:gd name="connsiteX271" fmla="*/ 5237282 w 7467600"/>
              <a:gd name="connsiteY271" fmla="*/ 6579086 h 6858000"/>
              <a:gd name="connsiteX272" fmla="*/ 5115009 w 7467600"/>
              <a:gd name="connsiteY272" fmla="*/ 6858000 h 6858000"/>
              <a:gd name="connsiteX273" fmla="*/ 5028074 w 7467600"/>
              <a:gd name="connsiteY273" fmla="*/ 6858000 h 6858000"/>
              <a:gd name="connsiteX274" fmla="*/ 5079508 w 7467600"/>
              <a:gd name="connsiteY274" fmla="*/ 6749074 h 6858000"/>
              <a:gd name="connsiteX275" fmla="*/ 5371846 w 7467600"/>
              <a:gd name="connsiteY275" fmla="*/ 5924413 h 6858000"/>
              <a:gd name="connsiteX276" fmla="*/ 5270512 w 7467600"/>
              <a:gd name="connsiteY276" fmla="*/ 6138975 h 6858000"/>
              <a:gd name="connsiteX277" fmla="*/ 5062409 w 7467600"/>
              <a:gd name="connsiteY277" fmla="*/ 6653544 h 6858000"/>
              <a:gd name="connsiteX278" fmla="*/ 5036628 w 7467600"/>
              <a:gd name="connsiteY278" fmla="*/ 6754247 h 6858000"/>
              <a:gd name="connsiteX279" fmla="*/ 5009112 w 7467600"/>
              <a:gd name="connsiteY279" fmla="*/ 6858000 h 6858000"/>
              <a:gd name="connsiteX280" fmla="*/ 4976679 w 7467600"/>
              <a:gd name="connsiteY280" fmla="*/ 6858000 h 6858000"/>
              <a:gd name="connsiteX281" fmla="*/ 5006537 w 7467600"/>
              <a:gd name="connsiteY281" fmla="*/ 6747068 h 6858000"/>
              <a:gd name="connsiteX282" fmla="*/ 5032723 w 7467600"/>
              <a:gd name="connsiteY282" fmla="*/ 6644957 h 6858000"/>
              <a:gd name="connsiteX283" fmla="*/ 5242949 w 7467600"/>
              <a:gd name="connsiteY283" fmla="*/ 6125175 h 6858000"/>
              <a:gd name="connsiteX284" fmla="*/ 5286321 w 7467600"/>
              <a:gd name="connsiteY284" fmla="*/ 6033555 h 6858000"/>
              <a:gd name="connsiteX285" fmla="*/ 5008210 w 7467600"/>
              <a:gd name="connsiteY285" fmla="*/ 6649194 h 6858000"/>
              <a:gd name="connsiteX286" fmla="*/ 4986321 w 7467600"/>
              <a:gd name="connsiteY286" fmla="*/ 6765687 h 6858000"/>
              <a:gd name="connsiteX287" fmla="*/ 4973474 w 7467600"/>
              <a:gd name="connsiteY287" fmla="*/ 6858000 h 6858000"/>
              <a:gd name="connsiteX288" fmla="*/ 4907178 w 7467600"/>
              <a:gd name="connsiteY288" fmla="*/ 6858000 h 6858000"/>
              <a:gd name="connsiteX289" fmla="*/ 4910810 w 7467600"/>
              <a:gd name="connsiteY289" fmla="*/ 6829660 h 6858000"/>
              <a:gd name="connsiteX290" fmla="*/ 4987461 w 7467600"/>
              <a:gd name="connsiteY290" fmla="*/ 6432994 h 6858000"/>
              <a:gd name="connsiteX291" fmla="*/ 5179262 w 7467600"/>
              <a:gd name="connsiteY291" fmla="*/ 6035044 h 6858000"/>
              <a:gd name="connsiteX292" fmla="*/ 4689678 w 7467600"/>
              <a:gd name="connsiteY292" fmla="*/ 6440241 h 6858000"/>
              <a:gd name="connsiteX293" fmla="*/ 4477543 w 7467600"/>
              <a:gd name="connsiteY293" fmla="*/ 6674836 h 6858000"/>
              <a:gd name="connsiteX294" fmla="*/ 4329957 w 7467600"/>
              <a:gd name="connsiteY294" fmla="*/ 6858000 h 6858000"/>
              <a:gd name="connsiteX295" fmla="*/ 4218595 w 7467600"/>
              <a:gd name="connsiteY295" fmla="*/ 6858000 h 6858000"/>
              <a:gd name="connsiteX296" fmla="*/ 4368888 w 7467600"/>
              <a:gd name="connsiteY296" fmla="*/ 6668412 h 6858000"/>
              <a:gd name="connsiteX297" fmla="*/ 4563091 w 7467600"/>
              <a:gd name="connsiteY297" fmla="*/ 6442508 h 6858000"/>
              <a:gd name="connsiteX298" fmla="*/ 5387324 w 7467600"/>
              <a:gd name="connsiteY298" fmla="*/ 5705830 h 6858000"/>
              <a:gd name="connsiteX299" fmla="*/ 5073620 w 7467600"/>
              <a:gd name="connsiteY299" fmla="*/ 5955437 h 6858000"/>
              <a:gd name="connsiteX300" fmla="*/ 4689789 w 7467600"/>
              <a:gd name="connsiteY300" fmla="*/ 6268382 h 6858000"/>
              <a:gd name="connsiteX301" fmla="*/ 4418722 w 7467600"/>
              <a:gd name="connsiteY301" fmla="*/ 6570886 h 6858000"/>
              <a:gd name="connsiteX302" fmla="*/ 4214944 w 7467600"/>
              <a:gd name="connsiteY302" fmla="*/ 6858000 h 6858000"/>
              <a:gd name="connsiteX303" fmla="*/ 4177898 w 7467600"/>
              <a:gd name="connsiteY303" fmla="*/ 6858000 h 6858000"/>
              <a:gd name="connsiteX304" fmla="*/ 4391597 w 7467600"/>
              <a:gd name="connsiteY304" fmla="*/ 6556370 h 6858000"/>
              <a:gd name="connsiteX305" fmla="*/ 4668889 w 7467600"/>
              <a:gd name="connsiteY305" fmla="*/ 6246399 h 6858000"/>
              <a:gd name="connsiteX306" fmla="*/ 5055427 w 7467600"/>
              <a:gd name="connsiteY306" fmla="*/ 5931476 h 6858000"/>
              <a:gd name="connsiteX307" fmla="*/ 5371814 w 7467600"/>
              <a:gd name="connsiteY307" fmla="*/ 5678975 h 6858000"/>
              <a:gd name="connsiteX308" fmla="*/ 4987918 w 7467600"/>
              <a:gd name="connsiteY308" fmla="*/ 5838701 h 6858000"/>
              <a:gd name="connsiteX309" fmla="*/ 4317146 w 7467600"/>
              <a:gd name="connsiteY309" fmla="*/ 6587716 h 6858000"/>
              <a:gd name="connsiteX310" fmla="*/ 4171627 w 7467600"/>
              <a:gd name="connsiteY310" fmla="*/ 6858000 h 6858000"/>
              <a:gd name="connsiteX311" fmla="*/ 4081585 w 7467600"/>
              <a:gd name="connsiteY311" fmla="*/ 6858000 h 6858000"/>
              <a:gd name="connsiteX312" fmla="*/ 4238603 w 7467600"/>
              <a:gd name="connsiteY312" fmla="*/ 6559341 h 6858000"/>
              <a:gd name="connsiteX313" fmla="*/ 4778333 w 7467600"/>
              <a:gd name="connsiteY313" fmla="*/ 5873626 h 6858000"/>
              <a:gd name="connsiteX314" fmla="*/ 5414185 w 7467600"/>
              <a:gd name="connsiteY314" fmla="*/ 5573882 h 6858000"/>
              <a:gd name="connsiteX315" fmla="*/ 5959648 w 7467600"/>
              <a:gd name="connsiteY315" fmla="*/ 4760797 h 6858000"/>
              <a:gd name="connsiteX316" fmla="*/ 5355019 w 7467600"/>
              <a:gd name="connsiteY316" fmla="*/ 4734672 h 6858000"/>
              <a:gd name="connsiteX317" fmla="*/ 5083565 w 7467600"/>
              <a:gd name="connsiteY317" fmla="*/ 5179121 h 6858000"/>
              <a:gd name="connsiteX318" fmla="*/ 4713577 w 7467600"/>
              <a:gd name="connsiteY318" fmla="*/ 5616803 h 6858000"/>
              <a:gd name="connsiteX319" fmla="*/ 3989559 w 7467600"/>
              <a:gd name="connsiteY319" fmla="*/ 6145945 h 6858000"/>
              <a:gd name="connsiteX320" fmla="*/ 3939824 w 7467600"/>
              <a:gd name="connsiteY320" fmla="*/ 6066900 h 6858000"/>
              <a:gd name="connsiteX321" fmla="*/ 4584537 w 7467600"/>
              <a:gd name="connsiteY321" fmla="*/ 5324826 h 6858000"/>
              <a:gd name="connsiteX322" fmla="*/ 5037105 w 7467600"/>
              <a:gd name="connsiteY322" fmla="*/ 5088765 h 6858000"/>
              <a:gd name="connsiteX323" fmla="*/ 5039930 w 7467600"/>
              <a:gd name="connsiteY323" fmla="*/ 5089585 h 6858000"/>
              <a:gd name="connsiteX324" fmla="*/ 5263764 w 7467600"/>
              <a:gd name="connsiteY324" fmla="*/ 4735525 h 6858000"/>
              <a:gd name="connsiteX325" fmla="*/ 4086300 w 7467600"/>
              <a:gd name="connsiteY325" fmla="*/ 4884599 h 6858000"/>
              <a:gd name="connsiteX326" fmla="*/ 4085485 w 7467600"/>
              <a:gd name="connsiteY326" fmla="*/ 4899070 h 6858000"/>
              <a:gd name="connsiteX327" fmla="*/ 3871915 w 7467600"/>
              <a:gd name="connsiteY327" fmla="*/ 5253645 h 6858000"/>
              <a:gd name="connsiteX328" fmla="*/ 3799374 w 7467600"/>
              <a:gd name="connsiteY328" fmla="*/ 5466127 h 6858000"/>
              <a:gd name="connsiteX329" fmla="*/ 3498850 w 7467600"/>
              <a:gd name="connsiteY329" fmla="*/ 6661888 h 6858000"/>
              <a:gd name="connsiteX330" fmla="*/ 3399216 w 7467600"/>
              <a:gd name="connsiteY330" fmla="*/ 6858000 h 6858000"/>
              <a:gd name="connsiteX331" fmla="*/ 3303688 w 7467600"/>
              <a:gd name="connsiteY331" fmla="*/ 6858000 h 6858000"/>
              <a:gd name="connsiteX332" fmla="*/ 3391774 w 7467600"/>
              <a:gd name="connsiteY332" fmla="*/ 6697181 h 6858000"/>
              <a:gd name="connsiteX333" fmla="*/ 3735540 w 7467600"/>
              <a:gd name="connsiteY333" fmla="*/ 5546923 h 6858000"/>
              <a:gd name="connsiteX334" fmla="*/ 3729438 w 7467600"/>
              <a:gd name="connsiteY334" fmla="*/ 5569058 h 6858000"/>
              <a:gd name="connsiteX335" fmla="*/ 3707782 w 7467600"/>
              <a:gd name="connsiteY335" fmla="*/ 5644908 h 6858000"/>
              <a:gd name="connsiteX336" fmla="*/ 3583827 w 7467600"/>
              <a:gd name="connsiteY336" fmla="*/ 6039215 h 6858000"/>
              <a:gd name="connsiteX337" fmla="*/ 3547861 w 7467600"/>
              <a:gd name="connsiteY337" fmla="*/ 6129609 h 6858000"/>
              <a:gd name="connsiteX338" fmla="*/ 3490905 w 7467600"/>
              <a:gd name="connsiteY338" fmla="*/ 6277660 h 6858000"/>
              <a:gd name="connsiteX339" fmla="*/ 3455859 w 7467600"/>
              <a:gd name="connsiteY339" fmla="*/ 6391301 h 6858000"/>
              <a:gd name="connsiteX340" fmla="*/ 3429112 w 7467600"/>
              <a:gd name="connsiteY340" fmla="*/ 6479469 h 6858000"/>
              <a:gd name="connsiteX341" fmla="*/ 3304862 w 7467600"/>
              <a:gd name="connsiteY341" fmla="*/ 6796476 h 6858000"/>
              <a:gd name="connsiteX342" fmla="*/ 3276071 w 7467600"/>
              <a:gd name="connsiteY342" fmla="*/ 6858000 h 6858000"/>
              <a:gd name="connsiteX343" fmla="*/ 3240805 w 7467600"/>
              <a:gd name="connsiteY343" fmla="*/ 6858000 h 6858000"/>
              <a:gd name="connsiteX344" fmla="*/ 3275917 w 7467600"/>
              <a:gd name="connsiteY344" fmla="*/ 6783192 h 6858000"/>
              <a:gd name="connsiteX345" fmla="*/ 3399358 w 7467600"/>
              <a:gd name="connsiteY345" fmla="*/ 6469011 h 6858000"/>
              <a:gd name="connsiteX346" fmla="*/ 3425650 w 7467600"/>
              <a:gd name="connsiteY346" fmla="*/ 6381333 h 6858000"/>
              <a:gd name="connsiteX347" fmla="*/ 3460661 w 7467600"/>
              <a:gd name="connsiteY347" fmla="*/ 6266763 h 6858000"/>
              <a:gd name="connsiteX348" fmla="*/ 3518021 w 7467600"/>
              <a:gd name="connsiteY348" fmla="*/ 6117298 h 6858000"/>
              <a:gd name="connsiteX349" fmla="*/ 3554035 w 7467600"/>
              <a:gd name="connsiteY349" fmla="*/ 6027832 h 6858000"/>
              <a:gd name="connsiteX350" fmla="*/ 3677174 w 7467600"/>
              <a:gd name="connsiteY350" fmla="*/ 5636351 h 6858000"/>
              <a:gd name="connsiteX351" fmla="*/ 3698819 w 7467600"/>
              <a:gd name="connsiteY351" fmla="*/ 5560503 h 6858000"/>
              <a:gd name="connsiteX352" fmla="*/ 3702094 w 7467600"/>
              <a:gd name="connsiteY352" fmla="*/ 5549194 h 6858000"/>
              <a:gd name="connsiteX353" fmla="*/ 3398355 w 7467600"/>
              <a:gd name="connsiteY353" fmla="*/ 6094603 h 6858000"/>
              <a:gd name="connsiteX354" fmla="*/ 3193941 w 7467600"/>
              <a:gd name="connsiteY354" fmla="*/ 6798775 h 6858000"/>
              <a:gd name="connsiteX355" fmla="*/ 3184140 w 7467600"/>
              <a:gd name="connsiteY355" fmla="*/ 6858000 h 6858000"/>
              <a:gd name="connsiteX356" fmla="*/ 3099978 w 7467600"/>
              <a:gd name="connsiteY356" fmla="*/ 6858000 h 6858000"/>
              <a:gd name="connsiteX357" fmla="*/ 3101556 w 7467600"/>
              <a:gd name="connsiteY357" fmla="*/ 6843337 h 6858000"/>
              <a:gd name="connsiteX358" fmla="*/ 3370162 w 7467600"/>
              <a:gd name="connsiteY358" fmla="*/ 5785550 h 6858000"/>
              <a:gd name="connsiteX359" fmla="*/ 3746477 w 7467600"/>
              <a:gd name="connsiteY359" fmla="*/ 5377889 h 6858000"/>
              <a:gd name="connsiteX360" fmla="*/ 3863399 w 7467600"/>
              <a:gd name="connsiteY360" fmla="*/ 5087257 h 6858000"/>
              <a:gd name="connsiteX361" fmla="*/ 3968712 w 7467600"/>
              <a:gd name="connsiteY361" fmla="*/ 4913989 h 6858000"/>
              <a:gd name="connsiteX362" fmla="*/ 2792390 w 7467600"/>
              <a:gd name="connsiteY362" fmla="*/ 5382974 h 6858000"/>
              <a:gd name="connsiteX363" fmla="*/ 2714982 w 7467600"/>
              <a:gd name="connsiteY363" fmla="*/ 5427051 h 6858000"/>
              <a:gd name="connsiteX364" fmla="*/ 2813361 w 7467600"/>
              <a:gd name="connsiteY364" fmla="*/ 6023912 h 6858000"/>
              <a:gd name="connsiteX365" fmla="*/ 2688430 w 7467600"/>
              <a:gd name="connsiteY365" fmla="*/ 6801564 h 6858000"/>
              <a:gd name="connsiteX366" fmla="*/ 2629626 w 7467600"/>
              <a:gd name="connsiteY366" fmla="*/ 6763394 h 6858000"/>
              <a:gd name="connsiteX367" fmla="*/ 2565328 w 7467600"/>
              <a:gd name="connsiteY367" fmla="*/ 5516399 h 6858000"/>
              <a:gd name="connsiteX368" fmla="*/ 1922999 w 7467600"/>
              <a:gd name="connsiteY368" fmla="*/ 5980343 h 6858000"/>
              <a:gd name="connsiteX369" fmla="*/ 1950261 w 7467600"/>
              <a:gd name="connsiteY369" fmla="*/ 6405858 h 6858000"/>
              <a:gd name="connsiteX370" fmla="*/ 2365554 w 7467600"/>
              <a:gd name="connsiteY370" fmla="*/ 6759107 h 6858000"/>
              <a:gd name="connsiteX371" fmla="*/ 2424142 w 7467600"/>
              <a:gd name="connsiteY371" fmla="*/ 6858000 h 6858000"/>
              <a:gd name="connsiteX372" fmla="*/ 2395994 w 7467600"/>
              <a:gd name="connsiteY372" fmla="*/ 6858000 h 6858000"/>
              <a:gd name="connsiteX373" fmla="*/ 2392863 w 7467600"/>
              <a:gd name="connsiteY373" fmla="*/ 6852964 h 6858000"/>
              <a:gd name="connsiteX374" fmla="*/ 2017589 w 7467600"/>
              <a:gd name="connsiteY374" fmla="*/ 6493982 h 6858000"/>
              <a:gd name="connsiteX375" fmla="*/ 2147336 w 7467600"/>
              <a:gd name="connsiteY375" fmla="*/ 6594052 h 6858000"/>
              <a:gd name="connsiteX376" fmla="*/ 2207047 w 7467600"/>
              <a:gd name="connsiteY376" fmla="*/ 6654540 h 6858000"/>
              <a:gd name="connsiteX377" fmla="*/ 2299106 w 7467600"/>
              <a:gd name="connsiteY377" fmla="*/ 6778931 h 6858000"/>
              <a:gd name="connsiteX378" fmla="*/ 2314430 w 7467600"/>
              <a:gd name="connsiteY378" fmla="*/ 6801144 h 6858000"/>
              <a:gd name="connsiteX379" fmla="*/ 2352406 w 7467600"/>
              <a:gd name="connsiteY379" fmla="*/ 6858000 h 6858000"/>
              <a:gd name="connsiteX380" fmla="*/ 2314492 w 7467600"/>
              <a:gd name="connsiteY380" fmla="*/ 6858000 h 6858000"/>
              <a:gd name="connsiteX381" fmla="*/ 2288095 w 7467600"/>
              <a:gd name="connsiteY381" fmla="*/ 6818030 h 6858000"/>
              <a:gd name="connsiteX382" fmla="*/ 2272768 w 7467600"/>
              <a:gd name="connsiteY382" fmla="*/ 6795822 h 6858000"/>
              <a:gd name="connsiteX383" fmla="*/ 2182715 w 7467600"/>
              <a:gd name="connsiteY383" fmla="*/ 6675071 h 6858000"/>
              <a:gd name="connsiteX384" fmla="*/ 2032061 w 7467600"/>
              <a:gd name="connsiteY384" fmla="*/ 6541380 h 6858000"/>
              <a:gd name="connsiteX385" fmla="*/ 2257220 w 7467600"/>
              <a:gd name="connsiteY385" fmla="*/ 6826257 h 6858000"/>
              <a:gd name="connsiteX386" fmla="*/ 2281324 w 7467600"/>
              <a:gd name="connsiteY386" fmla="*/ 6858000 h 6858000"/>
              <a:gd name="connsiteX387" fmla="*/ 2242860 w 7467600"/>
              <a:gd name="connsiteY387" fmla="*/ 6858000 h 6858000"/>
              <a:gd name="connsiteX388" fmla="*/ 2232818 w 7467600"/>
              <a:gd name="connsiteY388" fmla="*/ 6844926 h 6858000"/>
              <a:gd name="connsiteX389" fmla="*/ 1990172 w 7467600"/>
              <a:gd name="connsiteY389" fmla="*/ 6542121 h 6858000"/>
              <a:gd name="connsiteX390" fmla="*/ 2124090 w 7467600"/>
              <a:gd name="connsiteY390" fmla="*/ 6761017 h 6858000"/>
              <a:gd name="connsiteX391" fmla="*/ 2200380 w 7467600"/>
              <a:gd name="connsiteY391" fmla="*/ 6858000 h 6858000"/>
              <a:gd name="connsiteX392" fmla="*/ 2147507 w 7467600"/>
              <a:gd name="connsiteY392" fmla="*/ 6858000 h 6858000"/>
              <a:gd name="connsiteX393" fmla="*/ 2070668 w 7467600"/>
              <a:gd name="connsiteY393" fmla="*/ 6761520 h 6858000"/>
              <a:gd name="connsiteX394" fmla="*/ 1975142 w 7467600"/>
              <a:gd name="connsiteY394" fmla="*/ 6585570 h 6858000"/>
              <a:gd name="connsiteX395" fmla="*/ 2050035 w 7467600"/>
              <a:gd name="connsiteY395" fmla="*/ 6813345 h 6858000"/>
              <a:gd name="connsiteX396" fmla="*/ 2063025 w 7467600"/>
              <a:gd name="connsiteY396" fmla="*/ 6858000 h 6858000"/>
              <a:gd name="connsiteX397" fmla="*/ 2021675 w 7467600"/>
              <a:gd name="connsiteY397" fmla="*/ 6858000 h 6858000"/>
              <a:gd name="connsiteX398" fmla="*/ 2019308 w 7467600"/>
              <a:gd name="connsiteY398" fmla="*/ 6847118 h 6858000"/>
              <a:gd name="connsiteX399" fmla="*/ 1938835 w 7467600"/>
              <a:gd name="connsiteY399" fmla="*/ 6551160 h 6858000"/>
              <a:gd name="connsiteX400" fmla="*/ 1953230 w 7467600"/>
              <a:gd name="connsiteY400" fmla="*/ 6759699 h 6858000"/>
              <a:gd name="connsiteX401" fmla="*/ 1956763 w 7467600"/>
              <a:gd name="connsiteY401" fmla="*/ 6778191 h 6858000"/>
              <a:gd name="connsiteX402" fmla="*/ 1967925 w 7467600"/>
              <a:gd name="connsiteY402" fmla="*/ 6858000 h 6858000"/>
              <a:gd name="connsiteX403" fmla="*/ 1936622 w 7467600"/>
              <a:gd name="connsiteY403" fmla="*/ 6858000 h 6858000"/>
              <a:gd name="connsiteX404" fmla="*/ 1926261 w 7467600"/>
              <a:gd name="connsiteY404" fmla="*/ 6784064 h 6858000"/>
              <a:gd name="connsiteX405" fmla="*/ 1922724 w 7467600"/>
              <a:gd name="connsiteY405" fmla="*/ 6765577 h 6858000"/>
              <a:gd name="connsiteX406" fmla="*/ 1904650 w 7467600"/>
              <a:gd name="connsiteY406" fmla="*/ 6639616 h 6858000"/>
              <a:gd name="connsiteX407" fmla="*/ 1885273 w 7467600"/>
              <a:gd name="connsiteY407" fmla="*/ 6858000 h 6858000"/>
              <a:gd name="connsiteX408" fmla="*/ 1854363 w 7467600"/>
              <a:gd name="connsiteY408" fmla="*/ 6858000 h 6858000"/>
              <a:gd name="connsiteX409" fmla="*/ 1880391 w 7467600"/>
              <a:gd name="connsiteY409" fmla="*/ 6603796 h 6858000"/>
              <a:gd name="connsiteX410" fmla="*/ 1818273 w 7467600"/>
              <a:gd name="connsiteY410" fmla="*/ 6715729 h 6858000"/>
              <a:gd name="connsiteX411" fmla="*/ 1794691 w 7467600"/>
              <a:gd name="connsiteY411" fmla="*/ 6843239 h 6858000"/>
              <a:gd name="connsiteX412" fmla="*/ 1794914 w 7467600"/>
              <a:gd name="connsiteY412" fmla="*/ 6858000 h 6858000"/>
              <a:gd name="connsiteX413" fmla="*/ 1746128 w 7467600"/>
              <a:gd name="connsiteY413" fmla="*/ 6858000 h 6858000"/>
              <a:gd name="connsiteX414" fmla="*/ 1753934 w 7467600"/>
              <a:gd name="connsiteY414" fmla="*/ 6724796 h 6858000"/>
              <a:gd name="connsiteX415" fmla="*/ 1792053 w 7467600"/>
              <a:gd name="connsiteY415" fmla="*/ 6572396 h 6858000"/>
              <a:gd name="connsiteX416" fmla="*/ 1862248 w 7467600"/>
              <a:gd name="connsiteY416" fmla="*/ 6266397 h 6858000"/>
              <a:gd name="connsiteX417" fmla="*/ 1862250 w 7467600"/>
              <a:gd name="connsiteY417" fmla="*/ 6033531 h 6858000"/>
              <a:gd name="connsiteX418" fmla="*/ 1211999 w 7467600"/>
              <a:gd name="connsiteY418" fmla="*/ 6683610 h 6858000"/>
              <a:gd name="connsiteX419" fmla="*/ 1213266 w 7467600"/>
              <a:gd name="connsiteY419" fmla="*/ 6691947 h 6858000"/>
              <a:gd name="connsiteX420" fmla="*/ 1203370 w 7467600"/>
              <a:gd name="connsiteY420" fmla="*/ 6850676 h 6858000"/>
              <a:gd name="connsiteX421" fmla="*/ 1203671 w 7467600"/>
              <a:gd name="connsiteY421" fmla="*/ 6858000 h 6858000"/>
              <a:gd name="connsiteX422" fmla="*/ 1143180 w 7467600"/>
              <a:gd name="connsiteY422" fmla="*/ 6858000 h 6858000"/>
              <a:gd name="connsiteX423" fmla="*/ 1142176 w 7467600"/>
              <a:gd name="connsiteY423" fmla="*/ 6766045 h 6858000"/>
              <a:gd name="connsiteX424" fmla="*/ 1067484 w 7467600"/>
              <a:gd name="connsiteY424" fmla="*/ 6858000 h 6858000"/>
              <a:gd name="connsiteX425" fmla="*/ 953928 w 7467600"/>
              <a:gd name="connsiteY425" fmla="*/ 6858000 h 6858000"/>
              <a:gd name="connsiteX426" fmla="*/ 959715 w 7467600"/>
              <a:gd name="connsiteY426" fmla="*/ 6850185 h 6858000"/>
              <a:gd name="connsiteX427" fmla="*/ 1483788 w 7467600"/>
              <a:gd name="connsiteY427" fmla="*/ 6259174 h 6858000"/>
              <a:gd name="connsiteX428" fmla="*/ 1100671 w 7467600"/>
              <a:gd name="connsiteY428" fmla="*/ 6252137 h 6858000"/>
              <a:gd name="connsiteX429" fmla="*/ 1090144 w 7467600"/>
              <a:gd name="connsiteY429" fmla="*/ 6256748 h 6858000"/>
              <a:gd name="connsiteX430" fmla="*/ 1095872 w 7467600"/>
              <a:gd name="connsiteY430" fmla="*/ 6271892 h 6858000"/>
              <a:gd name="connsiteX431" fmla="*/ 262785 w 7467600"/>
              <a:gd name="connsiteY431" fmla="*/ 6845450 h 6858000"/>
              <a:gd name="connsiteX432" fmla="*/ 209968 w 7467600"/>
              <a:gd name="connsiteY432" fmla="*/ 6770713 h 6858000"/>
              <a:gd name="connsiteX433" fmla="*/ 873460 w 7467600"/>
              <a:gd name="connsiteY433" fmla="*/ 6253768 h 6858000"/>
              <a:gd name="connsiteX434" fmla="*/ 192686 w 7467600"/>
              <a:gd name="connsiteY434" fmla="*/ 5849257 h 6858000"/>
              <a:gd name="connsiteX435" fmla="*/ 4696 w 7467600"/>
              <a:gd name="connsiteY435" fmla="*/ 5697668 h 6858000"/>
              <a:gd name="connsiteX436" fmla="*/ 0 w 7467600"/>
              <a:gd name="connsiteY436" fmla="*/ 5689984 h 6858000"/>
              <a:gd name="connsiteX437" fmla="*/ 0 w 7467600"/>
              <a:gd name="connsiteY437" fmla="*/ 5513472 h 6858000"/>
              <a:gd name="connsiteX438" fmla="*/ 174101 w 7467600"/>
              <a:gd name="connsiteY438" fmla="*/ 5620277 h 6858000"/>
              <a:gd name="connsiteX439" fmla="*/ 891800 w 7467600"/>
              <a:gd name="connsiteY439" fmla="*/ 6036935 h 6858000"/>
              <a:gd name="connsiteX440" fmla="*/ 1072219 w 7467600"/>
              <a:gd name="connsiteY440" fmla="*/ 6169443 h 6858000"/>
              <a:gd name="connsiteX441" fmla="*/ 1074117 w 7467600"/>
              <a:gd name="connsiteY441" fmla="*/ 6170301 h 6858000"/>
              <a:gd name="connsiteX442" fmla="*/ 1083114 w 7467600"/>
              <a:gd name="connsiteY442" fmla="*/ 6174131 h 6858000"/>
              <a:gd name="connsiteX443" fmla="*/ 1543010 w 7467600"/>
              <a:gd name="connsiteY443" fmla="*/ 6191140 h 6858000"/>
              <a:gd name="connsiteX444" fmla="*/ 1551080 w 7467600"/>
              <a:gd name="connsiteY444" fmla="*/ 6195006 h 6858000"/>
              <a:gd name="connsiteX445" fmla="*/ 2345443 w 7467600"/>
              <a:gd name="connsiteY445" fmla="*/ 5549882 h 6858000"/>
              <a:gd name="connsiteX446" fmla="*/ 1721499 w 7467600"/>
              <a:gd name="connsiteY446" fmla="*/ 5599969 h 6858000"/>
              <a:gd name="connsiteX447" fmla="*/ 767716 w 7467600"/>
              <a:gd name="connsiteY447" fmla="*/ 5472768 h 6858000"/>
              <a:gd name="connsiteX448" fmla="*/ 722147 w 7467600"/>
              <a:gd name="connsiteY448" fmla="*/ 5393091 h 6858000"/>
              <a:gd name="connsiteX449" fmla="*/ 1485552 w 7467600"/>
              <a:gd name="connsiteY449" fmla="*/ 5313202 h 6858000"/>
              <a:gd name="connsiteX450" fmla="*/ 2143004 w 7467600"/>
              <a:gd name="connsiteY450" fmla="*/ 5402420 h 6858000"/>
              <a:gd name="connsiteX451" fmla="*/ 1933391 w 7467600"/>
              <a:gd name="connsiteY451" fmla="*/ 5156971 h 6858000"/>
              <a:gd name="connsiteX452" fmla="*/ 1827118 w 7467600"/>
              <a:gd name="connsiteY452" fmla="*/ 4968410 h 6858000"/>
              <a:gd name="connsiteX453" fmla="*/ 1837349 w 7467600"/>
              <a:gd name="connsiteY453" fmla="*/ 4956357 h 6858000"/>
              <a:gd name="connsiteX454" fmla="*/ 2162835 w 7467600"/>
              <a:gd name="connsiteY454" fmla="*/ 5187853 h 6858000"/>
              <a:gd name="connsiteX455" fmla="*/ 2257167 w 7467600"/>
              <a:gd name="connsiteY455" fmla="*/ 5462123 h 6858000"/>
              <a:gd name="connsiteX456" fmla="*/ 2261598 w 7467600"/>
              <a:gd name="connsiteY456" fmla="*/ 5467998 h 6858000"/>
              <a:gd name="connsiteX457" fmla="*/ 2437177 w 7467600"/>
              <a:gd name="connsiteY457" fmla="*/ 5479608 h 6858000"/>
              <a:gd name="connsiteX458" fmla="*/ 2445247 w 7467600"/>
              <a:gd name="connsiteY458" fmla="*/ 5483476 h 6858000"/>
              <a:gd name="connsiteX459" fmla="*/ 2743626 w 7467600"/>
              <a:gd name="connsiteY459" fmla="*/ 5304819 h 6858000"/>
              <a:gd name="connsiteX460" fmla="*/ 3048102 w 7467600"/>
              <a:gd name="connsiteY460" fmla="*/ 5150595 h 6858000"/>
              <a:gd name="connsiteX461" fmla="*/ 1799414 w 7467600"/>
              <a:gd name="connsiteY461" fmla="*/ 4694732 h 6858000"/>
              <a:gd name="connsiteX462" fmla="*/ 1771735 w 7467600"/>
              <a:gd name="connsiteY462" fmla="*/ 4619929 h 6858000"/>
              <a:gd name="connsiteX463" fmla="*/ 3104273 w 7467600"/>
              <a:gd name="connsiteY463" fmla="*/ 5076159 h 6858000"/>
              <a:gd name="connsiteX464" fmla="*/ 3113245 w 7467600"/>
              <a:gd name="connsiteY464" fmla="*/ 5090705 h 6858000"/>
              <a:gd name="connsiteX465" fmla="*/ 3126294 w 7467600"/>
              <a:gd name="connsiteY465" fmla="*/ 5114400 h 6858000"/>
              <a:gd name="connsiteX466" fmla="*/ 3937433 w 7467600"/>
              <a:gd name="connsiteY466" fmla="*/ 4830473 h 6858000"/>
              <a:gd name="connsiteX467" fmla="*/ 3590475 w 7467600"/>
              <a:gd name="connsiteY467" fmla="*/ 4597974 h 6858000"/>
              <a:gd name="connsiteX468" fmla="*/ 3100264 w 7467600"/>
              <a:gd name="connsiteY468" fmla="*/ 4579845 h 6858000"/>
              <a:gd name="connsiteX469" fmla="*/ 2183576 w 7467600"/>
              <a:gd name="connsiteY469" fmla="*/ 4227150 h 6858000"/>
              <a:gd name="connsiteX470" fmla="*/ 2151029 w 7467600"/>
              <a:gd name="connsiteY470" fmla="*/ 4146947 h 6858000"/>
              <a:gd name="connsiteX471" fmla="*/ 3563434 w 7467600"/>
              <a:gd name="connsiteY471" fmla="*/ 4469115 h 6858000"/>
              <a:gd name="connsiteX472" fmla="*/ 3177952 w 7467600"/>
              <a:gd name="connsiteY472" fmla="*/ 3657386 h 6858000"/>
              <a:gd name="connsiteX473" fmla="*/ 3189263 w 7467600"/>
              <a:gd name="connsiteY473" fmla="*/ 3625726 h 6858000"/>
              <a:gd name="connsiteX474" fmla="*/ 3560912 w 7467600"/>
              <a:gd name="connsiteY474" fmla="*/ 4079863 h 6858000"/>
              <a:gd name="connsiteX475" fmla="*/ 3626636 w 7467600"/>
              <a:gd name="connsiteY475" fmla="*/ 4512230 h 6858000"/>
              <a:gd name="connsiteX476" fmla="*/ 3653088 w 7467600"/>
              <a:gd name="connsiteY476" fmla="*/ 4521417 h 6858000"/>
              <a:gd name="connsiteX477" fmla="*/ 3988128 w 7467600"/>
              <a:gd name="connsiteY477" fmla="*/ 4817267 h 6858000"/>
              <a:gd name="connsiteX478" fmla="*/ 4830582 w 7467600"/>
              <a:gd name="connsiteY478" fmla="*/ 4676000 h 6858000"/>
              <a:gd name="connsiteX479" fmla="*/ 4830100 w 7467600"/>
              <a:gd name="connsiteY479" fmla="*/ 4675554 h 6858000"/>
              <a:gd name="connsiteX480" fmla="*/ 4036318 w 7467600"/>
              <a:gd name="connsiteY480" fmla="*/ 4147013 h 6858000"/>
              <a:gd name="connsiteX481" fmla="*/ 3432098 w 7467600"/>
              <a:gd name="connsiteY481" fmla="*/ 3537312 h 6858000"/>
              <a:gd name="connsiteX482" fmla="*/ 3446761 w 7467600"/>
              <a:gd name="connsiteY482" fmla="*/ 3461278 h 6858000"/>
              <a:gd name="connsiteX483" fmla="*/ 4419733 w 7467600"/>
              <a:gd name="connsiteY483" fmla="*/ 3963555 h 6858000"/>
              <a:gd name="connsiteX484" fmla="*/ 4781371 w 7467600"/>
              <a:gd name="connsiteY484" fmla="*/ 4458604 h 6858000"/>
              <a:gd name="connsiteX485" fmla="*/ 4780440 w 7467600"/>
              <a:gd name="connsiteY485" fmla="*/ 4470290 h 6858000"/>
              <a:gd name="connsiteX486" fmla="*/ 4898954 w 7467600"/>
              <a:gd name="connsiteY486" fmla="*/ 4662092 h 6858000"/>
              <a:gd name="connsiteX487" fmla="*/ 4900699 w 7467600"/>
              <a:gd name="connsiteY487" fmla="*/ 4670867 h 6858000"/>
              <a:gd name="connsiteX488" fmla="*/ 5714511 w 7467600"/>
              <a:gd name="connsiteY488" fmla="*/ 4663483 h 6858000"/>
              <a:gd name="connsiteX489" fmla="*/ 5464793 w 7467600"/>
              <a:gd name="connsiteY489" fmla="*/ 4393556 h 6858000"/>
              <a:gd name="connsiteX490" fmla="*/ 5461897 w 7467600"/>
              <a:gd name="connsiteY490" fmla="*/ 4390879 h 6858000"/>
              <a:gd name="connsiteX491" fmla="*/ 4294126 w 7467600"/>
              <a:gd name="connsiteY491" fmla="*/ 3303048 h 6858000"/>
              <a:gd name="connsiteX492" fmla="*/ 4305321 w 7467600"/>
              <a:gd name="connsiteY492" fmla="*/ 3256953 h 6858000"/>
              <a:gd name="connsiteX493" fmla="*/ 4949299 w 7467600"/>
              <a:gd name="connsiteY493" fmla="*/ 3766336 h 6858000"/>
              <a:gd name="connsiteX494" fmla="*/ 5291452 w 7467600"/>
              <a:gd name="connsiteY494" fmla="*/ 4076801 h 6858000"/>
              <a:gd name="connsiteX495" fmla="*/ 5434998 w 7467600"/>
              <a:gd name="connsiteY495" fmla="*/ 4254100 h 6858000"/>
              <a:gd name="connsiteX496" fmla="*/ 5351015 w 7467600"/>
              <a:gd name="connsiteY496" fmla="*/ 3760989 h 6858000"/>
              <a:gd name="connsiteX497" fmla="*/ 5413780 w 7467600"/>
              <a:gd name="connsiteY497" fmla="*/ 2966265 h 6858000"/>
              <a:gd name="connsiteX498" fmla="*/ 5425627 w 7467600"/>
              <a:gd name="connsiteY498" fmla="*/ 2954192 h 6858000"/>
              <a:gd name="connsiteX499" fmla="*/ 6604735 w 7467600"/>
              <a:gd name="connsiteY499" fmla="*/ 2041381 h 6858000"/>
              <a:gd name="connsiteX500" fmla="*/ 7204487 w 7467600"/>
              <a:gd name="connsiteY500" fmla="*/ 2742112 h 6858000"/>
              <a:gd name="connsiteX501" fmla="*/ 7131592 w 7467600"/>
              <a:gd name="connsiteY501" fmla="*/ 2672096 h 6858000"/>
              <a:gd name="connsiteX502" fmla="*/ 6996344 w 7467600"/>
              <a:gd name="connsiteY502" fmla="*/ 2518310 h 6858000"/>
              <a:gd name="connsiteX503" fmla="*/ 6735495 w 7467600"/>
              <a:gd name="connsiteY503" fmla="*/ 2196890 h 6858000"/>
              <a:gd name="connsiteX504" fmla="*/ 6721901 w 7467600"/>
              <a:gd name="connsiteY504" fmla="*/ 2179274 h 6858000"/>
              <a:gd name="connsiteX505" fmla="*/ 6604735 w 7467600"/>
              <a:gd name="connsiteY505" fmla="*/ 2041381 h 6858000"/>
              <a:gd name="connsiteX506" fmla="*/ 6591670 w 7467600"/>
              <a:gd name="connsiteY506" fmla="*/ 1988277 h 6858000"/>
              <a:gd name="connsiteX507" fmla="*/ 6747349 w 7467600"/>
              <a:gd name="connsiteY507" fmla="*/ 2160069 h 6858000"/>
              <a:gd name="connsiteX508" fmla="*/ 6760943 w 7467600"/>
              <a:gd name="connsiteY508" fmla="*/ 2177686 h 6858000"/>
              <a:gd name="connsiteX509" fmla="*/ 7021065 w 7467600"/>
              <a:gd name="connsiteY509" fmla="*/ 2498102 h 6858000"/>
              <a:gd name="connsiteX510" fmla="*/ 7155223 w 7467600"/>
              <a:gd name="connsiteY510" fmla="*/ 2650386 h 6858000"/>
              <a:gd name="connsiteX511" fmla="*/ 7203167 w 7467600"/>
              <a:gd name="connsiteY511" fmla="*/ 2697288 h 6858000"/>
              <a:gd name="connsiteX512" fmla="*/ 6937703 w 7467600"/>
              <a:gd name="connsiteY512" fmla="*/ 2321981 h 6858000"/>
              <a:gd name="connsiteX513" fmla="*/ 6591670 w 7467600"/>
              <a:gd name="connsiteY513" fmla="*/ 1988277 h 6858000"/>
              <a:gd name="connsiteX514" fmla="*/ 5798671 w 7467600"/>
              <a:gd name="connsiteY514" fmla="*/ 1981601 h 6858000"/>
              <a:gd name="connsiteX515" fmla="*/ 5754709 w 7467600"/>
              <a:gd name="connsiteY515" fmla="*/ 2071454 h 6858000"/>
              <a:gd name="connsiteX516" fmla="*/ 5763044 w 7467600"/>
              <a:gd name="connsiteY516" fmla="*/ 2842206 h 6858000"/>
              <a:gd name="connsiteX517" fmla="*/ 5764974 w 7467600"/>
              <a:gd name="connsiteY517" fmla="*/ 2799609 h 6858000"/>
              <a:gd name="connsiteX518" fmla="*/ 5767665 w 7467600"/>
              <a:gd name="connsiteY518" fmla="*/ 2666409 h 6858000"/>
              <a:gd name="connsiteX519" fmla="*/ 5763055 w 7467600"/>
              <a:gd name="connsiteY519" fmla="*/ 2579705 h 6858000"/>
              <a:gd name="connsiteX520" fmla="*/ 5758079 w 7467600"/>
              <a:gd name="connsiteY520" fmla="*/ 2492508 h 6858000"/>
              <a:gd name="connsiteX521" fmla="*/ 5779325 w 7467600"/>
              <a:gd name="connsiteY521" fmla="*/ 2197069 h 6858000"/>
              <a:gd name="connsiteX522" fmla="*/ 5798671 w 7467600"/>
              <a:gd name="connsiteY522" fmla="*/ 1981601 h 6858000"/>
              <a:gd name="connsiteX523" fmla="*/ 5829202 w 7467600"/>
              <a:gd name="connsiteY523" fmla="*/ 1971679 h 6858000"/>
              <a:gd name="connsiteX524" fmla="*/ 5809558 w 7467600"/>
              <a:gd name="connsiteY524" fmla="*/ 2198043 h 6858000"/>
              <a:gd name="connsiteX525" fmla="*/ 5788653 w 7467600"/>
              <a:gd name="connsiteY525" fmla="*/ 2489430 h 6858000"/>
              <a:gd name="connsiteX526" fmla="*/ 5793439 w 7467600"/>
              <a:gd name="connsiteY526" fmla="*/ 2575235 h 6858000"/>
              <a:gd name="connsiteX527" fmla="*/ 5796837 w 7467600"/>
              <a:gd name="connsiteY527" fmla="*/ 2637633 h 6858000"/>
              <a:gd name="connsiteX528" fmla="*/ 5818614 w 7467600"/>
              <a:gd name="connsiteY528" fmla="*/ 2473055 h 6858000"/>
              <a:gd name="connsiteX529" fmla="*/ 5829202 w 7467600"/>
              <a:gd name="connsiteY529" fmla="*/ 1971679 h 6858000"/>
              <a:gd name="connsiteX530" fmla="*/ 5911389 w 7467600"/>
              <a:gd name="connsiteY530" fmla="*/ 1898371 h 6858000"/>
              <a:gd name="connsiteX531" fmla="*/ 6237627 w 7467600"/>
              <a:gd name="connsiteY531" fmla="*/ 2231921 h 6858000"/>
              <a:gd name="connsiteX532" fmla="*/ 5911389 w 7467600"/>
              <a:gd name="connsiteY532" fmla="*/ 1898371 h 6858000"/>
              <a:gd name="connsiteX533" fmla="*/ 6944437 w 7467600"/>
              <a:gd name="connsiteY533" fmla="*/ 1575402 h 6858000"/>
              <a:gd name="connsiteX534" fmla="*/ 6304730 w 7467600"/>
              <a:gd name="connsiteY534" fmla="*/ 1766654 h 6858000"/>
              <a:gd name="connsiteX535" fmla="*/ 6944437 w 7467600"/>
              <a:gd name="connsiteY535" fmla="*/ 1575402 h 6858000"/>
              <a:gd name="connsiteX536" fmla="*/ 7019523 w 7467600"/>
              <a:gd name="connsiteY536" fmla="*/ 1519450 h 6858000"/>
              <a:gd name="connsiteX537" fmla="*/ 6298091 w 7467600"/>
              <a:gd name="connsiteY537" fmla="*/ 1737122 h 6858000"/>
              <a:gd name="connsiteX538" fmla="*/ 7019523 w 7467600"/>
              <a:gd name="connsiteY538" fmla="*/ 1519450 h 6858000"/>
              <a:gd name="connsiteX539" fmla="*/ 2399523 w 7467600"/>
              <a:gd name="connsiteY539" fmla="*/ 1428234 h 6858000"/>
              <a:gd name="connsiteX540" fmla="*/ 2224982 w 7467600"/>
              <a:gd name="connsiteY540" fmla="*/ 1826201 h 6858000"/>
              <a:gd name="connsiteX541" fmla="*/ 2096099 w 7467600"/>
              <a:gd name="connsiteY541" fmla="*/ 2345900 h 6858000"/>
              <a:gd name="connsiteX542" fmla="*/ 2283317 w 7467600"/>
              <a:gd name="connsiteY542" fmla="*/ 1796925 h 6858000"/>
              <a:gd name="connsiteX543" fmla="*/ 2399523 w 7467600"/>
              <a:gd name="connsiteY543" fmla="*/ 1428234 h 6858000"/>
              <a:gd name="connsiteX544" fmla="*/ 2448558 w 7467600"/>
              <a:gd name="connsiteY544" fmla="*/ 1373435 h 6858000"/>
              <a:gd name="connsiteX545" fmla="*/ 2312521 w 7467600"/>
              <a:gd name="connsiteY545" fmla="*/ 1806140 h 6858000"/>
              <a:gd name="connsiteX546" fmla="*/ 2127533 w 7467600"/>
              <a:gd name="connsiteY546" fmla="*/ 2348380 h 6858000"/>
              <a:gd name="connsiteX547" fmla="*/ 2358080 w 7467600"/>
              <a:gd name="connsiteY547" fmla="*/ 1866134 h 6858000"/>
              <a:gd name="connsiteX548" fmla="*/ 2407436 w 7467600"/>
              <a:gd name="connsiteY548" fmla="*/ 1651070 h 6858000"/>
              <a:gd name="connsiteX549" fmla="*/ 2448558 w 7467600"/>
              <a:gd name="connsiteY549" fmla="*/ 1373435 h 6858000"/>
              <a:gd name="connsiteX550" fmla="*/ 278707 w 7467600"/>
              <a:gd name="connsiteY550" fmla="*/ 1352270 h 6858000"/>
              <a:gd name="connsiteX551" fmla="*/ 321570 w 7467600"/>
              <a:gd name="connsiteY551" fmla="*/ 1861610 h 6858000"/>
              <a:gd name="connsiteX552" fmla="*/ 294281 w 7467600"/>
              <a:gd name="connsiteY552" fmla="*/ 1440658 h 6858000"/>
              <a:gd name="connsiteX553" fmla="*/ 278707 w 7467600"/>
              <a:gd name="connsiteY553" fmla="*/ 1352270 h 6858000"/>
              <a:gd name="connsiteX554" fmla="*/ 1423821 w 7467600"/>
              <a:gd name="connsiteY554" fmla="*/ 1351958 h 6858000"/>
              <a:gd name="connsiteX555" fmla="*/ 1638521 w 7467600"/>
              <a:gd name="connsiteY555" fmla="*/ 1908470 h 6858000"/>
              <a:gd name="connsiteX556" fmla="*/ 1754199 w 7467600"/>
              <a:gd name="connsiteY556" fmla="*/ 2149284 h 6858000"/>
              <a:gd name="connsiteX557" fmla="*/ 1908359 w 7467600"/>
              <a:gd name="connsiteY557" fmla="*/ 2364988 h 6858000"/>
              <a:gd name="connsiteX558" fmla="*/ 1647661 w 7467600"/>
              <a:gd name="connsiteY558" fmla="*/ 1825945 h 6858000"/>
              <a:gd name="connsiteX559" fmla="*/ 1423821 w 7467600"/>
              <a:gd name="connsiteY559" fmla="*/ 1351958 h 6858000"/>
              <a:gd name="connsiteX560" fmla="*/ 1431890 w 7467600"/>
              <a:gd name="connsiteY560" fmla="*/ 1306475 h 6858000"/>
              <a:gd name="connsiteX561" fmla="*/ 1507597 w 7467600"/>
              <a:gd name="connsiteY561" fmla="*/ 1446132 h 6858000"/>
              <a:gd name="connsiteX562" fmla="*/ 1674586 w 7467600"/>
              <a:gd name="connsiteY562" fmla="*/ 1813832 h 6858000"/>
              <a:gd name="connsiteX563" fmla="*/ 1815950 w 7467600"/>
              <a:gd name="connsiteY563" fmla="*/ 2128564 h 6858000"/>
              <a:gd name="connsiteX564" fmla="*/ 1984242 w 7467600"/>
              <a:gd name="connsiteY564" fmla="*/ 2430829 h 6858000"/>
              <a:gd name="connsiteX565" fmla="*/ 2014023 w 7467600"/>
              <a:gd name="connsiteY565" fmla="*/ 2450995 h 6858000"/>
              <a:gd name="connsiteX566" fmla="*/ 1747337 w 7467600"/>
              <a:gd name="connsiteY566" fmla="*/ 1855264 h 6858000"/>
              <a:gd name="connsiteX567" fmla="*/ 1533749 w 7467600"/>
              <a:gd name="connsiteY567" fmla="*/ 1478656 h 6858000"/>
              <a:gd name="connsiteX568" fmla="*/ 1431890 w 7467600"/>
              <a:gd name="connsiteY568" fmla="*/ 1306475 h 6858000"/>
              <a:gd name="connsiteX569" fmla="*/ 5052692 w 7467600"/>
              <a:gd name="connsiteY569" fmla="*/ 1292994 h 6858000"/>
              <a:gd name="connsiteX570" fmla="*/ 5200661 w 7467600"/>
              <a:gd name="connsiteY570" fmla="*/ 1635186 h 6858000"/>
              <a:gd name="connsiteX571" fmla="*/ 5297138 w 7467600"/>
              <a:gd name="connsiteY571" fmla="*/ 1906351 h 6858000"/>
              <a:gd name="connsiteX572" fmla="*/ 5052692 w 7467600"/>
              <a:gd name="connsiteY572" fmla="*/ 1292994 h 6858000"/>
              <a:gd name="connsiteX573" fmla="*/ 5009948 w 7467600"/>
              <a:gd name="connsiteY573" fmla="*/ 1273619 h 6858000"/>
              <a:gd name="connsiteX574" fmla="*/ 5121777 w 7467600"/>
              <a:gd name="connsiteY574" fmla="*/ 1654213 h 6858000"/>
              <a:gd name="connsiteX575" fmla="*/ 5293545 w 7467600"/>
              <a:gd name="connsiteY575" fmla="*/ 2072247 h 6858000"/>
              <a:gd name="connsiteX576" fmla="*/ 5294042 w 7467600"/>
              <a:gd name="connsiteY576" fmla="*/ 2065019 h 6858000"/>
              <a:gd name="connsiteX577" fmla="*/ 5171936 w 7467600"/>
              <a:gd name="connsiteY577" fmla="*/ 1647613 h 6858000"/>
              <a:gd name="connsiteX578" fmla="*/ 5009948 w 7467600"/>
              <a:gd name="connsiteY578" fmla="*/ 1273619 h 6858000"/>
              <a:gd name="connsiteX579" fmla="*/ 655236 w 7467600"/>
              <a:gd name="connsiteY579" fmla="*/ 1268632 h 6858000"/>
              <a:gd name="connsiteX580" fmla="*/ 839521 w 7467600"/>
              <a:gd name="connsiteY580" fmla="*/ 1685315 h 6858000"/>
              <a:gd name="connsiteX581" fmla="*/ 1109416 w 7467600"/>
              <a:gd name="connsiteY581" fmla="*/ 2061663 h 6858000"/>
              <a:gd name="connsiteX582" fmla="*/ 1298300 w 7467600"/>
              <a:gd name="connsiteY582" fmla="*/ 2247742 h 6858000"/>
              <a:gd name="connsiteX583" fmla="*/ 1125871 w 7467600"/>
              <a:gd name="connsiteY583" fmla="*/ 1989513 h 6858000"/>
              <a:gd name="connsiteX584" fmla="*/ 981574 w 7467600"/>
              <a:gd name="connsiteY584" fmla="*/ 1783157 h 6858000"/>
              <a:gd name="connsiteX585" fmla="*/ 922198 w 7467600"/>
              <a:gd name="connsiteY585" fmla="*/ 1677437 h 6858000"/>
              <a:gd name="connsiteX586" fmla="*/ 869293 w 7467600"/>
              <a:gd name="connsiteY586" fmla="*/ 1583214 h 6858000"/>
              <a:gd name="connsiteX587" fmla="*/ 751431 w 7467600"/>
              <a:gd name="connsiteY587" fmla="*/ 1405731 h 6858000"/>
              <a:gd name="connsiteX588" fmla="*/ 655236 w 7467600"/>
              <a:gd name="connsiteY588" fmla="*/ 1268632 h 6858000"/>
              <a:gd name="connsiteX589" fmla="*/ 6516292 w 7467600"/>
              <a:gd name="connsiteY589" fmla="*/ 1263064 h 6858000"/>
              <a:gd name="connsiteX590" fmla="*/ 5736320 w 7467600"/>
              <a:gd name="connsiteY590" fmla="*/ 1501803 h 6858000"/>
              <a:gd name="connsiteX591" fmla="*/ 6516292 w 7467600"/>
              <a:gd name="connsiteY591" fmla="*/ 1263064 h 6858000"/>
              <a:gd name="connsiteX592" fmla="*/ 291466 w 7467600"/>
              <a:gd name="connsiteY592" fmla="*/ 1250369 h 6858000"/>
              <a:gd name="connsiteX593" fmla="*/ 323180 w 7467600"/>
              <a:gd name="connsiteY593" fmla="*/ 1435283 h 6858000"/>
              <a:gd name="connsiteX594" fmla="*/ 349381 w 7467600"/>
              <a:gd name="connsiteY594" fmla="*/ 1875041 h 6858000"/>
              <a:gd name="connsiteX595" fmla="*/ 374363 w 7467600"/>
              <a:gd name="connsiteY595" fmla="*/ 1506494 h 6858000"/>
              <a:gd name="connsiteX596" fmla="*/ 302168 w 7467600"/>
              <a:gd name="connsiteY596" fmla="*/ 1274495 h 6858000"/>
              <a:gd name="connsiteX597" fmla="*/ 291466 w 7467600"/>
              <a:gd name="connsiteY597" fmla="*/ 1250369 h 6858000"/>
              <a:gd name="connsiteX598" fmla="*/ 678222 w 7467600"/>
              <a:gd name="connsiteY598" fmla="*/ 1248670 h 6858000"/>
              <a:gd name="connsiteX599" fmla="*/ 775536 w 7467600"/>
              <a:gd name="connsiteY599" fmla="*/ 1388015 h 6858000"/>
              <a:gd name="connsiteX600" fmla="*/ 894529 w 7467600"/>
              <a:gd name="connsiteY600" fmla="*/ 1567739 h 6858000"/>
              <a:gd name="connsiteX601" fmla="*/ 948000 w 7467600"/>
              <a:gd name="connsiteY601" fmla="*/ 1663088 h 6858000"/>
              <a:gd name="connsiteX602" fmla="*/ 1006812 w 7467600"/>
              <a:gd name="connsiteY602" fmla="*/ 1767683 h 6858000"/>
              <a:gd name="connsiteX603" fmla="*/ 1149133 w 7467600"/>
              <a:gd name="connsiteY603" fmla="*/ 1971513 h 6858000"/>
              <a:gd name="connsiteX604" fmla="*/ 1333952 w 7467600"/>
              <a:gd name="connsiteY604" fmla="*/ 2251620 h 6858000"/>
              <a:gd name="connsiteX605" fmla="*/ 1337329 w 7467600"/>
              <a:gd name="connsiteY605" fmla="*/ 2258350 h 6858000"/>
              <a:gd name="connsiteX606" fmla="*/ 1014726 w 7467600"/>
              <a:gd name="connsiteY606" fmla="*/ 1615556 h 6858000"/>
              <a:gd name="connsiteX607" fmla="*/ 678222 w 7467600"/>
              <a:gd name="connsiteY607" fmla="*/ 1248670 h 6858000"/>
              <a:gd name="connsiteX608" fmla="*/ 6691602 w 7467600"/>
              <a:gd name="connsiteY608" fmla="*/ 1140573 h 6858000"/>
              <a:gd name="connsiteX609" fmla="*/ 6571100 w 7467600"/>
              <a:gd name="connsiteY609" fmla="*/ 1183662 h 6858000"/>
              <a:gd name="connsiteX610" fmla="*/ 6241687 w 7467600"/>
              <a:gd name="connsiteY610" fmla="*/ 1257600 h 6858000"/>
              <a:gd name="connsiteX611" fmla="*/ 5693009 w 7467600"/>
              <a:gd name="connsiteY611" fmla="*/ 1478256 h 6858000"/>
              <a:gd name="connsiteX612" fmla="*/ 6548420 w 7467600"/>
              <a:gd name="connsiteY612" fmla="*/ 1214599 h 6858000"/>
              <a:gd name="connsiteX613" fmla="*/ 6605473 w 7467600"/>
              <a:gd name="connsiteY613" fmla="*/ 1184686 h 6858000"/>
              <a:gd name="connsiteX614" fmla="*/ 6691602 w 7467600"/>
              <a:gd name="connsiteY614" fmla="*/ 1140573 h 6858000"/>
              <a:gd name="connsiteX615" fmla="*/ 4002475 w 7467600"/>
              <a:gd name="connsiteY615" fmla="*/ 1037802 h 6858000"/>
              <a:gd name="connsiteX616" fmla="*/ 4000324 w 7467600"/>
              <a:gd name="connsiteY616" fmla="*/ 1039362 h 6858000"/>
              <a:gd name="connsiteX617" fmla="*/ 4002862 w 7467600"/>
              <a:gd name="connsiteY617" fmla="*/ 1042866 h 6858000"/>
              <a:gd name="connsiteX618" fmla="*/ 4002475 w 7467600"/>
              <a:gd name="connsiteY618" fmla="*/ 1037802 h 6858000"/>
              <a:gd name="connsiteX619" fmla="*/ 506322 w 7467600"/>
              <a:gd name="connsiteY619" fmla="*/ 1020997 h 6858000"/>
              <a:gd name="connsiteX620" fmla="*/ 533068 w 7467600"/>
              <a:gd name="connsiteY620" fmla="*/ 1029409 h 6858000"/>
              <a:gd name="connsiteX621" fmla="*/ 1232525 w 7467600"/>
              <a:gd name="connsiteY621" fmla="*/ 1804675 h 6858000"/>
              <a:gd name="connsiteX622" fmla="*/ 1388858 w 7467600"/>
              <a:gd name="connsiteY622" fmla="*/ 2368011 h 6858000"/>
              <a:gd name="connsiteX623" fmla="*/ 1384098 w 7467600"/>
              <a:gd name="connsiteY623" fmla="*/ 2378125 h 6858000"/>
              <a:gd name="connsiteX624" fmla="*/ 1425393 w 7467600"/>
              <a:gd name="connsiteY624" fmla="*/ 2589124 h 6858000"/>
              <a:gd name="connsiteX625" fmla="*/ 1424001 w 7467600"/>
              <a:gd name="connsiteY625" fmla="*/ 2597541 h 6858000"/>
              <a:gd name="connsiteX626" fmla="*/ 2152729 w 7467600"/>
              <a:gd name="connsiteY626" fmla="*/ 2864487 h 6858000"/>
              <a:gd name="connsiteX627" fmla="*/ 2020609 w 7467600"/>
              <a:gd name="connsiteY627" fmla="*/ 2539671 h 6858000"/>
              <a:gd name="connsiteX628" fmla="*/ 2018920 w 7467600"/>
              <a:gd name="connsiteY628" fmla="*/ 2536309 h 6858000"/>
              <a:gd name="connsiteX629" fmla="*/ 1342441 w 7467600"/>
              <a:gd name="connsiteY629" fmla="*/ 1173017 h 6858000"/>
              <a:gd name="connsiteX630" fmla="*/ 1367925 w 7467600"/>
              <a:gd name="connsiteY630" fmla="*/ 1135648 h 6858000"/>
              <a:gd name="connsiteX631" fmla="*/ 1771401 w 7467600"/>
              <a:gd name="connsiteY631" fmla="*/ 1806673 h 6858000"/>
              <a:gd name="connsiteX632" fmla="*/ 1972385 w 7467600"/>
              <a:gd name="connsiteY632" fmla="*/ 2198735 h 6858000"/>
              <a:gd name="connsiteX633" fmla="*/ 2040892 w 7467600"/>
              <a:gd name="connsiteY633" fmla="*/ 2405205 h 6858000"/>
              <a:gd name="connsiteX634" fmla="*/ 2131689 w 7467600"/>
              <a:gd name="connsiteY634" fmla="*/ 1936926 h 6858000"/>
              <a:gd name="connsiteX635" fmla="*/ 2454820 w 7467600"/>
              <a:gd name="connsiteY635" fmla="*/ 1248808 h 6858000"/>
              <a:gd name="connsiteX636" fmla="*/ 2492512 w 7467600"/>
              <a:gd name="connsiteY636" fmla="*/ 1302920 h 6858000"/>
              <a:gd name="connsiteX637" fmla="*/ 2081216 w 7467600"/>
              <a:gd name="connsiteY637" fmla="*/ 2527513 h 6858000"/>
              <a:gd name="connsiteX638" fmla="*/ 2081211 w 7467600"/>
              <a:gd name="connsiteY638" fmla="*/ 2528916 h 6858000"/>
              <a:gd name="connsiteX639" fmla="*/ 2199067 w 7467600"/>
              <a:gd name="connsiteY639" fmla="*/ 2884061 h 6858000"/>
              <a:gd name="connsiteX640" fmla="*/ 3192586 w 7467600"/>
              <a:gd name="connsiteY640" fmla="*/ 3411496 h 6858000"/>
              <a:gd name="connsiteX641" fmla="*/ 3182620 w 7467600"/>
              <a:gd name="connsiteY641" fmla="*/ 3483279 h 6858000"/>
              <a:gd name="connsiteX642" fmla="*/ 2435119 w 7467600"/>
              <a:gd name="connsiteY642" fmla="*/ 3080173 h 6858000"/>
              <a:gd name="connsiteX643" fmla="*/ 2410152 w 7467600"/>
              <a:gd name="connsiteY643" fmla="*/ 3063751 h 6858000"/>
              <a:gd name="connsiteX644" fmla="*/ 2408099 w 7467600"/>
              <a:gd name="connsiteY644" fmla="*/ 3064403 h 6858000"/>
              <a:gd name="connsiteX645" fmla="*/ 2407218 w 7467600"/>
              <a:gd name="connsiteY645" fmla="*/ 3070324 h 6858000"/>
              <a:gd name="connsiteX646" fmla="*/ 2380138 w 7467600"/>
              <a:gd name="connsiteY646" fmla="*/ 3099341 h 6858000"/>
              <a:gd name="connsiteX647" fmla="*/ 1765923 w 7467600"/>
              <a:gd name="connsiteY647" fmla="*/ 3581043 h 6858000"/>
              <a:gd name="connsiteX648" fmla="*/ 1702258 w 7467600"/>
              <a:gd name="connsiteY648" fmla="*/ 3612286 h 6858000"/>
              <a:gd name="connsiteX649" fmla="*/ 1538370 w 7467600"/>
              <a:gd name="connsiteY649" fmla="*/ 3811804 h 6858000"/>
              <a:gd name="connsiteX650" fmla="*/ 542867 w 7467600"/>
              <a:gd name="connsiteY650" fmla="*/ 4944092 h 6858000"/>
              <a:gd name="connsiteX651" fmla="*/ 515800 w 7467600"/>
              <a:gd name="connsiteY651" fmla="*/ 4862180 h 6858000"/>
              <a:gd name="connsiteX652" fmla="*/ 909145 w 7467600"/>
              <a:gd name="connsiteY652" fmla="*/ 4199225 h 6858000"/>
              <a:gd name="connsiteX653" fmla="*/ 1214067 w 7467600"/>
              <a:gd name="connsiteY653" fmla="*/ 3908561 h 6858000"/>
              <a:gd name="connsiteX654" fmla="*/ 640967 w 7467600"/>
              <a:gd name="connsiteY654" fmla="*/ 4105601 h 6858000"/>
              <a:gd name="connsiteX655" fmla="*/ 112563 w 7467600"/>
              <a:gd name="connsiteY655" fmla="*/ 4396952 h 6858000"/>
              <a:gd name="connsiteX656" fmla="*/ 0 w 7467600"/>
              <a:gd name="connsiteY656" fmla="*/ 4466006 h 6858000"/>
              <a:gd name="connsiteX657" fmla="*/ 0 w 7467600"/>
              <a:gd name="connsiteY657" fmla="*/ 4233763 h 6858000"/>
              <a:gd name="connsiteX658" fmla="*/ 36881 w 7467600"/>
              <a:gd name="connsiteY658" fmla="*/ 4200118 h 6858000"/>
              <a:gd name="connsiteX659" fmla="*/ 910534 w 7467600"/>
              <a:gd name="connsiteY659" fmla="*/ 3629753 h 6858000"/>
              <a:gd name="connsiteX660" fmla="*/ 1578717 w 7467600"/>
              <a:gd name="connsiteY660" fmla="*/ 3575982 h 6858000"/>
              <a:gd name="connsiteX661" fmla="*/ 2338780 w 7467600"/>
              <a:gd name="connsiteY661" fmla="*/ 3033725 h 6858000"/>
              <a:gd name="connsiteX662" fmla="*/ 1807991 w 7467600"/>
              <a:gd name="connsiteY662" fmla="*/ 2807184 h 6858000"/>
              <a:gd name="connsiteX663" fmla="*/ 1416358 w 7467600"/>
              <a:gd name="connsiteY663" fmla="*/ 3112571 h 6858000"/>
              <a:gd name="connsiteX664" fmla="*/ 939066 w 7467600"/>
              <a:gd name="connsiteY664" fmla="*/ 3378798 h 6858000"/>
              <a:gd name="connsiteX665" fmla="*/ 115099 w 7467600"/>
              <a:gd name="connsiteY665" fmla="*/ 3607650 h 6858000"/>
              <a:gd name="connsiteX666" fmla="*/ 97284 w 7467600"/>
              <a:gd name="connsiteY666" fmla="*/ 3520393 h 6858000"/>
              <a:gd name="connsiteX667" fmla="*/ 922050 w 7467600"/>
              <a:gd name="connsiteY667" fmla="*/ 3074867 h 6858000"/>
              <a:gd name="connsiteX668" fmla="*/ 1405265 w 7467600"/>
              <a:gd name="connsiteY668" fmla="*/ 3016319 h 6858000"/>
              <a:gd name="connsiteX669" fmla="*/ 1407512 w 7467600"/>
              <a:gd name="connsiteY669" fmla="*/ 3018001 h 6858000"/>
              <a:gd name="connsiteX670" fmla="*/ 1726266 w 7467600"/>
              <a:gd name="connsiteY670" fmla="*/ 2777274 h 6858000"/>
              <a:gd name="connsiteX671" fmla="*/ 625390 w 7467600"/>
              <a:gd name="connsiteY671" fmla="*/ 2514541 h 6858000"/>
              <a:gd name="connsiteX672" fmla="*/ 619799 w 7467600"/>
              <a:gd name="connsiteY672" fmla="*/ 2527180 h 6858000"/>
              <a:gd name="connsiteX673" fmla="*/ 310030 w 7467600"/>
              <a:gd name="connsiteY673" fmla="*/ 2771818 h 6858000"/>
              <a:gd name="connsiteX674" fmla="*/ 173877 w 7467600"/>
              <a:gd name="connsiteY674" fmla="*/ 2937056 h 6858000"/>
              <a:gd name="connsiteX675" fmla="*/ 77889 w 7467600"/>
              <a:gd name="connsiteY675" fmla="*/ 3138440 h 6858000"/>
              <a:gd name="connsiteX676" fmla="*/ 0 w 7467600"/>
              <a:gd name="connsiteY676" fmla="*/ 3271395 h 6858000"/>
              <a:gd name="connsiteX677" fmla="*/ 0 w 7467600"/>
              <a:gd name="connsiteY677" fmla="*/ 3153002 h 6858000"/>
              <a:gd name="connsiteX678" fmla="*/ 2386 w 7467600"/>
              <a:gd name="connsiteY678" fmla="*/ 3149203 h 6858000"/>
              <a:gd name="connsiteX679" fmla="*/ 89753 w 7467600"/>
              <a:gd name="connsiteY679" fmla="*/ 2987702 h 6858000"/>
              <a:gd name="connsiteX680" fmla="*/ 76869 w 7467600"/>
              <a:gd name="connsiteY680" fmla="*/ 3005404 h 6858000"/>
              <a:gd name="connsiteX681" fmla="*/ 32049 w 7467600"/>
              <a:gd name="connsiteY681" fmla="*/ 3065814 h 6858000"/>
              <a:gd name="connsiteX682" fmla="*/ 0 w 7467600"/>
              <a:gd name="connsiteY682" fmla="*/ 3108744 h 6858000"/>
              <a:gd name="connsiteX683" fmla="*/ 0 w 7467600"/>
              <a:gd name="connsiteY683" fmla="*/ 3058059 h 6858000"/>
              <a:gd name="connsiteX684" fmla="*/ 7610 w 7467600"/>
              <a:gd name="connsiteY684" fmla="*/ 3047889 h 6858000"/>
              <a:gd name="connsiteX685" fmla="*/ 52419 w 7467600"/>
              <a:gd name="connsiteY685" fmla="*/ 2987479 h 6858000"/>
              <a:gd name="connsiteX686" fmla="*/ 59142 w 7467600"/>
              <a:gd name="connsiteY686" fmla="*/ 2978488 h 6858000"/>
              <a:gd name="connsiteX687" fmla="*/ 0 w 7467600"/>
              <a:gd name="connsiteY687" fmla="*/ 3015334 h 6858000"/>
              <a:gd name="connsiteX688" fmla="*/ 0 w 7467600"/>
              <a:gd name="connsiteY688" fmla="*/ 2914286 h 6858000"/>
              <a:gd name="connsiteX689" fmla="*/ 36383 w 7467600"/>
              <a:gd name="connsiteY689" fmla="*/ 2901128 h 6858000"/>
              <a:gd name="connsiteX690" fmla="*/ 156329 w 7467600"/>
              <a:gd name="connsiteY690" fmla="*/ 2840533 h 6858000"/>
              <a:gd name="connsiteX691" fmla="*/ 358355 w 7467600"/>
              <a:gd name="connsiteY691" fmla="*/ 2620471 h 6858000"/>
              <a:gd name="connsiteX692" fmla="*/ 510577 w 7467600"/>
              <a:gd name="connsiteY692" fmla="*/ 2501244 h 6858000"/>
              <a:gd name="connsiteX693" fmla="*/ 211967 w 7467600"/>
              <a:gd name="connsiteY693" fmla="*/ 2479171 h 6858000"/>
              <a:gd name="connsiteX694" fmla="*/ 0 w 7467600"/>
              <a:gd name="connsiteY694" fmla="*/ 2476398 h 6858000"/>
              <a:gd name="connsiteX695" fmla="*/ 0 w 7467600"/>
              <a:gd name="connsiteY695" fmla="*/ 2389189 h 6858000"/>
              <a:gd name="connsiteX696" fmla="*/ 103062 w 7467600"/>
              <a:gd name="connsiteY696" fmla="*/ 2389518 h 6858000"/>
              <a:gd name="connsiteX697" fmla="*/ 510734 w 7467600"/>
              <a:gd name="connsiteY697" fmla="*/ 2416201 h 6858000"/>
              <a:gd name="connsiteX698" fmla="*/ 279257 w 7467600"/>
              <a:gd name="connsiteY698" fmla="*/ 2092102 h 6858000"/>
              <a:gd name="connsiteX699" fmla="*/ 65265 w 7467600"/>
              <a:gd name="connsiteY699" fmla="*/ 2006049 h 6858000"/>
              <a:gd name="connsiteX700" fmla="*/ 0 w 7467600"/>
              <a:gd name="connsiteY700" fmla="*/ 1982532 h 6858000"/>
              <a:gd name="connsiteX701" fmla="*/ 0 w 7467600"/>
              <a:gd name="connsiteY701" fmla="*/ 1912789 h 6858000"/>
              <a:gd name="connsiteX702" fmla="*/ 97460 w 7467600"/>
              <a:gd name="connsiteY702" fmla="*/ 1953725 h 6858000"/>
              <a:gd name="connsiteX703" fmla="*/ 221272 w 7467600"/>
              <a:gd name="connsiteY703" fmla="*/ 1980766 h 6858000"/>
              <a:gd name="connsiteX704" fmla="*/ 116765 w 7467600"/>
              <a:gd name="connsiteY704" fmla="*/ 1911033 h 6858000"/>
              <a:gd name="connsiteX705" fmla="*/ 16405 w 7467600"/>
              <a:gd name="connsiteY705" fmla="*/ 1803412 h 6858000"/>
              <a:gd name="connsiteX706" fmla="*/ 0 w 7467600"/>
              <a:gd name="connsiteY706" fmla="*/ 1784777 h 6858000"/>
              <a:gd name="connsiteX707" fmla="*/ 0 w 7467600"/>
              <a:gd name="connsiteY707" fmla="*/ 1740082 h 6858000"/>
              <a:gd name="connsiteX708" fmla="*/ 39394 w 7467600"/>
              <a:gd name="connsiteY708" fmla="*/ 1784856 h 6858000"/>
              <a:gd name="connsiteX709" fmla="*/ 135813 w 7467600"/>
              <a:gd name="connsiteY709" fmla="*/ 1888838 h 6858000"/>
              <a:gd name="connsiteX710" fmla="*/ 242575 w 7467600"/>
              <a:gd name="connsiteY710" fmla="*/ 1958841 h 6858000"/>
              <a:gd name="connsiteX711" fmla="*/ 82197 w 7467600"/>
              <a:gd name="connsiteY711" fmla="*/ 1754826 h 6858000"/>
              <a:gd name="connsiteX712" fmla="*/ 0 w 7467600"/>
              <a:gd name="connsiteY712" fmla="*/ 1679650 h 6858000"/>
              <a:gd name="connsiteX713" fmla="*/ 0 w 7467600"/>
              <a:gd name="connsiteY713" fmla="*/ 1602463 h 6858000"/>
              <a:gd name="connsiteX714" fmla="*/ 84689 w 7467600"/>
              <a:gd name="connsiteY714" fmla="*/ 1677442 h 6858000"/>
              <a:gd name="connsiteX715" fmla="*/ 298437 w 7467600"/>
              <a:gd name="connsiteY715" fmla="*/ 1968019 h 6858000"/>
              <a:gd name="connsiteX716" fmla="*/ 227269 w 7467600"/>
              <a:gd name="connsiteY716" fmla="*/ 1114064 h 6858000"/>
              <a:gd name="connsiteX717" fmla="*/ 248003 w 7467600"/>
              <a:gd name="connsiteY717" fmla="*/ 1089613 h 6858000"/>
              <a:gd name="connsiteX718" fmla="*/ 427020 w 7467600"/>
              <a:gd name="connsiteY718" fmla="*/ 1619803 h 6858000"/>
              <a:gd name="connsiteX719" fmla="*/ 340345 w 7467600"/>
              <a:gd name="connsiteY719" fmla="*/ 2027739 h 6858000"/>
              <a:gd name="connsiteX720" fmla="*/ 360865 w 7467600"/>
              <a:gd name="connsiteY720" fmla="*/ 2044827 h 6858000"/>
              <a:gd name="connsiteX721" fmla="*/ 560414 w 7467600"/>
              <a:gd name="connsiteY721" fmla="*/ 2421457 h 6858000"/>
              <a:gd name="connsiteX722" fmla="*/ 1359703 w 7467600"/>
              <a:gd name="connsiteY722" fmla="*/ 2578554 h 6858000"/>
              <a:gd name="connsiteX723" fmla="*/ 1359422 w 7467600"/>
              <a:gd name="connsiteY723" fmla="*/ 2577994 h 6858000"/>
              <a:gd name="connsiteX724" fmla="*/ 828701 w 7467600"/>
              <a:gd name="connsiteY724" fmla="*/ 1839520 h 6858000"/>
              <a:gd name="connsiteX725" fmla="*/ 494427 w 7467600"/>
              <a:gd name="connsiteY725" fmla="*/ 1092333 h 6858000"/>
              <a:gd name="connsiteX726" fmla="*/ 506322 w 7467600"/>
              <a:gd name="connsiteY726" fmla="*/ 1020997 h 6858000"/>
              <a:gd name="connsiteX727" fmla="*/ 4570198 w 7467600"/>
              <a:gd name="connsiteY727" fmla="*/ 978081 h 6858000"/>
              <a:gd name="connsiteX728" fmla="*/ 4523691 w 7467600"/>
              <a:gd name="connsiteY728" fmla="*/ 1127776 h 6858000"/>
              <a:gd name="connsiteX729" fmla="*/ 4509875 w 7467600"/>
              <a:gd name="connsiteY729" fmla="*/ 1167552 h 6858000"/>
              <a:gd name="connsiteX730" fmla="*/ 4478168 w 7467600"/>
              <a:gd name="connsiteY730" fmla="*/ 1260735 h 6858000"/>
              <a:gd name="connsiteX731" fmla="*/ 4409309 w 7467600"/>
              <a:gd name="connsiteY731" fmla="*/ 1666996 h 6858000"/>
              <a:gd name="connsiteX732" fmla="*/ 4370031 w 7467600"/>
              <a:gd name="connsiteY732" fmla="*/ 1955666 h 6858000"/>
              <a:gd name="connsiteX733" fmla="*/ 4570198 w 7467600"/>
              <a:gd name="connsiteY733" fmla="*/ 978081 h 6858000"/>
              <a:gd name="connsiteX734" fmla="*/ 4557898 w 7467600"/>
              <a:gd name="connsiteY734" fmla="*/ 900011 h 6858000"/>
              <a:gd name="connsiteX735" fmla="*/ 4344840 w 7467600"/>
              <a:gd name="connsiteY735" fmla="*/ 1922038 h 6858000"/>
              <a:gd name="connsiteX736" fmla="*/ 4378710 w 7467600"/>
              <a:gd name="connsiteY736" fmla="*/ 1665516 h 6858000"/>
              <a:gd name="connsiteX737" fmla="*/ 4448798 w 7467600"/>
              <a:gd name="connsiteY737" fmla="*/ 1253024 h 6858000"/>
              <a:gd name="connsiteX738" fmla="*/ 4480315 w 7467600"/>
              <a:gd name="connsiteY738" fmla="*/ 1158454 h 6858000"/>
              <a:gd name="connsiteX739" fmla="*/ 4494133 w 7467600"/>
              <a:gd name="connsiteY739" fmla="*/ 1118676 h 6858000"/>
              <a:gd name="connsiteX740" fmla="*/ 4557898 w 7467600"/>
              <a:gd name="connsiteY740" fmla="*/ 900011 h 6858000"/>
              <a:gd name="connsiteX741" fmla="*/ 5870151 w 7467600"/>
              <a:gd name="connsiteY741" fmla="*/ 898890 h 6858000"/>
              <a:gd name="connsiteX742" fmla="*/ 5861335 w 7467600"/>
              <a:gd name="connsiteY742" fmla="*/ 899177 h 6858000"/>
              <a:gd name="connsiteX743" fmla="*/ 5843702 w 7467600"/>
              <a:gd name="connsiteY743" fmla="*/ 899748 h 6858000"/>
              <a:gd name="connsiteX744" fmla="*/ 5651107 w 7467600"/>
              <a:gd name="connsiteY744" fmla="*/ 920306 h 6858000"/>
              <a:gd name="connsiteX745" fmla="*/ 5459407 w 7467600"/>
              <a:gd name="connsiteY745" fmla="*/ 940975 h 6858000"/>
              <a:gd name="connsiteX746" fmla="*/ 5374846 w 7467600"/>
              <a:gd name="connsiteY746" fmla="*/ 941988 h 6858000"/>
              <a:gd name="connsiteX747" fmla="*/ 5256105 w 7467600"/>
              <a:gd name="connsiteY747" fmla="*/ 945632 h 6858000"/>
              <a:gd name="connsiteX748" fmla="*/ 5107071 w 7467600"/>
              <a:gd name="connsiteY748" fmla="*/ 969720 h 6858000"/>
              <a:gd name="connsiteX749" fmla="*/ 4998681 w 7467600"/>
              <a:gd name="connsiteY749" fmla="*/ 988771 h 6858000"/>
              <a:gd name="connsiteX750" fmla="*/ 5870151 w 7467600"/>
              <a:gd name="connsiteY750" fmla="*/ 898890 h 6858000"/>
              <a:gd name="connsiteX751" fmla="*/ 5504425 w 7467600"/>
              <a:gd name="connsiteY751" fmla="*/ 848067 h 6858000"/>
              <a:gd name="connsiteX752" fmla="*/ 4968849 w 7467600"/>
              <a:gd name="connsiteY752" fmla="*/ 962318 h 6858000"/>
              <a:gd name="connsiteX753" fmla="*/ 5104039 w 7467600"/>
              <a:gd name="connsiteY753" fmla="*/ 940634 h 6858000"/>
              <a:gd name="connsiteX754" fmla="*/ 5256311 w 7467600"/>
              <a:gd name="connsiteY754" fmla="*/ 916490 h 6858000"/>
              <a:gd name="connsiteX755" fmla="*/ 5377381 w 7467600"/>
              <a:gd name="connsiteY755" fmla="*/ 912671 h 6858000"/>
              <a:gd name="connsiteX756" fmla="*/ 5460148 w 7467600"/>
              <a:gd name="connsiteY756" fmla="*/ 911442 h 6858000"/>
              <a:gd name="connsiteX757" fmla="*/ 5648971 w 7467600"/>
              <a:gd name="connsiteY757" fmla="*/ 891331 h 6858000"/>
              <a:gd name="connsiteX758" fmla="*/ 5844807 w 7467600"/>
              <a:gd name="connsiteY758" fmla="*/ 870718 h 6858000"/>
              <a:gd name="connsiteX759" fmla="*/ 5862975 w 7467600"/>
              <a:gd name="connsiteY759" fmla="*/ 869756 h 6858000"/>
              <a:gd name="connsiteX760" fmla="*/ 5920887 w 7467600"/>
              <a:gd name="connsiteY760" fmla="*/ 865929 h 6858000"/>
              <a:gd name="connsiteX761" fmla="*/ 5504425 w 7467600"/>
              <a:gd name="connsiteY761" fmla="*/ 848067 h 6858000"/>
              <a:gd name="connsiteX762" fmla="*/ 3607114 w 7467600"/>
              <a:gd name="connsiteY762" fmla="*/ 467441 h 6858000"/>
              <a:gd name="connsiteX763" fmla="*/ 3296242 w 7467600"/>
              <a:gd name="connsiteY763" fmla="*/ 807991 h 6858000"/>
              <a:gd name="connsiteX764" fmla="*/ 3174674 w 7467600"/>
              <a:gd name="connsiteY764" fmla="*/ 919759 h 6858000"/>
              <a:gd name="connsiteX765" fmla="*/ 3042978 w 7467600"/>
              <a:gd name="connsiteY765" fmla="*/ 1054894 h 6858000"/>
              <a:gd name="connsiteX766" fmla="*/ 2968914 w 7467600"/>
              <a:gd name="connsiteY766" fmla="*/ 1133756 h 6858000"/>
              <a:gd name="connsiteX767" fmla="*/ 3103823 w 7467600"/>
              <a:gd name="connsiteY767" fmla="*/ 1026814 h 6858000"/>
              <a:gd name="connsiteX768" fmla="*/ 3607114 w 7467600"/>
              <a:gd name="connsiteY768" fmla="*/ 467441 h 6858000"/>
              <a:gd name="connsiteX769" fmla="*/ 3744487 w 7467600"/>
              <a:gd name="connsiteY769" fmla="*/ 383136 h 6858000"/>
              <a:gd name="connsiteX770" fmla="*/ 3970213 w 7467600"/>
              <a:gd name="connsiteY770" fmla="*/ 995559 h 6858000"/>
              <a:gd name="connsiteX771" fmla="*/ 3744487 w 7467600"/>
              <a:gd name="connsiteY771" fmla="*/ 383136 h 6858000"/>
              <a:gd name="connsiteX772" fmla="*/ 3624562 w 7467600"/>
              <a:gd name="connsiteY772" fmla="*/ 367041 h 6858000"/>
              <a:gd name="connsiteX773" fmla="*/ 3489712 w 7467600"/>
              <a:gd name="connsiteY773" fmla="*/ 485386 h 6858000"/>
              <a:gd name="connsiteX774" fmla="*/ 3182994 w 7467600"/>
              <a:gd name="connsiteY774" fmla="*/ 828265 h 6858000"/>
              <a:gd name="connsiteX775" fmla="*/ 2892114 w 7467600"/>
              <a:gd name="connsiteY775" fmla="*/ 1172635 h 6858000"/>
              <a:gd name="connsiteX776" fmla="*/ 3021459 w 7467600"/>
              <a:gd name="connsiteY776" fmla="*/ 1035385 h 6858000"/>
              <a:gd name="connsiteX777" fmla="*/ 3153873 w 7467600"/>
              <a:gd name="connsiteY777" fmla="*/ 898971 h 6858000"/>
              <a:gd name="connsiteX778" fmla="*/ 3276511 w 7467600"/>
              <a:gd name="connsiteY778" fmla="*/ 786423 h 6858000"/>
              <a:gd name="connsiteX779" fmla="*/ 3584154 w 7467600"/>
              <a:gd name="connsiteY779" fmla="*/ 448218 h 6858000"/>
              <a:gd name="connsiteX780" fmla="*/ 3624562 w 7467600"/>
              <a:gd name="connsiteY780" fmla="*/ 367041 h 6858000"/>
              <a:gd name="connsiteX781" fmla="*/ 3766672 w 7467600"/>
              <a:gd name="connsiteY781" fmla="*/ 359429 h 6858000"/>
              <a:gd name="connsiteX782" fmla="*/ 3996338 w 7467600"/>
              <a:gd name="connsiteY782" fmla="*/ 968237 h 6858000"/>
              <a:gd name="connsiteX783" fmla="*/ 3766672 w 7467600"/>
              <a:gd name="connsiteY783" fmla="*/ 359429 h 6858000"/>
              <a:gd name="connsiteX784" fmla="*/ 5805386 w 7467600"/>
              <a:gd name="connsiteY784" fmla="*/ 239240 h 6858000"/>
              <a:gd name="connsiteX785" fmla="*/ 5736947 w 7467600"/>
              <a:gd name="connsiteY785" fmla="*/ 261367 h 6858000"/>
              <a:gd name="connsiteX786" fmla="*/ 5427012 w 7467600"/>
              <a:gd name="connsiteY786" fmla="*/ 311272 h 6858000"/>
              <a:gd name="connsiteX787" fmla="*/ 5147818 w 7467600"/>
              <a:gd name="connsiteY787" fmla="*/ 322112 h 6858000"/>
              <a:gd name="connsiteX788" fmla="*/ 5060854 w 7467600"/>
              <a:gd name="connsiteY788" fmla="*/ 311882 h 6858000"/>
              <a:gd name="connsiteX789" fmla="*/ 4945989 w 7467600"/>
              <a:gd name="connsiteY789" fmla="*/ 300516 h 6858000"/>
              <a:gd name="connsiteX790" fmla="*/ 5410479 w 7467600"/>
              <a:gd name="connsiteY790" fmla="*/ 348434 h 6858000"/>
              <a:gd name="connsiteX791" fmla="*/ 5805386 w 7467600"/>
              <a:gd name="connsiteY791" fmla="*/ 239240 h 6858000"/>
              <a:gd name="connsiteX792" fmla="*/ 5905192 w 7467600"/>
              <a:gd name="connsiteY792" fmla="*/ 163079 h 6858000"/>
              <a:gd name="connsiteX793" fmla="*/ 5865655 w 7467600"/>
              <a:gd name="connsiteY793" fmla="*/ 171901 h 6858000"/>
              <a:gd name="connsiteX794" fmla="*/ 5259740 w 7467600"/>
              <a:gd name="connsiteY794" fmla="*/ 257013 h 6858000"/>
              <a:gd name="connsiteX795" fmla="*/ 5208466 w 7467600"/>
              <a:gd name="connsiteY795" fmla="*/ 257550 h 6858000"/>
              <a:gd name="connsiteX796" fmla="*/ 4980204 w 7467600"/>
              <a:gd name="connsiteY796" fmla="*/ 271903 h 6858000"/>
              <a:gd name="connsiteX797" fmla="*/ 5068068 w 7467600"/>
              <a:gd name="connsiteY797" fmla="*/ 282244 h 6858000"/>
              <a:gd name="connsiteX798" fmla="*/ 5153231 w 7467600"/>
              <a:gd name="connsiteY798" fmla="*/ 292240 h 6858000"/>
              <a:gd name="connsiteX799" fmla="*/ 5426491 w 7467600"/>
              <a:gd name="connsiteY799" fmla="*/ 281128 h 6858000"/>
              <a:gd name="connsiteX800" fmla="*/ 5731212 w 7467600"/>
              <a:gd name="connsiteY800" fmla="*/ 231951 h 6858000"/>
              <a:gd name="connsiteX801" fmla="*/ 5905192 w 7467600"/>
              <a:gd name="connsiteY801" fmla="*/ 163079 h 6858000"/>
              <a:gd name="connsiteX802" fmla="*/ 5944437 w 7467600"/>
              <a:gd name="connsiteY802" fmla="*/ 113829 h 6858000"/>
              <a:gd name="connsiteX803" fmla="*/ 5825032 w 7467600"/>
              <a:gd name="connsiteY803" fmla="*/ 146405 h 6858000"/>
              <a:gd name="connsiteX804" fmla="*/ 4955599 w 7467600"/>
              <a:gd name="connsiteY804" fmla="*/ 247008 h 6858000"/>
              <a:gd name="connsiteX805" fmla="*/ 5210104 w 7467600"/>
              <a:gd name="connsiteY805" fmla="*/ 228123 h 6858000"/>
              <a:gd name="connsiteX806" fmla="*/ 5261015 w 7467600"/>
              <a:gd name="connsiteY806" fmla="*/ 227087 h 6858000"/>
              <a:gd name="connsiteX807" fmla="*/ 5861181 w 7467600"/>
              <a:gd name="connsiteY807" fmla="*/ 143093 h 6858000"/>
              <a:gd name="connsiteX808" fmla="*/ 5961252 w 7467600"/>
              <a:gd name="connsiteY808" fmla="*/ 114820 h 6858000"/>
              <a:gd name="connsiteX809" fmla="*/ 5944437 w 7467600"/>
              <a:gd name="connsiteY809" fmla="*/ 113829 h 6858000"/>
              <a:gd name="connsiteX810" fmla="*/ 3882765 w 7467600"/>
              <a:gd name="connsiteY810" fmla="*/ 0 h 6858000"/>
              <a:gd name="connsiteX811" fmla="*/ 3995099 w 7467600"/>
              <a:gd name="connsiteY811" fmla="*/ 0 h 6858000"/>
              <a:gd name="connsiteX812" fmla="*/ 4163818 w 7467600"/>
              <a:gd name="connsiteY812" fmla="*/ 234104 h 6858000"/>
              <a:gd name="connsiteX813" fmla="*/ 4172099 w 7467600"/>
              <a:gd name="connsiteY813" fmla="*/ 234207 h 6858000"/>
              <a:gd name="connsiteX814" fmla="*/ 4784282 w 7467600"/>
              <a:gd name="connsiteY814" fmla="*/ 276561 h 6858000"/>
              <a:gd name="connsiteX815" fmla="*/ 4801687 w 7467600"/>
              <a:gd name="connsiteY815" fmla="*/ 267764 h 6858000"/>
              <a:gd name="connsiteX816" fmla="*/ 6082788 w 7467600"/>
              <a:gd name="connsiteY816" fmla="*/ 64119 h 6858000"/>
              <a:gd name="connsiteX817" fmla="*/ 6099442 w 7467600"/>
              <a:gd name="connsiteY817" fmla="*/ 82568 h 6858000"/>
              <a:gd name="connsiteX818" fmla="*/ 4804137 w 7467600"/>
              <a:gd name="connsiteY818" fmla="*/ 320931 h 6858000"/>
              <a:gd name="connsiteX819" fmla="*/ 4227047 w 7467600"/>
              <a:gd name="connsiteY819" fmla="*/ 313415 h 6858000"/>
              <a:gd name="connsiteX820" fmla="*/ 4346041 w 7467600"/>
              <a:gd name="connsiteY820" fmla="*/ 456086 h 6858000"/>
              <a:gd name="connsiteX821" fmla="*/ 4870967 w 7467600"/>
              <a:gd name="connsiteY821" fmla="*/ 963061 h 6858000"/>
              <a:gd name="connsiteX822" fmla="*/ 4889647 w 7467600"/>
              <a:gd name="connsiteY822" fmla="*/ 957147 h 6858000"/>
              <a:gd name="connsiteX823" fmla="*/ 5422504 w 7467600"/>
              <a:gd name="connsiteY823" fmla="*/ 805191 h 6858000"/>
              <a:gd name="connsiteX824" fmla="*/ 6087656 w 7467600"/>
              <a:gd name="connsiteY824" fmla="*/ 826703 h 6858000"/>
              <a:gd name="connsiteX825" fmla="*/ 6058717 w 7467600"/>
              <a:gd name="connsiteY825" fmla="*/ 865992 h 6858000"/>
              <a:gd name="connsiteX826" fmla="*/ 4974153 w 7467600"/>
              <a:gd name="connsiteY826" fmla="*/ 1045456 h 6858000"/>
              <a:gd name="connsiteX827" fmla="*/ 5627835 w 7467600"/>
              <a:gd name="connsiteY827" fmla="*/ 1472077 h 6858000"/>
              <a:gd name="connsiteX828" fmla="*/ 5629817 w 7467600"/>
              <a:gd name="connsiteY828" fmla="*/ 1471412 h 6858000"/>
              <a:gd name="connsiteX829" fmla="*/ 5634124 w 7467600"/>
              <a:gd name="connsiteY829" fmla="*/ 1470572 h 6858000"/>
              <a:gd name="connsiteX830" fmla="*/ 5755832 w 7467600"/>
              <a:gd name="connsiteY830" fmla="*/ 1383886 h 6858000"/>
              <a:gd name="connsiteX831" fmla="*/ 6014186 w 7467600"/>
              <a:gd name="connsiteY831" fmla="*/ 1279799 h 6858000"/>
              <a:gd name="connsiteX832" fmla="*/ 6901619 w 7467600"/>
              <a:gd name="connsiteY832" fmla="*/ 1047874 h 6858000"/>
              <a:gd name="connsiteX833" fmla="*/ 6931566 w 7467600"/>
              <a:gd name="connsiteY833" fmla="*/ 1062034 h 6858000"/>
              <a:gd name="connsiteX834" fmla="*/ 5790982 w 7467600"/>
              <a:gd name="connsiteY834" fmla="*/ 1561380 h 6858000"/>
              <a:gd name="connsiteX835" fmla="*/ 6188971 w 7467600"/>
              <a:gd name="connsiteY835" fmla="*/ 1755168 h 6858000"/>
              <a:gd name="connsiteX836" fmla="*/ 6202446 w 7467600"/>
              <a:gd name="connsiteY836" fmla="*/ 1752268 h 6858000"/>
              <a:gd name="connsiteX837" fmla="*/ 7179560 w 7467600"/>
              <a:gd name="connsiteY837" fmla="*/ 1467551 h 6858000"/>
              <a:gd name="connsiteX838" fmla="*/ 7158730 w 7467600"/>
              <a:gd name="connsiteY838" fmla="*/ 1507835 h 6858000"/>
              <a:gd name="connsiteX839" fmla="*/ 6326959 w 7467600"/>
              <a:gd name="connsiteY839" fmla="*/ 1817686 h 6858000"/>
              <a:gd name="connsiteX840" fmla="*/ 6537433 w 7467600"/>
              <a:gd name="connsiteY840" fmla="*/ 1907790 h 6858000"/>
              <a:gd name="connsiteX841" fmla="*/ 6550221 w 7467600"/>
              <a:gd name="connsiteY841" fmla="*/ 1910729 h 6858000"/>
              <a:gd name="connsiteX842" fmla="*/ 6964438 w 7467600"/>
              <a:gd name="connsiteY842" fmla="*/ 2209505 h 6858000"/>
              <a:gd name="connsiteX843" fmla="*/ 7367862 w 7467600"/>
              <a:gd name="connsiteY843" fmla="*/ 2806833 h 6858000"/>
              <a:gd name="connsiteX844" fmla="*/ 7364329 w 7467600"/>
              <a:gd name="connsiteY844" fmla="*/ 2826907 h 6858000"/>
              <a:gd name="connsiteX845" fmla="*/ 7290545 w 7467600"/>
              <a:gd name="connsiteY845" fmla="*/ 2850663 h 6858000"/>
              <a:gd name="connsiteX846" fmla="*/ 6472036 w 7467600"/>
              <a:gd name="connsiteY846" fmla="*/ 1959003 h 6858000"/>
              <a:gd name="connsiteX847" fmla="*/ 5792897 w 7467600"/>
              <a:gd name="connsiteY847" fmla="*/ 1647747 h 6858000"/>
              <a:gd name="connsiteX848" fmla="*/ 5842751 w 7467600"/>
              <a:gd name="connsiteY848" fmla="*/ 1816112 h 6858000"/>
              <a:gd name="connsiteX849" fmla="*/ 5847424 w 7467600"/>
              <a:gd name="connsiteY849" fmla="*/ 1815776 h 6858000"/>
              <a:gd name="connsiteX850" fmla="*/ 6399821 w 7467600"/>
              <a:gd name="connsiteY850" fmla="*/ 2344799 h 6858000"/>
              <a:gd name="connsiteX851" fmla="*/ 6323232 w 7467600"/>
              <a:gd name="connsiteY851" fmla="*/ 2389634 h 6858000"/>
              <a:gd name="connsiteX852" fmla="*/ 5942958 w 7467600"/>
              <a:gd name="connsiteY852" fmla="*/ 2077708 h 6858000"/>
              <a:gd name="connsiteX853" fmla="*/ 5921559 w 7467600"/>
              <a:gd name="connsiteY853" fmla="*/ 2378596 h 6858000"/>
              <a:gd name="connsiteX854" fmla="*/ 5817651 w 7467600"/>
              <a:gd name="connsiteY854" fmla="*/ 3023919 h 6858000"/>
              <a:gd name="connsiteX855" fmla="*/ 5729634 w 7467600"/>
              <a:gd name="connsiteY855" fmla="*/ 3051849 h 6858000"/>
              <a:gd name="connsiteX856" fmla="*/ 5611018 w 7467600"/>
              <a:gd name="connsiteY856" fmla="*/ 2316769 h 6858000"/>
              <a:gd name="connsiteX857" fmla="*/ 5687608 w 7467600"/>
              <a:gd name="connsiteY857" fmla="*/ 2039972 h 6858000"/>
              <a:gd name="connsiteX858" fmla="*/ 5657554 w 7467600"/>
              <a:gd name="connsiteY858" fmla="*/ 1576445 h 6858000"/>
              <a:gd name="connsiteX859" fmla="*/ 5150475 w 7467600"/>
              <a:gd name="connsiteY859" fmla="*/ 1274012 h 6858000"/>
              <a:gd name="connsiteX860" fmla="*/ 5349142 w 7467600"/>
              <a:gd name="connsiteY860" fmla="*/ 2204405 h 6858000"/>
              <a:gd name="connsiteX861" fmla="*/ 5262214 w 7467600"/>
              <a:gd name="connsiteY861" fmla="*/ 2233836 h 6858000"/>
              <a:gd name="connsiteX862" fmla="*/ 4981539 w 7467600"/>
              <a:gd name="connsiteY862" fmla="*/ 1542201 h 6858000"/>
              <a:gd name="connsiteX863" fmla="*/ 4958461 w 7467600"/>
              <a:gd name="connsiteY863" fmla="*/ 1136957 h 6858000"/>
              <a:gd name="connsiteX864" fmla="*/ 4655015 w 7467600"/>
              <a:gd name="connsiteY864" fmla="*/ 891426 h 6858000"/>
              <a:gd name="connsiteX865" fmla="*/ 4348002 w 7467600"/>
              <a:gd name="connsiteY865" fmla="*/ 2205895 h 6858000"/>
              <a:gd name="connsiteX866" fmla="*/ 4262250 w 7467600"/>
              <a:gd name="connsiteY866" fmla="*/ 2219972 h 6858000"/>
              <a:gd name="connsiteX867" fmla="*/ 4550611 w 7467600"/>
              <a:gd name="connsiteY867" fmla="*/ 817540 h 6858000"/>
              <a:gd name="connsiteX868" fmla="*/ 4564418 w 7467600"/>
              <a:gd name="connsiteY868" fmla="*/ 808293 h 6858000"/>
              <a:gd name="connsiteX869" fmla="*/ 4266388 w 7467600"/>
              <a:gd name="connsiteY869" fmla="*/ 500083 h 6858000"/>
              <a:gd name="connsiteX870" fmla="*/ 4032842 w 7467600"/>
              <a:gd name="connsiteY870" fmla="*/ 211809 h 6858000"/>
              <a:gd name="connsiteX871" fmla="*/ 3882765 w 7467600"/>
              <a:gd name="connsiteY871" fmla="*/ 0 h 6858000"/>
              <a:gd name="connsiteX872" fmla="*/ 3721337 w 7467600"/>
              <a:gd name="connsiteY872" fmla="*/ 0 h 6858000"/>
              <a:gd name="connsiteX873" fmla="*/ 3797544 w 7467600"/>
              <a:gd name="connsiteY873" fmla="*/ 0 h 6858000"/>
              <a:gd name="connsiteX874" fmla="*/ 3775734 w 7467600"/>
              <a:gd name="connsiteY874" fmla="*/ 95131 h 6858000"/>
              <a:gd name="connsiteX875" fmla="*/ 3724807 w 7467600"/>
              <a:gd name="connsiteY875" fmla="*/ 272257 h 6858000"/>
              <a:gd name="connsiteX876" fmla="*/ 3726844 w 7467600"/>
              <a:gd name="connsiteY876" fmla="*/ 282988 h 6858000"/>
              <a:gd name="connsiteX877" fmla="*/ 3742664 w 7467600"/>
              <a:gd name="connsiteY877" fmla="*/ 279918 h 6858000"/>
              <a:gd name="connsiteX878" fmla="*/ 4103910 w 7467600"/>
              <a:gd name="connsiteY878" fmla="*/ 1161917 h 6858000"/>
              <a:gd name="connsiteX879" fmla="*/ 4020269 w 7467600"/>
              <a:gd name="connsiteY879" fmla="*/ 1200406 h 6858000"/>
              <a:gd name="connsiteX880" fmla="*/ 3674882 w 7467600"/>
              <a:gd name="connsiteY880" fmla="*/ 488524 h 6858000"/>
              <a:gd name="connsiteX881" fmla="*/ 3132682 w 7467600"/>
              <a:gd name="connsiteY881" fmla="*/ 1072284 h 6858000"/>
              <a:gd name="connsiteX882" fmla="*/ 2716346 w 7467600"/>
              <a:gd name="connsiteY882" fmla="*/ 1276376 h 6858000"/>
              <a:gd name="connsiteX883" fmla="*/ 2716772 w 7467600"/>
              <a:gd name="connsiteY883" fmla="*/ 1255462 h 6858000"/>
              <a:gd name="connsiteX884" fmla="*/ 3471096 w 7467600"/>
              <a:gd name="connsiteY884" fmla="*/ 437072 h 6858000"/>
              <a:gd name="connsiteX885" fmla="*/ 3639057 w 7467600"/>
              <a:gd name="connsiteY885" fmla="*/ 286334 h 6858000"/>
              <a:gd name="connsiteX886" fmla="*/ 3640309 w 7467600"/>
              <a:gd name="connsiteY886" fmla="*/ 284664 h 6858000"/>
              <a:gd name="connsiteX887" fmla="*/ 3646022 w 7467600"/>
              <a:gd name="connsiteY887" fmla="*/ 276711 h 6858000"/>
              <a:gd name="connsiteX888" fmla="*/ 3707943 w 7467600"/>
              <a:gd name="connsiteY888" fmla="*/ 65958 h 6858000"/>
              <a:gd name="connsiteX889" fmla="*/ 3721337 w 7467600"/>
              <a:gd name="connsiteY889" fmla="*/ 0 h 6858000"/>
              <a:gd name="connsiteX890" fmla="*/ 2867960 w 7467600"/>
              <a:gd name="connsiteY890" fmla="*/ 0 h 6858000"/>
              <a:gd name="connsiteX891" fmla="*/ 2926351 w 7467600"/>
              <a:gd name="connsiteY891" fmla="*/ 0 h 6858000"/>
              <a:gd name="connsiteX892" fmla="*/ 2902823 w 7467600"/>
              <a:gd name="connsiteY892" fmla="*/ 262929 h 6858000"/>
              <a:gd name="connsiteX893" fmla="*/ 2940663 w 7467600"/>
              <a:gd name="connsiteY893" fmla="*/ 140884 h 6858000"/>
              <a:gd name="connsiteX894" fmla="*/ 2947039 w 7467600"/>
              <a:gd name="connsiteY894" fmla="*/ 122524 h 6858000"/>
              <a:gd name="connsiteX895" fmla="*/ 2984316 w 7467600"/>
              <a:gd name="connsiteY895" fmla="*/ 0 h 6858000"/>
              <a:gd name="connsiteX896" fmla="*/ 3016114 w 7467600"/>
              <a:gd name="connsiteY896" fmla="*/ 0 h 6858000"/>
              <a:gd name="connsiteX897" fmla="*/ 2979949 w 7467600"/>
              <a:gd name="connsiteY897" fmla="*/ 119274 h 6858000"/>
              <a:gd name="connsiteX898" fmla="*/ 3023879 w 7467600"/>
              <a:gd name="connsiteY898" fmla="*/ 0 h 6858000"/>
              <a:gd name="connsiteX899" fmla="*/ 3105400 w 7467600"/>
              <a:gd name="connsiteY899" fmla="*/ 0 h 6858000"/>
              <a:gd name="connsiteX900" fmla="*/ 3094669 w 7467600"/>
              <a:gd name="connsiteY900" fmla="*/ 30308 h 6858000"/>
              <a:gd name="connsiteX901" fmla="*/ 2901945 w 7467600"/>
              <a:gd name="connsiteY901" fmla="*/ 466538 h 6858000"/>
              <a:gd name="connsiteX902" fmla="*/ 2815209 w 7467600"/>
              <a:gd name="connsiteY902" fmla="*/ 497361 h 6858000"/>
              <a:gd name="connsiteX903" fmla="*/ 2844845 w 7467600"/>
              <a:gd name="connsiteY903" fmla="*/ 127638 h 6858000"/>
              <a:gd name="connsiteX904" fmla="*/ 2867960 w 7467600"/>
              <a:gd name="connsiteY904" fmla="*/ 0 h 6858000"/>
              <a:gd name="connsiteX905" fmla="*/ 1057230 w 7467600"/>
              <a:gd name="connsiteY905" fmla="*/ 0 h 6858000"/>
              <a:gd name="connsiteX906" fmla="*/ 1111003 w 7467600"/>
              <a:gd name="connsiteY906" fmla="*/ 0 h 6858000"/>
              <a:gd name="connsiteX907" fmla="*/ 1125553 w 7467600"/>
              <a:gd name="connsiteY907" fmla="*/ 52588 h 6858000"/>
              <a:gd name="connsiteX908" fmla="*/ 1304276 w 7467600"/>
              <a:gd name="connsiteY908" fmla="*/ 476275 h 6858000"/>
              <a:gd name="connsiteX909" fmla="*/ 1492066 w 7467600"/>
              <a:gd name="connsiteY909" fmla="*/ 886333 h 6858000"/>
              <a:gd name="connsiteX910" fmla="*/ 1423698 w 7467600"/>
              <a:gd name="connsiteY910" fmla="*/ 710817 h 6858000"/>
              <a:gd name="connsiteX911" fmla="*/ 1357609 w 7467600"/>
              <a:gd name="connsiteY911" fmla="*/ 532892 h 6858000"/>
              <a:gd name="connsiteX912" fmla="*/ 1309550 w 7467600"/>
              <a:gd name="connsiteY912" fmla="*/ 374031 h 6858000"/>
              <a:gd name="connsiteX913" fmla="*/ 1193673 w 7467600"/>
              <a:gd name="connsiteY913" fmla="*/ 49533 h 6858000"/>
              <a:gd name="connsiteX914" fmla="*/ 1164391 w 7467600"/>
              <a:gd name="connsiteY914" fmla="*/ 0 h 6858000"/>
              <a:gd name="connsiteX915" fmla="*/ 1200666 w 7467600"/>
              <a:gd name="connsiteY915" fmla="*/ 0 h 6858000"/>
              <a:gd name="connsiteX916" fmla="*/ 1223408 w 7467600"/>
              <a:gd name="connsiteY916" fmla="*/ 38996 h 6858000"/>
              <a:gd name="connsiteX917" fmla="*/ 1339635 w 7467600"/>
              <a:gd name="connsiteY917" fmla="*/ 365517 h 6858000"/>
              <a:gd name="connsiteX918" fmla="*/ 1387469 w 7467600"/>
              <a:gd name="connsiteY918" fmla="*/ 523079 h 6858000"/>
              <a:gd name="connsiteX919" fmla="*/ 1452685 w 7467600"/>
              <a:gd name="connsiteY919" fmla="*/ 699806 h 6858000"/>
              <a:gd name="connsiteX920" fmla="*/ 1492092 w 7467600"/>
              <a:gd name="connsiteY920" fmla="*/ 800424 h 6858000"/>
              <a:gd name="connsiteX921" fmla="*/ 1455302 w 7467600"/>
              <a:gd name="connsiteY921" fmla="*/ 632913 h 6858000"/>
              <a:gd name="connsiteX922" fmla="*/ 1222336 w 7467600"/>
              <a:gd name="connsiteY922" fmla="*/ 9480 h 6858000"/>
              <a:gd name="connsiteX923" fmla="*/ 1214634 w 7467600"/>
              <a:gd name="connsiteY923" fmla="*/ 0 h 6858000"/>
              <a:gd name="connsiteX924" fmla="*/ 1289827 w 7467600"/>
              <a:gd name="connsiteY924" fmla="*/ 0 h 6858000"/>
              <a:gd name="connsiteX925" fmla="*/ 1321076 w 7467600"/>
              <a:gd name="connsiteY925" fmla="*/ 59722 h 6858000"/>
              <a:gd name="connsiteX926" fmla="*/ 1512579 w 7467600"/>
              <a:gd name="connsiteY926" fmla="*/ 626441 h 6858000"/>
              <a:gd name="connsiteX927" fmla="*/ 1506076 w 7467600"/>
              <a:gd name="connsiteY927" fmla="*/ 1089289 h 6858000"/>
              <a:gd name="connsiteX928" fmla="*/ 1486346 w 7467600"/>
              <a:gd name="connsiteY928" fmla="*/ 1079919 h 6858000"/>
              <a:gd name="connsiteX929" fmla="*/ 1070511 w 7467600"/>
              <a:gd name="connsiteY929" fmla="*/ 48609 h 6858000"/>
              <a:gd name="connsiteX930" fmla="*/ 1057230 w 7467600"/>
              <a:gd name="connsiteY930" fmla="*/ 0 h 6858000"/>
              <a:gd name="connsiteX931" fmla="*/ 43151 w 7467600"/>
              <a:gd name="connsiteY931" fmla="*/ 0 h 6858000"/>
              <a:gd name="connsiteX932" fmla="*/ 95283 w 7467600"/>
              <a:gd name="connsiteY932" fmla="*/ 0 h 6858000"/>
              <a:gd name="connsiteX933" fmla="*/ 300708 w 7467600"/>
              <a:gd name="connsiteY933" fmla="*/ 154571 h 6858000"/>
              <a:gd name="connsiteX934" fmla="*/ 530414 w 7467600"/>
              <a:gd name="connsiteY934" fmla="*/ 354673 h 6858000"/>
              <a:gd name="connsiteX935" fmla="*/ 333785 w 7467600"/>
              <a:gd name="connsiteY935" fmla="*/ 161564 h 6858000"/>
              <a:gd name="connsiteX936" fmla="*/ 147005 w 7467600"/>
              <a:gd name="connsiteY936" fmla="*/ 0 h 6858000"/>
              <a:gd name="connsiteX937" fmla="*/ 272509 w 7467600"/>
              <a:gd name="connsiteY937" fmla="*/ 0 h 6858000"/>
              <a:gd name="connsiteX938" fmla="*/ 326276 w 7467600"/>
              <a:gd name="connsiteY938" fmla="*/ 45847 h 6858000"/>
              <a:gd name="connsiteX939" fmla="*/ 823759 w 7467600"/>
              <a:gd name="connsiteY939" fmla="*/ 574145 h 6858000"/>
              <a:gd name="connsiteX940" fmla="*/ 811254 w 7467600"/>
              <a:gd name="connsiteY940" fmla="*/ 665546 h 6858000"/>
              <a:gd name="connsiteX941" fmla="*/ 154042 w 7467600"/>
              <a:gd name="connsiteY941" fmla="*/ 261522 h 6858000"/>
              <a:gd name="connsiteX942" fmla="*/ 13550 w 7467600"/>
              <a:gd name="connsiteY942" fmla="*/ 158423 h 6858000"/>
              <a:gd name="connsiteX943" fmla="*/ 0 w 7467600"/>
              <a:gd name="connsiteY943" fmla="*/ 146618 h 6858000"/>
              <a:gd name="connsiteX944" fmla="*/ 0 w 7467600"/>
              <a:gd name="connsiteY944" fmla="*/ 59161 h 6858000"/>
              <a:gd name="connsiteX945" fmla="*/ 45427 w 7467600"/>
              <a:gd name="connsiteY945" fmla="*/ 101078 h 6858000"/>
              <a:gd name="connsiteX946" fmla="*/ 630103 w 7467600"/>
              <a:gd name="connsiteY946" fmla="*/ 485885 h 6858000"/>
              <a:gd name="connsiteX947" fmla="*/ 532040 w 7467600"/>
              <a:gd name="connsiteY947" fmla="*/ 399359 h 6858000"/>
              <a:gd name="connsiteX948" fmla="*/ 517618 w 7467600"/>
              <a:gd name="connsiteY948" fmla="*/ 385726 h 6858000"/>
              <a:gd name="connsiteX949" fmla="*/ 285074 w 7467600"/>
              <a:gd name="connsiteY949" fmla="*/ 182755 h 6858000"/>
              <a:gd name="connsiteX950" fmla="*/ 43151 w 7467600"/>
              <a:gd name="connsiteY95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3149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7467600 w 7467600"/>
              <a:gd name="connsiteY17" fmla="*/ 6831490 h 6858000"/>
              <a:gd name="connsiteX18" fmla="*/ 1019354 w 7467600"/>
              <a:gd name="connsiteY18" fmla="*/ 6315006 h 6858000"/>
              <a:gd name="connsiteX19" fmla="*/ 441046 w 7467600"/>
              <a:gd name="connsiteY19" fmla="*/ 6691153 h 6858000"/>
              <a:gd name="connsiteX20" fmla="*/ 1019354 w 7467600"/>
              <a:gd name="connsiteY20" fmla="*/ 6315006 h 6858000"/>
              <a:gd name="connsiteX21" fmla="*/ 991680 w 7467600"/>
              <a:gd name="connsiteY21" fmla="*/ 6298413 h 6858000"/>
              <a:gd name="connsiteX22" fmla="*/ 409060 w 7467600"/>
              <a:gd name="connsiteY22" fmla="*/ 6671470 h 6858000"/>
              <a:gd name="connsiteX23" fmla="*/ 991680 w 7467600"/>
              <a:gd name="connsiteY23" fmla="*/ 6298413 h 6858000"/>
              <a:gd name="connsiteX24" fmla="*/ 103333 w 7467600"/>
              <a:gd name="connsiteY24" fmla="*/ 5699602 h 6858000"/>
              <a:gd name="connsiteX25" fmla="*/ 233938 w 7467600"/>
              <a:gd name="connsiteY25" fmla="*/ 5809416 h 6858000"/>
              <a:gd name="connsiteX26" fmla="*/ 883580 w 7467600"/>
              <a:gd name="connsiteY26" fmla="*/ 6180710 h 6858000"/>
              <a:gd name="connsiteX27" fmla="*/ 487337 w 7467600"/>
              <a:gd name="connsiteY27" fmla="*/ 5950182 h 6858000"/>
              <a:gd name="connsiteX28" fmla="*/ 354051 w 7467600"/>
              <a:gd name="connsiteY28" fmla="*/ 5854912 h 6858000"/>
              <a:gd name="connsiteX29" fmla="*/ 195436 w 7467600"/>
              <a:gd name="connsiteY29" fmla="*/ 5755068 h 6858000"/>
              <a:gd name="connsiteX30" fmla="*/ 103333 w 7467600"/>
              <a:gd name="connsiteY30" fmla="*/ 5699602 h 6858000"/>
              <a:gd name="connsiteX31" fmla="*/ 5539432 w 7467600"/>
              <a:gd name="connsiteY31" fmla="*/ 5642928 h 6858000"/>
              <a:gd name="connsiteX32" fmla="*/ 5555462 w 7467600"/>
              <a:gd name="connsiteY32" fmla="*/ 5694454 h 6858000"/>
              <a:gd name="connsiteX33" fmla="*/ 5828270 w 7467600"/>
              <a:gd name="connsiteY33" fmla="*/ 6320663 h 6858000"/>
              <a:gd name="connsiteX34" fmla="*/ 5947416 w 7467600"/>
              <a:gd name="connsiteY34" fmla="*/ 6574846 h 6858000"/>
              <a:gd name="connsiteX35" fmla="*/ 5539432 w 7467600"/>
              <a:gd name="connsiteY35" fmla="*/ 5642928 h 6858000"/>
              <a:gd name="connsiteX36" fmla="*/ 51253 w 7467600"/>
              <a:gd name="connsiteY36" fmla="*/ 5631825 h 6858000"/>
              <a:gd name="connsiteX37" fmla="*/ 211622 w 7467600"/>
              <a:gd name="connsiteY37" fmla="*/ 5728803 h 6858000"/>
              <a:gd name="connsiteX38" fmla="*/ 371652 w 7467600"/>
              <a:gd name="connsiteY38" fmla="*/ 5829062 h 6858000"/>
              <a:gd name="connsiteX39" fmla="*/ 505903 w 7467600"/>
              <a:gd name="connsiteY39" fmla="*/ 5925221 h 6858000"/>
              <a:gd name="connsiteX40" fmla="*/ 899240 w 7467600"/>
              <a:gd name="connsiteY40" fmla="*/ 6153068 h 6858000"/>
              <a:gd name="connsiteX41" fmla="*/ 988114 w 7467600"/>
              <a:gd name="connsiteY41" fmla="*/ 6174204 h 6858000"/>
              <a:gd name="connsiteX42" fmla="*/ 845971 w 7467600"/>
              <a:gd name="connsiteY42" fmla="*/ 6067177 h 6858000"/>
              <a:gd name="connsiteX43" fmla="*/ 448057 w 7467600"/>
              <a:gd name="connsiteY43" fmla="*/ 5841376 h 6858000"/>
              <a:gd name="connsiteX44" fmla="*/ 51253 w 7467600"/>
              <a:gd name="connsiteY44" fmla="*/ 5631825 h 6858000"/>
              <a:gd name="connsiteX45" fmla="*/ 2606687 w 7467600"/>
              <a:gd name="connsiteY45" fmla="*/ 5630718 h 6858000"/>
              <a:gd name="connsiteX46" fmla="*/ 2645658 w 7467600"/>
              <a:gd name="connsiteY46" fmla="*/ 6640259 h 6858000"/>
              <a:gd name="connsiteX47" fmla="*/ 2606687 w 7467600"/>
              <a:gd name="connsiteY47" fmla="*/ 5630718 h 6858000"/>
              <a:gd name="connsiteX48" fmla="*/ 3642057 w 7467600"/>
              <a:gd name="connsiteY48" fmla="*/ 5573487 h 6858000"/>
              <a:gd name="connsiteX49" fmla="*/ 3632981 w 7467600"/>
              <a:gd name="connsiteY49" fmla="*/ 5579437 h 6858000"/>
              <a:gd name="connsiteX50" fmla="*/ 3382436 w 7467600"/>
              <a:gd name="connsiteY50" fmla="*/ 5952726 h 6858000"/>
              <a:gd name="connsiteX51" fmla="*/ 3191929 w 7467600"/>
              <a:gd name="connsiteY51" fmla="*/ 6662669 h 6858000"/>
              <a:gd name="connsiteX52" fmla="*/ 3369898 w 7467600"/>
              <a:gd name="connsiteY52" fmla="*/ 6081771 h 6858000"/>
              <a:gd name="connsiteX53" fmla="*/ 3642057 w 7467600"/>
              <a:gd name="connsiteY53" fmla="*/ 5573487 h 6858000"/>
              <a:gd name="connsiteX54" fmla="*/ 2650666 w 7467600"/>
              <a:gd name="connsiteY54" fmla="*/ 5530686 h 6858000"/>
              <a:gd name="connsiteX55" fmla="*/ 2650249 w 7467600"/>
              <a:gd name="connsiteY55" fmla="*/ 5532101 h 6858000"/>
              <a:gd name="connsiteX56" fmla="*/ 2663808 w 7467600"/>
              <a:gd name="connsiteY56" fmla="*/ 6535215 h 6858000"/>
              <a:gd name="connsiteX57" fmla="*/ 2665418 w 7467600"/>
              <a:gd name="connsiteY57" fmla="*/ 6132756 h 6858000"/>
              <a:gd name="connsiteX58" fmla="*/ 2650666 w 7467600"/>
              <a:gd name="connsiteY58" fmla="*/ 5530686 h 6858000"/>
              <a:gd name="connsiteX59" fmla="*/ 2680277 w 7467600"/>
              <a:gd name="connsiteY59" fmla="*/ 5479204 h 6858000"/>
              <a:gd name="connsiteX60" fmla="*/ 2678972 w 7467600"/>
              <a:gd name="connsiteY60" fmla="*/ 5481582 h 6858000"/>
              <a:gd name="connsiteX61" fmla="*/ 2696666 w 7467600"/>
              <a:gd name="connsiteY61" fmla="*/ 6133836 h 6858000"/>
              <a:gd name="connsiteX62" fmla="*/ 2695769 w 7467600"/>
              <a:gd name="connsiteY62" fmla="*/ 6390955 h 6858000"/>
              <a:gd name="connsiteX63" fmla="*/ 2739893 w 7467600"/>
              <a:gd name="connsiteY63" fmla="*/ 6108357 h 6858000"/>
              <a:gd name="connsiteX64" fmla="*/ 2680277 w 7467600"/>
              <a:gd name="connsiteY64" fmla="*/ 5479204 h 6858000"/>
              <a:gd name="connsiteX65" fmla="*/ 1132195 w 7467600"/>
              <a:gd name="connsiteY65" fmla="*/ 5467980 h 6858000"/>
              <a:gd name="connsiteX66" fmla="*/ 1679056 w 7467600"/>
              <a:gd name="connsiteY66" fmla="*/ 5516907 h 6858000"/>
              <a:gd name="connsiteX67" fmla="*/ 2128648 w 7467600"/>
              <a:gd name="connsiteY67" fmla="*/ 5474249 h 6858000"/>
              <a:gd name="connsiteX68" fmla="*/ 1825619 w 7467600"/>
              <a:gd name="connsiteY68" fmla="*/ 5478447 h 6858000"/>
              <a:gd name="connsiteX69" fmla="*/ 1737798 w 7467600"/>
              <a:gd name="connsiteY69" fmla="*/ 5483353 h 6858000"/>
              <a:gd name="connsiteX70" fmla="*/ 1132195 w 7467600"/>
              <a:gd name="connsiteY70" fmla="*/ 5467980 h 6858000"/>
              <a:gd name="connsiteX71" fmla="*/ 1456157 w 7467600"/>
              <a:gd name="connsiteY71" fmla="*/ 5371404 h 6858000"/>
              <a:gd name="connsiteX72" fmla="*/ 1244432 w 7467600"/>
              <a:gd name="connsiteY72" fmla="*/ 5385601 h 6858000"/>
              <a:gd name="connsiteX73" fmla="*/ 973990 w 7467600"/>
              <a:gd name="connsiteY73" fmla="*/ 5424940 h 6858000"/>
              <a:gd name="connsiteX74" fmla="*/ 1103809 w 7467600"/>
              <a:gd name="connsiteY74" fmla="*/ 5433720 h 6858000"/>
              <a:gd name="connsiteX75" fmla="*/ 1123454 w 7467600"/>
              <a:gd name="connsiteY75" fmla="*/ 5435727 h 6858000"/>
              <a:gd name="connsiteX76" fmla="*/ 1737017 w 7467600"/>
              <a:gd name="connsiteY76" fmla="*/ 5452183 h 6858000"/>
              <a:gd name="connsiteX77" fmla="*/ 1824397 w 7467600"/>
              <a:gd name="connsiteY77" fmla="*/ 5447757 h 6858000"/>
              <a:gd name="connsiteX78" fmla="*/ 2070059 w 7467600"/>
              <a:gd name="connsiteY78" fmla="*/ 5441660 h 6858000"/>
              <a:gd name="connsiteX79" fmla="*/ 1456157 w 7467600"/>
              <a:gd name="connsiteY79" fmla="*/ 5371404 h 6858000"/>
              <a:gd name="connsiteX80" fmla="*/ 4988186 w 7467600"/>
              <a:gd name="connsiteY80" fmla="*/ 5216467 h 6858000"/>
              <a:gd name="connsiteX81" fmla="*/ 4777334 w 7467600"/>
              <a:gd name="connsiteY81" fmla="*/ 5406072 h 6858000"/>
              <a:gd name="connsiteX82" fmla="*/ 4718341 w 7467600"/>
              <a:gd name="connsiteY82" fmla="*/ 5468043 h 6858000"/>
              <a:gd name="connsiteX83" fmla="*/ 4604655 w 7467600"/>
              <a:gd name="connsiteY83" fmla="*/ 5583434 h 6858000"/>
              <a:gd name="connsiteX84" fmla="*/ 4565074 w 7467600"/>
              <a:gd name="connsiteY84" fmla="*/ 5618550 h 6858000"/>
              <a:gd name="connsiteX85" fmla="*/ 4988186 w 7467600"/>
              <a:gd name="connsiteY85" fmla="*/ 5216467 h 6858000"/>
              <a:gd name="connsiteX86" fmla="*/ 4978032 w 7467600"/>
              <a:gd name="connsiteY86" fmla="*/ 5183809 h 6858000"/>
              <a:gd name="connsiteX87" fmla="*/ 4463413 w 7467600"/>
              <a:gd name="connsiteY87" fmla="*/ 5615162 h 6858000"/>
              <a:gd name="connsiteX88" fmla="*/ 4358134 w 7467600"/>
              <a:gd name="connsiteY88" fmla="*/ 5742791 h 6858000"/>
              <a:gd name="connsiteX89" fmla="*/ 4376219 w 7467600"/>
              <a:gd name="connsiteY89" fmla="*/ 5729027 h 6858000"/>
              <a:gd name="connsiteX90" fmla="*/ 4582340 w 7467600"/>
              <a:gd name="connsiteY90" fmla="*/ 5561037 h 6858000"/>
              <a:gd name="connsiteX91" fmla="*/ 4694684 w 7467600"/>
              <a:gd name="connsiteY91" fmla="*/ 5447098 h 6858000"/>
              <a:gd name="connsiteX92" fmla="*/ 4754123 w 7467600"/>
              <a:gd name="connsiteY92" fmla="*/ 5384643 h 6858000"/>
              <a:gd name="connsiteX93" fmla="*/ 4978032 w 7467600"/>
              <a:gd name="connsiteY93" fmla="*/ 5183809 h 6858000"/>
              <a:gd name="connsiteX94" fmla="*/ 1903353 w 7467600"/>
              <a:gd name="connsiteY94" fmla="*/ 5044827 h 6858000"/>
              <a:gd name="connsiteX95" fmla="*/ 1936931 w 7467600"/>
              <a:gd name="connsiteY95" fmla="*/ 5093954 h 6858000"/>
              <a:gd name="connsiteX96" fmla="*/ 2195868 w 7467600"/>
              <a:gd name="connsiteY96" fmla="*/ 5396574 h 6858000"/>
              <a:gd name="connsiteX97" fmla="*/ 2088852 w 7467600"/>
              <a:gd name="connsiteY97" fmla="*/ 5166123 h 6858000"/>
              <a:gd name="connsiteX98" fmla="*/ 1958241 w 7467600"/>
              <a:gd name="connsiteY98" fmla="*/ 5067955 h 6858000"/>
              <a:gd name="connsiteX99" fmla="*/ 1903353 w 7467600"/>
              <a:gd name="connsiteY99" fmla="*/ 5044827 h 6858000"/>
              <a:gd name="connsiteX100" fmla="*/ 1979378 w 7467600"/>
              <a:gd name="connsiteY100" fmla="*/ 4769504 h 6858000"/>
              <a:gd name="connsiteX101" fmla="*/ 2882120 w 7467600"/>
              <a:gd name="connsiteY101" fmla="*/ 5064547 h 6858000"/>
              <a:gd name="connsiteX102" fmla="*/ 2793103 w 7467600"/>
              <a:gd name="connsiteY102" fmla="*/ 5039699 h 6858000"/>
              <a:gd name="connsiteX103" fmla="*/ 2770041 w 7467600"/>
              <a:gd name="connsiteY103" fmla="*/ 5033634 h 6858000"/>
              <a:gd name="connsiteX104" fmla="*/ 1979378 w 7467600"/>
              <a:gd name="connsiteY104" fmla="*/ 4769504 h 6858000"/>
              <a:gd name="connsiteX105" fmla="*/ 1927410 w 7467600"/>
              <a:gd name="connsiteY105" fmla="*/ 4716164 h 6858000"/>
              <a:gd name="connsiteX106" fmla="*/ 1959587 w 7467600"/>
              <a:gd name="connsiteY106" fmla="*/ 4728849 h 6858000"/>
              <a:gd name="connsiteX107" fmla="*/ 2777707 w 7467600"/>
              <a:gd name="connsiteY107" fmla="*/ 5003991 h 6858000"/>
              <a:gd name="connsiteX108" fmla="*/ 2800768 w 7467600"/>
              <a:gd name="connsiteY108" fmla="*/ 5010056 h 6858000"/>
              <a:gd name="connsiteX109" fmla="*/ 2879408 w 7467600"/>
              <a:gd name="connsiteY109" fmla="*/ 5031590 h 6858000"/>
              <a:gd name="connsiteX110" fmla="*/ 2862295 w 7467600"/>
              <a:gd name="connsiteY110" fmla="*/ 5022958 h 6858000"/>
              <a:gd name="connsiteX111" fmla="*/ 2813343 w 7467600"/>
              <a:gd name="connsiteY111" fmla="*/ 4998369 h 6858000"/>
              <a:gd name="connsiteX112" fmla="*/ 2646245 w 7467600"/>
              <a:gd name="connsiteY112" fmla="*/ 4930999 h 6858000"/>
              <a:gd name="connsiteX113" fmla="*/ 1999243 w 7467600"/>
              <a:gd name="connsiteY113" fmla="*/ 4730524 h 6858000"/>
              <a:gd name="connsiteX114" fmla="*/ 1979527 w 7467600"/>
              <a:gd name="connsiteY114" fmla="*/ 4726651 h 6858000"/>
              <a:gd name="connsiteX115" fmla="*/ 1927410 w 7467600"/>
              <a:gd name="connsiteY115" fmla="*/ 4716164 h 6858000"/>
              <a:gd name="connsiteX116" fmla="*/ 1997014 w 7467600"/>
              <a:gd name="connsiteY116" fmla="*/ 4698007 h 6858000"/>
              <a:gd name="connsiteX117" fmla="*/ 2005458 w 7467600"/>
              <a:gd name="connsiteY117" fmla="*/ 4699540 h 6858000"/>
              <a:gd name="connsiteX118" fmla="*/ 2657186 w 7467600"/>
              <a:gd name="connsiteY118" fmla="*/ 4901687 h 6858000"/>
              <a:gd name="connsiteX119" fmla="*/ 2826662 w 7467600"/>
              <a:gd name="connsiteY119" fmla="*/ 4970362 h 6858000"/>
              <a:gd name="connsiteX120" fmla="*/ 2876100 w 7467600"/>
              <a:gd name="connsiteY120" fmla="*/ 4995397 h 6858000"/>
              <a:gd name="connsiteX121" fmla="*/ 3042600 w 7467600"/>
              <a:gd name="connsiteY121" fmla="*/ 5059532 h 6858000"/>
              <a:gd name="connsiteX122" fmla="*/ 1997014 w 7467600"/>
              <a:gd name="connsiteY122" fmla="*/ 4698007 h 6858000"/>
              <a:gd name="connsiteX123" fmla="*/ 2305292 w 7467600"/>
              <a:gd name="connsiteY123" fmla="*/ 4219492 h 6858000"/>
              <a:gd name="connsiteX124" fmla="*/ 3360922 w 7467600"/>
              <a:gd name="connsiteY124" fmla="*/ 4529373 h 6858000"/>
              <a:gd name="connsiteX125" fmla="*/ 3492420 w 7467600"/>
              <a:gd name="connsiteY125" fmla="*/ 4510145 h 6858000"/>
              <a:gd name="connsiteX126" fmla="*/ 3364086 w 7467600"/>
              <a:gd name="connsiteY126" fmla="*/ 4480340 h 6858000"/>
              <a:gd name="connsiteX127" fmla="*/ 3225818 w 7467600"/>
              <a:gd name="connsiteY127" fmla="*/ 4411822 h 6858000"/>
              <a:gd name="connsiteX128" fmla="*/ 3129696 w 7467600"/>
              <a:gd name="connsiteY128" fmla="*/ 4360704 h 6858000"/>
              <a:gd name="connsiteX129" fmla="*/ 2814545 w 7467600"/>
              <a:gd name="connsiteY129" fmla="*/ 4282955 h 6858000"/>
              <a:gd name="connsiteX130" fmla="*/ 2305292 w 7467600"/>
              <a:gd name="connsiteY130" fmla="*/ 4219492 h 6858000"/>
              <a:gd name="connsiteX131" fmla="*/ 2626982 w 7467600"/>
              <a:gd name="connsiteY131" fmla="*/ 4206450 h 6858000"/>
              <a:gd name="connsiteX132" fmla="*/ 2490617 w 7467600"/>
              <a:gd name="connsiteY132" fmla="*/ 4206951 h 6858000"/>
              <a:gd name="connsiteX133" fmla="*/ 2819869 w 7467600"/>
              <a:gd name="connsiteY133" fmla="*/ 4252936 h 6858000"/>
              <a:gd name="connsiteX134" fmla="*/ 3143018 w 7467600"/>
              <a:gd name="connsiteY134" fmla="*/ 4332698 h 6858000"/>
              <a:gd name="connsiteX135" fmla="*/ 3241520 w 7467600"/>
              <a:gd name="connsiteY135" fmla="*/ 4385112 h 6858000"/>
              <a:gd name="connsiteX136" fmla="*/ 3374575 w 7467600"/>
              <a:gd name="connsiteY136" fmla="*/ 4451517 h 6858000"/>
              <a:gd name="connsiteX137" fmla="*/ 3505221 w 7467600"/>
              <a:gd name="connsiteY137" fmla="*/ 4480757 h 6858000"/>
              <a:gd name="connsiteX138" fmla="*/ 2626982 w 7467600"/>
              <a:gd name="connsiteY138" fmla="*/ 4206450 h 6858000"/>
              <a:gd name="connsiteX139" fmla="*/ 1310106 w 7467600"/>
              <a:gd name="connsiteY139" fmla="*/ 3943217 h 6858000"/>
              <a:gd name="connsiteX140" fmla="*/ 854994 w 7467600"/>
              <a:gd name="connsiteY140" fmla="*/ 4399136 h 6858000"/>
              <a:gd name="connsiteX141" fmla="*/ 742462 w 7467600"/>
              <a:gd name="connsiteY141" fmla="*/ 4594648 h 6858000"/>
              <a:gd name="connsiteX142" fmla="*/ 820602 w 7467600"/>
              <a:gd name="connsiteY142" fmla="*/ 4485915 h 6858000"/>
              <a:gd name="connsiteX143" fmla="*/ 878295 w 7467600"/>
              <a:gd name="connsiteY143" fmla="*/ 4403594 h 6858000"/>
              <a:gd name="connsiteX144" fmla="*/ 1240607 w 7467600"/>
              <a:gd name="connsiteY144" fmla="*/ 4010401 h 6858000"/>
              <a:gd name="connsiteX145" fmla="*/ 1310106 w 7467600"/>
              <a:gd name="connsiteY145" fmla="*/ 3943217 h 6858000"/>
              <a:gd name="connsiteX146" fmla="*/ 1423113 w 7467600"/>
              <a:gd name="connsiteY146" fmla="*/ 3874565 h 6858000"/>
              <a:gd name="connsiteX147" fmla="*/ 1260565 w 7467600"/>
              <a:gd name="connsiteY147" fmla="*/ 4031982 h 6858000"/>
              <a:gd name="connsiteX148" fmla="*/ 901900 w 7467600"/>
              <a:gd name="connsiteY148" fmla="*/ 4421236 h 6858000"/>
              <a:gd name="connsiteX149" fmla="*/ 845044 w 7467600"/>
              <a:gd name="connsiteY149" fmla="*/ 4502436 h 6858000"/>
              <a:gd name="connsiteX150" fmla="*/ 685926 w 7467600"/>
              <a:gd name="connsiteY150" fmla="*/ 4703069 h 6858000"/>
              <a:gd name="connsiteX151" fmla="*/ 684248 w 7467600"/>
              <a:gd name="connsiteY151" fmla="*/ 4706721 h 6858000"/>
              <a:gd name="connsiteX152" fmla="*/ 1423113 w 7467600"/>
              <a:gd name="connsiteY152" fmla="*/ 3874565 h 6858000"/>
              <a:gd name="connsiteX153" fmla="*/ 3316479 w 7467600"/>
              <a:gd name="connsiteY153" fmla="*/ 3872136 h 6858000"/>
              <a:gd name="connsiteX154" fmla="*/ 3546806 w 7467600"/>
              <a:gd name="connsiteY154" fmla="*/ 4356139 h 6858000"/>
              <a:gd name="connsiteX155" fmla="*/ 3364433 w 7467600"/>
              <a:gd name="connsiteY155" fmla="*/ 3953121 h 6858000"/>
              <a:gd name="connsiteX156" fmla="*/ 3316479 w 7467600"/>
              <a:gd name="connsiteY156" fmla="*/ 3872136 h 6858000"/>
              <a:gd name="connsiteX157" fmla="*/ 3291335 w 7467600"/>
              <a:gd name="connsiteY157" fmla="*/ 3767420 h 6858000"/>
              <a:gd name="connsiteX158" fmla="*/ 3390805 w 7467600"/>
              <a:gd name="connsiteY158" fmla="*/ 3937163 h 6858000"/>
              <a:gd name="connsiteX159" fmla="*/ 3579062 w 7467600"/>
              <a:gd name="connsiteY159" fmla="*/ 4359040 h 6858000"/>
              <a:gd name="connsiteX160" fmla="*/ 3467355 w 7467600"/>
              <a:gd name="connsiteY160" fmla="*/ 3988130 h 6858000"/>
              <a:gd name="connsiteX161" fmla="*/ 3310753 w 7467600"/>
              <a:gd name="connsiteY161" fmla="*/ 3787140 h 6858000"/>
              <a:gd name="connsiteX162" fmla="*/ 3291335 w 7467600"/>
              <a:gd name="connsiteY162" fmla="*/ 3767420 h 6858000"/>
              <a:gd name="connsiteX163" fmla="*/ 1635889 w 7467600"/>
              <a:gd name="connsiteY163" fmla="*/ 3709494 h 6858000"/>
              <a:gd name="connsiteX164" fmla="*/ 1634800 w 7467600"/>
              <a:gd name="connsiteY164" fmla="*/ 3731111 h 6858000"/>
              <a:gd name="connsiteX165" fmla="*/ 1635889 w 7467600"/>
              <a:gd name="connsiteY165" fmla="*/ 3709494 h 6858000"/>
              <a:gd name="connsiteX166" fmla="*/ 1510397 w 7467600"/>
              <a:gd name="connsiteY166" fmla="*/ 3684705 h 6858000"/>
              <a:gd name="connsiteX167" fmla="*/ 1146550 w 7467600"/>
              <a:gd name="connsiteY167" fmla="*/ 3802012 h 6858000"/>
              <a:gd name="connsiteX168" fmla="*/ 698834 w 7467600"/>
              <a:gd name="connsiteY168" fmla="*/ 3952272 h 6858000"/>
              <a:gd name="connsiteX169" fmla="*/ 34256 w 7467600"/>
              <a:gd name="connsiteY169" fmla="*/ 4347603 h 6858000"/>
              <a:gd name="connsiteX170" fmla="*/ 527241 w 7467600"/>
              <a:gd name="connsiteY170" fmla="*/ 4065078 h 6858000"/>
              <a:gd name="connsiteX171" fmla="*/ 1510397 w 7467600"/>
              <a:gd name="connsiteY171" fmla="*/ 3684705 h 6858000"/>
              <a:gd name="connsiteX172" fmla="*/ 1313114 w 7467600"/>
              <a:gd name="connsiteY172" fmla="*/ 3655216 h 6858000"/>
              <a:gd name="connsiteX173" fmla="*/ 1109304 w 7467600"/>
              <a:gd name="connsiteY173" fmla="*/ 3669030 h 6858000"/>
              <a:gd name="connsiteX174" fmla="*/ 8129 w 7467600"/>
              <a:gd name="connsiteY174" fmla="*/ 4330519 h 6858000"/>
              <a:gd name="connsiteX175" fmla="*/ 687572 w 7467600"/>
              <a:gd name="connsiteY175" fmla="*/ 3925629 h 6858000"/>
              <a:gd name="connsiteX176" fmla="*/ 1138365 w 7467600"/>
              <a:gd name="connsiteY176" fmla="*/ 3774515 h 6858000"/>
              <a:gd name="connsiteX177" fmla="*/ 1505579 w 7467600"/>
              <a:gd name="connsiteY177" fmla="*/ 3655526 h 6858000"/>
              <a:gd name="connsiteX178" fmla="*/ 1313114 w 7467600"/>
              <a:gd name="connsiteY178" fmla="*/ 3655216 h 6858000"/>
              <a:gd name="connsiteX179" fmla="*/ 3655073 w 7467600"/>
              <a:gd name="connsiteY179" fmla="*/ 3650884 h 6858000"/>
              <a:gd name="connsiteX180" fmla="*/ 3989938 w 7467600"/>
              <a:gd name="connsiteY180" fmla="*/ 3991685 h 6858000"/>
              <a:gd name="connsiteX181" fmla="*/ 4393907 w 7467600"/>
              <a:gd name="connsiteY181" fmla="*/ 4261258 h 6858000"/>
              <a:gd name="connsiteX182" fmla="*/ 4648051 w 7467600"/>
              <a:gd name="connsiteY182" fmla="*/ 4374051 h 6858000"/>
              <a:gd name="connsiteX183" fmla="*/ 4383389 w 7467600"/>
              <a:gd name="connsiteY183" fmla="*/ 4184369 h 6858000"/>
              <a:gd name="connsiteX184" fmla="*/ 4165508 w 7467600"/>
              <a:gd name="connsiteY184" fmla="*/ 4035196 h 6858000"/>
              <a:gd name="connsiteX185" fmla="*/ 4068162 w 7467600"/>
              <a:gd name="connsiteY185" fmla="*/ 3953394 h 6858000"/>
              <a:gd name="connsiteX186" fmla="*/ 3981416 w 7467600"/>
              <a:gd name="connsiteY186" fmla="*/ 3880482 h 6858000"/>
              <a:gd name="connsiteX187" fmla="*/ 3800147 w 7467600"/>
              <a:gd name="connsiteY187" fmla="*/ 3749872 h 6858000"/>
              <a:gd name="connsiteX188" fmla="*/ 3655073 w 7467600"/>
              <a:gd name="connsiteY188" fmla="*/ 3650884 h 6858000"/>
              <a:gd name="connsiteX189" fmla="*/ 3670252 w 7467600"/>
              <a:gd name="connsiteY189" fmla="*/ 3622798 h 6858000"/>
              <a:gd name="connsiteX190" fmla="*/ 3817258 w 7467600"/>
              <a:gd name="connsiteY190" fmla="*/ 3723577 h 6858000"/>
              <a:gd name="connsiteX191" fmla="*/ 4000461 w 7467600"/>
              <a:gd name="connsiteY191" fmla="*/ 3855966 h 6858000"/>
              <a:gd name="connsiteX192" fmla="*/ 4088180 w 7467600"/>
              <a:gd name="connsiteY192" fmla="*/ 3929774 h 6858000"/>
              <a:gd name="connsiteX193" fmla="*/ 4184555 w 7467600"/>
              <a:gd name="connsiteY193" fmla="*/ 4010683 h 6858000"/>
              <a:gd name="connsiteX194" fmla="*/ 4399563 w 7467600"/>
              <a:gd name="connsiteY194" fmla="*/ 4158106 h 6858000"/>
              <a:gd name="connsiteX195" fmla="*/ 4684469 w 7467600"/>
              <a:gd name="connsiteY195" fmla="*/ 4364680 h 6858000"/>
              <a:gd name="connsiteX196" fmla="*/ 4690271 w 7467600"/>
              <a:gd name="connsiteY196" fmla="*/ 4370034 h 6858000"/>
              <a:gd name="connsiteX197" fmla="*/ 4136093 w 7467600"/>
              <a:gd name="connsiteY197" fmla="*/ 3858466 h 6858000"/>
              <a:gd name="connsiteX198" fmla="*/ 3670252 w 7467600"/>
              <a:gd name="connsiteY198" fmla="*/ 3622798 h 6858000"/>
              <a:gd name="connsiteX199" fmla="*/ 4440129 w 7467600"/>
              <a:gd name="connsiteY199" fmla="*/ 3448571 h 6858000"/>
              <a:gd name="connsiteX200" fmla="*/ 4856525 w 7467600"/>
              <a:gd name="connsiteY200" fmla="*/ 3915351 h 6858000"/>
              <a:gd name="connsiteX201" fmla="*/ 5059055 w 7467600"/>
              <a:gd name="connsiteY201" fmla="*/ 4108918 h 6858000"/>
              <a:gd name="connsiteX202" fmla="*/ 5290070 w 7467600"/>
              <a:gd name="connsiteY202" fmla="*/ 4263619 h 6858000"/>
              <a:gd name="connsiteX203" fmla="*/ 4834991 w 7467600"/>
              <a:gd name="connsiteY203" fmla="*/ 3830985 h 6858000"/>
              <a:gd name="connsiteX204" fmla="*/ 4440129 w 7467600"/>
              <a:gd name="connsiteY204" fmla="*/ 3448571 h 6858000"/>
              <a:gd name="connsiteX205" fmla="*/ 4441737 w 7467600"/>
              <a:gd name="connsiteY205" fmla="*/ 3399734 h 6858000"/>
              <a:gd name="connsiteX206" fmla="*/ 4431236 w 7467600"/>
              <a:gd name="connsiteY206" fmla="*/ 3400954 h 6858000"/>
              <a:gd name="connsiteX207" fmla="*/ 4557150 w 7467600"/>
              <a:gd name="connsiteY207" fmla="*/ 3510023 h 6858000"/>
              <a:gd name="connsiteX208" fmla="*/ 4856936 w 7467600"/>
              <a:gd name="connsiteY208" fmla="*/ 3809146 h 6858000"/>
              <a:gd name="connsiteX209" fmla="*/ 5111996 w 7467600"/>
              <a:gd name="connsiteY209" fmla="*/ 4065759 h 6858000"/>
              <a:gd name="connsiteX210" fmla="*/ 5388878 w 7467600"/>
              <a:gd name="connsiteY210" fmla="*/ 4300185 h 6858000"/>
              <a:gd name="connsiteX211" fmla="*/ 5425556 w 7467600"/>
              <a:gd name="connsiteY211" fmla="*/ 4308967 h 6858000"/>
              <a:gd name="connsiteX212" fmla="*/ 4943646 w 7467600"/>
              <a:gd name="connsiteY212" fmla="*/ 3822916 h 6858000"/>
              <a:gd name="connsiteX213" fmla="*/ 4594837 w 7467600"/>
              <a:gd name="connsiteY213" fmla="*/ 3532274 h 6858000"/>
              <a:gd name="connsiteX214" fmla="*/ 4441737 w 7467600"/>
              <a:gd name="connsiteY214" fmla="*/ 3399734 h 6858000"/>
              <a:gd name="connsiteX215" fmla="*/ 5425834 w 7467600"/>
              <a:gd name="connsiteY215" fmla="*/ 3162785 h 6858000"/>
              <a:gd name="connsiteX216" fmla="*/ 5401644 w 7467600"/>
              <a:gd name="connsiteY216" fmla="*/ 3617847 h 6858000"/>
              <a:gd name="connsiteX217" fmla="*/ 5467256 w 7467600"/>
              <a:gd name="connsiteY217" fmla="*/ 4175494 h 6858000"/>
              <a:gd name="connsiteX218" fmla="*/ 5448069 w 7467600"/>
              <a:gd name="connsiteY218" fmla="*/ 3567554 h 6858000"/>
              <a:gd name="connsiteX219" fmla="*/ 5425834 w 7467600"/>
              <a:gd name="connsiteY219" fmla="*/ 3162785 h 6858000"/>
              <a:gd name="connsiteX220" fmla="*/ 1318687 w 7467600"/>
              <a:gd name="connsiteY220" fmla="*/ 3113840 h 6858000"/>
              <a:gd name="connsiteX221" fmla="*/ 1066793 w 7467600"/>
              <a:gd name="connsiteY221" fmla="*/ 3212171 h 6858000"/>
              <a:gd name="connsiteX222" fmla="*/ 993319 w 7467600"/>
              <a:gd name="connsiteY222" fmla="*/ 3247648 h 6858000"/>
              <a:gd name="connsiteX223" fmla="*/ 853081 w 7467600"/>
              <a:gd name="connsiteY223" fmla="*/ 3312410 h 6858000"/>
              <a:gd name="connsiteX224" fmla="*/ 805957 w 7467600"/>
              <a:gd name="connsiteY224" fmla="*/ 3330443 h 6858000"/>
              <a:gd name="connsiteX225" fmla="*/ 1318687 w 7467600"/>
              <a:gd name="connsiteY225" fmla="*/ 3113840 h 6858000"/>
              <a:gd name="connsiteX226" fmla="*/ 5453702 w 7467600"/>
              <a:gd name="connsiteY226" fmla="*/ 3090882 h 6858000"/>
              <a:gd name="connsiteX227" fmla="*/ 5480135 w 7467600"/>
              <a:gd name="connsiteY227" fmla="*/ 3565802 h 6858000"/>
              <a:gd name="connsiteX228" fmla="*/ 5499023 w 7467600"/>
              <a:gd name="connsiteY228" fmla="*/ 4166310 h 6858000"/>
              <a:gd name="connsiteX229" fmla="*/ 5547022 w 7467600"/>
              <a:gd name="connsiteY229" fmla="*/ 3607838 h 6858000"/>
              <a:gd name="connsiteX230" fmla="*/ 5515964 w 7467600"/>
              <a:gd name="connsiteY230" fmla="*/ 3378541 h 6858000"/>
              <a:gd name="connsiteX231" fmla="*/ 5453702 w 7467600"/>
              <a:gd name="connsiteY231" fmla="*/ 3090882 h 6858000"/>
              <a:gd name="connsiteX232" fmla="*/ 1238695 w 7467600"/>
              <a:gd name="connsiteY232" fmla="*/ 3076820 h 6858000"/>
              <a:gd name="connsiteX233" fmla="*/ 716371 w 7467600"/>
              <a:gd name="connsiteY233" fmla="*/ 3293249 h 6858000"/>
              <a:gd name="connsiteX234" fmla="*/ 579522 w 7467600"/>
              <a:gd name="connsiteY234" fmla="*/ 3371759 h 6858000"/>
              <a:gd name="connsiteX235" fmla="*/ 600288 w 7467600"/>
              <a:gd name="connsiteY235" fmla="*/ 3365555 h 6858000"/>
              <a:gd name="connsiteX236" fmla="*/ 840692 w 7467600"/>
              <a:gd name="connsiteY236" fmla="*/ 3284921 h 6858000"/>
              <a:gd name="connsiteX237" fmla="*/ 979248 w 7467600"/>
              <a:gd name="connsiteY237" fmla="*/ 3221003 h 6858000"/>
              <a:gd name="connsiteX238" fmla="*/ 1053282 w 7467600"/>
              <a:gd name="connsiteY238" fmla="*/ 3185247 h 6858000"/>
              <a:gd name="connsiteX239" fmla="*/ 1320603 w 7467600"/>
              <a:gd name="connsiteY239" fmla="*/ 3081281 h 6858000"/>
              <a:gd name="connsiteX240" fmla="*/ 1238695 w 7467600"/>
              <a:gd name="connsiteY240" fmla="*/ 3076820 h 6858000"/>
              <a:gd name="connsiteX241" fmla="*/ 5425627 w 7467600"/>
              <a:gd name="connsiteY241" fmla="*/ 2954192 h 6858000"/>
              <a:gd name="connsiteX242" fmla="*/ 5470770 w 7467600"/>
              <a:gd name="connsiteY242" fmla="*/ 3005435 h 6858000"/>
              <a:gd name="connsiteX243" fmla="*/ 5519779 w 7467600"/>
              <a:gd name="connsiteY243" fmla="*/ 4359223 h 6858000"/>
              <a:gd name="connsiteX244" fmla="*/ 5520293 w 7467600"/>
              <a:gd name="connsiteY244" fmla="*/ 4360602 h 6858000"/>
              <a:gd name="connsiteX245" fmla="*/ 5767221 w 7467600"/>
              <a:gd name="connsiteY245" fmla="*/ 4665564 h 6858000"/>
              <a:gd name="connsiteX246" fmla="*/ 6937169 w 7467600"/>
              <a:gd name="connsiteY246" fmla="*/ 4815941 h 6858000"/>
              <a:gd name="connsiteX247" fmla="*/ 6953922 w 7467600"/>
              <a:gd name="connsiteY247" fmla="*/ 4890068 h 6858000"/>
              <a:gd name="connsiteX248" fmla="*/ 6071359 w 7467600"/>
              <a:gd name="connsiteY248" fmla="*/ 4770770 h 6858000"/>
              <a:gd name="connsiteX249" fmla="*/ 6038839 w 7467600"/>
              <a:gd name="connsiteY249" fmla="*/ 4764474 h 6858000"/>
              <a:gd name="connsiteX250" fmla="*/ 6038706 w 7467600"/>
              <a:gd name="connsiteY250" fmla="*/ 4763847 h 6858000"/>
              <a:gd name="connsiteX251" fmla="*/ 6037784 w 7467600"/>
              <a:gd name="connsiteY251" fmla="*/ 4764270 h 6858000"/>
              <a:gd name="connsiteX252" fmla="*/ 6038839 w 7467600"/>
              <a:gd name="connsiteY252" fmla="*/ 4764474 h 6858000"/>
              <a:gd name="connsiteX253" fmla="*/ 6040338 w 7467600"/>
              <a:gd name="connsiteY253" fmla="*/ 4771418 h 6858000"/>
              <a:gd name="connsiteX254" fmla="*/ 6024488 w 7467600"/>
              <a:gd name="connsiteY254" fmla="*/ 4809903 h 6858000"/>
              <a:gd name="connsiteX255" fmla="*/ 5599771 w 7467600"/>
              <a:gd name="connsiteY255" fmla="*/ 5509652 h 6858000"/>
              <a:gd name="connsiteX256" fmla="*/ 5548843 w 7467600"/>
              <a:gd name="connsiteY256" fmla="*/ 5563845 h 6858000"/>
              <a:gd name="connsiteX257" fmla="*/ 5940952 w 7467600"/>
              <a:gd name="connsiteY257" fmla="*/ 6250028 h 6858000"/>
              <a:gd name="connsiteX258" fmla="*/ 6043441 w 7467600"/>
              <a:gd name="connsiteY258" fmla="*/ 6665847 h 6858000"/>
              <a:gd name="connsiteX259" fmla="*/ 6093432 w 7467600"/>
              <a:gd name="connsiteY259" fmla="*/ 6858000 h 6858000"/>
              <a:gd name="connsiteX260" fmla="*/ 6034344 w 7467600"/>
              <a:gd name="connsiteY260" fmla="*/ 6858000 h 6858000"/>
              <a:gd name="connsiteX261" fmla="*/ 6026679 w 7467600"/>
              <a:gd name="connsiteY261" fmla="*/ 6836959 h 6858000"/>
              <a:gd name="connsiteX262" fmla="*/ 5800441 w 7467600"/>
              <a:gd name="connsiteY262" fmla="*/ 6335286 h 6858000"/>
              <a:gd name="connsiteX263" fmla="*/ 5526562 w 7467600"/>
              <a:gd name="connsiteY263" fmla="*/ 5705388 h 6858000"/>
              <a:gd name="connsiteX264" fmla="*/ 5519640 w 7467600"/>
              <a:gd name="connsiteY264" fmla="*/ 5683774 h 6858000"/>
              <a:gd name="connsiteX265" fmla="*/ 5844559 w 7467600"/>
              <a:gd name="connsiteY265" fmla="*/ 6553349 h 6858000"/>
              <a:gd name="connsiteX266" fmla="*/ 5975994 w 7467600"/>
              <a:gd name="connsiteY266" fmla="*/ 6858000 h 6858000"/>
              <a:gd name="connsiteX267" fmla="*/ 5898547 w 7467600"/>
              <a:gd name="connsiteY267" fmla="*/ 6858000 h 6858000"/>
              <a:gd name="connsiteX268" fmla="*/ 5682041 w 7467600"/>
              <a:gd name="connsiteY268" fmla="*/ 6355860 h 6858000"/>
              <a:gd name="connsiteX269" fmla="*/ 5461758 w 7467600"/>
              <a:gd name="connsiteY269" fmla="*/ 5820220 h 6858000"/>
              <a:gd name="connsiteX270" fmla="*/ 5237282 w 7467600"/>
              <a:gd name="connsiteY270" fmla="*/ 6579086 h 6858000"/>
              <a:gd name="connsiteX271" fmla="*/ 5115009 w 7467600"/>
              <a:gd name="connsiteY271" fmla="*/ 6858000 h 6858000"/>
              <a:gd name="connsiteX272" fmla="*/ 5028074 w 7467600"/>
              <a:gd name="connsiteY272" fmla="*/ 6858000 h 6858000"/>
              <a:gd name="connsiteX273" fmla="*/ 5079508 w 7467600"/>
              <a:gd name="connsiteY273" fmla="*/ 6749074 h 6858000"/>
              <a:gd name="connsiteX274" fmla="*/ 5371846 w 7467600"/>
              <a:gd name="connsiteY274" fmla="*/ 5924413 h 6858000"/>
              <a:gd name="connsiteX275" fmla="*/ 5270512 w 7467600"/>
              <a:gd name="connsiteY275" fmla="*/ 6138975 h 6858000"/>
              <a:gd name="connsiteX276" fmla="*/ 5062409 w 7467600"/>
              <a:gd name="connsiteY276" fmla="*/ 6653544 h 6858000"/>
              <a:gd name="connsiteX277" fmla="*/ 5036628 w 7467600"/>
              <a:gd name="connsiteY277" fmla="*/ 6754247 h 6858000"/>
              <a:gd name="connsiteX278" fmla="*/ 5009112 w 7467600"/>
              <a:gd name="connsiteY278" fmla="*/ 6858000 h 6858000"/>
              <a:gd name="connsiteX279" fmla="*/ 4976679 w 7467600"/>
              <a:gd name="connsiteY279" fmla="*/ 6858000 h 6858000"/>
              <a:gd name="connsiteX280" fmla="*/ 5006537 w 7467600"/>
              <a:gd name="connsiteY280" fmla="*/ 6747068 h 6858000"/>
              <a:gd name="connsiteX281" fmla="*/ 5032723 w 7467600"/>
              <a:gd name="connsiteY281" fmla="*/ 6644957 h 6858000"/>
              <a:gd name="connsiteX282" fmla="*/ 5242949 w 7467600"/>
              <a:gd name="connsiteY282" fmla="*/ 6125175 h 6858000"/>
              <a:gd name="connsiteX283" fmla="*/ 5286321 w 7467600"/>
              <a:gd name="connsiteY283" fmla="*/ 6033555 h 6858000"/>
              <a:gd name="connsiteX284" fmla="*/ 5008210 w 7467600"/>
              <a:gd name="connsiteY284" fmla="*/ 6649194 h 6858000"/>
              <a:gd name="connsiteX285" fmla="*/ 4986321 w 7467600"/>
              <a:gd name="connsiteY285" fmla="*/ 6765687 h 6858000"/>
              <a:gd name="connsiteX286" fmla="*/ 4973474 w 7467600"/>
              <a:gd name="connsiteY286" fmla="*/ 6858000 h 6858000"/>
              <a:gd name="connsiteX287" fmla="*/ 4907178 w 7467600"/>
              <a:gd name="connsiteY287" fmla="*/ 6858000 h 6858000"/>
              <a:gd name="connsiteX288" fmla="*/ 4910810 w 7467600"/>
              <a:gd name="connsiteY288" fmla="*/ 6829660 h 6858000"/>
              <a:gd name="connsiteX289" fmla="*/ 4987461 w 7467600"/>
              <a:gd name="connsiteY289" fmla="*/ 6432994 h 6858000"/>
              <a:gd name="connsiteX290" fmla="*/ 5179262 w 7467600"/>
              <a:gd name="connsiteY290" fmla="*/ 6035044 h 6858000"/>
              <a:gd name="connsiteX291" fmla="*/ 4689678 w 7467600"/>
              <a:gd name="connsiteY291" fmla="*/ 6440241 h 6858000"/>
              <a:gd name="connsiteX292" fmla="*/ 4477543 w 7467600"/>
              <a:gd name="connsiteY292" fmla="*/ 6674836 h 6858000"/>
              <a:gd name="connsiteX293" fmla="*/ 4329957 w 7467600"/>
              <a:gd name="connsiteY293" fmla="*/ 6858000 h 6858000"/>
              <a:gd name="connsiteX294" fmla="*/ 4218595 w 7467600"/>
              <a:gd name="connsiteY294" fmla="*/ 6858000 h 6858000"/>
              <a:gd name="connsiteX295" fmla="*/ 4368888 w 7467600"/>
              <a:gd name="connsiteY295" fmla="*/ 6668412 h 6858000"/>
              <a:gd name="connsiteX296" fmla="*/ 4563091 w 7467600"/>
              <a:gd name="connsiteY296" fmla="*/ 6442508 h 6858000"/>
              <a:gd name="connsiteX297" fmla="*/ 5387324 w 7467600"/>
              <a:gd name="connsiteY297" fmla="*/ 5705830 h 6858000"/>
              <a:gd name="connsiteX298" fmla="*/ 5073620 w 7467600"/>
              <a:gd name="connsiteY298" fmla="*/ 5955437 h 6858000"/>
              <a:gd name="connsiteX299" fmla="*/ 4689789 w 7467600"/>
              <a:gd name="connsiteY299" fmla="*/ 6268382 h 6858000"/>
              <a:gd name="connsiteX300" fmla="*/ 4418722 w 7467600"/>
              <a:gd name="connsiteY300" fmla="*/ 6570886 h 6858000"/>
              <a:gd name="connsiteX301" fmla="*/ 4214944 w 7467600"/>
              <a:gd name="connsiteY301" fmla="*/ 6858000 h 6858000"/>
              <a:gd name="connsiteX302" fmla="*/ 4177898 w 7467600"/>
              <a:gd name="connsiteY302" fmla="*/ 6858000 h 6858000"/>
              <a:gd name="connsiteX303" fmla="*/ 4391597 w 7467600"/>
              <a:gd name="connsiteY303" fmla="*/ 6556370 h 6858000"/>
              <a:gd name="connsiteX304" fmla="*/ 4668889 w 7467600"/>
              <a:gd name="connsiteY304" fmla="*/ 6246399 h 6858000"/>
              <a:gd name="connsiteX305" fmla="*/ 5055427 w 7467600"/>
              <a:gd name="connsiteY305" fmla="*/ 5931476 h 6858000"/>
              <a:gd name="connsiteX306" fmla="*/ 5371814 w 7467600"/>
              <a:gd name="connsiteY306" fmla="*/ 5678975 h 6858000"/>
              <a:gd name="connsiteX307" fmla="*/ 4987918 w 7467600"/>
              <a:gd name="connsiteY307" fmla="*/ 5838701 h 6858000"/>
              <a:gd name="connsiteX308" fmla="*/ 4317146 w 7467600"/>
              <a:gd name="connsiteY308" fmla="*/ 6587716 h 6858000"/>
              <a:gd name="connsiteX309" fmla="*/ 4171627 w 7467600"/>
              <a:gd name="connsiteY309" fmla="*/ 6858000 h 6858000"/>
              <a:gd name="connsiteX310" fmla="*/ 4081585 w 7467600"/>
              <a:gd name="connsiteY310" fmla="*/ 6858000 h 6858000"/>
              <a:gd name="connsiteX311" fmla="*/ 4238603 w 7467600"/>
              <a:gd name="connsiteY311" fmla="*/ 6559341 h 6858000"/>
              <a:gd name="connsiteX312" fmla="*/ 4778333 w 7467600"/>
              <a:gd name="connsiteY312" fmla="*/ 5873626 h 6858000"/>
              <a:gd name="connsiteX313" fmla="*/ 5414185 w 7467600"/>
              <a:gd name="connsiteY313" fmla="*/ 5573882 h 6858000"/>
              <a:gd name="connsiteX314" fmla="*/ 5959648 w 7467600"/>
              <a:gd name="connsiteY314" fmla="*/ 4760797 h 6858000"/>
              <a:gd name="connsiteX315" fmla="*/ 5355019 w 7467600"/>
              <a:gd name="connsiteY315" fmla="*/ 4734672 h 6858000"/>
              <a:gd name="connsiteX316" fmla="*/ 5083565 w 7467600"/>
              <a:gd name="connsiteY316" fmla="*/ 5179121 h 6858000"/>
              <a:gd name="connsiteX317" fmla="*/ 4713577 w 7467600"/>
              <a:gd name="connsiteY317" fmla="*/ 5616803 h 6858000"/>
              <a:gd name="connsiteX318" fmla="*/ 3989559 w 7467600"/>
              <a:gd name="connsiteY318" fmla="*/ 6145945 h 6858000"/>
              <a:gd name="connsiteX319" fmla="*/ 3939824 w 7467600"/>
              <a:gd name="connsiteY319" fmla="*/ 6066900 h 6858000"/>
              <a:gd name="connsiteX320" fmla="*/ 4584537 w 7467600"/>
              <a:gd name="connsiteY320" fmla="*/ 5324826 h 6858000"/>
              <a:gd name="connsiteX321" fmla="*/ 5037105 w 7467600"/>
              <a:gd name="connsiteY321" fmla="*/ 5088765 h 6858000"/>
              <a:gd name="connsiteX322" fmla="*/ 5039930 w 7467600"/>
              <a:gd name="connsiteY322" fmla="*/ 5089585 h 6858000"/>
              <a:gd name="connsiteX323" fmla="*/ 5263764 w 7467600"/>
              <a:gd name="connsiteY323" fmla="*/ 4735525 h 6858000"/>
              <a:gd name="connsiteX324" fmla="*/ 4086300 w 7467600"/>
              <a:gd name="connsiteY324" fmla="*/ 4884599 h 6858000"/>
              <a:gd name="connsiteX325" fmla="*/ 4085485 w 7467600"/>
              <a:gd name="connsiteY325" fmla="*/ 4899070 h 6858000"/>
              <a:gd name="connsiteX326" fmla="*/ 3871915 w 7467600"/>
              <a:gd name="connsiteY326" fmla="*/ 5253645 h 6858000"/>
              <a:gd name="connsiteX327" fmla="*/ 3799374 w 7467600"/>
              <a:gd name="connsiteY327" fmla="*/ 5466127 h 6858000"/>
              <a:gd name="connsiteX328" fmla="*/ 3498850 w 7467600"/>
              <a:gd name="connsiteY328" fmla="*/ 6661888 h 6858000"/>
              <a:gd name="connsiteX329" fmla="*/ 3399216 w 7467600"/>
              <a:gd name="connsiteY329" fmla="*/ 6858000 h 6858000"/>
              <a:gd name="connsiteX330" fmla="*/ 3303688 w 7467600"/>
              <a:gd name="connsiteY330" fmla="*/ 6858000 h 6858000"/>
              <a:gd name="connsiteX331" fmla="*/ 3391774 w 7467600"/>
              <a:gd name="connsiteY331" fmla="*/ 6697181 h 6858000"/>
              <a:gd name="connsiteX332" fmla="*/ 3735540 w 7467600"/>
              <a:gd name="connsiteY332" fmla="*/ 5546923 h 6858000"/>
              <a:gd name="connsiteX333" fmla="*/ 3729438 w 7467600"/>
              <a:gd name="connsiteY333" fmla="*/ 5569058 h 6858000"/>
              <a:gd name="connsiteX334" fmla="*/ 3707782 w 7467600"/>
              <a:gd name="connsiteY334" fmla="*/ 5644908 h 6858000"/>
              <a:gd name="connsiteX335" fmla="*/ 3583827 w 7467600"/>
              <a:gd name="connsiteY335" fmla="*/ 6039215 h 6858000"/>
              <a:gd name="connsiteX336" fmla="*/ 3547861 w 7467600"/>
              <a:gd name="connsiteY336" fmla="*/ 6129609 h 6858000"/>
              <a:gd name="connsiteX337" fmla="*/ 3490905 w 7467600"/>
              <a:gd name="connsiteY337" fmla="*/ 6277660 h 6858000"/>
              <a:gd name="connsiteX338" fmla="*/ 3455859 w 7467600"/>
              <a:gd name="connsiteY338" fmla="*/ 6391301 h 6858000"/>
              <a:gd name="connsiteX339" fmla="*/ 3429112 w 7467600"/>
              <a:gd name="connsiteY339" fmla="*/ 6479469 h 6858000"/>
              <a:gd name="connsiteX340" fmla="*/ 3304862 w 7467600"/>
              <a:gd name="connsiteY340" fmla="*/ 6796476 h 6858000"/>
              <a:gd name="connsiteX341" fmla="*/ 3276071 w 7467600"/>
              <a:gd name="connsiteY341" fmla="*/ 6858000 h 6858000"/>
              <a:gd name="connsiteX342" fmla="*/ 3240805 w 7467600"/>
              <a:gd name="connsiteY342" fmla="*/ 6858000 h 6858000"/>
              <a:gd name="connsiteX343" fmla="*/ 3275917 w 7467600"/>
              <a:gd name="connsiteY343" fmla="*/ 6783192 h 6858000"/>
              <a:gd name="connsiteX344" fmla="*/ 3399358 w 7467600"/>
              <a:gd name="connsiteY344" fmla="*/ 6469011 h 6858000"/>
              <a:gd name="connsiteX345" fmla="*/ 3425650 w 7467600"/>
              <a:gd name="connsiteY345" fmla="*/ 6381333 h 6858000"/>
              <a:gd name="connsiteX346" fmla="*/ 3460661 w 7467600"/>
              <a:gd name="connsiteY346" fmla="*/ 6266763 h 6858000"/>
              <a:gd name="connsiteX347" fmla="*/ 3518021 w 7467600"/>
              <a:gd name="connsiteY347" fmla="*/ 6117298 h 6858000"/>
              <a:gd name="connsiteX348" fmla="*/ 3554035 w 7467600"/>
              <a:gd name="connsiteY348" fmla="*/ 6027832 h 6858000"/>
              <a:gd name="connsiteX349" fmla="*/ 3677174 w 7467600"/>
              <a:gd name="connsiteY349" fmla="*/ 5636351 h 6858000"/>
              <a:gd name="connsiteX350" fmla="*/ 3698819 w 7467600"/>
              <a:gd name="connsiteY350" fmla="*/ 5560503 h 6858000"/>
              <a:gd name="connsiteX351" fmla="*/ 3702094 w 7467600"/>
              <a:gd name="connsiteY351" fmla="*/ 5549194 h 6858000"/>
              <a:gd name="connsiteX352" fmla="*/ 3398355 w 7467600"/>
              <a:gd name="connsiteY352" fmla="*/ 6094603 h 6858000"/>
              <a:gd name="connsiteX353" fmla="*/ 3193941 w 7467600"/>
              <a:gd name="connsiteY353" fmla="*/ 6798775 h 6858000"/>
              <a:gd name="connsiteX354" fmla="*/ 3184140 w 7467600"/>
              <a:gd name="connsiteY354" fmla="*/ 6858000 h 6858000"/>
              <a:gd name="connsiteX355" fmla="*/ 3099978 w 7467600"/>
              <a:gd name="connsiteY355" fmla="*/ 6858000 h 6858000"/>
              <a:gd name="connsiteX356" fmla="*/ 3101556 w 7467600"/>
              <a:gd name="connsiteY356" fmla="*/ 6843337 h 6858000"/>
              <a:gd name="connsiteX357" fmla="*/ 3370162 w 7467600"/>
              <a:gd name="connsiteY357" fmla="*/ 5785550 h 6858000"/>
              <a:gd name="connsiteX358" fmla="*/ 3746477 w 7467600"/>
              <a:gd name="connsiteY358" fmla="*/ 5377889 h 6858000"/>
              <a:gd name="connsiteX359" fmla="*/ 3863399 w 7467600"/>
              <a:gd name="connsiteY359" fmla="*/ 5087257 h 6858000"/>
              <a:gd name="connsiteX360" fmla="*/ 3968712 w 7467600"/>
              <a:gd name="connsiteY360" fmla="*/ 4913989 h 6858000"/>
              <a:gd name="connsiteX361" fmla="*/ 2792390 w 7467600"/>
              <a:gd name="connsiteY361" fmla="*/ 5382974 h 6858000"/>
              <a:gd name="connsiteX362" fmla="*/ 2714982 w 7467600"/>
              <a:gd name="connsiteY362" fmla="*/ 5427051 h 6858000"/>
              <a:gd name="connsiteX363" fmla="*/ 2813361 w 7467600"/>
              <a:gd name="connsiteY363" fmla="*/ 6023912 h 6858000"/>
              <a:gd name="connsiteX364" fmla="*/ 2688430 w 7467600"/>
              <a:gd name="connsiteY364" fmla="*/ 6801564 h 6858000"/>
              <a:gd name="connsiteX365" fmla="*/ 2629626 w 7467600"/>
              <a:gd name="connsiteY365" fmla="*/ 6763394 h 6858000"/>
              <a:gd name="connsiteX366" fmla="*/ 2565328 w 7467600"/>
              <a:gd name="connsiteY366" fmla="*/ 5516399 h 6858000"/>
              <a:gd name="connsiteX367" fmla="*/ 1922999 w 7467600"/>
              <a:gd name="connsiteY367" fmla="*/ 5980343 h 6858000"/>
              <a:gd name="connsiteX368" fmla="*/ 1950261 w 7467600"/>
              <a:gd name="connsiteY368" fmla="*/ 6405858 h 6858000"/>
              <a:gd name="connsiteX369" fmla="*/ 2365554 w 7467600"/>
              <a:gd name="connsiteY369" fmla="*/ 6759107 h 6858000"/>
              <a:gd name="connsiteX370" fmla="*/ 2424142 w 7467600"/>
              <a:gd name="connsiteY370" fmla="*/ 6858000 h 6858000"/>
              <a:gd name="connsiteX371" fmla="*/ 2395994 w 7467600"/>
              <a:gd name="connsiteY371" fmla="*/ 6858000 h 6858000"/>
              <a:gd name="connsiteX372" fmla="*/ 2392863 w 7467600"/>
              <a:gd name="connsiteY372" fmla="*/ 6852964 h 6858000"/>
              <a:gd name="connsiteX373" fmla="*/ 2017589 w 7467600"/>
              <a:gd name="connsiteY373" fmla="*/ 6493982 h 6858000"/>
              <a:gd name="connsiteX374" fmla="*/ 2147336 w 7467600"/>
              <a:gd name="connsiteY374" fmla="*/ 6594052 h 6858000"/>
              <a:gd name="connsiteX375" fmla="*/ 2207047 w 7467600"/>
              <a:gd name="connsiteY375" fmla="*/ 6654540 h 6858000"/>
              <a:gd name="connsiteX376" fmla="*/ 2299106 w 7467600"/>
              <a:gd name="connsiteY376" fmla="*/ 6778931 h 6858000"/>
              <a:gd name="connsiteX377" fmla="*/ 2314430 w 7467600"/>
              <a:gd name="connsiteY377" fmla="*/ 6801144 h 6858000"/>
              <a:gd name="connsiteX378" fmla="*/ 2352406 w 7467600"/>
              <a:gd name="connsiteY378" fmla="*/ 6858000 h 6858000"/>
              <a:gd name="connsiteX379" fmla="*/ 2314492 w 7467600"/>
              <a:gd name="connsiteY379" fmla="*/ 6858000 h 6858000"/>
              <a:gd name="connsiteX380" fmla="*/ 2288095 w 7467600"/>
              <a:gd name="connsiteY380" fmla="*/ 6818030 h 6858000"/>
              <a:gd name="connsiteX381" fmla="*/ 2272768 w 7467600"/>
              <a:gd name="connsiteY381" fmla="*/ 6795822 h 6858000"/>
              <a:gd name="connsiteX382" fmla="*/ 2182715 w 7467600"/>
              <a:gd name="connsiteY382" fmla="*/ 6675071 h 6858000"/>
              <a:gd name="connsiteX383" fmla="*/ 2032061 w 7467600"/>
              <a:gd name="connsiteY383" fmla="*/ 6541380 h 6858000"/>
              <a:gd name="connsiteX384" fmla="*/ 2257220 w 7467600"/>
              <a:gd name="connsiteY384" fmla="*/ 6826257 h 6858000"/>
              <a:gd name="connsiteX385" fmla="*/ 2281324 w 7467600"/>
              <a:gd name="connsiteY385" fmla="*/ 6858000 h 6858000"/>
              <a:gd name="connsiteX386" fmla="*/ 2242860 w 7467600"/>
              <a:gd name="connsiteY386" fmla="*/ 6858000 h 6858000"/>
              <a:gd name="connsiteX387" fmla="*/ 2232818 w 7467600"/>
              <a:gd name="connsiteY387" fmla="*/ 6844926 h 6858000"/>
              <a:gd name="connsiteX388" fmla="*/ 1990172 w 7467600"/>
              <a:gd name="connsiteY388" fmla="*/ 6542121 h 6858000"/>
              <a:gd name="connsiteX389" fmla="*/ 2124090 w 7467600"/>
              <a:gd name="connsiteY389" fmla="*/ 6761017 h 6858000"/>
              <a:gd name="connsiteX390" fmla="*/ 2200380 w 7467600"/>
              <a:gd name="connsiteY390" fmla="*/ 6858000 h 6858000"/>
              <a:gd name="connsiteX391" fmla="*/ 2147507 w 7467600"/>
              <a:gd name="connsiteY391" fmla="*/ 6858000 h 6858000"/>
              <a:gd name="connsiteX392" fmla="*/ 2070668 w 7467600"/>
              <a:gd name="connsiteY392" fmla="*/ 6761520 h 6858000"/>
              <a:gd name="connsiteX393" fmla="*/ 1975142 w 7467600"/>
              <a:gd name="connsiteY393" fmla="*/ 6585570 h 6858000"/>
              <a:gd name="connsiteX394" fmla="*/ 2050035 w 7467600"/>
              <a:gd name="connsiteY394" fmla="*/ 6813345 h 6858000"/>
              <a:gd name="connsiteX395" fmla="*/ 2063025 w 7467600"/>
              <a:gd name="connsiteY395" fmla="*/ 6858000 h 6858000"/>
              <a:gd name="connsiteX396" fmla="*/ 2021675 w 7467600"/>
              <a:gd name="connsiteY396" fmla="*/ 6858000 h 6858000"/>
              <a:gd name="connsiteX397" fmla="*/ 2019308 w 7467600"/>
              <a:gd name="connsiteY397" fmla="*/ 6847118 h 6858000"/>
              <a:gd name="connsiteX398" fmla="*/ 1938835 w 7467600"/>
              <a:gd name="connsiteY398" fmla="*/ 6551160 h 6858000"/>
              <a:gd name="connsiteX399" fmla="*/ 1953230 w 7467600"/>
              <a:gd name="connsiteY399" fmla="*/ 6759699 h 6858000"/>
              <a:gd name="connsiteX400" fmla="*/ 1956763 w 7467600"/>
              <a:gd name="connsiteY400" fmla="*/ 6778191 h 6858000"/>
              <a:gd name="connsiteX401" fmla="*/ 1967925 w 7467600"/>
              <a:gd name="connsiteY401" fmla="*/ 6858000 h 6858000"/>
              <a:gd name="connsiteX402" fmla="*/ 1936622 w 7467600"/>
              <a:gd name="connsiteY402" fmla="*/ 6858000 h 6858000"/>
              <a:gd name="connsiteX403" fmla="*/ 1926261 w 7467600"/>
              <a:gd name="connsiteY403" fmla="*/ 6784064 h 6858000"/>
              <a:gd name="connsiteX404" fmla="*/ 1922724 w 7467600"/>
              <a:gd name="connsiteY404" fmla="*/ 6765577 h 6858000"/>
              <a:gd name="connsiteX405" fmla="*/ 1904650 w 7467600"/>
              <a:gd name="connsiteY405" fmla="*/ 6639616 h 6858000"/>
              <a:gd name="connsiteX406" fmla="*/ 1885273 w 7467600"/>
              <a:gd name="connsiteY406" fmla="*/ 6858000 h 6858000"/>
              <a:gd name="connsiteX407" fmla="*/ 1854363 w 7467600"/>
              <a:gd name="connsiteY407" fmla="*/ 6858000 h 6858000"/>
              <a:gd name="connsiteX408" fmla="*/ 1880391 w 7467600"/>
              <a:gd name="connsiteY408" fmla="*/ 6603796 h 6858000"/>
              <a:gd name="connsiteX409" fmla="*/ 1818273 w 7467600"/>
              <a:gd name="connsiteY409" fmla="*/ 6715729 h 6858000"/>
              <a:gd name="connsiteX410" fmla="*/ 1794691 w 7467600"/>
              <a:gd name="connsiteY410" fmla="*/ 6843239 h 6858000"/>
              <a:gd name="connsiteX411" fmla="*/ 1794914 w 7467600"/>
              <a:gd name="connsiteY411" fmla="*/ 6858000 h 6858000"/>
              <a:gd name="connsiteX412" fmla="*/ 1746128 w 7467600"/>
              <a:gd name="connsiteY412" fmla="*/ 6858000 h 6858000"/>
              <a:gd name="connsiteX413" fmla="*/ 1753934 w 7467600"/>
              <a:gd name="connsiteY413" fmla="*/ 6724796 h 6858000"/>
              <a:gd name="connsiteX414" fmla="*/ 1792053 w 7467600"/>
              <a:gd name="connsiteY414" fmla="*/ 6572396 h 6858000"/>
              <a:gd name="connsiteX415" fmla="*/ 1862248 w 7467600"/>
              <a:gd name="connsiteY415" fmla="*/ 6266397 h 6858000"/>
              <a:gd name="connsiteX416" fmla="*/ 1862250 w 7467600"/>
              <a:gd name="connsiteY416" fmla="*/ 6033531 h 6858000"/>
              <a:gd name="connsiteX417" fmla="*/ 1211999 w 7467600"/>
              <a:gd name="connsiteY417" fmla="*/ 6683610 h 6858000"/>
              <a:gd name="connsiteX418" fmla="*/ 1213266 w 7467600"/>
              <a:gd name="connsiteY418" fmla="*/ 6691947 h 6858000"/>
              <a:gd name="connsiteX419" fmla="*/ 1203370 w 7467600"/>
              <a:gd name="connsiteY419" fmla="*/ 6850676 h 6858000"/>
              <a:gd name="connsiteX420" fmla="*/ 1203671 w 7467600"/>
              <a:gd name="connsiteY420" fmla="*/ 6858000 h 6858000"/>
              <a:gd name="connsiteX421" fmla="*/ 1143180 w 7467600"/>
              <a:gd name="connsiteY421" fmla="*/ 6858000 h 6858000"/>
              <a:gd name="connsiteX422" fmla="*/ 1142176 w 7467600"/>
              <a:gd name="connsiteY422" fmla="*/ 6766045 h 6858000"/>
              <a:gd name="connsiteX423" fmla="*/ 1067484 w 7467600"/>
              <a:gd name="connsiteY423" fmla="*/ 6858000 h 6858000"/>
              <a:gd name="connsiteX424" fmla="*/ 953928 w 7467600"/>
              <a:gd name="connsiteY424" fmla="*/ 6858000 h 6858000"/>
              <a:gd name="connsiteX425" fmla="*/ 959715 w 7467600"/>
              <a:gd name="connsiteY425" fmla="*/ 6850185 h 6858000"/>
              <a:gd name="connsiteX426" fmla="*/ 1483788 w 7467600"/>
              <a:gd name="connsiteY426" fmla="*/ 6259174 h 6858000"/>
              <a:gd name="connsiteX427" fmla="*/ 1100671 w 7467600"/>
              <a:gd name="connsiteY427" fmla="*/ 6252137 h 6858000"/>
              <a:gd name="connsiteX428" fmla="*/ 1090144 w 7467600"/>
              <a:gd name="connsiteY428" fmla="*/ 6256748 h 6858000"/>
              <a:gd name="connsiteX429" fmla="*/ 1095872 w 7467600"/>
              <a:gd name="connsiteY429" fmla="*/ 6271892 h 6858000"/>
              <a:gd name="connsiteX430" fmla="*/ 262785 w 7467600"/>
              <a:gd name="connsiteY430" fmla="*/ 6845450 h 6858000"/>
              <a:gd name="connsiteX431" fmla="*/ 209968 w 7467600"/>
              <a:gd name="connsiteY431" fmla="*/ 6770713 h 6858000"/>
              <a:gd name="connsiteX432" fmla="*/ 873460 w 7467600"/>
              <a:gd name="connsiteY432" fmla="*/ 6253768 h 6858000"/>
              <a:gd name="connsiteX433" fmla="*/ 192686 w 7467600"/>
              <a:gd name="connsiteY433" fmla="*/ 5849257 h 6858000"/>
              <a:gd name="connsiteX434" fmla="*/ 4696 w 7467600"/>
              <a:gd name="connsiteY434" fmla="*/ 5697668 h 6858000"/>
              <a:gd name="connsiteX435" fmla="*/ 0 w 7467600"/>
              <a:gd name="connsiteY435" fmla="*/ 5689984 h 6858000"/>
              <a:gd name="connsiteX436" fmla="*/ 0 w 7467600"/>
              <a:gd name="connsiteY436" fmla="*/ 5513472 h 6858000"/>
              <a:gd name="connsiteX437" fmla="*/ 174101 w 7467600"/>
              <a:gd name="connsiteY437" fmla="*/ 5620277 h 6858000"/>
              <a:gd name="connsiteX438" fmla="*/ 891800 w 7467600"/>
              <a:gd name="connsiteY438" fmla="*/ 6036935 h 6858000"/>
              <a:gd name="connsiteX439" fmla="*/ 1072219 w 7467600"/>
              <a:gd name="connsiteY439" fmla="*/ 6169443 h 6858000"/>
              <a:gd name="connsiteX440" fmla="*/ 1074117 w 7467600"/>
              <a:gd name="connsiteY440" fmla="*/ 6170301 h 6858000"/>
              <a:gd name="connsiteX441" fmla="*/ 1083114 w 7467600"/>
              <a:gd name="connsiteY441" fmla="*/ 6174131 h 6858000"/>
              <a:gd name="connsiteX442" fmla="*/ 1543010 w 7467600"/>
              <a:gd name="connsiteY442" fmla="*/ 6191140 h 6858000"/>
              <a:gd name="connsiteX443" fmla="*/ 1551080 w 7467600"/>
              <a:gd name="connsiteY443" fmla="*/ 6195006 h 6858000"/>
              <a:gd name="connsiteX444" fmla="*/ 2345443 w 7467600"/>
              <a:gd name="connsiteY444" fmla="*/ 5549882 h 6858000"/>
              <a:gd name="connsiteX445" fmla="*/ 1721499 w 7467600"/>
              <a:gd name="connsiteY445" fmla="*/ 5599969 h 6858000"/>
              <a:gd name="connsiteX446" fmla="*/ 767716 w 7467600"/>
              <a:gd name="connsiteY446" fmla="*/ 5472768 h 6858000"/>
              <a:gd name="connsiteX447" fmla="*/ 722147 w 7467600"/>
              <a:gd name="connsiteY447" fmla="*/ 5393091 h 6858000"/>
              <a:gd name="connsiteX448" fmla="*/ 1485552 w 7467600"/>
              <a:gd name="connsiteY448" fmla="*/ 5313202 h 6858000"/>
              <a:gd name="connsiteX449" fmla="*/ 2143004 w 7467600"/>
              <a:gd name="connsiteY449" fmla="*/ 5402420 h 6858000"/>
              <a:gd name="connsiteX450" fmla="*/ 1933391 w 7467600"/>
              <a:gd name="connsiteY450" fmla="*/ 5156971 h 6858000"/>
              <a:gd name="connsiteX451" fmla="*/ 1827118 w 7467600"/>
              <a:gd name="connsiteY451" fmla="*/ 4968410 h 6858000"/>
              <a:gd name="connsiteX452" fmla="*/ 1837349 w 7467600"/>
              <a:gd name="connsiteY452" fmla="*/ 4956357 h 6858000"/>
              <a:gd name="connsiteX453" fmla="*/ 2162835 w 7467600"/>
              <a:gd name="connsiteY453" fmla="*/ 5187853 h 6858000"/>
              <a:gd name="connsiteX454" fmla="*/ 2257167 w 7467600"/>
              <a:gd name="connsiteY454" fmla="*/ 5462123 h 6858000"/>
              <a:gd name="connsiteX455" fmla="*/ 2261598 w 7467600"/>
              <a:gd name="connsiteY455" fmla="*/ 5467998 h 6858000"/>
              <a:gd name="connsiteX456" fmla="*/ 2437177 w 7467600"/>
              <a:gd name="connsiteY456" fmla="*/ 5479608 h 6858000"/>
              <a:gd name="connsiteX457" fmla="*/ 2445247 w 7467600"/>
              <a:gd name="connsiteY457" fmla="*/ 5483476 h 6858000"/>
              <a:gd name="connsiteX458" fmla="*/ 2743626 w 7467600"/>
              <a:gd name="connsiteY458" fmla="*/ 5304819 h 6858000"/>
              <a:gd name="connsiteX459" fmla="*/ 3048102 w 7467600"/>
              <a:gd name="connsiteY459" fmla="*/ 5150595 h 6858000"/>
              <a:gd name="connsiteX460" fmla="*/ 1799414 w 7467600"/>
              <a:gd name="connsiteY460" fmla="*/ 4694732 h 6858000"/>
              <a:gd name="connsiteX461" fmla="*/ 1771735 w 7467600"/>
              <a:gd name="connsiteY461" fmla="*/ 4619929 h 6858000"/>
              <a:gd name="connsiteX462" fmla="*/ 3104273 w 7467600"/>
              <a:gd name="connsiteY462" fmla="*/ 5076159 h 6858000"/>
              <a:gd name="connsiteX463" fmla="*/ 3113245 w 7467600"/>
              <a:gd name="connsiteY463" fmla="*/ 5090705 h 6858000"/>
              <a:gd name="connsiteX464" fmla="*/ 3126294 w 7467600"/>
              <a:gd name="connsiteY464" fmla="*/ 5114400 h 6858000"/>
              <a:gd name="connsiteX465" fmla="*/ 3937433 w 7467600"/>
              <a:gd name="connsiteY465" fmla="*/ 4830473 h 6858000"/>
              <a:gd name="connsiteX466" fmla="*/ 3590475 w 7467600"/>
              <a:gd name="connsiteY466" fmla="*/ 4597974 h 6858000"/>
              <a:gd name="connsiteX467" fmla="*/ 3100264 w 7467600"/>
              <a:gd name="connsiteY467" fmla="*/ 4579845 h 6858000"/>
              <a:gd name="connsiteX468" fmla="*/ 2183576 w 7467600"/>
              <a:gd name="connsiteY468" fmla="*/ 4227150 h 6858000"/>
              <a:gd name="connsiteX469" fmla="*/ 2151029 w 7467600"/>
              <a:gd name="connsiteY469" fmla="*/ 4146947 h 6858000"/>
              <a:gd name="connsiteX470" fmla="*/ 3563434 w 7467600"/>
              <a:gd name="connsiteY470" fmla="*/ 4469115 h 6858000"/>
              <a:gd name="connsiteX471" fmla="*/ 3177952 w 7467600"/>
              <a:gd name="connsiteY471" fmla="*/ 3657386 h 6858000"/>
              <a:gd name="connsiteX472" fmla="*/ 3189263 w 7467600"/>
              <a:gd name="connsiteY472" fmla="*/ 3625726 h 6858000"/>
              <a:gd name="connsiteX473" fmla="*/ 3560912 w 7467600"/>
              <a:gd name="connsiteY473" fmla="*/ 4079863 h 6858000"/>
              <a:gd name="connsiteX474" fmla="*/ 3626636 w 7467600"/>
              <a:gd name="connsiteY474" fmla="*/ 4512230 h 6858000"/>
              <a:gd name="connsiteX475" fmla="*/ 3653088 w 7467600"/>
              <a:gd name="connsiteY475" fmla="*/ 4521417 h 6858000"/>
              <a:gd name="connsiteX476" fmla="*/ 3988128 w 7467600"/>
              <a:gd name="connsiteY476" fmla="*/ 4817267 h 6858000"/>
              <a:gd name="connsiteX477" fmla="*/ 4830582 w 7467600"/>
              <a:gd name="connsiteY477" fmla="*/ 4676000 h 6858000"/>
              <a:gd name="connsiteX478" fmla="*/ 4830100 w 7467600"/>
              <a:gd name="connsiteY478" fmla="*/ 4675554 h 6858000"/>
              <a:gd name="connsiteX479" fmla="*/ 4036318 w 7467600"/>
              <a:gd name="connsiteY479" fmla="*/ 4147013 h 6858000"/>
              <a:gd name="connsiteX480" fmla="*/ 3432098 w 7467600"/>
              <a:gd name="connsiteY480" fmla="*/ 3537312 h 6858000"/>
              <a:gd name="connsiteX481" fmla="*/ 3446761 w 7467600"/>
              <a:gd name="connsiteY481" fmla="*/ 3461278 h 6858000"/>
              <a:gd name="connsiteX482" fmla="*/ 4419733 w 7467600"/>
              <a:gd name="connsiteY482" fmla="*/ 3963555 h 6858000"/>
              <a:gd name="connsiteX483" fmla="*/ 4781371 w 7467600"/>
              <a:gd name="connsiteY483" fmla="*/ 4458604 h 6858000"/>
              <a:gd name="connsiteX484" fmla="*/ 4780440 w 7467600"/>
              <a:gd name="connsiteY484" fmla="*/ 4470290 h 6858000"/>
              <a:gd name="connsiteX485" fmla="*/ 4898954 w 7467600"/>
              <a:gd name="connsiteY485" fmla="*/ 4662092 h 6858000"/>
              <a:gd name="connsiteX486" fmla="*/ 4900699 w 7467600"/>
              <a:gd name="connsiteY486" fmla="*/ 4670867 h 6858000"/>
              <a:gd name="connsiteX487" fmla="*/ 5714511 w 7467600"/>
              <a:gd name="connsiteY487" fmla="*/ 4663483 h 6858000"/>
              <a:gd name="connsiteX488" fmla="*/ 5464793 w 7467600"/>
              <a:gd name="connsiteY488" fmla="*/ 4393556 h 6858000"/>
              <a:gd name="connsiteX489" fmla="*/ 5461897 w 7467600"/>
              <a:gd name="connsiteY489" fmla="*/ 4390879 h 6858000"/>
              <a:gd name="connsiteX490" fmla="*/ 4294126 w 7467600"/>
              <a:gd name="connsiteY490" fmla="*/ 3303048 h 6858000"/>
              <a:gd name="connsiteX491" fmla="*/ 4305321 w 7467600"/>
              <a:gd name="connsiteY491" fmla="*/ 3256953 h 6858000"/>
              <a:gd name="connsiteX492" fmla="*/ 4949299 w 7467600"/>
              <a:gd name="connsiteY492" fmla="*/ 3766336 h 6858000"/>
              <a:gd name="connsiteX493" fmla="*/ 5291452 w 7467600"/>
              <a:gd name="connsiteY493" fmla="*/ 4076801 h 6858000"/>
              <a:gd name="connsiteX494" fmla="*/ 5434998 w 7467600"/>
              <a:gd name="connsiteY494" fmla="*/ 4254100 h 6858000"/>
              <a:gd name="connsiteX495" fmla="*/ 5351015 w 7467600"/>
              <a:gd name="connsiteY495" fmla="*/ 3760989 h 6858000"/>
              <a:gd name="connsiteX496" fmla="*/ 5413780 w 7467600"/>
              <a:gd name="connsiteY496" fmla="*/ 2966265 h 6858000"/>
              <a:gd name="connsiteX497" fmla="*/ 5425627 w 7467600"/>
              <a:gd name="connsiteY497" fmla="*/ 2954192 h 6858000"/>
              <a:gd name="connsiteX498" fmla="*/ 6604735 w 7467600"/>
              <a:gd name="connsiteY498" fmla="*/ 2041381 h 6858000"/>
              <a:gd name="connsiteX499" fmla="*/ 7204487 w 7467600"/>
              <a:gd name="connsiteY499" fmla="*/ 2742112 h 6858000"/>
              <a:gd name="connsiteX500" fmla="*/ 7131592 w 7467600"/>
              <a:gd name="connsiteY500" fmla="*/ 2672096 h 6858000"/>
              <a:gd name="connsiteX501" fmla="*/ 6996344 w 7467600"/>
              <a:gd name="connsiteY501" fmla="*/ 2518310 h 6858000"/>
              <a:gd name="connsiteX502" fmla="*/ 6735495 w 7467600"/>
              <a:gd name="connsiteY502" fmla="*/ 2196890 h 6858000"/>
              <a:gd name="connsiteX503" fmla="*/ 6721901 w 7467600"/>
              <a:gd name="connsiteY503" fmla="*/ 2179274 h 6858000"/>
              <a:gd name="connsiteX504" fmla="*/ 6604735 w 7467600"/>
              <a:gd name="connsiteY504" fmla="*/ 2041381 h 6858000"/>
              <a:gd name="connsiteX505" fmla="*/ 6591670 w 7467600"/>
              <a:gd name="connsiteY505" fmla="*/ 1988277 h 6858000"/>
              <a:gd name="connsiteX506" fmla="*/ 6747349 w 7467600"/>
              <a:gd name="connsiteY506" fmla="*/ 2160069 h 6858000"/>
              <a:gd name="connsiteX507" fmla="*/ 6760943 w 7467600"/>
              <a:gd name="connsiteY507" fmla="*/ 2177686 h 6858000"/>
              <a:gd name="connsiteX508" fmla="*/ 7021065 w 7467600"/>
              <a:gd name="connsiteY508" fmla="*/ 2498102 h 6858000"/>
              <a:gd name="connsiteX509" fmla="*/ 7155223 w 7467600"/>
              <a:gd name="connsiteY509" fmla="*/ 2650386 h 6858000"/>
              <a:gd name="connsiteX510" fmla="*/ 7203167 w 7467600"/>
              <a:gd name="connsiteY510" fmla="*/ 2697288 h 6858000"/>
              <a:gd name="connsiteX511" fmla="*/ 6937703 w 7467600"/>
              <a:gd name="connsiteY511" fmla="*/ 2321981 h 6858000"/>
              <a:gd name="connsiteX512" fmla="*/ 6591670 w 7467600"/>
              <a:gd name="connsiteY512" fmla="*/ 1988277 h 6858000"/>
              <a:gd name="connsiteX513" fmla="*/ 5798671 w 7467600"/>
              <a:gd name="connsiteY513" fmla="*/ 1981601 h 6858000"/>
              <a:gd name="connsiteX514" fmla="*/ 5754709 w 7467600"/>
              <a:gd name="connsiteY514" fmla="*/ 2071454 h 6858000"/>
              <a:gd name="connsiteX515" fmla="*/ 5763044 w 7467600"/>
              <a:gd name="connsiteY515" fmla="*/ 2842206 h 6858000"/>
              <a:gd name="connsiteX516" fmla="*/ 5764974 w 7467600"/>
              <a:gd name="connsiteY516" fmla="*/ 2799609 h 6858000"/>
              <a:gd name="connsiteX517" fmla="*/ 5767665 w 7467600"/>
              <a:gd name="connsiteY517" fmla="*/ 2666409 h 6858000"/>
              <a:gd name="connsiteX518" fmla="*/ 5763055 w 7467600"/>
              <a:gd name="connsiteY518" fmla="*/ 2579705 h 6858000"/>
              <a:gd name="connsiteX519" fmla="*/ 5758079 w 7467600"/>
              <a:gd name="connsiteY519" fmla="*/ 2492508 h 6858000"/>
              <a:gd name="connsiteX520" fmla="*/ 5779325 w 7467600"/>
              <a:gd name="connsiteY520" fmla="*/ 2197069 h 6858000"/>
              <a:gd name="connsiteX521" fmla="*/ 5798671 w 7467600"/>
              <a:gd name="connsiteY521" fmla="*/ 1981601 h 6858000"/>
              <a:gd name="connsiteX522" fmla="*/ 5829202 w 7467600"/>
              <a:gd name="connsiteY522" fmla="*/ 1971679 h 6858000"/>
              <a:gd name="connsiteX523" fmla="*/ 5809558 w 7467600"/>
              <a:gd name="connsiteY523" fmla="*/ 2198043 h 6858000"/>
              <a:gd name="connsiteX524" fmla="*/ 5788653 w 7467600"/>
              <a:gd name="connsiteY524" fmla="*/ 2489430 h 6858000"/>
              <a:gd name="connsiteX525" fmla="*/ 5793439 w 7467600"/>
              <a:gd name="connsiteY525" fmla="*/ 2575235 h 6858000"/>
              <a:gd name="connsiteX526" fmla="*/ 5796837 w 7467600"/>
              <a:gd name="connsiteY526" fmla="*/ 2637633 h 6858000"/>
              <a:gd name="connsiteX527" fmla="*/ 5818614 w 7467600"/>
              <a:gd name="connsiteY527" fmla="*/ 2473055 h 6858000"/>
              <a:gd name="connsiteX528" fmla="*/ 5829202 w 7467600"/>
              <a:gd name="connsiteY528" fmla="*/ 1971679 h 6858000"/>
              <a:gd name="connsiteX529" fmla="*/ 5911389 w 7467600"/>
              <a:gd name="connsiteY529" fmla="*/ 1898371 h 6858000"/>
              <a:gd name="connsiteX530" fmla="*/ 6237627 w 7467600"/>
              <a:gd name="connsiteY530" fmla="*/ 2231921 h 6858000"/>
              <a:gd name="connsiteX531" fmla="*/ 5911389 w 7467600"/>
              <a:gd name="connsiteY531" fmla="*/ 1898371 h 6858000"/>
              <a:gd name="connsiteX532" fmla="*/ 6944437 w 7467600"/>
              <a:gd name="connsiteY532" fmla="*/ 1575402 h 6858000"/>
              <a:gd name="connsiteX533" fmla="*/ 6304730 w 7467600"/>
              <a:gd name="connsiteY533" fmla="*/ 1766654 h 6858000"/>
              <a:gd name="connsiteX534" fmla="*/ 6944437 w 7467600"/>
              <a:gd name="connsiteY534" fmla="*/ 1575402 h 6858000"/>
              <a:gd name="connsiteX535" fmla="*/ 7019523 w 7467600"/>
              <a:gd name="connsiteY535" fmla="*/ 1519450 h 6858000"/>
              <a:gd name="connsiteX536" fmla="*/ 6298091 w 7467600"/>
              <a:gd name="connsiteY536" fmla="*/ 1737122 h 6858000"/>
              <a:gd name="connsiteX537" fmla="*/ 7019523 w 7467600"/>
              <a:gd name="connsiteY537" fmla="*/ 1519450 h 6858000"/>
              <a:gd name="connsiteX538" fmla="*/ 2399523 w 7467600"/>
              <a:gd name="connsiteY538" fmla="*/ 1428234 h 6858000"/>
              <a:gd name="connsiteX539" fmla="*/ 2224982 w 7467600"/>
              <a:gd name="connsiteY539" fmla="*/ 1826201 h 6858000"/>
              <a:gd name="connsiteX540" fmla="*/ 2096099 w 7467600"/>
              <a:gd name="connsiteY540" fmla="*/ 2345900 h 6858000"/>
              <a:gd name="connsiteX541" fmla="*/ 2283317 w 7467600"/>
              <a:gd name="connsiteY541" fmla="*/ 1796925 h 6858000"/>
              <a:gd name="connsiteX542" fmla="*/ 2399523 w 7467600"/>
              <a:gd name="connsiteY542" fmla="*/ 1428234 h 6858000"/>
              <a:gd name="connsiteX543" fmla="*/ 2448558 w 7467600"/>
              <a:gd name="connsiteY543" fmla="*/ 1373435 h 6858000"/>
              <a:gd name="connsiteX544" fmla="*/ 2312521 w 7467600"/>
              <a:gd name="connsiteY544" fmla="*/ 1806140 h 6858000"/>
              <a:gd name="connsiteX545" fmla="*/ 2127533 w 7467600"/>
              <a:gd name="connsiteY545" fmla="*/ 2348380 h 6858000"/>
              <a:gd name="connsiteX546" fmla="*/ 2358080 w 7467600"/>
              <a:gd name="connsiteY546" fmla="*/ 1866134 h 6858000"/>
              <a:gd name="connsiteX547" fmla="*/ 2407436 w 7467600"/>
              <a:gd name="connsiteY547" fmla="*/ 1651070 h 6858000"/>
              <a:gd name="connsiteX548" fmla="*/ 2448558 w 7467600"/>
              <a:gd name="connsiteY548" fmla="*/ 1373435 h 6858000"/>
              <a:gd name="connsiteX549" fmla="*/ 278707 w 7467600"/>
              <a:gd name="connsiteY549" fmla="*/ 1352270 h 6858000"/>
              <a:gd name="connsiteX550" fmla="*/ 321570 w 7467600"/>
              <a:gd name="connsiteY550" fmla="*/ 1861610 h 6858000"/>
              <a:gd name="connsiteX551" fmla="*/ 294281 w 7467600"/>
              <a:gd name="connsiteY551" fmla="*/ 1440658 h 6858000"/>
              <a:gd name="connsiteX552" fmla="*/ 278707 w 7467600"/>
              <a:gd name="connsiteY552" fmla="*/ 1352270 h 6858000"/>
              <a:gd name="connsiteX553" fmla="*/ 1423821 w 7467600"/>
              <a:gd name="connsiteY553" fmla="*/ 1351958 h 6858000"/>
              <a:gd name="connsiteX554" fmla="*/ 1638521 w 7467600"/>
              <a:gd name="connsiteY554" fmla="*/ 1908470 h 6858000"/>
              <a:gd name="connsiteX555" fmla="*/ 1754199 w 7467600"/>
              <a:gd name="connsiteY555" fmla="*/ 2149284 h 6858000"/>
              <a:gd name="connsiteX556" fmla="*/ 1908359 w 7467600"/>
              <a:gd name="connsiteY556" fmla="*/ 2364988 h 6858000"/>
              <a:gd name="connsiteX557" fmla="*/ 1647661 w 7467600"/>
              <a:gd name="connsiteY557" fmla="*/ 1825945 h 6858000"/>
              <a:gd name="connsiteX558" fmla="*/ 1423821 w 7467600"/>
              <a:gd name="connsiteY558" fmla="*/ 1351958 h 6858000"/>
              <a:gd name="connsiteX559" fmla="*/ 1431890 w 7467600"/>
              <a:gd name="connsiteY559" fmla="*/ 1306475 h 6858000"/>
              <a:gd name="connsiteX560" fmla="*/ 1507597 w 7467600"/>
              <a:gd name="connsiteY560" fmla="*/ 1446132 h 6858000"/>
              <a:gd name="connsiteX561" fmla="*/ 1674586 w 7467600"/>
              <a:gd name="connsiteY561" fmla="*/ 1813832 h 6858000"/>
              <a:gd name="connsiteX562" fmla="*/ 1815950 w 7467600"/>
              <a:gd name="connsiteY562" fmla="*/ 2128564 h 6858000"/>
              <a:gd name="connsiteX563" fmla="*/ 1984242 w 7467600"/>
              <a:gd name="connsiteY563" fmla="*/ 2430829 h 6858000"/>
              <a:gd name="connsiteX564" fmla="*/ 2014023 w 7467600"/>
              <a:gd name="connsiteY564" fmla="*/ 2450995 h 6858000"/>
              <a:gd name="connsiteX565" fmla="*/ 1747337 w 7467600"/>
              <a:gd name="connsiteY565" fmla="*/ 1855264 h 6858000"/>
              <a:gd name="connsiteX566" fmla="*/ 1533749 w 7467600"/>
              <a:gd name="connsiteY566" fmla="*/ 1478656 h 6858000"/>
              <a:gd name="connsiteX567" fmla="*/ 1431890 w 7467600"/>
              <a:gd name="connsiteY567" fmla="*/ 1306475 h 6858000"/>
              <a:gd name="connsiteX568" fmla="*/ 5052692 w 7467600"/>
              <a:gd name="connsiteY568" fmla="*/ 1292994 h 6858000"/>
              <a:gd name="connsiteX569" fmla="*/ 5200661 w 7467600"/>
              <a:gd name="connsiteY569" fmla="*/ 1635186 h 6858000"/>
              <a:gd name="connsiteX570" fmla="*/ 5297138 w 7467600"/>
              <a:gd name="connsiteY570" fmla="*/ 1906351 h 6858000"/>
              <a:gd name="connsiteX571" fmla="*/ 5052692 w 7467600"/>
              <a:gd name="connsiteY571" fmla="*/ 1292994 h 6858000"/>
              <a:gd name="connsiteX572" fmla="*/ 5009948 w 7467600"/>
              <a:gd name="connsiteY572" fmla="*/ 1273619 h 6858000"/>
              <a:gd name="connsiteX573" fmla="*/ 5121777 w 7467600"/>
              <a:gd name="connsiteY573" fmla="*/ 1654213 h 6858000"/>
              <a:gd name="connsiteX574" fmla="*/ 5293545 w 7467600"/>
              <a:gd name="connsiteY574" fmla="*/ 2072247 h 6858000"/>
              <a:gd name="connsiteX575" fmla="*/ 5294042 w 7467600"/>
              <a:gd name="connsiteY575" fmla="*/ 2065019 h 6858000"/>
              <a:gd name="connsiteX576" fmla="*/ 5171936 w 7467600"/>
              <a:gd name="connsiteY576" fmla="*/ 1647613 h 6858000"/>
              <a:gd name="connsiteX577" fmla="*/ 5009948 w 7467600"/>
              <a:gd name="connsiteY577" fmla="*/ 1273619 h 6858000"/>
              <a:gd name="connsiteX578" fmla="*/ 655236 w 7467600"/>
              <a:gd name="connsiteY578" fmla="*/ 1268632 h 6858000"/>
              <a:gd name="connsiteX579" fmla="*/ 839521 w 7467600"/>
              <a:gd name="connsiteY579" fmla="*/ 1685315 h 6858000"/>
              <a:gd name="connsiteX580" fmla="*/ 1109416 w 7467600"/>
              <a:gd name="connsiteY580" fmla="*/ 2061663 h 6858000"/>
              <a:gd name="connsiteX581" fmla="*/ 1298300 w 7467600"/>
              <a:gd name="connsiteY581" fmla="*/ 2247742 h 6858000"/>
              <a:gd name="connsiteX582" fmla="*/ 1125871 w 7467600"/>
              <a:gd name="connsiteY582" fmla="*/ 1989513 h 6858000"/>
              <a:gd name="connsiteX583" fmla="*/ 981574 w 7467600"/>
              <a:gd name="connsiteY583" fmla="*/ 1783157 h 6858000"/>
              <a:gd name="connsiteX584" fmla="*/ 922198 w 7467600"/>
              <a:gd name="connsiteY584" fmla="*/ 1677437 h 6858000"/>
              <a:gd name="connsiteX585" fmla="*/ 869293 w 7467600"/>
              <a:gd name="connsiteY585" fmla="*/ 1583214 h 6858000"/>
              <a:gd name="connsiteX586" fmla="*/ 751431 w 7467600"/>
              <a:gd name="connsiteY586" fmla="*/ 1405731 h 6858000"/>
              <a:gd name="connsiteX587" fmla="*/ 655236 w 7467600"/>
              <a:gd name="connsiteY587" fmla="*/ 1268632 h 6858000"/>
              <a:gd name="connsiteX588" fmla="*/ 6516292 w 7467600"/>
              <a:gd name="connsiteY588" fmla="*/ 1263064 h 6858000"/>
              <a:gd name="connsiteX589" fmla="*/ 5736320 w 7467600"/>
              <a:gd name="connsiteY589" fmla="*/ 1501803 h 6858000"/>
              <a:gd name="connsiteX590" fmla="*/ 6516292 w 7467600"/>
              <a:gd name="connsiteY590" fmla="*/ 1263064 h 6858000"/>
              <a:gd name="connsiteX591" fmla="*/ 291466 w 7467600"/>
              <a:gd name="connsiteY591" fmla="*/ 1250369 h 6858000"/>
              <a:gd name="connsiteX592" fmla="*/ 323180 w 7467600"/>
              <a:gd name="connsiteY592" fmla="*/ 1435283 h 6858000"/>
              <a:gd name="connsiteX593" fmla="*/ 349381 w 7467600"/>
              <a:gd name="connsiteY593" fmla="*/ 1875041 h 6858000"/>
              <a:gd name="connsiteX594" fmla="*/ 374363 w 7467600"/>
              <a:gd name="connsiteY594" fmla="*/ 1506494 h 6858000"/>
              <a:gd name="connsiteX595" fmla="*/ 302168 w 7467600"/>
              <a:gd name="connsiteY595" fmla="*/ 1274495 h 6858000"/>
              <a:gd name="connsiteX596" fmla="*/ 291466 w 7467600"/>
              <a:gd name="connsiteY596" fmla="*/ 1250369 h 6858000"/>
              <a:gd name="connsiteX597" fmla="*/ 678222 w 7467600"/>
              <a:gd name="connsiteY597" fmla="*/ 1248670 h 6858000"/>
              <a:gd name="connsiteX598" fmla="*/ 775536 w 7467600"/>
              <a:gd name="connsiteY598" fmla="*/ 1388015 h 6858000"/>
              <a:gd name="connsiteX599" fmla="*/ 894529 w 7467600"/>
              <a:gd name="connsiteY599" fmla="*/ 1567739 h 6858000"/>
              <a:gd name="connsiteX600" fmla="*/ 948000 w 7467600"/>
              <a:gd name="connsiteY600" fmla="*/ 1663088 h 6858000"/>
              <a:gd name="connsiteX601" fmla="*/ 1006812 w 7467600"/>
              <a:gd name="connsiteY601" fmla="*/ 1767683 h 6858000"/>
              <a:gd name="connsiteX602" fmla="*/ 1149133 w 7467600"/>
              <a:gd name="connsiteY602" fmla="*/ 1971513 h 6858000"/>
              <a:gd name="connsiteX603" fmla="*/ 1333952 w 7467600"/>
              <a:gd name="connsiteY603" fmla="*/ 2251620 h 6858000"/>
              <a:gd name="connsiteX604" fmla="*/ 1337329 w 7467600"/>
              <a:gd name="connsiteY604" fmla="*/ 2258350 h 6858000"/>
              <a:gd name="connsiteX605" fmla="*/ 1014726 w 7467600"/>
              <a:gd name="connsiteY605" fmla="*/ 1615556 h 6858000"/>
              <a:gd name="connsiteX606" fmla="*/ 678222 w 7467600"/>
              <a:gd name="connsiteY606" fmla="*/ 1248670 h 6858000"/>
              <a:gd name="connsiteX607" fmla="*/ 6691602 w 7467600"/>
              <a:gd name="connsiteY607" fmla="*/ 1140573 h 6858000"/>
              <a:gd name="connsiteX608" fmla="*/ 6571100 w 7467600"/>
              <a:gd name="connsiteY608" fmla="*/ 1183662 h 6858000"/>
              <a:gd name="connsiteX609" fmla="*/ 6241687 w 7467600"/>
              <a:gd name="connsiteY609" fmla="*/ 1257600 h 6858000"/>
              <a:gd name="connsiteX610" fmla="*/ 5693009 w 7467600"/>
              <a:gd name="connsiteY610" fmla="*/ 1478256 h 6858000"/>
              <a:gd name="connsiteX611" fmla="*/ 6548420 w 7467600"/>
              <a:gd name="connsiteY611" fmla="*/ 1214599 h 6858000"/>
              <a:gd name="connsiteX612" fmla="*/ 6605473 w 7467600"/>
              <a:gd name="connsiteY612" fmla="*/ 1184686 h 6858000"/>
              <a:gd name="connsiteX613" fmla="*/ 6691602 w 7467600"/>
              <a:gd name="connsiteY613" fmla="*/ 1140573 h 6858000"/>
              <a:gd name="connsiteX614" fmla="*/ 4002475 w 7467600"/>
              <a:gd name="connsiteY614" fmla="*/ 1037802 h 6858000"/>
              <a:gd name="connsiteX615" fmla="*/ 4000324 w 7467600"/>
              <a:gd name="connsiteY615" fmla="*/ 1039362 h 6858000"/>
              <a:gd name="connsiteX616" fmla="*/ 4002862 w 7467600"/>
              <a:gd name="connsiteY616" fmla="*/ 1042866 h 6858000"/>
              <a:gd name="connsiteX617" fmla="*/ 4002475 w 7467600"/>
              <a:gd name="connsiteY617" fmla="*/ 1037802 h 6858000"/>
              <a:gd name="connsiteX618" fmla="*/ 506322 w 7467600"/>
              <a:gd name="connsiteY618" fmla="*/ 1020997 h 6858000"/>
              <a:gd name="connsiteX619" fmla="*/ 533068 w 7467600"/>
              <a:gd name="connsiteY619" fmla="*/ 1029409 h 6858000"/>
              <a:gd name="connsiteX620" fmla="*/ 1232525 w 7467600"/>
              <a:gd name="connsiteY620" fmla="*/ 1804675 h 6858000"/>
              <a:gd name="connsiteX621" fmla="*/ 1388858 w 7467600"/>
              <a:gd name="connsiteY621" fmla="*/ 2368011 h 6858000"/>
              <a:gd name="connsiteX622" fmla="*/ 1384098 w 7467600"/>
              <a:gd name="connsiteY622" fmla="*/ 2378125 h 6858000"/>
              <a:gd name="connsiteX623" fmla="*/ 1425393 w 7467600"/>
              <a:gd name="connsiteY623" fmla="*/ 2589124 h 6858000"/>
              <a:gd name="connsiteX624" fmla="*/ 1424001 w 7467600"/>
              <a:gd name="connsiteY624" fmla="*/ 2597541 h 6858000"/>
              <a:gd name="connsiteX625" fmla="*/ 2152729 w 7467600"/>
              <a:gd name="connsiteY625" fmla="*/ 2864487 h 6858000"/>
              <a:gd name="connsiteX626" fmla="*/ 2020609 w 7467600"/>
              <a:gd name="connsiteY626" fmla="*/ 2539671 h 6858000"/>
              <a:gd name="connsiteX627" fmla="*/ 2018920 w 7467600"/>
              <a:gd name="connsiteY627" fmla="*/ 2536309 h 6858000"/>
              <a:gd name="connsiteX628" fmla="*/ 1342441 w 7467600"/>
              <a:gd name="connsiteY628" fmla="*/ 1173017 h 6858000"/>
              <a:gd name="connsiteX629" fmla="*/ 1367925 w 7467600"/>
              <a:gd name="connsiteY629" fmla="*/ 1135648 h 6858000"/>
              <a:gd name="connsiteX630" fmla="*/ 1771401 w 7467600"/>
              <a:gd name="connsiteY630" fmla="*/ 1806673 h 6858000"/>
              <a:gd name="connsiteX631" fmla="*/ 1972385 w 7467600"/>
              <a:gd name="connsiteY631" fmla="*/ 2198735 h 6858000"/>
              <a:gd name="connsiteX632" fmla="*/ 2040892 w 7467600"/>
              <a:gd name="connsiteY632" fmla="*/ 2405205 h 6858000"/>
              <a:gd name="connsiteX633" fmla="*/ 2131689 w 7467600"/>
              <a:gd name="connsiteY633" fmla="*/ 1936926 h 6858000"/>
              <a:gd name="connsiteX634" fmla="*/ 2454820 w 7467600"/>
              <a:gd name="connsiteY634" fmla="*/ 1248808 h 6858000"/>
              <a:gd name="connsiteX635" fmla="*/ 2492512 w 7467600"/>
              <a:gd name="connsiteY635" fmla="*/ 1302920 h 6858000"/>
              <a:gd name="connsiteX636" fmla="*/ 2081216 w 7467600"/>
              <a:gd name="connsiteY636" fmla="*/ 2527513 h 6858000"/>
              <a:gd name="connsiteX637" fmla="*/ 2081211 w 7467600"/>
              <a:gd name="connsiteY637" fmla="*/ 2528916 h 6858000"/>
              <a:gd name="connsiteX638" fmla="*/ 2199067 w 7467600"/>
              <a:gd name="connsiteY638" fmla="*/ 2884061 h 6858000"/>
              <a:gd name="connsiteX639" fmla="*/ 3192586 w 7467600"/>
              <a:gd name="connsiteY639" fmla="*/ 3411496 h 6858000"/>
              <a:gd name="connsiteX640" fmla="*/ 3182620 w 7467600"/>
              <a:gd name="connsiteY640" fmla="*/ 3483279 h 6858000"/>
              <a:gd name="connsiteX641" fmla="*/ 2435119 w 7467600"/>
              <a:gd name="connsiteY641" fmla="*/ 3080173 h 6858000"/>
              <a:gd name="connsiteX642" fmla="*/ 2410152 w 7467600"/>
              <a:gd name="connsiteY642" fmla="*/ 3063751 h 6858000"/>
              <a:gd name="connsiteX643" fmla="*/ 2408099 w 7467600"/>
              <a:gd name="connsiteY643" fmla="*/ 3064403 h 6858000"/>
              <a:gd name="connsiteX644" fmla="*/ 2407218 w 7467600"/>
              <a:gd name="connsiteY644" fmla="*/ 3070324 h 6858000"/>
              <a:gd name="connsiteX645" fmla="*/ 2380138 w 7467600"/>
              <a:gd name="connsiteY645" fmla="*/ 3099341 h 6858000"/>
              <a:gd name="connsiteX646" fmla="*/ 1765923 w 7467600"/>
              <a:gd name="connsiteY646" fmla="*/ 3581043 h 6858000"/>
              <a:gd name="connsiteX647" fmla="*/ 1702258 w 7467600"/>
              <a:gd name="connsiteY647" fmla="*/ 3612286 h 6858000"/>
              <a:gd name="connsiteX648" fmla="*/ 1538370 w 7467600"/>
              <a:gd name="connsiteY648" fmla="*/ 3811804 h 6858000"/>
              <a:gd name="connsiteX649" fmla="*/ 542867 w 7467600"/>
              <a:gd name="connsiteY649" fmla="*/ 4944092 h 6858000"/>
              <a:gd name="connsiteX650" fmla="*/ 515800 w 7467600"/>
              <a:gd name="connsiteY650" fmla="*/ 4862180 h 6858000"/>
              <a:gd name="connsiteX651" fmla="*/ 909145 w 7467600"/>
              <a:gd name="connsiteY651" fmla="*/ 4199225 h 6858000"/>
              <a:gd name="connsiteX652" fmla="*/ 1214067 w 7467600"/>
              <a:gd name="connsiteY652" fmla="*/ 3908561 h 6858000"/>
              <a:gd name="connsiteX653" fmla="*/ 640967 w 7467600"/>
              <a:gd name="connsiteY653" fmla="*/ 4105601 h 6858000"/>
              <a:gd name="connsiteX654" fmla="*/ 112563 w 7467600"/>
              <a:gd name="connsiteY654" fmla="*/ 4396952 h 6858000"/>
              <a:gd name="connsiteX655" fmla="*/ 0 w 7467600"/>
              <a:gd name="connsiteY655" fmla="*/ 4466006 h 6858000"/>
              <a:gd name="connsiteX656" fmla="*/ 0 w 7467600"/>
              <a:gd name="connsiteY656" fmla="*/ 4233763 h 6858000"/>
              <a:gd name="connsiteX657" fmla="*/ 36881 w 7467600"/>
              <a:gd name="connsiteY657" fmla="*/ 4200118 h 6858000"/>
              <a:gd name="connsiteX658" fmla="*/ 910534 w 7467600"/>
              <a:gd name="connsiteY658" fmla="*/ 3629753 h 6858000"/>
              <a:gd name="connsiteX659" fmla="*/ 1578717 w 7467600"/>
              <a:gd name="connsiteY659" fmla="*/ 3575982 h 6858000"/>
              <a:gd name="connsiteX660" fmla="*/ 2338780 w 7467600"/>
              <a:gd name="connsiteY660" fmla="*/ 3033725 h 6858000"/>
              <a:gd name="connsiteX661" fmla="*/ 1807991 w 7467600"/>
              <a:gd name="connsiteY661" fmla="*/ 2807184 h 6858000"/>
              <a:gd name="connsiteX662" fmla="*/ 1416358 w 7467600"/>
              <a:gd name="connsiteY662" fmla="*/ 3112571 h 6858000"/>
              <a:gd name="connsiteX663" fmla="*/ 939066 w 7467600"/>
              <a:gd name="connsiteY663" fmla="*/ 3378798 h 6858000"/>
              <a:gd name="connsiteX664" fmla="*/ 115099 w 7467600"/>
              <a:gd name="connsiteY664" fmla="*/ 3607650 h 6858000"/>
              <a:gd name="connsiteX665" fmla="*/ 97284 w 7467600"/>
              <a:gd name="connsiteY665" fmla="*/ 3520393 h 6858000"/>
              <a:gd name="connsiteX666" fmla="*/ 922050 w 7467600"/>
              <a:gd name="connsiteY666" fmla="*/ 3074867 h 6858000"/>
              <a:gd name="connsiteX667" fmla="*/ 1405265 w 7467600"/>
              <a:gd name="connsiteY667" fmla="*/ 3016319 h 6858000"/>
              <a:gd name="connsiteX668" fmla="*/ 1407512 w 7467600"/>
              <a:gd name="connsiteY668" fmla="*/ 3018001 h 6858000"/>
              <a:gd name="connsiteX669" fmla="*/ 1726266 w 7467600"/>
              <a:gd name="connsiteY669" fmla="*/ 2777274 h 6858000"/>
              <a:gd name="connsiteX670" fmla="*/ 625390 w 7467600"/>
              <a:gd name="connsiteY670" fmla="*/ 2514541 h 6858000"/>
              <a:gd name="connsiteX671" fmla="*/ 619799 w 7467600"/>
              <a:gd name="connsiteY671" fmla="*/ 2527180 h 6858000"/>
              <a:gd name="connsiteX672" fmla="*/ 310030 w 7467600"/>
              <a:gd name="connsiteY672" fmla="*/ 2771818 h 6858000"/>
              <a:gd name="connsiteX673" fmla="*/ 173877 w 7467600"/>
              <a:gd name="connsiteY673" fmla="*/ 2937056 h 6858000"/>
              <a:gd name="connsiteX674" fmla="*/ 77889 w 7467600"/>
              <a:gd name="connsiteY674" fmla="*/ 3138440 h 6858000"/>
              <a:gd name="connsiteX675" fmla="*/ 0 w 7467600"/>
              <a:gd name="connsiteY675" fmla="*/ 3271395 h 6858000"/>
              <a:gd name="connsiteX676" fmla="*/ 0 w 7467600"/>
              <a:gd name="connsiteY676" fmla="*/ 3153002 h 6858000"/>
              <a:gd name="connsiteX677" fmla="*/ 2386 w 7467600"/>
              <a:gd name="connsiteY677" fmla="*/ 3149203 h 6858000"/>
              <a:gd name="connsiteX678" fmla="*/ 89753 w 7467600"/>
              <a:gd name="connsiteY678" fmla="*/ 2987702 h 6858000"/>
              <a:gd name="connsiteX679" fmla="*/ 76869 w 7467600"/>
              <a:gd name="connsiteY679" fmla="*/ 3005404 h 6858000"/>
              <a:gd name="connsiteX680" fmla="*/ 32049 w 7467600"/>
              <a:gd name="connsiteY680" fmla="*/ 3065814 h 6858000"/>
              <a:gd name="connsiteX681" fmla="*/ 0 w 7467600"/>
              <a:gd name="connsiteY681" fmla="*/ 3108744 h 6858000"/>
              <a:gd name="connsiteX682" fmla="*/ 0 w 7467600"/>
              <a:gd name="connsiteY682" fmla="*/ 3058059 h 6858000"/>
              <a:gd name="connsiteX683" fmla="*/ 7610 w 7467600"/>
              <a:gd name="connsiteY683" fmla="*/ 3047889 h 6858000"/>
              <a:gd name="connsiteX684" fmla="*/ 52419 w 7467600"/>
              <a:gd name="connsiteY684" fmla="*/ 2987479 h 6858000"/>
              <a:gd name="connsiteX685" fmla="*/ 59142 w 7467600"/>
              <a:gd name="connsiteY685" fmla="*/ 2978488 h 6858000"/>
              <a:gd name="connsiteX686" fmla="*/ 0 w 7467600"/>
              <a:gd name="connsiteY686" fmla="*/ 3015334 h 6858000"/>
              <a:gd name="connsiteX687" fmla="*/ 0 w 7467600"/>
              <a:gd name="connsiteY687" fmla="*/ 2914286 h 6858000"/>
              <a:gd name="connsiteX688" fmla="*/ 36383 w 7467600"/>
              <a:gd name="connsiteY688" fmla="*/ 2901128 h 6858000"/>
              <a:gd name="connsiteX689" fmla="*/ 156329 w 7467600"/>
              <a:gd name="connsiteY689" fmla="*/ 2840533 h 6858000"/>
              <a:gd name="connsiteX690" fmla="*/ 358355 w 7467600"/>
              <a:gd name="connsiteY690" fmla="*/ 2620471 h 6858000"/>
              <a:gd name="connsiteX691" fmla="*/ 510577 w 7467600"/>
              <a:gd name="connsiteY691" fmla="*/ 2501244 h 6858000"/>
              <a:gd name="connsiteX692" fmla="*/ 211967 w 7467600"/>
              <a:gd name="connsiteY692" fmla="*/ 2479171 h 6858000"/>
              <a:gd name="connsiteX693" fmla="*/ 0 w 7467600"/>
              <a:gd name="connsiteY693" fmla="*/ 2476398 h 6858000"/>
              <a:gd name="connsiteX694" fmla="*/ 0 w 7467600"/>
              <a:gd name="connsiteY694" fmla="*/ 2389189 h 6858000"/>
              <a:gd name="connsiteX695" fmla="*/ 103062 w 7467600"/>
              <a:gd name="connsiteY695" fmla="*/ 2389518 h 6858000"/>
              <a:gd name="connsiteX696" fmla="*/ 510734 w 7467600"/>
              <a:gd name="connsiteY696" fmla="*/ 2416201 h 6858000"/>
              <a:gd name="connsiteX697" fmla="*/ 279257 w 7467600"/>
              <a:gd name="connsiteY697" fmla="*/ 2092102 h 6858000"/>
              <a:gd name="connsiteX698" fmla="*/ 65265 w 7467600"/>
              <a:gd name="connsiteY698" fmla="*/ 2006049 h 6858000"/>
              <a:gd name="connsiteX699" fmla="*/ 0 w 7467600"/>
              <a:gd name="connsiteY699" fmla="*/ 1982532 h 6858000"/>
              <a:gd name="connsiteX700" fmla="*/ 0 w 7467600"/>
              <a:gd name="connsiteY700" fmla="*/ 1912789 h 6858000"/>
              <a:gd name="connsiteX701" fmla="*/ 97460 w 7467600"/>
              <a:gd name="connsiteY701" fmla="*/ 1953725 h 6858000"/>
              <a:gd name="connsiteX702" fmla="*/ 221272 w 7467600"/>
              <a:gd name="connsiteY702" fmla="*/ 1980766 h 6858000"/>
              <a:gd name="connsiteX703" fmla="*/ 116765 w 7467600"/>
              <a:gd name="connsiteY703" fmla="*/ 1911033 h 6858000"/>
              <a:gd name="connsiteX704" fmla="*/ 16405 w 7467600"/>
              <a:gd name="connsiteY704" fmla="*/ 1803412 h 6858000"/>
              <a:gd name="connsiteX705" fmla="*/ 0 w 7467600"/>
              <a:gd name="connsiteY705" fmla="*/ 1784777 h 6858000"/>
              <a:gd name="connsiteX706" fmla="*/ 0 w 7467600"/>
              <a:gd name="connsiteY706" fmla="*/ 1740082 h 6858000"/>
              <a:gd name="connsiteX707" fmla="*/ 39394 w 7467600"/>
              <a:gd name="connsiteY707" fmla="*/ 1784856 h 6858000"/>
              <a:gd name="connsiteX708" fmla="*/ 135813 w 7467600"/>
              <a:gd name="connsiteY708" fmla="*/ 1888838 h 6858000"/>
              <a:gd name="connsiteX709" fmla="*/ 242575 w 7467600"/>
              <a:gd name="connsiteY709" fmla="*/ 1958841 h 6858000"/>
              <a:gd name="connsiteX710" fmla="*/ 82197 w 7467600"/>
              <a:gd name="connsiteY710" fmla="*/ 1754826 h 6858000"/>
              <a:gd name="connsiteX711" fmla="*/ 0 w 7467600"/>
              <a:gd name="connsiteY711" fmla="*/ 1679650 h 6858000"/>
              <a:gd name="connsiteX712" fmla="*/ 0 w 7467600"/>
              <a:gd name="connsiteY712" fmla="*/ 1602463 h 6858000"/>
              <a:gd name="connsiteX713" fmla="*/ 84689 w 7467600"/>
              <a:gd name="connsiteY713" fmla="*/ 1677442 h 6858000"/>
              <a:gd name="connsiteX714" fmla="*/ 298437 w 7467600"/>
              <a:gd name="connsiteY714" fmla="*/ 1968019 h 6858000"/>
              <a:gd name="connsiteX715" fmla="*/ 227269 w 7467600"/>
              <a:gd name="connsiteY715" fmla="*/ 1114064 h 6858000"/>
              <a:gd name="connsiteX716" fmla="*/ 248003 w 7467600"/>
              <a:gd name="connsiteY716" fmla="*/ 1089613 h 6858000"/>
              <a:gd name="connsiteX717" fmla="*/ 427020 w 7467600"/>
              <a:gd name="connsiteY717" fmla="*/ 1619803 h 6858000"/>
              <a:gd name="connsiteX718" fmla="*/ 340345 w 7467600"/>
              <a:gd name="connsiteY718" fmla="*/ 2027739 h 6858000"/>
              <a:gd name="connsiteX719" fmla="*/ 360865 w 7467600"/>
              <a:gd name="connsiteY719" fmla="*/ 2044827 h 6858000"/>
              <a:gd name="connsiteX720" fmla="*/ 560414 w 7467600"/>
              <a:gd name="connsiteY720" fmla="*/ 2421457 h 6858000"/>
              <a:gd name="connsiteX721" fmla="*/ 1359703 w 7467600"/>
              <a:gd name="connsiteY721" fmla="*/ 2578554 h 6858000"/>
              <a:gd name="connsiteX722" fmla="*/ 1359422 w 7467600"/>
              <a:gd name="connsiteY722" fmla="*/ 2577994 h 6858000"/>
              <a:gd name="connsiteX723" fmla="*/ 828701 w 7467600"/>
              <a:gd name="connsiteY723" fmla="*/ 1839520 h 6858000"/>
              <a:gd name="connsiteX724" fmla="*/ 494427 w 7467600"/>
              <a:gd name="connsiteY724" fmla="*/ 1092333 h 6858000"/>
              <a:gd name="connsiteX725" fmla="*/ 506322 w 7467600"/>
              <a:gd name="connsiteY725" fmla="*/ 1020997 h 6858000"/>
              <a:gd name="connsiteX726" fmla="*/ 4570198 w 7467600"/>
              <a:gd name="connsiteY726" fmla="*/ 978081 h 6858000"/>
              <a:gd name="connsiteX727" fmla="*/ 4523691 w 7467600"/>
              <a:gd name="connsiteY727" fmla="*/ 1127776 h 6858000"/>
              <a:gd name="connsiteX728" fmla="*/ 4509875 w 7467600"/>
              <a:gd name="connsiteY728" fmla="*/ 1167552 h 6858000"/>
              <a:gd name="connsiteX729" fmla="*/ 4478168 w 7467600"/>
              <a:gd name="connsiteY729" fmla="*/ 1260735 h 6858000"/>
              <a:gd name="connsiteX730" fmla="*/ 4409309 w 7467600"/>
              <a:gd name="connsiteY730" fmla="*/ 1666996 h 6858000"/>
              <a:gd name="connsiteX731" fmla="*/ 4370031 w 7467600"/>
              <a:gd name="connsiteY731" fmla="*/ 1955666 h 6858000"/>
              <a:gd name="connsiteX732" fmla="*/ 4570198 w 7467600"/>
              <a:gd name="connsiteY732" fmla="*/ 978081 h 6858000"/>
              <a:gd name="connsiteX733" fmla="*/ 4557898 w 7467600"/>
              <a:gd name="connsiteY733" fmla="*/ 900011 h 6858000"/>
              <a:gd name="connsiteX734" fmla="*/ 4344840 w 7467600"/>
              <a:gd name="connsiteY734" fmla="*/ 1922038 h 6858000"/>
              <a:gd name="connsiteX735" fmla="*/ 4378710 w 7467600"/>
              <a:gd name="connsiteY735" fmla="*/ 1665516 h 6858000"/>
              <a:gd name="connsiteX736" fmla="*/ 4448798 w 7467600"/>
              <a:gd name="connsiteY736" fmla="*/ 1253024 h 6858000"/>
              <a:gd name="connsiteX737" fmla="*/ 4480315 w 7467600"/>
              <a:gd name="connsiteY737" fmla="*/ 1158454 h 6858000"/>
              <a:gd name="connsiteX738" fmla="*/ 4494133 w 7467600"/>
              <a:gd name="connsiteY738" fmla="*/ 1118676 h 6858000"/>
              <a:gd name="connsiteX739" fmla="*/ 4557898 w 7467600"/>
              <a:gd name="connsiteY739" fmla="*/ 900011 h 6858000"/>
              <a:gd name="connsiteX740" fmla="*/ 5870151 w 7467600"/>
              <a:gd name="connsiteY740" fmla="*/ 898890 h 6858000"/>
              <a:gd name="connsiteX741" fmla="*/ 5861335 w 7467600"/>
              <a:gd name="connsiteY741" fmla="*/ 899177 h 6858000"/>
              <a:gd name="connsiteX742" fmla="*/ 5843702 w 7467600"/>
              <a:gd name="connsiteY742" fmla="*/ 899748 h 6858000"/>
              <a:gd name="connsiteX743" fmla="*/ 5651107 w 7467600"/>
              <a:gd name="connsiteY743" fmla="*/ 920306 h 6858000"/>
              <a:gd name="connsiteX744" fmla="*/ 5459407 w 7467600"/>
              <a:gd name="connsiteY744" fmla="*/ 940975 h 6858000"/>
              <a:gd name="connsiteX745" fmla="*/ 5374846 w 7467600"/>
              <a:gd name="connsiteY745" fmla="*/ 941988 h 6858000"/>
              <a:gd name="connsiteX746" fmla="*/ 5256105 w 7467600"/>
              <a:gd name="connsiteY746" fmla="*/ 945632 h 6858000"/>
              <a:gd name="connsiteX747" fmla="*/ 5107071 w 7467600"/>
              <a:gd name="connsiteY747" fmla="*/ 969720 h 6858000"/>
              <a:gd name="connsiteX748" fmla="*/ 4998681 w 7467600"/>
              <a:gd name="connsiteY748" fmla="*/ 988771 h 6858000"/>
              <a:gd name="connsiteX749" fmla="*/ 5870151 w 7467600"/>
              <a:gd name="connsiteY749" fmla="*/ 898890 h 6858000"/>
              <a:gd name="connsiteX750" fmla="*/ 5504425 w 7467600"/>
              <a:gd name="connsiteY750" fmla="*/ 848067 h 6858000"/>
              <a:gd name="connsiteX751" fmla="*/ 4968849 w 7467600"/>
              <a:gd name="connsiteY751" fmla="*/ 962318 h 6858000"/>
              <a:gd name="connsiteX752" fmla="*/ 5104039 w 7467600"/>
              <a:gd name="connsiteY752" fmla="*/ 940634 h 6858000"/>
              <a:gd name="connsiteX753" fmla="*/ 5256311 w 7467600"/>
              <a:gd name="connsiteY753" fmla="*/ 916490 h 6858000"/>
              <a:gd name="connsiteX754" fmla="*/ 5377381 w 7467600"/>
              <a:gd name="connsiteY754" fmla="*/ 912671 h 6858000"/>
              <a:gd name="connsiteX755" fmla="*/ 5460148 w 7467600"/>
              <a:gd name="connsiteY755" fmla="*/ 911442 h 6858000"/>
              <a:gd name="connsiteX756" fmla="*/ 5648971 w 7467600"/>
              <a:gd name="connsiteY756" fmla="*/ 891331 h 6858000"/>
              <a:gd name="connsiteX757" fmla="*/ 5844807 w 7467600"/>
              <a:gd name="connsiteY757" fmla="*/ 870718 h 6858000"/>
              <a:gd name="connsiteX758" fmla="*/ 5862975 w 7467600"/>
              <a:gd name="connsiteY758" fmla="*/ 869756 h 6858000"/>
              <a:gd name="connsiteX759" fmla="*/ 5920887 w 7467600"/>
              <a:gd name="connsiteY759" fmla="*/ 865929 h 6858000"/>
              <a:gd name="connsiteX760" fmla="*/ 5504425 w 7467600"/>
              <a:gd name="connsiteY760" fmla="*/ 848067 h 6858000"/>
              <a:gd name="connsiteX761" fmla="*/ 3607114 w 7467600"/>
              <a:gd name="connsiteY761" fmla="*/ 467441 h 6858000"/>
              <a:gd name="connsiteX762" fmla="*/ 3296242 w 7467600"/>
              <a:gd name="connsiteY762" fmla="*/ 807991 h 6858000"/>
              <a:gd name="connsiteX763" fmla="*/ 3174674 w 7467600"/>
              <a:gd name="connsiteY763" fmla="*/ 919759 h 6858000"/>
              <a:gd name="connsiteX764" fmla="*/ 3042978 w 7467600"/>
              <a:gd name="connsiteY764" fmla="*/ 1054894 h 6858000"/>
              <a:gd name="connsiteX765" fmla="*/ 2968914 w 7467600"/>
              <a:gd name="connsiteY765" fmla="*/ 1133756 h 6858000"/>
              <a:gd name="connsiteX766" fmla="*/ 3103823 w 7467600"/>
              <a:gd name="connsiteY766" fmla="*/ 1026814 h 6858000"/>
              <a:gd name="connsiteX767" fmla="*/ 3607114 w 7467600"/>
              <a:gd name="connsiteY767" fmla="*/ 467441 h 6858000"/>
              <a:gd name="connsiteX768" fmla="*/ 3744487 w 7467600"/>
              <a:gd name="connsiteY768" fmla="*/ 383136 h 6858000"/>
              <a:gd name="connsiteX769" fmla="*/ 3970213 w 7467600"/>
              <a:gd name="connsiteY769" fmla="*/ 995559 h 6858000"/>
              <a:gd name="connsiteX770" fmla="*/ 3744487 w 7467600"/>
              <a:gd name="connsiteY770" fmla="*/ 383136 h 6858000"/>
              <a:gd name="connsiteX771" fmla="*/ 3624562 w 7467600"/>
              <a:gd name="connsiteY771" fmla="*/ 367041 h 6858000"/>
              <a:gd name="connsiteX772" fmla="*/ 3489712 w 7467600"/>
              <a:gd name="connsiteY772" fmla="*/ 485386 h 6858000"/>
              <a:gd name="connsiteX773" fmla="*/ 3182994 w 7467600"/>
              <a:gd name="connsiteY773" fmla="*/ 828265 h 6858000"/>
              <a:gd name="connsiteX774" fmla="*/ 2892114 w 7467600"/>
              <a:gd name="connsiteY774" fmla="*/ 1172635 h 6858000"/>
              <a:gd name="connsiteX775" fmla="*/ 3021459 w 7467600"/>
              <a:gd name="connsiteY775" fmla="*/ 1035385 h 6858000"/>
              <a:gd name="connsiteX776" fmla="*/ 3153873 w 7467600"/>
              <a:gd name="connsiteY776" fmla="*/ 898971 h 6858000"/>
              <a:gd name="connsiteX777" fmla="*/ 3276511 w 7467600"/>
              <a:gd name="connsiteY777" fmla="*/ 786423 h 6858000"/>
              <a:gd name="connsiteX778" fmla="*/ 3584154 w 7467600"/>
              <a:gd name="connsiteY778" fmla="*/ 448218 h 6858000"/>
              <a:gd name="connsiteX779" fmla="*/ 3624562 w 7467600"/>
              <a:gd name="connsiteY779" fmla="*/ 367041 h 6858000"/>
              <a:gd name="connsiteX780" fmla="*/ 3766672 w 7467600"/>
              <a:gd name="connsiteY780" fmla="*/ 359429 h 6858000"/>
              <a:gd name="connsiteX781" fmla="*/ 3996338 w 7467600"/>
              <a:gd name="connsiteY781" fmla="*/ 968237 h 6858000"/>
              <a:gd name="connsiteX782" fmla="*/ 3766672 w 7467600"/>
              <a:gd name="connsiteY782" fmla="*/ 359429 h 6858000"/>
              <a:gd name="connsiteX783" fmla="*/ 5805386 w 7467600"/>
              <a:gd name="connsiteY783" fmla="*/ 239240 h 6858000"/>
              <a:gd name="connsiteX784" fmla="*/ 5736947 w 7467600"/>
              <a:gd name="connsiteY784" fmla="*/ 261367 h 6858000"/>
              <a:gd name="connsiteX785" fmla="*/ 5427012 w 7467600"/>
              <a:gd name="connsiteY785" fmla="*/ 311272 h 6858000"/>
              <a:gd name="connsiteX786" fmla="*/ 5147818 w 7467600"/>
              <a:gd name="connsiteY786" fmla="*/ 322112 h 6858000"/>
              <a:gd name="connsiteX787" fmla="*/ 5060854 w 7467600"/>
              <a:gd name="connsiteY787" fmla="*/ 311882 h 6858000"/>
              <a:gd name="connsiteX788" fmla="*/ 4945989 w 7467600"/>
              <a:gd name="connsiteY788" fmla="*/ 300516 h 6858000"/>
              <a:gd name="connsiteX789" fmla="*/ 5410479 w 7467600"/>
              <a:gd name="connsiteY789" fmla="*/ 348434 h 6858000"/>
              <a:gd name="connsiteX790" fmla="*/ 5805386 w 7467600"/>
              <a:gd name="connsiteY790" fmla="*/ 239240 h 6858000"/>
              <a:gd name="connsiteX791" fmla="*/ 5905192 w 7467600"/>
              <a:gd name="connsiteY791" fmla="*/ 163079 h 6858000"/>
              <a:gd name="connsiteX792" fmla="*/ 5865655 w 7467600"/>
              <a:gd name="connsiteY792" fmla="*/ 171901 h 6858000"/>
              <a:gd name="connsiteX793" fmla="*/ 5259740 w 7467600"/>
              <a:gd name="connsiteY793" fmla="*/ 257013 h 6858000"/>
              <a:gd name="connsiteX794" fmla="*/ 5208466 w 7467600"/>
              <a:gd name="connsiteY794" fmla="*/ 257550 h 6858000"/>
              <a:gd name="connsiteX795" fmla="*/ 4980204 w 7467600"/>
              <a:gd name="connsiteY795" fmla="*/ 271903 h 6858000"/>
              <a:gd name="connsiteX796" fmla="*/ 5068068 w 7467600"/>
              <a:gd name="connsiteY796" fmla="*/ 282244 h 6858000"/>
              <a:gd name="connsiteX797" fmla="*/ 5153231 w 7467600"/>
              <a:gd name="connsiteY797" fmla="*/ 292240 h 6858000"/>
              <a:gd name="connsiteX798" fmla="*/ 5426491 w 7467600"/>
              <a:gd name="connsiteY798" fmla="*/ 281128 h 6858000"/>
              <a:gd name="connsiteX799" fmla="*/ 5731212 w 7467600"/>
              <a:gd name="connsiteY799" fmla="*/ 231951 h 6858000"/>
              <a:gd name="connsiteX800" fmla="*/ 5905192 w 7467600"/>
              <a:gd name="connsiteY800" fmla="*/ 163079 h 6858000"/>
              <a:gd name="connsiteX801" fmla="*/ 5944437 w 7467600"/>
              <a:gd name="connsiteY801" fmla="*/ 113829 h 6858000"/>
              <a:gd name="connsiteX802" fmla="*/ 5825032 w 7467600"/>
              <a:gd name="connsiteY802" fmla="*/ 146405 h 6858000"/>
              <a:gd name="connsiteX803" fmla="*/ 4955599 w 7467600"/>
              <a:gd name="connsiteY803" fmla="*/ 247008 h 6858000"/>
              <a:gd name="connsiteX804" fmla="*/ 5210104 w 7467600"/>
              <a:gd name="connsiteY804" fmla="*/ 228123 h 6858000"/>
              <a:gd name="connsiteX805" fmla="*/ 5261015 w 7467600"/>
              <a:gd name="connsiteY805" fmla="*/ 227087 h 6858000"/>
              <a:gd name="connsiteX806" fmla="*/ 5861181 w 7467600"/>
              <a:gd name="connsiteY806" fmla="*/ 143093 h 6858000"/>
              <a:gd name="connsiteX807" fmla="*/ 5961252 w 7467600"/>
              <a:gd name="connsiteY807" fmla="*/ 114820 h 6858000"/>
              <a:gd name="connsiteX808" fmla="*/ 5944437 w 7467600"/>
              <a:gd name="connsiteY808" fmla="*/ 113829 h 6858000"/>
              <a:gd name="connsiteX809" fmla="*/ 3882765 w 7467600"/>
              <a:gd name="connsiteY809" fmla="*/ 0 h 6858000"/>
              <a:gd name="connsiteX810" fmla="*/ 3995099 w 7467600"/>
              <a:gd name="connsiteY810" fmla="*/ 0 h 6858000"/>
              <a:gd name="connsiteX811" fmla="*/ 4163818 w 7467600"/>
              <a:gd name="connsiteY811" fmla="*/ 234104 h 6858000"/>
              <a:gd name="connsiteX812" fmla="*/ 4172099 w 7467600"/>
              <a:gd name="connsiteY812" fmla="*/ 234207 h 6858000"/>
              <a:gd name="connsiteX813" fmla="*/ 4784282 w 7467600"/>
              <a:gd name="connsiteY813" fmla="*/ 276561 h 6858000"/>
              <a:gd name="connsiteX814" fmla="*/ 4801687 w 7467600"/>
              <a:gd name="connsiteY814" fmla="*/ 267764 h 6858000"/>
              <a:gd name="connsiteX815" fmla="*/ 6082788 w 7467600"/>
              <a:gd name="connsiteY815" fmla="*/ 64119 h 6858000"/>
              <a:gd name="connsiteX816" fmla="*/ 6099442 w 7467600"/>
              <a:gd name="connsiteY816" fmla="*/ 82568 h 6858000"/>
              <a:gd name="connsiteX817" fmla="*/ 4804137 w 7467600"/>
              <a:gd name="connsiteY817" fmla="*/ 320931 h 6858000"/>
              <a:gd name="connsiteX818" fmla="*/ 4227047 w 7467600"/>
              <a:gd name="connsiteY818" fmla="*/ 313415 h 6858000"/>
              <a:gd name="connsiteX819" fmla="*/ 4346041 w 7467600"/>
              <a:gd name="connsiteY819" fmla="*/ 456086 h 6858000"/>
              <a:gd name="connsiteX820" fmla="*/ 4870967 w 7467600"/>
              <a:gd name="connsiteY820" fmla="*/ 963061 h 6858000"/>
              <a:gd name="connsiteX821" fmla="*/ 4889647 w 7467600"/>
              <a:gd name="connsiteY821" fmla="*/ 957147 h 6858000"/>
              <a:gd name="connsiteX822" fmla="*/ 5422504 w 7467600"/>
              <a:gd name="connsiteY822" fmla="*/ 805191 h 6858000"/>
              <a:gd name="connsiteX823" fmla="*/ 6087656 w 7467600"/>
              <a:gd name="connsiteY823" fmla="*/ 826703 h 6858000"/>
              <a:gd name="connsiteX824" fmla="*/ 6058717 w 7467600"/>
              <a:gd name="connsiteY824" fmla="*/ 865992 h 6858000"/>
              <a:gd name="connsiteX825" fmla="*/ 4974153 w 7467600"/>
              <a:gd name="connsiteY825" fmla="*/ 1045456 h 6858000"/>
              <a:gd name="connsiteX826" fmla="*/ 5627835 w 7467600"/>
              <a:gd name="connsiteY826" fmla="*/ 1472077 h 6858000"/>
              <a:gd name="connsiteX827" fmla="*/ 5629817 w 7467600"/>
              <a:gd name="connsiteY827" fmla="*/ 1471412 h 6858000"/>
              <a:gd name="connsiteX828" fmla="*/ 5634124 w 7467600"/>
              <a:gd name="connsiteY828" fmla="*/ 1470572 h 6858000"/>
              <a:gd name="connsiteX829" fmla="*/ 5755832 w 7467600"/>
              <a:gd name="connsiteY829" fmla="*/ 1383886 h 6858000"/>
              <a:gd name="connsiteX830" fmla="*/ 6014186 w 7467600"/>
              <a:gd name="connsiteY830" fmla="*/ 1279799 h 6858000"/>
              <a:gd name="connsiteX831" fmla="*/ 6901619 w 7467600"/>
              <a:gd name="connsiteY831" fmla="*/ 1047874 h 6858000"/>
              <a:gd name="connsiteX832" fmla="*/ 6931566 w 7467600"/>
              <a:gd name="connsiteY832" fmla="*/ 1062034 h 6858000"/>
              <a:gd name="connsiteX833" fmla="*/ 5790982 w 7467600"/>
              <a:gd name="connsiteY833" fmla="*/ 1561380 h 6858000"/>
              <a:gd name="connsiteX834" fmla="*/ 6188971 w 7467600"/>
              <a:gd name="connsiteY834" fmla="*/ 1755168 h 6858000"/>
              <a:gd name="connsiteX835" fmla="*/ 6202446 w 7467600"/>
              <a:gd name="connsiteY835" fmla="*/ 1752268 h 6858000"/>
              <a:gd name="connsiteX836" fmla="*/ 7179560 w 7467600"/>
              <a:gd name="connsiteY836" fmla="*/ 1467551 h 6858000"/>
              <a:gd name="connsiteX837" fmla="*/ 7158730 w 7467600"/>
              <a:gd name="connsiteY837" fmla="*/ 1507835 h 6858000"/>
              <a:gd name="connsiteX838" fmla="*/ 6326959 w 7467600"/>
              <a:gd name="connsiteY838" fmla="*/ 1817686 h 6858000"/>
              <a:gd name="connsiteX839" fmla="*/ 6537433 w 7467600"/>
              <a:gd name="connsiteY839" fmla="*/ 1907790 h 6858000"/>
              <a:gd name="connsiteX840" fmla="*/ 6550221 w 7467600"/>
              <a:gd name="connsiteY840" fmla="*/ 1910729 h 6858000"/>
              <a:gd name="connsiteX841" fmla="*/ 6964438 w 7467600"/>
              <a:gd name="connsiteY841" fmla="*/ 2209505 h 6858000"/>
              <a:gd name="connsiteX842" fmla="*/ 7367862 w 7467600"/>
              <a:gd name="connsiteY842" fmla="*/ 2806833 h 6858000"/>
              <a:gd name="connsiteX843" fmla="*/ 7364329 w 7467600"/>
              <a:gd name="connsiteY843" fmla="*/ 2826907 h 6858000"/>
              <a:gd name="connsiteX844" fmla="*/ 7290545 w 7467600"/>
              <a:gd name="connsiteY844" fmla="*/ 2850663 h 6858000"/>
              <a:gd name="connsiteX845" fmla="*/ 6472036 w 7467600"/>
              <a:gd name="connsiteY845" fmla="*/ 1959003 h 6858000"/>
              <a:gd name="connsiteX846" fmla="*/ 5792897 w 7467600"/>
              <a:gd name="connsiteY846" fmla="*/ 1647747 h 6858000"/>
              <a:gd name="connsiteX847" fmla="*/ 5842751 w 7467600"/>
              <a:gd name="connsiteY847" fmla="*/ 1816112 h 6858000"/>
              <a:gd name="connsiteX848" fmla="*/ 5847424 w 7467600"/>
              <a:gd name="connsiteY848" fmla="*/ 1815776 h 6858000"/>
              <a:gd name="connsiteX849" fmla="*/ 6399821 w 7467600"/>
              <a:gd name="connsiteY849" fmla="*/ 2344799 h 6858000"/>
              <a:gd name="connsiteX850" fmla="*/ 6323232 w 7467600"/>
              <a:gd name="connsiteY850" fmla="*/ 2389634 h 6858000"/>
              <a:gd name="connsiteX851" fmla="*/ 5942958 w 7467600"/>
              <a:gd name="connsiteY851" fmla="*/ 2077708 h 6858000"/>
              <a:gd name="connsiteX852" fmla="*/ 5921559 w 7467600"/>
              <a:gd name="connsiteY852" fmla="*/ 2378596 h 6858000"/>
              <a:gd name="connsiteX853" fmla="*/ 5817651 w 7467600"/>
              <a:gd name="connsiteY853" fmla="*/ 3023919 h 6858000"/>
              <a:gd name="connsiteX854" fmla="*/ 5729634 w 7467600"/>
              <a:gd name="connsiteY854" fmla="*/ 3051849 h 6858000"/>
              <a:gd name="connsiteX855" fmla="*/ 5611018 w 7467600"/>
              <a:gd name="connsiteY855" fmla="*/ 2316769 h 6858000"/>
              <a:gd name="connsiteX856" fmla="*/ 5687608 w 7467600"/>
              <a:gd name="connsiteY856" fmla="*/ 2039972 h 6858000"/>
              <a:gd name="connsiteX857" fmla="*/ 5657554 w 7467600"/>
              <a:gd name="connsiteY857" fmla="*/ 1576445 h 6858000"/>
              <a:gd name="connsiteX858" fmla="*/ 5150475 w 7467600"/>
              <a:gd name="connsiteY858" fmla="*/ 1274012 h 6858000"/>
              <a:gd name="connsiteX859" fmla="*/ 5349142 w 7467600"/>
              <a:gd name="connsiteY859" fmla="*/ 2204405 h 6858000"/>
              <a:gd name="connsiteX860" fmla="*/ 5262214 w 7467600"/>
              <a:gd name="connsiteY860" fmla="*/ 2233836 h 6858000"/>
              <a:gd name="connsiteX861" fmla="*/ 4981539 w 7467600"/>
              <a:gd name="connsiteY861" fmla="*/ 1542201 h 6858000"/>
              <a:gd name="connsiteX862" fmla="*/ 4958461 w 7467600"/>
              <a:gd name="connsiteY862" fmla="*/ 1136957 h 6858000"/>
              <a:gd name="connsiteX863" fmla="*/ 4655015 w 7467600"/>
              <a:gd name="connsiteY863" fmla="*/ 891426 h 6858000"/>
              <a:gd name="connsiteX864" fmla="*/ 4348002 w 7467600"/>
              <a:gd name="connsiteY864" fmla="*/ 2205895 h 6858000"/>
              <a:gd name="connsiteX865" fmla="*/ 4262250 w 7467600"/>
              <a:gd name="connsiteY865" fmla="*/ 2219972 h 6858000"/>
              <a:gd name="connsiteX866" fmla="*/ 4550611 w 7467600"/>
              <a:gd name="connsiteY866" fmla="*/ 817540 h 6858000"/>
              <a:gd name="connsiteX867" fmla="*/ 4564418 w 7467600"/>
              <a:gd name="connsiteY867" fmla="*/ 808293 h 6858000"/>
              <a:gd name="connsiteX868" fmla="*/ 4266388 w 7467600"/>
              <a:gd name="connsiteY868" fmla="*/ 500083 h 6858000"/>
              <a:gd name="connsiteX869" fmla="*/ 4032842 w 7467600"/>
              <a:gd name="connsiteY869" fmla="*/ 211809 h 6858000"/>
              <a:gd name="connsiteX870" fmla="*/ 3882765 w 7467600"/>
              <a:gd name="connsiteY870" fmla="*/ 0 h 6858000"/>
              <a:gd name="connsiteX871" fmla="*/ 3721337 w 7467600"/>
              <a:gd name="connsiteY871" fmla="*/ 0 h 6858000"/>
              <a:gd name="connsiteX872" fmla="*/ 3797544 w 7467600"/>
              <a:gd name="connsiteY872" fmla="*/ 0 h 6858000"/>
              <a:gd name="connsiteX873" fmla="*/ 3775734 w 7467600"/>
              <a:gd name="connsiteY873" fmla="*/ 95131 h 6858000"/>
              <a:gd name="connsiteX874" fmla="*/ 3724807 w 7467600"/>
              <a:gd name="connsiteY874" fmla="*/ 272257 h 6858000"/>
              <a:gd name="connsiteX875" fmla="*/ 3726844 w 7467600"/>
              <a:gd name="connsiteY875" fmla="*/ 282988 h 6858000"/>
              <a:gd name="connsiteX876" fmla="*/ 3742664 w 7467600"/>
              <a:gd name="connsiteY876" fmla="*/ 279918 h 6858000"/>
              <a:gd name="connsiteX877" fmla="*/ 4103910 w 7467600"/>
              <a:gd name="connsiteY877" fmla="*/ 1161917 h 6858000"/>
              <a:gd name="connsiteX878" fmla="*/ 4020269 w 7467600"/>
              <a:gd name="connsiteY878" fmla="*/ 1200406 h 6858000"/>
              <a:gd name="connsiteX879" fmla="*/ 3674882 w 7467600"/>
              <a:gd name="connsiteY879" fmla="*/ 488524 h 6858000"/>
              <a:gd name="connsiteX880" fmla="*/ 3132682 w 7467600"/>
              <a:gd name="connsiteY880" fmla="*/ 1072284 h 6858000"/>
              <a:gd name="connsiteX881" fmla="*/ 2716346 w 7467600"/>
              <a:gd name="connsiteY881" fmla="*/ 1276376 h 6858000"/>
              <a:gd name="connsiteX882" fmla="*/ 2716772 w 7467600"/>
              <a:gd name="connsiteY882" fmla="*/ 1255462 h 6858000"/>
              <a:gd name="connsiteX883" fmla="*/ 3471096 w 7467600"/>
              <a:gd name="connsiteY883" fmla="*/ 437072 h 6858000"/>
              <a:gd name="connsiteX884" fmla="*/ 3639057 w 7467600"/>
              <a:gd name="connsiteY884" fmla="*/ 286334 h 6858000"/>
              <a:gd name="connsiteX885" fmla="*/ 3640309 w 7467600"/>
              <a:gd name="connsiteY885" fmla="*/ 284664 h 6858000"/>
              <a:gd name="connsiteX886" fmla="*/ 3646022 w 7467600"/>
              <a:gd name="connsiteY886" fmla="*/ 276711 h 6858000"/>
              <a:gd name="connsiteX887" fmla="*/ 3707943 w 7467600"/>
              <a:gd name="connsiteY887" fmla="*/ 65958 h 6858000"/>
              <a:gd name="connsiteX888" fmla="*/ 3721337 w 7467600"/>
              <a:gd name="connsiteY888" fmla="*/ 0 h 6858000"/>
              <a:gd name="connsiteX889" fmla="*/ 2867960 w 7467600"/>
              <a:gd name="connsiteY889" fmla="*/ 0 h 6858000"/>
              <a:gd name="connsiteX890" fmla="*/ 2926351 w 7467600"/>
              <a:gd name="connsiteY890" fmla="*/ 0 h 6858000"/>
              <a:gd name="connsiteX891" fmla="*/ 2902823 w 7467600"/>
              <a:gd name="connsiteY891" fmla="*/ 262929 h 6858000"/>
              <a:gd name="connsiteX892" fmla="*/ 2940663 w 7467600"/>
              <a:gd name="connsiteY892" fmla="*/ 140884 h 6858000"/>
              <a:gd name="connsiteX893" fmla="*/ 2947039 w 7467600"/>
              <a:gd name="connsiteY893" fmla="*/ 122524 h 6858000"/>
              <a:gd name="connsiteX894" fmla="*/ 2984316 w 7467600"/>
              <a:gd name="connsiteY894" fmla="*/ 0 h 6858000"/>
              <a:gd name="connsiteX895" fmla="*/ 3016114 w 7467600"/>
              <a:gd name="connsiteY895" fmla="*/ 0 h 6858000"/>
              <a:gd name="connsiteX896" fmla="*/ 2979949 w 7467600"/>
              <a:gd name="connsiteY896" fmla="*/ 119274 h 6858000"/>
              <a:gd name="connsiteX897" fmla="*/ 3023879 w 7467600"/>
              <a:gd name="connsiteY897" fmla="*/ 0 h 6858000"/>
              <a:gd name="connsiteX898" fmla="*/ 3105400 w 7467600"/>
              <a:gd name="connsiteY898" fmla="*/ 0 h 6858000"/>
              <a:gd name="connsiteX899" fmla="*/ 3094669 w 7467600"/>
              <a:gd name="connsiteY899" fmla="*/ 30308 h 6858000"/>
              <a:gd name="connsiteX900" fmla="*/ 2901945 w 7467600"/>
              <a:gd name="connsiteY900" fmla="*/ 466538 h 6858000"/>
              <a:gd name="connsiteX901" fmla="*/ 2815209 w 7467600"/>
              <a:gd name="connsiteY901" fmla="*/ 497361 h 6858000"/>
              <a:gd name="connsiteX902" fmla="*/ 2844845 w 7467600"/>
              <a:gd name="connsiteY902" fmla="*/ 127638 h 6858000"/>
              <a:gd name="connsiteX903" fmla="*/ 2867960 w 7467600"/>
              <a:gd name="connsiteY903" fmla="*/ 0 h 6858000"/>
              <a:gd name="connsiteX904" fmla="*/ 1057230 w 7467600"/>
              <a:gd name="connsiteY904" fmla="*/ 0 h 6858000"/>
              <a:gd name="connsiteX905" fmla="*/ 1111003 w 7467600"/>
              <a:gd name="connsiteY905" fmla="*/ 0 h 6858000"/>
              <a:gd name="connsiteX906" fmla="*/ 1125553 w 7467600"/>
              <a:gd name="connsiteY906" fmla="*/ 52588 h 6858000"/>
              <a:gd name="connsiteX907" fmla="*/ 1304276 w 7467600"/>
              <a:gd name="connsiteY907" fmla="*/ 476275 h 6858000"/>
              <a:gd name="connsiteX908" fmla="*/ 1492066 w 7467600"/>
              <a:gd name="connsiteY908" fmla="*/ 886333 h 6858000"/>
              <a:gd name="connsiteX909" fmla="*/ 1423698 w 7467600"/>
              <a:gd name="connsiteY909" fmla="*/ 710817 h 6858000"/>
              <a:gd name="connsiteX910" fmla="*/ 1357609 w 7467600"/>
              <a:gd name="connsiteY910" fmla="*/ 532892 h 6858000"/>
              <a:gd name="connsiteX911" fmla="*/ 1309550 w 7467600"/>
              <a:gd name="connsiteY911" fmla="*/ 374031 h 6858000"/>
              <a:gd name="connsiteX912" fmla="*/ 1193673 w 7467600"/>
              <a:gd name="connsiteY912" fmla="*/ 49533 h 6858000"/>
              <a:gd name="connsiteX913" fmla="*/ 1164391 w 7467600"/>
              <a:gd name="connsiteY913" fmla="*/ 0 h 6858000"/>
              <a:gd name="connsiteX914" fmla="*/ 1200666 w 7467600"/>
              <a:gd name="connsiteY914" fmla="*/ 0 h 6858000"/>
              <a:gd name="connsiteX915" fmla="*/ 1223408 w 7467600"/>
              <a:gd name="connsiteY915" fmla="*/ 38996 h 6858000"/>
              <a:gd name="connsiteX916" fmla="*/ 1339635 w 7467600"/>
              <a:gd name="connsiteY916" fmla="*/ 365517 h 6858000"/>
              <a:gd name="connsiteX917" fmla="*/ 1387469 w 7467600"/>
              <a:gd name="connsiteY917" fmla="*/ 523079 h 6858000"/>
              <a:gd name="connsiteX918" fmla="*/ 1452685 w 7467600"/>
              <a:gd name="connsiteY918" fmla="*/ 699806 h 6858000"/>
              <a:gd name="connsiteX919" fmla="*/ 1492092 w 7467600"/>
              <a:gd name="connsiteY919" fmla="*/ 800424 h 6858000"/>
              <a:gd name="connsiteX920" fmla="*/ 1455302 w 7467600"/>
              <a:gd name="connsiteY920" fmla="*/ 632913 h 6858000"/>
              <a:gd name="connsiteX921" fmla="*/ 1222336 w 7467600"/>
              <a:gd name="connsiteY921" fmla="*/ 9480 h 6858000"/>
              <a:gd name="connsiteX922" fmla="*/ 1214634 w 7467600"/>
              <a:gd name="connsiteY922" fmla="*/ 0 h 6858000"/>
              <a:gd name="connsiteX923" fmla="*/ 1289827 w 7467600"/>
              <a:gd name="connsiteY923" fmla="*/ 0 h 6858000"/>
              <a:gd name="connsiteX924" fmla="*/ 1321076 w 7467600"/>
              <a:gd name="connsiteY924" fmla="*/ 59722 h 6858000"/>
              <a:gd name="connsiteX925" fmla="*/ 1512579 w 7467600"/>
              <a:gd name="connsiteY925" fmla="*/ 626441 h 6858000"/>
              <a:gd name="connsiteX926" fmla="*/ 1506076 w 7467600"/>
              <a:gd name="connsiteY926" fmla="*/ 1089289 h 6858000"/>
              <a:gd name="connsiteX927" fmla="*/ 1486346 w 7467600"/>
              <a:gd name="connsiteY927" fmla="*/ 1079919 h 6858000"/>
              <a:gd name="connsiteX928" fmla="*/ 1070511 w 7467600"/>
              <a:gd name="connsiteY928" fmla="*/ 48609 h 6858000"/>
              <a:gd name="connsiteX929" fmla="*/ 1057230 w 7467600"/>
              <a:gd name="connsiteY929" fmla="*/ 0 h 6858000"/>
              <a:gd name="connsiteX930" fmla="*/ 43151 w 7467600"/>
              <a:gd name="connsiteY930" fmla="*/ 0 h 6858000"/>
              <a:gd name="connsiteX931" fmla="*/ 95283 w 7467600"/>
              <a:gd name="connsiteY931" fmla="*/ 0 h 6858000"/>
              <a:gd name="connsiteX932" fmla="*/ 300708 w 7467600"/>
              <a:gd name="connsiteY932" fmla="*/ 154571 h 6858000"/>
              <a:gd name="connsiteX933" fmla="*/ 530414 w 7467600"/>
              <a:gd name="connsiteY933" fmla="*/ 354673 h 6858000"/>
              <a:gd name="connsiteX934" fmla="*/ 333785 w 7467600"/>
              <a:gd name="connsiteY934" fmla="*/ 161564 h 6858000"/>
              <a:gd name="connsiteX935" fmla="*/ 147005 w 7467600"/>
              <a:gd name="connsiteY935" fmla="*/ 0 h 6858000"/>
              <a:gd name="connsiteX936" fmla="*/ 272509 w 7467600"/>
              <a:gd name="connsiteY936" fmla="*/ 0 h 6858000"/>
              <a:gd name="connsiteX937" fmla="*/ 326276 w 7467600"/>
              <a:gd name="connsiteY937" fmla="*/ 45847 h 6858000"/>
              <a:gd name="connsiteX938" fmla="*/ 823759 w 7467600"/>
              <a:gd name="connsiteY938" fmla="*/ 574145 h 6858000"/>
              <a:gd name="connsiteX939" fmla="*/ 811254 w 7467600"/>
              <a:gd name="connsiteY939" fmla="*/ 665546 h 6858000"/>
              <a:gd name="connsiteX940" fmla="*/ 154042 w 7467600"/>
              <a:gd name="connsiteY940" fmla="*/ 261522 h 6858000"/>
              <a:gd name="connsiteX941" fmla="*/ 13550 w 7467600"/>
              <a:gd name="connsiteY941" fmla="*/ 158423 h 6858000"/>
              <a:gd name="connsiteX942" fmla="*/ 0 w 7467600"/>
              <a:gd name="connsiteY942" fmla="*/ 146618 h 6858000"/>
              <a:gd name="connsiteX943" fmla="*/ 0 w 7467600"/>
              <a:gd name="connsiteY943" fmla="*/ 59161 h 6858000"/>
              <a:gd name="connsiteX944" fmla="*/ 45427 w 7467600"/>
              <a:gd name="connsiteY944" fmla="*/ 101078 h 6858000"/>
              <a:gd name="connsiteX945" fmla="*/ 630103 w 7467600"/>
              <a:gd name="connsiteY945" fmla="*/ 485885 h 6858000"/>
              <a:gd name="connsiteX946" fmla="*/ 532040 w 7467600"/>
              <a:gd name="connsiteY946" fmla="*/ 399359 h 6858000"/>
              <a:gd name="connsiteX947" fmla="*/ 517618 w 7467600"/>
              <a:gd name="connsiteY947" fmla="*/ 385726 h 6858000"/>
              <a:gd name="connsiteX948" fmla="*/ 285074 w 7467600"/>
              <a:gd name="connsiteY948" fmla="*/ 182755 h 6858000"/>
              <a:gd name="connsiteX949" fmla="*/ 43151 w 7467600"/>
              <a:gd name="connsiteY94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805948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7467600 w 7467600"/>
              <a:gd name="connsiteY16" fmla="*/ 6805948 h 6858000"/>
              <a:gd name="connsiteX17" fmla="*/ 1019354 w 7467600"/>
              <a:gd name="connsiteY17" fmla="*/ 6315006 h 6858000"/>
              <a:gd name="connsiteX18" fmla="*/ 441046 w 7467600"/>
              <a:gd name="connsiteY18" fmla="*/ 6691153 h 6858000"/>
              <a:gd name="connsiteX19" fmla="*/ 1019354 w 7467600"/>
              <a:gd name="connsiteY19" fmla="*/ 6315006 h 6858000"/>
              <a:gd name="connsiteX20" fmla="*/ 991680 w 7467600"/>
              <a:gd name="connsiteY20" fmla="*/ 6298413 h 6858000"/>
              <a:gd name="connsiteX21" fmla="*/ 409060 w 7467600"/>
              <a:gd name="connsiteY21" fmla="*/ 6671470 h 6858000"/>
              <a:gd name="connsiteX22" fmla="*/ 991680 w 7467600"/>
              <a:gd name="connsiteY22" fmla="*/ 6298413 h 6858000"/>
              <a:gd name="connsiteX23" fmla="*/ 103333 w 7467600"/>
              <a:gd name="connsiteY23" fmla="*/ 5699602 h 6858000"/>
              <a:gd name="connsiteX24" fmla="*/ 233938 w 7467600"/>
              <a:gd name="connsiteY24" fmla="*/ 5809416 h 6858000"/>
              <a:gd name="connsiteX25" fmla="*/ 883580 w 7467600"/>
              <a:gd name="connsiteY25" fmla="*/ 6180710 h 6858000"/>
              <a:gd name="connsiteX26" fmla="*/ 487337 w 7467600"/>
              <a:gd name="connsiteY26" fmla="*/ 5950182 h 6858000"/>
              <a:gd name="connsiteX27" fmla="*/ 354051 w 7467600"/>
              <a:gd name="connsiteY27" fmla="*/ 5854912 h 6858000"/>
              <a:gd name="connsiteX28" fmla="*/ 195436 w 7467600"/>
              <a:gd name="connsiteY28" fmla="*/ 5755068 h 6858000"/>
              <a:gd name="connsiteX29" fmla="*/ 103333 w 7467600"/>
              <a:gd name="connsiteY29" fmla="*/ 5699602 h 6858000"/>
              <a:gd name="connsiteX30" fmla="*/ 5539432 w 7467600"/>
              <a:gd name="connsiteY30" fmla="*/ 5642928 h 6858000"/>
              <a:gd name="connsiteX31" fmla="*/ 5555462 w 7467600"/>
              <a:gd name="connsiteY31" fmla="*/ 5694454 h 6858000"/>
              <a:gd name="connsiteX32" fmla="*/ 5828270 w 7467600"/>
              <a:gd name="connsiteY32" fmla="*/ 6320663 h 6858000"/>
              <a:gd name="connsiteX33" fmla="*/ 5947416 w 7467600"/>
              <a:gd name="connsiteY33" fmla="*/ 6574846 h 6858000"/>
              <a:gd name="connsiteX34" fmla="*/ 5539432 w 7467600"/>
              <a:gd name="connsiteY34" fmla="*/ 5642928 h 6858000"/>
              <a:gd name="connsiteX35" fmla="*/ 51253 w 7467600"/>
              <a:gd name="connsiteY35" fmla="*/ 5631825 h 6858000"/>
              <a:gd name="connsiteX36" fmla="*/ 211622 w 7467600"/>
              <a:gd name="connsiteY36" fmla="*/ 5728803 h 6858000"/>
              <a:gd name="connsiteX37" fmla="*/ 371652 w 7467600"/>
              <a:gd name="connsiteY37" fmla="*/ 5829062 h 6858000"/>
              <a:gd name="connsiteX38" fmla="*/ 505903 w 7467600"/>
              <a:gd name="connsiteY38" fmla="*/ 5925221 h 6858000"/>
              <a:gd name="connsiteX39" fmla="*/ 899240 w 7467600"/>
              <a:gd name="connsiteY39" fmla="*/ 6153068 h 6858000"/>
              <a:gd name="connsiteX40" fmla="*/ 988114 w 7467600"/>
              <a:gd name="connsiteY40" fmla="*/ 6174204 h 6858000"/>
              <a:gd name="connsiteX41" fmla="*/ 845971 w 7467600"/>
              <a:gd name="connsiteY41" fmla="*/ 6067177 h 6858000"/>
              <a:gd name="connsiteX42" fmla="*/ 448057 w 7467600"/>
              <a:gd name="connsiteY42" fmla="*/ 5841376 h 6858000"/>
              <a:gd name="connsiteX43" fmla="*/ 51253 w 7467600"/>
              <a:gd name="connsiteY43" fmla="*/ 5631825 h 6858000"/>
              <a:gd name="connsiteX44" fmla="*/ 2606687 w 7467600"/>
              <a:gd name="connsiteY44" fmla="*/ 5630718 h 6858000"/>
              <a:gd name="connsiteX45" fmla="*/ 2645658 w 7467600"/>
              <a:gd name="connsiteY45" fmla="*/ 6640259 h 6858000"/>
              <a:gd name="connsiteX46" fmla="*/ 2606687 w 7467600"/>
              <a:gd name="connsiteY46" fmla="*/ 5630718 h 6858000"/>
              <a:gd name="connsiteX47" fmla="*/ 3642057 w 7467600"/>
              <a:gd name="connsiteY47" fmla="*/ 5573487 h 6858000"/>
              <a:gd name="connsiteX48" fmla="*/ 3632981 w 7467600"/>
              <a:gd name="connsiteY48" fmla="*/ 5579437 h 6858000"/>
              <a:gd name="connsiteX49" fmla="*/ 3382436 w 7467600"/>
              <a:gd name="connsiteY49" fmla="*/ 5952726 h 6858000"/>
              <a:gd name="connsiteX50" fmla="*/ 3191929 w 7467600"/>
              <a:gd name="connsiteY50" fmla="*/ 6662669 h 6858000"/>
              <a:gd name="connsiteX51" fmla="*/ 3369898 w 7467600"/>
              <a:gd name="connsiteY51" fmla="*/ 6081771 h 6858000"/>
              <a:gd name="connsiteX52" fmla="*/ 3642057 w 7467600"/>
              <a:gd name="connsiteY52" fmla="*/ 5573487 h 6858000"/>
              <a:gd name="connsiteX53" fmla="*/ 2650666 w 7467600"/>
              <a:gd name="connsiteY53" fmla="*/ 5530686 h 6858000"/>
              <a:gd name="connsiteX54" fmla="*/ 2650249 w 7467600"/>
              <a:gd name="connsiteY54" fmla="*/ 5532101 h 6858000"/>
              <a:gd name="connsiteX55" fmla="*/ 2663808 w 7467600"/>
              <a:gd name="connsiteY55" fmla="*/ 6535215 h 6858000"/>
              <a:gd name="connsiteX56" fmla="*/ 2665418 w 7467600"/>
              <a:gd name="connsiteY56" fmla="*/ 6132756 h 6858000"/>
              <a:gd name="connsiteX57" fmla="*/ 2650666 w 7467600"/>
              <a:gd name="connsiteY57" fmla="*/ 5530686 h 6858000"/>
              <a:gd name="connsiteX58" fmla="*/ 2680277 w 7467600"/>
              <a:gd name="connsiteY58" fmla="*/ 5479204 h 6858000"/>
              <a:gd name="connsiteX59" fmla="*/ 2678972 w 7467600"/>
              <a:gd name="connsiteY59" fmla="*/ 5481582 h 6858000"/>
              <a:gd name="connsiteX60" fmla="*/ 2696666 w 7467600"/>
              <a:gd name="connsiteY60" fmla="*/ 6133836 h 6858000"/>
              <a:gd name="connsiteX61" fmla="*/ 2695769 w 7467600"/>
              <a:gd name="connsiteY61" fmla="*/ 6390955 h 6858000"/>
              <a:gd name="connsiteX62" fmla="*/ 2739893 w 7467600"/>
              <a:gd name="connsiteY62" fmla="*/ 6108357 h 6858000"/>
              <a:gd name="connsiteX63" fmla="*/ 2680277 w 7467600"/>
              <a:gd name="connsiteY63" fmla="*/ 5479204 h 6858000"/>
              <a:gd name="connsiteX64" fmla="*/ 1132195 w 7467600"/>
              <a:gd name="connsiteY64" fmla="*/ 5467980 h 6858000"/>
              <a:gd name="connsiteX65" fmla="*/ 1679056 w 7467600"/>
              <a:gd name="connsiteY65" fmla="*/ 5516907 h 6858000"/>
              <a:gd name="connsiteX66" fmla="*/ 2128648 w 7467600"/>
              <a:gd name="connsiteY66" fmla="*/ 5474249 h 6858000"/>
              <a:gd name="connsiteX67" fmla="*/ 1825619 w 7467600"/>
              <a:gd name="connsiteY67" fmla="*/ 5478447 h 6858000"/>
              <a:gd name="connsiteX68" fmla="*/ 1737798 w 7467600"/>
              <a:gd name="connsiteY68" fmla="*/ 5483353 h 6858000"/>
              <a:gd name="connsiteX69" fmla="*/ 1132195 w 7467600"/>
              <a:gd name="connsiteY69" fmla="*/ 5467980 h 6858000"/>
              <a:gd name="connsiteX70" fmla="*/ 1456157 w 7467600"/>
              <a:gd name="connsiteY70" fmla="*/ 5371404 h 6858000"/>
              <a:gd name="connsiteX71" fmla="*/ 1244432 w 7467600"/>
              <a:gd name="connsiteY71" fmla="*/ 5385601 h 6858000"/>
              <a:gd name="connsiteX72" fmla="*/ 973990 w 7467600"/>
              <a:gd name="connsiteY72" fmla="*/ 5424940 h 6858000"/>
              <a:gd name="connsiteX73" fmla="*/ 1103809 w 7467600"/>
              <a:gd name="connsiteY73" fmla="*/ 5433720 h 6858000"/>
              <a:gd name="connsiteX74" fmla="*/ 1123454 w 7467600"/>
              <a:gd name="connsiteY74" fmla="*/ 5435727 h 6858000"/>
              <a:gd name="connsiteX75" fmla="*/ 1737017 w 7467600"/>
              <a:gd name="connsiteY75" fmla="*/ 5452183 h 6858000"/>
              <a:gd name="connsiteX76" fmla="*/ 1824397 w 7467600"/>
              <a:gd name="connsiteY76" fmla="*/ 5447757 h 6858000"/>
              <a:gd name="connsiteX77" fmla="*/ 2070059 w 7467600"/>
              <a:gd name="connsiteY77" fmla="*/ 5441660 h 6858000"/>
              <a:gd name="connsiteX78" fmla="*/ 1456157 w 7467600"/>
              <a:gd name="connsiteY78" fmla="*/ 5371404 h 6858000"/>
              <a:gd name="connsiteX79" fmla="*/ 4988186 w 7467600"/>
              <a:gd name="connsiteY79" fmla="*/ 5216467 h 6858000"/>
              <a:gd name="connsiteX80" fmla="*/ 4777334 w 7467600"/>
              <a:gd name="connsiteY80" fmla="*/ 5406072 h 6858000"/>
              <a:gd name="connsiteX81" fmla="*/ 4718341 w 7467600"/>
              <a:gd name="connsiteY81" fmla="*/ 5468043 h 6858000"/>
              <a:gd name="connsiteX82" fmla="*/ 4604655 w 7467600"/>
              <a:gd name="connsiteY82" fmla="*/ 5583434 h 6858000"/>
              <a:gd name="connsiteX83" fmla="*/ 4565074 w 7467600"/>
              <a:gd name="connsiteY83" fmla="*/ 5618550 h 6858000"/>
              <a:gd name="connsiteX84" fmla="*/ 4988186 w 7467600"/>
              <a:gd name="connsiteY84" fmla="*/ 5216467 h 6858000"/>
              <a:gd name="connsiteX85" fmla="*/ 4978032 w 7467600"/>
              <a:gd name="connsiteY85" fmla="*/ 5183809 h 6858000"/>
              <a:gd name="connsiteX86" fmla="*/ 4463413 w 7467600"/>
              <a:gd name="connsiteY86" fmla="*/ 5615162 h 6858000"/>
              <a:gd name="connsiteX87" fmla="*/ 4358134 w 7467600"/>
              <a:gd name="connsiteY87" fmla="*/ 5742791 h 6858000"/>
              <a:gd name="connsiteX88" fmla="*/ 4376219 w 7467600"/>
              <a:gd name="connsiteY88" fmla="*/ 5729027 h 6858000"/>
              <a:gd name="connsiteX89" fmla="*/ 4582340 w 7467600"/>
              <a:gd name="connsiteY89" fmla="*/ 5561037 h 6858000"/>
              <a:gd name="connsiteX90" fmla="*/ 4694684 w 7467600"/>
              <a:gd name="connsiteY90" fmla="*/ 5447098 h 6858000"/>
              <a:gd name="connsiteX91" fmla="*/ 4754123 w 7467600"/>
              <a:gd name="connsiteY91" fmla="*/ 5384643 h 6858000"/>
              <a:gd name="connsiteX92" fmla="*/ 4978032 w 7467600"/>
              <a:gd name="connsiteY92" fmla="*/ 5183809 h 6858000"/>
              <a:gd name="connsiteX93" fmla="*/ 1903353 w 7467600"/>
              <a:gd name="connsiteY93" fmla="*/ 5044827 h 6858000"/>
              <a:gd name="connsiteX94" fmla="*/ 1936931 w 7467600"/>
              <a:gd name="connsiteY94" fmla="*/ 5093954 h 6858000"/>
              <a:gd name="connsiteX95" fmla="*/ 2195868 w 7467600"/>
              <a:gd name="connsiteY95" fmla="*/ 5396574 h 6858000"/>
              <a:gd name="connsiteX96" fmla="*/ 2088852 w 7467600"/>
              <a:gd name="connsiteY96" fmla="*/ 5166123 h 6858000"/>
              <a:gd name="connsiteX97" fmla="*/ 1958241 w 7467600"/>
              <a:gd name="connsiteY97" fmla="*/ 5067955 h 6858000"/>
              <a:gd name="connsiteX98" fmla="*/ 1903353 w 7467600"/>
              <a:gd name="connsiteY98" fmla="*/ 5044827 h 6858000"/>
              <a:gd name="connsiteX99" fmla="*/ 1979378 w 7467600"/>
              <a:gd name="connsiteY99" fmla="*/ 4769504 h 6858000"/>
              <a:gd name="connsiteX100" fmla="*/ 2882120 w 7467600"/>
              <a:gd name="connsiteY100" fmla="*/ 5064547 h 6858000"/>
              <a:gd name="connsiteX101" fmla="*/ 2793103 w 7467600"/>
              <a:gd name="connsiteY101" fmla="*/ 5039699 h 6858000"/>
              <a:gd name="connsiteX102" fmla="*/ 2770041 w 7467600"/>
              <a:gd name="connsiteY102" fmla="*/ 5033634 h 6858000"/>
              <a:gd name="connsiteX103" fmla="*/ 1979378 w 7467600"/>
              <a:gd name="connsiteY103" fmla="*/ 4769504 h 6858000"/>
              <a:gd name="connsiteX104" fmla="*/ 1927410 w 7467600"/>
              <a:gd name="connsiteY104" fmla="*/ 4716164 h 6858000"/>
              <a:gd name="connsiteX105" fmla="*/ 1959587 w 7467600"/>
              <a:gd name="connsiteY105" fmla="*/ 4728849 h 6858000"/>
              <a:gd name="connsiteX106" fmla="*/ 2777707 w 7467600"/>
              <a:gd name="connsiteY106" fmla="*/ 5003991 h 6858000"/>
              <a:gd name="connsiteX107" fmla="*/ 2800768 w 7467600"/>
              <a:gd name="connsiteY107" fmla="*/ 5010056 h 6858000"/>
              <a:gd name="connsiteX108" fmla="*/ 2879408 w 7467600"/>
              <a:gd name="connsiteY108" fmla="*/ 5031590 h 6858000"/>
              <a:gd name="connsiteX109" fmla="*/ 2862295 w 7467600"/>
              <a:gd name="connsiteY109" fmla="*/ 5022958 h 6858000"/>
              <a:gd name="connsiteX110" fmla="*/ 2813343 w 7467600"/>
              <a:gd name="connsiteY110" fmla="*/ 4998369 h 6858000"/>
              <a:gd name="connsiteX111" fmla="*/ 2646245 w 7467600"/>
              <a:gd name="connsiteY111" fmla="*/ 4930999 h 6858000"/>
              <a:gd name="connsiteX112" fmla="*/ 1999243 w 7467600"/>
              <a:gd name="connsiteY112" fmla="*/ 4730524 h 6858000"/>
              <a:gd name="connsiteX113" fmla="*/ 1979527 w 7467600"/>
              <a:gd name="connsiteY113" fmla="*/ 4726651 h 6858000"/>
              <a:gd name="connsiteX114" fmla="*/ 1927410 w 7467600"/>
              <a:gd name="connsiteY114" fmla="*/ 4716164 h 6858000"/>
              <a:gd name="connsiteX115" fmla="*/ 1997014 w 7467600"/>
              <a:gd name="connsiteY115" fmla="*/ 4698007 h 6858000"/>
              <a:gd name="connsiteX116" fmla="*/ 2005458 w 7467600"/>
              <a:gd name="connsiteY116" fmla="*/ 4699540 h 6858000"/>
              <a:gd name="connsiteX117" fmla="*/ 2657186 w 7467600"/>
              <a:gd name="connsiteY117" fmla="*/ 4901687 h 6858000"/>
              <a:gd name="connsiteX118" fmla="*/ 2826662 w 7467600"/>
              <a:gd name="connsiteY118" fmla="*/ 4970362 h 6858000"/>
              <a:gd name="connsiteX119" fmla="*/ 2876100 w 7467600"/>
              <a:gd name="connsiteY119" fmla="*/ 4995397 h 6858000"/>
              <a:gd name="connsiteX120" fmla="*/ 3042600 w 7467600"/>
              <a:gd name="connsiteY120" fmla="*/ 5059532 h 6858000"/>
              <a:gd name="connsiteX121" fmla="*/ 1997014 w 7467600"/>
              <a:gd name="connsiteY121" fmla="*/ 4698007 h 6858000"/>
              <a:gd name="connsiteX122" fmla="*/ 2305292 w 7467600"/>
              <a:gd name="connsiteY122" fmla="*/ 4219492 h 6858000"/>
              <a:gd name="connsiteX123" fmla="*/ 3360922 w 7467600"/>
              <a:gd name="connsiteY123" fmla="*/ 4529373 h 6858000"/>
              <a:gd name="connsiteX124" fmla="*/ 3492420 w 7467600"/>
              <a:gd name="connsiteY124" fmla="*/ 4510145 h 6858000"/>
              <a:gd name="connsiteX125" fmla="*/ 3364086 w 7467600"/>
              <a:gd name="connsiteY125" fmla="*/ 4480340 h 6858000"/>
              <a:gd name="connsiteX126" fmla="*/ 3225818 w 7467600"/>
              <a:gd name="connsiteY126" fmla="*/ 4411822 h 6858000"/>
              <a:gd name="connsiteX127" fmla="*/ 3129696 w 7467600"/>
              <a:gd name="connsiteY127" fmla="*/ 4360704 h 6858000"/>
              <a:gd name="connsiteX128" fmla="*/ 2814545 w 7467600"/>
              <a:gd name="connsiteY128" fmla="*/ 4282955 h 6858000"/>
              <a:gd name="connsiteX129" fmla="*/ 2305292 w 7467600"/>
              <a:gd name="connsiteY129" fmla="*/ 4219492 h 6858000"/>
              <a:gd name="connsiteX130" fmla="*/ 2626982 w 7467600"/>
              <a:gd name="connsiteY130" fmla="*/ 4206450 h 6858000"/>
              <a:gd name="connsiteX131" fmla="*/ 2490617 w 7467600"/>
              <a:gd name="connsiteY131" fmla="*/ 4206951 h 6858000"/>
              <a:gd name="connsiteX132" fmla="*/ 2819869 w 7467600"/>
              <a:gd name="connsiteY132" fmla="*/ 4252936 h 6858000"/>
              <a:gd name="connsiteX133" fmla="*/ 3143018 w 7467600"/>
              <a:gd name="connsiteY133" fmla="*/ 4332698 h 6858000"/>
              <a:gd name="connsiteX134" fmla="*/ 3241520 w 7467600"/>
              <a:gd name="connsiteY134" fmla="*/ 4385112 h 6858000"/>
              <a:gd name="connsiteX135" fmla="*/ 3374575 w 7467600"/>
              <a:gd name="connsiteY135" fmla="*/ 4451517 h 6858000"/>
              <a:gd name="connsiteX136" fmla="*/ 3505221 w 7467600"/>
              <a:gd name="connsiteY136" fmla="*/ 4480757 h 6858000"/>
              <a:gd name="connsiteX137" fmla="*/ 2626982 w 7467600"/>
              <a:gd name="connsiteY137" fmla="*/ 4206450 h 6858000"/>
              <a:gd name="connsiteX138" fmla="*/ 1310106 w 7467600"/>
              <a:gd name="connsiteY138" fmla="*/ 3943217 h 6858000"/>
              <a:gd name="connsiteX139" fmla="*/ 854994 w 7467600"/>
              <a:gd name="connsiteY139" fmla="*/ 4399136 h 6858000"/>
              <a:gd name="connsiteX140" fmla="*/ 742462 w 7467600"/>
              <a:gd name="connsiteY140" fmla="*/ 4594648 h 6858000"/>
              <a:gd name="connsiteX141" fmla="*/ 820602 w 7467600"/>
              <a:gd name="connsiteY141" fmla="*/ 4485915 h 6858000"/>
              <a:gd name="connsiteX142" fmla="*/ 878295 w 7467600"/>
              <a:gd name="connsiteY142" fmla="*/ 4403594 h 6858000"/>
              <a:gd name="connsiteX143" fmla="*/ 1240607 w 7467600"/>
              <a:gd name="connsiteY143" fmla="*/ 4010401 h 6858000"/>
              <a:gd name="connsiteX144" fmla="*/ 1310106 w 7467600"/>
              <a:gd name="connsiteY144" fmla="*/ 3943217 h 6858000"/>
              <a:gd name="connsiteX145" fmla="*/ 1423113 w 7467600"/>
              <a:gd name="connsiteY145" fmla="*/ 3874565 h 6858000"/>
              <a:gd name="connsiteX146" fmla="*/ 1260565 w 7467600"/>
              <a:gd name="connsiteY146" fmla="*/ 4031982 h 6858000"/>
              <a:gd name="connsiteX147" fmla="*/ 901900 w 7467600"/>
              <a:gd name="connsiteY147" fmla="*/ 4421236 h 6858000"/>
              <a:gd name="connsiteX148" fmla="*/ 845044 w 7467600"/>
              <a:gd name="connsiteY148" fmla="*/ 4502436 h 6858000"/>
              <a:gd name="connsiteX149" fmla="*/ 685926 w 7467600"/>
              <a:gd name="connsiteY149" fmla="*/ 4703069 h 6858000"/>
              <a:gd name="connsiteX150" fmla="*/ 684248 w 7467600"/>
              <a:gd name="connsiteY150" fmla="*/ 4706721 h 6858000"/>
              <a:gd name="connsiteX151" fmla="*/ 1423113 w 7467600"/>
              <a:gd name="connsiteY151" fmla="*/ 3874565 h 6858000"/>
              <a:gd name="connsiteX152" fmla="*/ 3316479 w 7467600"/>
              <a:gd name="connsiteY152" fmla="*/ 3872136 h 6858000"/>
              <a:gd name="connsiteX153" fmla="*/ 3546806 w 7467600"/>
              <a:gd name="connsiteY153" fmla="*/ 4356139 h 6858000"/>
              <a:gd name="connsiteX154" fmla="*/ 3364433 w 7467600"/>
              <a:gd name="connsiteY154" fmla="*/ 3953121 h 6858000"/>
              <a:gd name="connsiteX155" fmla="*/ 3316479 w 7467600"/>
              <a:gd name="connsiteY155" fmla="*/ 3872136 h 6858000"/>
              <a:gd name="connsiteX156" fmla="*/ 3291335 w 7467600"/>
              <a:gd name="connsiteY156" fmla="*/ 3767420 h 6858000"/>
              <a:gd name="connsiteX157" fmla="*/ 3390805 w 7467600"/>
              <a:gd name="connsiteY157" fmla="*/ 3937163 h 6858000"/>
              <a:gd name="connsiteX158" fmla="*/ 3579062 w 7467600"/>
              <a:gd name="connsiteY158" fmla="*/ 4359040 h 6858000"/>
              <a:gd name="connsiteX159" fmla="*/ 3467355 w 7467600"/>
              <a:gd name="connsiteY159" fmla="*/ 3988130 h 6858000"/>
              <a:gd name="connsiteX160" fmla="*/ 3310753 w 7467600"/>
              <a:gd name="connsiteY160" fmla="*/ 3787140 h 6858000"/>
              <a:gd name="connsiteX161" fmla="*/ 3291335 w 7467600"/>
              <a:gd name="connsiteY161" fmla="*/ 3767420 h 6858000"/>
              <a:gd name="connsiteX162" fmla="*/ 1635889 w 7467600"/>
              <a:gd name="connsiteY162" fmla="*/ 3709494 h 6858000"/>
              <a:gd name="connsiteX163" fmla="*/ 1634800 w 7467600"/>
              <a:gd name="connsiteY163" fmla="*/ 3731111 h 6858000"/>
              <a:gd name="connsiteX164" fmla="*/ 1635889 w 7467600"/>
              <a:gd name="connsiteY164" fmla="*/ 3709494 h 6858000"/>
              <a:gd name="connsiteX165" fmla="*/ 1510397 w 7467600"/>
              <a:gd name="connsiteY165" fmla="*/ 3684705 h 6858000"/>
              <a:gd name="connsiteX166" fmla="*/ 1146550 w 7467600"/>
              <a:gd name="connsiteY166" fmla="*/ 3802012 h 6858000"/>
              <a:gd name="connsiteX167" fmla="*/ 698834 w 7467600"/>
              <a:gd name="connsiteY167" fmla="*/ 3952272 h 6858000"/>
              <a:gd name="connsiteX168" fmla="*/ 34256 w 7467600"/>
              <a:gd name="connsiteY168" fmla="*/ 4347603 h 6858000"/>
              <a:gd name="connsiteX169" fmla="*/ 527241 w 7467600"/>
              <a:gd name="connsiteY169" fmla="*/ 4065078 h 6858000"/>
              <a:gd name="connsiteX170" fmla="*/ 1510397 w 7467600"/>
              <a:gd name="connsiteY170" fmla="*/ 3684705 h 6858000"/>
              <a:gd name="connsiteX171" fmla="*/ 1313114 w 7467600"/>
              <a:gd name="connsiteY171" fmla="*/ 3655216 h 6858000"/>
              <a:gd name="connsiteX172" fmla="*/ 1109304 w 7467600"/>
              <a:gd name="connsiteY172" fmla="*/ 3669030 h 6858000"/>
              <a:gd name="connsiteX173" fmla="*/ 8129 w 7467600"/>
              <a:gd name="connsiteY173" fmla="*/ 4330519 h 6858000"/>
              <a:gd name="connsiteX174" fmla="*/ 687572 w 7467600"/>
              <a:gd name="connsiteY174" fmla="*/ 3925629 h 6858000"/>
              <a:gd name="connsiteX175" fmla="*/ 1138365 w 7467600"/>
              <a:gd name="connsiteY175" fmla="*/ 3774515 h 6858000"/>
              <a:gd name="connsiteX176" fmla="*/ 1505579 w 7467600"/>
              <a:gd name="connsiteY176" fmla="*/ 3655526 h 6858000"/>
              <a:gd name="connsiteX177" fmla="*/ 1313114 w 7467600"/>
              <a:gd name="connsiteY177" fmla="*/ 3655216 h 6858000"/>
              <a:gd name="connsiteX178" fmla="*/ 3655073 w 7467600"/>
              <a:gd name="connsiteY178" fmla="*/ 3650884 h 6858000"/>
              <a:gd name="connsiteX179" fmla="*/ 3989938 w 7467600"/>
              <a:gd name="connsiteY179" fmla="*/ 3991685 h 6858000"/>
              <a:gd name="connsiteX180" fmla="*/ 4393907 w 7467600"/>
              <a:gd name="connsiteY180" fmla="*/ 4261258 h 6858000"/>
              <a:gd name="connsiteX181" fmla="*/ 4648051 w 7467600"/>
              <a:gd name="connsiteY181" fmla="*/ 4374051 h 6858000"/>
              <a:gd name="connsiteX182" fmla="*/ 4383389 w 7467600"/>
              <a:gd name="connsiteY182" fmla="*/ 4184369 h 6858000"/>
              <a:gd name="connsiteX183" fmla="*/ 4165508 w 7467600"/>
              <a:gd name="connsiteY183" fmla="*/ 4035196 h 6858000"/>
              <a:gd name="connsiteX184" fmla="*/ 4068162 w 7467600"/>
              <a:gd name="connsiteY184" fmla="*/ 3953394 h 6858000"/>
              <a:gd name="connsiteX185" fmla="*/ 3981416 w 7467600"/>
              <a:gd name="connsiteY185" fmla="*/ 3880482 h 6858000"/>
              <a:gd name="connsiteX186" fmla="*/ 3800147 w 7467600"/>
              <a:gd name="connsiteY186" fmla="*/ 3749872 h 6858000"/>
              <a:gd name="connsiteX187" fmla="*/ 3655073 w 7467600"/>
              <a:gd name="connsiteY187" fmla="*/ 3650884 h 6858000"/>
              <a:gd name="connsiteX188" fmla="*/ 3670252 w 7467600"/>
              <a:gd name="connsiteY188" fmla="*/ 3622798 h 6858000"/>
              <a:gd name="connsiteX189" fmla="*/ 3817258 w 7467600"/>
              <a:gd name="connsiteY189" fmla="*/ 3723577 h 6858000"/>
              <a:gd name="connsiteX190" fmla="*/ 4000461 w 7467600"/>
              <a:gd name="connsiteY190" fmla="*/ 3855966 h 6858000"/>
              <a:gd name="connsiteX191" fmla="*/ 4088180 w 7467600"/>
              <a:gd name="connsiteY191" fmla="*/ 3929774 h 6858000"/>
              <a:gd name="connsiteX192" fmla="*/ 4184555 w 7467600"/>
              <a:gd name="connsiteY192" fmla="*/ 4010683 h 6858000"/>
              <a:gd name="connsiteX193" fmla="*/ 4399563 w 7467600"/>
              <a:gd name="connsiteY193" fmla="*/ 4158106 h 6858000"/>
              <a:gd name="connsiteX194" fmla="*/ 4684469 w 7467600"/>
              <a:gd name="connsiteY194" fmla="*/ 4364680 h 6858000"/>
              <a:gd name="connsiteX195" fmla="*/ 4690271 w 7467600"/>
              <a:gd name="connsiteY195" fmla="*/ 4370034 h 6858000"/>
              <a:gd name="connsiteX196" fmla="*/ 4136093 w 7467600"/>
              <a:gd name="connsiteY196" fmla="*/ 3858466 h 6858000"/>
              <a:gd name="connsiteX197" fmla="*/ 3670252 w 7467600"/>
              <a:gd name="connsiteY197" fmla="*/ 3622798 h 6858000"/>
              <a:gd name="connsiteX198" fmla="*/ 4440129 w 7467600"/>
              <a:gd name="connsiteY198" fmla="*/ 3448571 h 6858000"/>
              <a:gd name="connsiteX199" fmla="*/ 4856525 w 7467600"/>
              <a:gd name="connsiteY199" fmla="*/ 3915351 h 6858000"/>
              <a:gd name="connsiteX200" fmla="*/ 5059055 w 7467600"/>
              <a:gd name="connsiteY200" fmla="*/ 4108918 h 6858000"/>
              <a:gd name="connsiteX201" fmla="*/ 5290070 w 7467600"/>
              <a:gd name="connsiteY201" fmla="*/ 4263619 h 6858000"/>
              <a:gd name="connsiteX202" fmla="*/ 4834991 w 7467600"/>
              <a:gd name="connsiteY202" fmla="*/ 3830985 h 6858000"/>
              <a:gd name="connsiteX203" fmla="*/ 4440129 w 7467600"/>
              <a:gd name="connsiteY203" fmla="*/ 3448571 h 6858000"/>
              <a:gd name="connsiteX204" fmla="*/ 4441737 w 7467600"/>
              <a:gd name="connsiteY204" fmla="*/ 3399734 h 6858000"/>
              <a:gd name="connsiteX205" fmla="*/ 4431236 w 7467600"/>
              <a:gd name="connsiteY205" fmla="*/ 3400954 h 6858000"/>
              <a:gd name="connsiteX206" fmla="*/ 4557150 w 7467600"/>
              <a:gd name="connsiteY206" fmla="*/ 3510023 h 6858000"/>
              <a:gd name="connsiteX207" fmla="*/ 4856936 w 7467600"/>
              <a:gd name="connsiteY207" fmla="*/ 3809146 h 6858000"/>
              <a:gd name="connsiteX208" fmla="*/ 5111996 w 7467600"/>
              <a:gd name="connsiteY208" fmla="*/ 4065759 h 6858000"/>
              <a:gd name="connsiteX209" fmla="*/ 5388878 w 7467600"/>
              <a:gd name="connsiteY209" fmla="*/ 4300185 h 6858000"/>
              <a:gd name="connsiteX210" fmla="*/ 5425556 w 7467600"/>
              <a:gd name="connsiteY210" fmla="*/ 4308967 h 6858000"/>
              <a:gd name="connsiteX211" fmla="*/ 4943646 w 7467600"/>
              <a:gd name="connsiteY211" fmla="*/ 3822916 h 6858000"/>
              <a:gd name="connsiteX212" fmla="*/ 4594837 w 7467600"/>
              <a:gd name="connsiteY212" fmla="*/ 3532274 h 6858000"/>
              <a:gd name="connsiteX213" fmla="*/ 4441737 w 7467600"/>
              <a:gd name="connsiteY213" fmla="*/ 3399734 h 6858000"/>
              <a:gd name="connsiteX214" fmla="*/ 5425834 w 7467600"/>
              <a:gd name="connsiteY214" fmla="*/ 3162785 h 6858000"/>
              <a:gd name="connsiteX215" fmla="*/ 5401644 w 7467600"/>
              <a:gd name="connsiteY215" fmla="*/ 3617847 h 6858000"/>
              <a:gd name="connsiteX216" fmla="*/ 5467256 w 7467600"/>
              <a:gd name="connsiteY216" fmla="*/ 4175494 h 6858000"/>
              <a:gd name="connsiteX217" fmla="*/ 5448069 w 7467600"/>
              <a:gd name="connsiteY217" fmla="*/ 3567554 h 6858000"/>
              <a:gd name="connsiteX218" fmla="*/ 5425834 w 7467600"/>
              <a:gd name="connsiteY218" fmla="*/ 3162785 h 6858000"/>
              <a:gd name="connsiteX219" fmla="*/ 1318687 w 7467600"/>
              <a:gd name="connsiteY219" fmla="*/ 3113840 h 6858000"/>
              <a:gd name="connsiteX220" fmla="*/ 1066793 w 7467600"/>
              <a:gd name="connsiteY220" fmla="*/ 3212171 h 6858000"/>
              <a:gd name="connsiteX221" fmla="*/ 993319 w 7467600"/>
              <a:gd name="connsiteY221" fmla="*/ 3247648 h 6858000"/>
              <a:gd name="connsiteX222" fmla="*/ 853081 w 7467600"/>
              <a:gd name="connsiteY222" fmla="*/ 3312410 h 6858000"/>
              <a:gd name="connsiteX223" fmla="*/ 805957 w 7467600"/>
              <a:gd name="connsiteY223" fmla="*/ 3330443 h 6858000"/>
              <a:gd name="connsiteX224" fmla="*/ 1318687 w 7467600"/>
              <a:gd name="connsiteY224" fmla="*/ 3113840 h 6858000"/>
              <a:gd name="connsiteX225" fmla="*/ 5453702 w 7467600"/>
              <a:gd name="connsiteY225" fmla="*/ 3090882 h 6858000"/>
              <a:gd name="connsiteX226" fmla="*/ 5480135 w 7467600"/>
              <a:gd name="connsiteY226" fmla="*/ 3565802 h 6858000"/>
              <a:gd name="connsiteX227" fmla="*/ 5499023 w 7467600"/>
              <a:gd name="connsiteY227" fmla="*/ 4166310 h 6858000"/>
              <a:gd name="connsiteX228" fmla="*/ 5547022 w 7467600"/>
              <a:gd name="connsiteY228" fmla="*/ 3607838 h 6858000"/>
              <a:gd name="connsiteX229" fmla="*/ 5515964 w 7467600"/>
              <a:gd name="connsiteY229" fmla="*/ 3378541 h 6858000"/>
              <a:gd name="connsiteX230" fmla="*/ 5453702 w 7467600"/>
              <a:gd name="connsiteY230" fmla="*/ 3090882 h 6858000"/>
              <a:gd name="connsiteX231" fmla="*/ 1238695 w 7467600"/>
              <a:gd name="connsiteY231" fmla="*/ 3076820 h 6858000"/>
              <a:gd name="connsiteX232" fmla="*/ 716371 w 7467600"/>
              <a:gd name="connsiteY232" fmla="*/ 3293249 h 6858000"/>
              <a:gd name="connsiteX233" fmla="*/ 579522 w 7467600"/>
              <a:gd name="connsiteY233" fmla="*/ 3371759 h 6858000"/>
              <a:gd name="connsiteX234" fmla="*/ 600288 w 7467600"/>
              <a:gd name="connsiteY234" fmla="*/ 3365555 h 6858000"/>
              <a:gd name="connsiteX235" fmla="*/ 840692 w 7467600"/>
              <a:gd name="connsiteY235" fmla="*/ 3284921 h 6858000"/>
              <a:gd name="connsiteX236" fmla="*/ 979248 w 7467600"/>
              <a:gd name="connsiteY236" fmla="*/ 3221003 h 6858000"/>
              <a:gd name="connsiteX237" fmla="*/ 1053282 w 7467600"/>
              <a:gd name="connsiteY237" fmla="*/ 3185247 h 6858000"/>
              <a:gd name="connsiteX238" fmla="*/ 1320603 w 7467600"/>
              <a:gd name="connsiteY238" fmla="*/ 3081281 h 6858000"/>
              <a:gd name="connsiteX239" fmla="*/ 1238695 w 7467600"/>
              <a:gd name="connsiteY239" fmla="*/ 3076820 h 6858000"/>
              <a:gd name="connsiteX240" fmla="*/ 5425627 w 7467600"/>
              <a:gd name="connsiteY240" fmla="*/ 2954192 h 6858000"/>
              <a:gd name="connsiteX241" fmla="*/ 5470770 w 7467600"/>
              <a:gd name="connsiteY241" fmla="*/ 3005435 h 6858000"/>
              <a:gd name="connsiteX242" fmla="*/ 5519779 w 7467600"/>
              <a:gd name="connsiteY242" fmla="*/ 4359223 h 6858000"/>
              <a:gd name="connsiteX243" fmla="*/ 5520293 w 7467600"/>
              <a:gd name="connsiteY243" fmla="*/ 4360602 h 6858000"/>
              <a:gd name="connsiteX244" fmla="*/ 5767221 w 7467600"/>
              <a:gd name="connsiteY244" fmla="*/ 4665564 h 6858000"/>
              <a:gd name="connsiteX245" fmla="*/ 6937169 w 7467600"/>
              <a:gd name="connsiteY245" fmla="*/ 4815941 h 6858000"/>
              <a:gd name="connsiteX246" fmla="*/ 6953922 w 7467600"/>
              <a:gd name="connsiteY246" fmla="*/ 4890068 h 6858000"/>
              <a:gd name="connsiteX247" fmla="*/ 6071359 w 7467600"/>
              <a:gd name="connsiteY247" fmla="*/ 4770770 h 6858000"/>
              <a:gd name="connsiteX248" fmla="*/ 6038839 w 7467600"/>
              <a:gd name="connsiteY248" fmla="*/ 4764474 h 6858000"/>
              <a:gd name="connsiteX249" fmla="*/ 6038706 w 7467600"/>
              <a:gd name="connsiteY249" fmla="*/ 4763847 h 6858000"/>
              <a:gd name="connsiteX250" fmla="*/ 6037784 w 7467600"/>
              <a:gd name="connsiteY250" fmla="*/ 4764270 h 6858000"/>
              <a:gd name="connsiteX251" fmla="*/ 6038839 w 7467600"/>
              <a:gd name="connsiteY251" fmla="*/ 4764474 h 6858000"/>
              <a:gd name="connsiteX252" fmla="*/ 6040338 w 7467600"/>
              <a:gd name="connsiteY252" fmla="*/ 4771418 h 6858000"/>
              <a:gd name="connsiteX253" fmla="*/ 6024488 w 7467600"/>
              <a:gd name="connsiteY253" fmla="*/ 4809903 h 6858000"/>
              <a:gd name="connsiteX254" fmla="*/ 5599771 w 7467600"/>
              <a:gd name="connsiteY254" fmla="*/ 5509652 h 6858000"/>
              <a:gd name="connsiteX255" fmla="*/ 5548843 w 7467600"/>
              <a:gd name="connsiteY255" fmla="*/ 5563845 h 6858000"/>
              <a:gd name="connsiteX256" fmla="*/ 5940952 w 7467600"/>
              <a:gd name="connsiteY256" fmla="*/ 6250028 h 6858000"/>
              <a:gd name="connsiteX257" fmla="*/ 6043441 w 7467600"/>
              <a:gd name="connsiteY257" fmla="*/ 6665847 h 6858000"/>
              <a:gd name="connsiteX258" fmla="*/ 6093432 w 7467600"/>
              <a:gd name="connsiteY258" fmla="*/ 6858000 h 6858000"/>
              <a:gd name="connsiteX259" fmla="*/ 6034344 w 7467600"/>
              <a:gd name="connsiteY259" fmla="*/ 6858000 h 6858000"/>
              <a:gd name="connsiteX260" fmla="*/ 6026679 w 7467600"/>
              <a:gd name="connsiteY260" fmla="*/ 6836959 h 6858000"/>
              <a:gd name="connsiteX261" fmla="*/ 5800441 w 7467600"/>
              <a:gd name="connsiteY261" fmla="*/ 6335286 h 6858000"/>
              <a:gd name="connsiteX262" fmla="*/ 5526562 w 7467600"/>
              <a:gd name="connsiteY262" fmla="*/ 5705388 h 6858000"/>
              <a:gd name="connsiteX263" fmla="*/ 5519640 w 7467600"/>
              <a:gd name="connsiteY263" fmla="*/ 5683774 h 6858000"/>
              <a:gd name="connsiteX264" fmla="*/ 5844559 w 7467600"/>
              <a:gd name="connsiteY264" fmla="*/ 6553349 h 6858000"/>
              <a:gd name="connsiteX265" fmla="*/ 5975994 w 7467600"/>
              <a:gd name="connsiteY265" fmla="*/ 6858000 h 6858000"/>
              <a:gd name="connsiteX266" fmla="*/ 5898547 w 7467600"/>
              <a:gd name="connsiteY266" fmla="*/ 6858000 h 6858000"/>
              <a:gd name="connsiteX267" fmla="*/ 5682041 w 7467600"/>
              <a:gd name="connsiteY267" fmla="*/ 6355860 h 6858000"/>
              <a:gd name="connsiteX268" fmla="*/ 5461758 w 7467600"/>
              <a:gd name="connsiteY268" fmla="*/ 5820220 h 6858000"/>
              <a:gd name="connsiteX269" fmla="*/ 5237282 w 7467600"/>
              <a:gd name="connsiteY269" fmla="*/ 6579086 h 6858000"/>
              <a:gd name="connsiteX270" fmla="*/ 5115009 w 7467600"/>
              <a:gd name="connsiteY270" fmla="*/ 6858000 h 6858000"/>
              <a:gd name="connsiteX271" fmla="*/ 5028074 w 7467600"/>
              <a:gd name="connsiteY271" fmla="*/ 6858000 h 6858000"/>
              <a:gd name="connsiteX272" fmla="*/ 5079508 w 7467600"/>
              <a:gd name="connsiteY272" fmla="*/ 6749074 h 6858000"/>
              <a:gd name="connsiteX273" fmla="*/ 5371846 w 7467600"/>
              <a:gd name="connsiteY273" fmla="*/ 5924413 h 6858000"/>
              <a:gd name="connsiteX274" fmla="*/ 5270512 w 7467600"/>
              <a:gd name="connsiteY274" fmla="*/ 6138975 h 6858000"/>
              <a:gd name="connsiteX275" fmla="*/ 5062409 w 7467600"/>
              <a:gd name="connsiteY275" fmla="*/ 6653544 h 6858000"/>
              <a:gd name="connsiteX276" fmla="*/ 5036628 w 7467600"/>
              <a:gd name="connsiteY276" fmla="*/ 6754247 h 6858000"/>
              <a:gd name="connsiteX277" fmla="*/ 5009112 w 7467600"/>
              <a:gd name="connsiteY277" fmla="*/ 6858000 h 6858000"/>
              <a:gd name="connsiteX278" fmla="*/ 4976679 w 7467600"/>
              <a:gd name="connsiteY278" fmla="*/ 6858000 h 6858000"/>
              <a:gd name="connsiteX279" fmla="*/ 5006537 w 7467600"/>
              <a:gd name="connsiteY279" fmla="*/ 6747068 h 6858000"/>
              <a:gd name="connsiteX280" fmla="*/ 5032723 w 7467600"/>
              <a:gd name="connsiteY280" fmla="*/ 6644957 h 6858000"/>
              <a:gd name="connsiteX281" fmla="*/ 5242949 w 7467600"/>
              <a:gd name="connsiteY281" fmla="*/ 6125175 h 6858000"/>
              <a:gd name="connsiteX282" fmla="*/ 5286321 w 7467600"/>
              <a:gd name="connsiteY282" fmla="*/ 6033555 h 6858000"/>
              <a:gd name="connsiteX283" fmla="*/ 5008210 w 7467600"/>
              <a:gd name="connsiteY283" fmla="*/ 6649194 h 6858000"/>
              <a:gd name="connsiteX284" fmla="*/ 4986321 w 7467600"/>
              <a:gd name="connsiteY284" fmla="*/ 6765687 h 6858000"/>
              <a:gd name="connsiteX285" fmla="*/ 4973474 w 7467600"/>
              <a:gd name="connsiteY285" fmla="*/ 6858000 h 6858000"/>
              <a:gd name="connsiteX286" fmla="*/ 4907178 w 7467600"/>
              <a:gd name="connsiteY286" fmla="*/ 6858000 h 6858000"/>
              <a:gd name="connsiteX287" fmla="*/ 4910810 w 7467600"/>
              <a:gd name="connsiteY287" fmla="*/ 6829660 h 6858000"/>
              <a:gd name="connsiteX288" fmla="*/ 4987461 w 7467600"/>
              <a:gd name="connsiteY288" fmla="*/ 6432994 h 6858000"/>
              <a:gd name="connsiteX289" fmla="*/ 5179262 w 7467600"/>
              <a:gd name="connsiteY289" fmla="*/ 6035044 h 6858000"/>
              <a:gd name="connsiteX290" fmla="*/ 4689678 w 7467600"/>
              <a:gd name="connsiteY290" fmla="*/ 6440241 h 6858000"/>
              <a:gd name="connsiteX291" fmla="*/ 4477543 w 7467600"/>
              <a:gd name="connsiteY291" fmla="*/ 6674836 h 6858000"/>
              <a:gd name="connsiteX292" fmla="*/ 4329957 w 7467600"/>
              <a:gd name="connsiteY292" fmla="*/ 6858000 h 6858000"/>
              <a:gd name="connsiteX293" fmla="*/ 4218595 w 7467600"/>
              <a:gd name="connsiteY293" fmla="*/ 6858000 h 6858000"/>
              <a:gd name="connsiteX294" fmla="*/ 4368888 w 7467600"/>
              <a:gd name="connsiteY294" fmla="*/ 6668412 h 6858000"/>
              <a:gd name="connsiteX295" fmla="*/ 4563091 w 7467600"/>
              <a:gd name="connsiteY295" fmla="*/ 6442508 h 6858000"/>
              <a:gd name="connsiteX296" fmla="*/ 5387324 w 7467600"/>
              <a:gd name="connsiteY296" fmla="*/ 5705830 h 6858000"/>
              <a:gd name="connsiteX297" fmla="*/ 5073620 w 7467600"/>
              <a:gd name="connsiteY297" fmla="*/ 5955437 h 6858000"/>
              <a:gd name="connsiteX298" fmla="*/ 4689789 w 7467600"/>
              <a:gd name="connsiteY298" fmla="*/ 6268382 h 6858000"/>
              <a:gd name="connsiteX299" fmla="*/ 4418722 w 7467600"/>
              <a:gd name="connsiteY299" fmla="*/ 6570886 h 6858000"/>
              <a:gd name="connsiteX300" fmla="*/ 4214944 w 7467600"/>
              <a:gd name="connsiteY300" fmla="*/ 6858000 h 6858000"/>
              <a:gd name="connsiteX301" fmla="*/ 4177898 w 7467600"/>
              <a:gd name="connsiteY301" fmla="*/ 6858000 h 6858000"/>
              <a:gd name="connsiteX302" fmla="*/ 4391597 w 7467600"/>
              <a:gd name="connsiteY302" fmla="*/ 6556370 h 6858000"/>
              <a:gd name="connsiteX303" fmla="*/ 4668889 w 7467600"/>
              <a:gd name="connsiteY303" fmla="*/ 6246399 h 6858000"/>
              <a:gd name="connsiteX304" fmla="*/ 5055427 w 7467600"/>
              <a:gd name="connsiteY304" fmla="*/ 5931476 h 6858000"/>
              <a:gd name="connsiteX305" fmla="*/ 5371814 w 7467600"/>
              <a:gd name="connsiteY305" fmla="*/ 5678975 h 6858000"/>
              <a:gd name="connsiteX306" fmla="*/ 4987918 w 7467600"/>
              <a:gd name="connsiteY306" fmla="*/ 5838701 h 6858000"/>
              <a:gd name="connsiteX307" fmla="*/ 4317146 w 7467600"/>
              <a:gd name="connsiteY307" fmla="*/ 6587716 h 6858000"/>
              <a:gd name="connsiteX308" fmla="*/ 4171627 w 7467600"/>
              <a:gd name="connsiteY308" fmla="*/ 6858000 h 6858000"/>
              <a:gd name="connsiteX309" fmla="*/ 4081585 w 7467600"/>
              <a:gd name="connsiteY309" fmla="*/ 6858000 h 6858000"/>
              <a:gd name="connsiteX310" fmla="*/ 4238603 w 7467600"/>
              <a:gd name="connsiteY310" fmla="*/ 6559341 h 6858000"/>
              <a:gd name="connsiteX311" fmla="*/ 4778333 w 7467600"/>
              <a:gd name="connsiteY311" fmla="*/ 5873626 h 6858000"/>
              <a:gd name="connsiteX312" fmla="*/ 5414185 w 7467600"/>
              <a:gd name="connsiteY312" fmla="*/ 5573882 h 6858000"/>
              <a:gd name="connsiteX313" fmla="*/ 5959648 w 7467600"/>
              <a:gd name="connsiteY313" fmla="*/ 4760797 h 6858000"/>
              <a:gd name="connsiteX314" fmla="*/ 5355019 w 7467600"/>
              <a:gd name="connsiteY314" fmla="*/ 4734672 h 6858000"/>
              <a:gd name="connsiteX315" fmla="*/ 5083565 w 7467600"/>
              <a:gd name="connsiteY315" fmla="*/ 5179121 h 6858000"/>
              <a:gd name="connsiteX316" fmla="*/ 4713577 w 7467600"/>
              <a:gd name="connsiteY316" fmla="*/ 5616803 h 6858000"/>
              <a:gd name="connsiteX317" fmla="*/ 3989559 w 7467600"/>
              <a:gd name="connsiteY317" fmla="*/ 6145945 h 6858000"/>
              <a:gd name="connsiteX318" fmla="*/ 3939824 w 7467600"/>
              <a:gd name="connsiteY318" fmla="*/ 6066900 h 6858000"/>
              <a:gd name="connsiteX319" fmla="*/ 4584537 w 7467600"/>
              <a:gd name="connsiteY319" fmla="*/ 5324826 h 6858000"/>
              <a:gd name="connsiteX320" fmla="*/ 5037105 w 7467600"/>
              <a:gd name="connsiteY320" fmla="*/ 5088765 h 6858000"/>
              <a:gd name="connsiteX321" fmla="*/ 5039930 w 7467600"/>
              <a:gd name="connsiteY321" fmla="*/ 5089585 h 6858000"/>
              <a:gd name="connsiteX322" fmla="*/ 5263764 w 7467600"/>
              <a:gd name="connsiteY322" fmla="*/ 4735525 h 6858000"/>
              <a:gd name="connsiteX323" fmla="*/ 4086300 w 7467600"/>
              <a:gd name="connsiteY323" fmla="*/ 4884599 h 6858000"/>
              <a:gd name="connsiteX324" fmla="*/ 4085485 w 7467600"/>
              <a:gd name="connsiteY324" fmla="*/ 4899070 h 6858000"/>
              <a:gd name="connsiteX325" fmla="*/ 3871915 w 7467600"/>
              <a:gd name="connsiteY325" fmla="*/ 5253645 h 6858000"/>
              <a:gd name="connsiteX326" fmla="*/ 3799374 w 7467600"/>
              <a:gd name="connsiteY326" fmla="*/ 5466127 h 6858000"/>
              <a:gd name="connsiteX327" fmla="*/ 3498850 w 7467600"/>
              <a:gd name="connsiteY327" fmla="*/ 6661888 h 6858000"/>
              <a:gd name="connsiteX328" fmla="*/ 3399216 w 7467600"/>
              <a:gd name="connsiteY328" fmla="*/ 6858000 h 6858000"/>
              <a:gd name="connsiteX329" fmla="*/ 3303688 w 7467600"/>
              <a:gd name="connsiteY329" fmla="*/ 6858000 h 6858000"/>
              <a:gd name="connsiteX330" fmla="*/ 3391774 w 7467600"/>
              <a:gd name="connsiteY330" fmla="*/ 6697181 h 6858000"/>
              <a:gd name="connsiteX331" fmla="*/ 3735540 w 7467600"/>
              <a:gd name="connsiteY331" fmla="*/ 5546923 h 6858000"/>
              <a:gd name="connsiteX332" fmla="*/ 3729438 w 7467600"/>
              <a:gd name="connsiteY332" fmla="*/ 5569058 h 6858000"/>
              <a:gd name="connsiteX333" fmla="*/ 3707782 w 7467600"/>
              <a:gd name="connsiteY333" fmla="*/ 5644908 h 6858000"/>
              <a:gd name="connsiteX334" fmla="*/ 3583827 w 7467600"/>
              <a:gd name="connsiteY334" fmla="*/ 6039215 h 6858000"/>
              <a:gd name="connsiteX335" fmla="*/ 3547861 w 7467600"/>
              <a:gd name="connsiteY335" fmla="*/ 6129609 h 6858000"/>
              <a:gd name="connsiteX336" fmla="*/ 3490905 w 7467600"/>
              <a:gd name="connsiteY336" fmla="*/ 6277660 h 6858000"/>
              <a:gd name="connsiteX337" fmla="*/ 3455859 w 7467600"/>
              <a:gd name="connsiteY337" fmla="*/ 6391301 h 6858000"/>
              <a:gd name="connsiteX338" fmla="*/ 3429112 w 7467600"/>
              <a:gd name="connsiteY338" fmla="*/ 6479469 h 6858000"/>
              <a:gd name="connsiteX339" fmla="*/ 3304862 w 7467600"/>
              <a:gd name="connsiteY339" fmla="*/ 6796476 h 6858000"/>
              <a:gd name="connsiteX340" fmla="*/ 3276071 w 7467600"/>
              <a:gd name="connsiteY340" fmla="*/ 6858000 h 6858000"/>
              <a:gd name="connsiteX341" fmla="*/ 3240805 w 7467600"/>
              <a:gd name="connsiteY341" fmla="*/ 6858000 h 6858000"/>
              <a:gd name="connsiteX342" fmla="*/ 3275917 w 7467600"/>
              <a:gd name="connsiteY342" fmla="*/ 6783192 h 6858000"/>
              <a:gd name="connsiteX343" fmla="*/ 3399358 w 7467600"/>
              <a:gd name="connsiteY343" fmla="*/ 6469011 h 6858000"/>
              <a:gd name="connsiteX344" fmla="*/ 3425650 w 7467600"/>
              <a:gd name="connsiteY344" fmla="*/ 6381333 h 6858000"/>
              <a:gd name="connsiteX345" fmla="*/ 3460661 w 7467600"/>
              <a:gd name="connsiteY345" fmla="*/ 6266763 h 6858000"/>
              <a:gd name="connsiteX346" fmla="*/ 3518021 w 7467600"/>
              <a:gd name="connsiteY346" fmla="*/ 6117298 h 6858000"/>
              <a:gd name="connsiteX347" fmla="*/ 3554035 w 7467600"/>
              <a:gd name="connsiteY347" fmla="*/ 6027832 h 6858000"/>
              <a:gd name="connsiteX348" fmla="*/ 3677174 w 7467600"/>
              <a:gd name="connsiteY348" fmla="*/ 5636351 h 6858000"/>
              <a:gd name="connsiteX349" fmla="*/ 3698819 w 7467600"/>
              <a:gd name="connsiteY349" fmla="*/ 5560503 h 6858000"/>
              <a:gd name="connsiteX350" fmla="*/ 3702094 w 7467600"/>
              <a:gd name="connsiteY350" fmla="*/ 5549194 h 6858000"/>
              <a:gd name="connsiteX351" fmla="*/ 3398355 w 7467600"/>
              <a:gd name="connsiteY351" fmla="*/ 6094603 h 6858000"/>
              <a:gd name="connsiteX352" fmla="*/ 3193941 w 7467600"/>
              <a:gd name="connsiteY352" fmla="*/ 6798775 h 6858000"/>
              <a:gd name="connsiteX353" fmla="*/ 3184140 w 7467600"/>
              <a:gd name="connsiteY353" fmla="*/ 6858000 h 6858000"/>
              <a:gd name="connsiteX354" fmla="*/ 3099978 w 7467600"/>
              <a:gd name="connsiteY354" fmla="*/ 6858000 h 6858000"/>
              <a:gd name="connsiteX355" fmla="*/ 3101556 w 7467600"/>
              <a:gd name="connsiteY355" fmla="*/ 6843337 h 6858000"/>
              <a:gd name="connsiteX356" fmla="*/ 3370162 w 7467600"/>
              <a:gd name="connsiteY356" fmla="*/ 5785550 h 6858000"/>
              <a:gd name="connsiteX357" fmla="*/ 3746477 w 7467600"/>
              <a:gd name="connsiteY357" fmla="*/ 5377889 h 6858000"/>
              <a:gd name="connsiteX358" fmla="*/ 3863399 w 7467600"/>
              <a:gd name="connsiteY358" fmla="*/ 5087257 h 6858000"/>
              <a:gd name="connsiteX359" fmla="*/ 3968712 w 7467600"/>
              <a:gd name="connsiteY359" fmla="*/ 4913989 h 6858000"/>
              <a:gd name="connsiteX360" fmla="*/ 2792390 w 7467600"/>
              <a:gd name="connsiteY360" fmla="*/ 5382974 h 6858000"/>
              <a:gd name="connsiteX361" fmla="*/ 2714982 w 7467600"/>
              <a:gd name="connsiteY361" fmla="*/ 5427051 h 6858000"/>
              <a:gd name="connsiteX362" fmla="*/ 2813361 w 7467600"/>
              <a:gd name="connsiteY362" fmla="*/ 6023912 h 6858000"/>
              <a:gd name="connsiteX363" fmla="*/ 2688430 w 7467600"/>
              <a:gd name="connsiteY363" fmla="*/ 6801564 h 6858000"/>
              <a:gd name="connsiteX364" fmla="*/ 2629626 w 7467600"/>
              <a:gd name="connsiteY364" fmla="*/ 6763394 h 6858000"/>
              <a:gd name="connsiteX365" fmla="*/ 2565328 w 7467600"/>
              <a:gd name="connsiteY365" fmla="*/ 5516399 h 6858000"/>
              <a:gd name="connsiteX366" fmla="*/ 1922999 w 7467600"/>
              <a:gd name="connsiteY366" fmla="*/ 5980343 h 6858000"/>
              <a:gd name="connsiteX367" fmla="*/ 1950261 w 7467600"/>
              <a:gd name="connsiteY367" fmla="*/ 6405858 h 6858000"/>
              <a:gd name="connsiteX368" fmla="*/ 2365554 w 7467600"/>
              <a:gd name="connsiteY368" fmla="*/ 6759107 h 6858000"/>
              <a:gd name="connsiteX369" fmla="*/ 2424142 w 7467600"/>
              <a:gd name="connsiteY369" fmla="*/ 6858000 h 6858000"/>
              <a:gd name="connsiteX370" fmla="*/ 2395994 w 7467600"/>
              <a:gd name="connsiteY370" fmla="*/ 6858000 h 6858000"/>
              <a:gd name="connsiteX371" fmla="*/ 2392863 w 7467600"/>
              <a:gd name="connsiteY371" fmla="*/ 6852964 h 6858000"/>
              <a:gd name="connsiteX372" fmla="*/ 2017589 w 7467600"/>
              <a:gd name="connsiteY372" fmla="*/ 6493982 h 6858000"/>
              <a:gd name="connsiteX373" fmla="*/ 2147336 w 7467600"/>
              <a:gd name="connsiteY373" fmla="*/ 6594052 h 6858000"/>
              <a:gd name="connsiteX374" fmla="*/ 2207047 w 7467600"/>
              <a:gd name="connsiteY374" fmla="*/ 6654540 h 6858000"/>
              <a:gd name="connsiteX375" fmla="*/ 2299106 w 7467600"/>
              <a:gd name="connsiteY375" fmla="*/ 6778931 h 6858000"/>
              <a:gd name="connsiteX376" fmla="*/ 2314430 w 7467600"/>
              <a:gd name="connsiteY376" fmla="*/ 6801144 h 6858000"/>
              <a:gd name="connsiteX377" fmla="*/ 2352406 w 7467600"/>
              <a:gd name="connsiteY377" fmla="*/ 6858000 h 6858000"/>
              <a:gd name="connsiteX378" fmla="*/ 2314492 w 7467600"/>
              <a:gd name="connsiteY378" fmla="*/ 6858000 h 6858000"/>
              <a:gd name="connsiteX379" fmla="*/ 2288095 w 7467600"/>
              <a:gd name="connsiteY379" fmla="*/ 6818030 h 6858000"/>
              <a:gd name="connsiteX380" fmla="*/ 2272768 w 7467600"/>
              <a:gd name="connsiteY380" fmla="*/ 6795822 h 6858000"/>
              <a:gd name="connsiteX381" fmla="*/ 2182715 w 7467600"/>
              <a:gd name="connsiteY381" fmla="*/ 6675071 h 6858000"/>
              <a:gd name="connsiteX382" fmla="*/ 2032061 w 7467600"/>
              <a:gd name="connsiteY382" fmla="*/ 6541380 h 6858000"/>
              <a:gd name="connsiteX383" fmla="*/ 2257220 w 7467600"/>
              <a:gd name="connsiteY383" fmla="*/ 6826257 h 6858000"/>
              <a:gd name="connsiteX384" fmla="*/ 2281324 w 7467600"/>
              <a:gd name="connsiteY384" fmla="*/ 6858000 h 6858000"/>
              <a:gd name="connsiteX385" fmla="*/ 2242860 w 7467600"/>
              <a:gd name="connsiteY385" fmla="*/ 6858000 h 6858000"/>
              <a:gd name="connsiteX386" fmla="*/ 2232818 w 7467600"/>
              <a:gd name="connsiteY386" fmla="*/ 6844926 h 6858000"/>
              <a:gd name="connsiteX387" fmla="*/ 1990172 w 7467600"/>
              <a:gd name="connsiteY387" fmla="*/ 6542121 h 6858000"/>
              <a:gd name="connsiteX388" fmla="*/ 2124090 w 7467600"/>
              <a:gd name="connsiteY388" fmla="*/ 6761017 h 6858000"/>
              <a:gd name="connsiteX389" fmla="*/ 2200380 w 7467600"/>
              <a:gd name="connsiteY389" fmla="*/ 6858000 h 6858000"/>
              <a:gd name="connsiteX390" fmla="*/ 2147507 w 7467600"/>
              <a:gd name="connsiteY390" fmla="*/ 6858000 h 6858000"/>
              <a:gd name="connsiteX391" fmla="*/ 2070668 w 7467600"/>
              <a:gd name="connsiteY391" fmla="*/ 6761520 h 6858000"/>
              <a:gd name="connsiteX392" fmla="*/ 1975142 w 7467600"/>
              <a:gd name="connsiteY392" fmla="*/ 6585570 h 6858000"/>
              <a:gd name="connsiteX393" fmla="*/ 2050035 w 7467600"/>
              <a:gd name="connsiteY393" fmla="*/ 6813345 h 6858000"/>
              <a:gd name="connsiteX394" fmla="*/ 2063025 w 7467600"/>
              <a:gd name="connsiteY394" fmla="*/ 6858000 h 6858000"/>
              <a:gd name="connsiteX395" fmla="*/ 2021675 w 7467600"/>
              <a:gd name="connsiteY395" fmla="*/ 6858000 h 6858000"/>
              <a:gd name="connsiteX396" fmla="*/ 2019308 w 7467600"/>
              <a:gd name="connsiteY396" fmla="*/ 6847118 h 6858000"/>
              <a:gd name="connsiteX397" fmla="*/ 1938835 w 7467600"/>
              <a:gd name="connsiteY397" fmla="*/ 6551160 h 6858000"/>
              <a:gd name="connsiteX398" fmla="*/ 1953230 w 7467600"/>
              <a:gd name="connsiteY398" fmla="*/ 6759699 h 6858000"/>
              <a:gd name="connsiteX399" fmla="*/ 1956763 w 7467600"/>
              <a:gd name="connsiteY399" fmla="*/ 6778191 h 6858000"/>
              <a:gd name="connsiteX400" fmla="*/ 1967925 w 7467600"/>
              <a:gd name="connsiteY400" fmla="*/ 6858000 h 6858000"/>
              <a:gd name="connsiteX401" fmla="*/ 1936622 w 7467600"/>
              <a:gd name="connsiteY401" fmla="*/ 6858000 h 6858000"/>
              <a:gd name="connsiteX402" fmla="*/ 1926261 w 7467600"/>
              <a:gd name="connsiteY402" fmla="*/ 6784064 h 6858000"/>
              <a:gd name="connsiteX403" fmla="*/ 1922724 w 7467600"/>
              <a:gd name="connsiteY403" fmla="*/ 6765577 h 6858000"/>
              <a:gd name="connsiteX404" fmla="*/ 1904650 w 7467600"/>
              <a:gd name="connsiteY404" fmla="*/ 6639616 h 6858000"/>
              <a:gd name="connsiteX405" fmla="*/ 1885273 w 7467600"/>
              <a:gd name="connsiteY405" fmla="*/ 6858000 h 6858000"/>
              <a:gd name="connsiteX406" fmla="*/ 1854363 w 7467600"/>
              <a:gd name="connsiteY406" fmla="*/ 6858000 h 6858000"/>
              <a:gd name="connsiteX407" fmla="*/ 1880391 w 7467600"/>
              <a:gd name="connsiteY407" fmla="*/ 6603796 h 6858000"/>
              <a:gd name="connsiteX408" fmla="*/ 1818273 w 7467600"/>
              <a:gd name="connsiteY408" fmla="*/ 6715729 h 6858000"/>
              <a:gd name="connsiteX409" fmla="*/ 1794691 w 7467600"/>
              <a:gd name="connsiteY409" fmla="*/ 6843239 h 6858000"/>
              <a:gd name="connsiteX410" fmla="*/ 1794914 w 7467600"/>
              <a:gd name="connsiteY410" fmla="*/ 6858000 h 6858000"/>
              <a:gd name="connsiteX411" fmla="*/ 1746128 w 7467600"/>
              <a:gd name="connsiteY411" fmla="*/ 6858000 h 6858000"/>
              <a:gd name="connsiteX412" fmla="*/ 1753934 w 7467600"/>
              <a:gd name="connsiteY412" fmla="*/ 6724796 h 6858000"/>
              <a:gd name="connsiteX413" fmla="*/ 1792053 w 7467600"/>
              <a:gd name="connsiteY413" fmla="*/ 6572396 h 6858000"/>
              <a:gd name="connsiteX414" fmla="*/ 1862248 w 7467600"/>
              <a:gd name="connsiteY414" fmla="*/ 6266397 h 6858000"/>
              <a:gd name="connsiteX415" fmla="*/ 1862250 w 7467600"/>
              <a:gd name="connsiteY415" fmla="*/ 6033531 h 6858000"/>
              <a:gd name="connsiteX416" fmla="*/ 1211999 w 7467600"/>
              <a:gd name="connsiteY416" fmla="*/ 6683610 h 6858000"/>
              <a:gd name="connsiteX417" fmla="*/ 1213266 w 7467600"/>
              <a:gd name="connsiteY417" fmla="*/ 6691947 h 6858000"/>
              <a:gd name="connsiteX418" fmla="*/ 1203370 w 7467600"/>
              <a:gd name="connsiteY418" fmla="*/ 6850676 h 6858000"/>
              <a:gd name="connsiteX419" fmla="*/ 1203671 w 7467600"/>
              <a:gd name="connsiteY419" fmla="*/ 6858000 h 6858000"/>
              <a:gd name="connsiteX420" fmla="*/ 1143180 w 7467600"/>
              <a:gd name="connsiteY420" fmla="*/ 6858000 h 6858000"/>
              <a:gd name="connsiteX421" fmla="*/ 1142176 w 7467600"/>
              <a:gd name="connsiteY421" fmla="*/ 6766045 h 6858000"/>
              <a:gd name="connsiteX422" fmla="*/ 1067484 w 7467600"/>
              <a:gd name="connsiteY422" fmla="*/ 6858000 h 6858000"/>
              <a:gd name="connsiteX423" fmla="*/ 953928 w 7467600"/>
              <a:gd name="connsiteY423" fmla="*/ 6858000 h 6858000"/>
              <a:gd name="connsiteX424" fmla="*/ 959715 w 7467600"/>
              <a:gd name="connsiteY424" fmla="*/ 6850185 h 6858000"/>
              <a:gd name="connsiteX425" fmla="*/ 1483788 w 7467600"/>
              <a:gd name="connsiteY425" fmla="*/ 6259174 h 6858000"/>
              <a:gd name="connsiteX426" fmla="*/ 1100671 w 7467600"/>
              <a:gd name="connsiteY426" fmla="*/ 6252137 h 6858000"/>
              <a:gd name="connsiteX427" fmla="*/ 1090144 w 7467600"/>
              <a:gd name="connsiteY427" fmla="*/ 6256748 h 6858000"/>
              <a:gd name="connsiteX428" fmla="*/ 1095872 w 7467600"/>
              <a:gd name="connsiteY428" fmla="*/ 6271892 h 6858000"/>
              <a:gd name="connsiteX429" fmla="*/ 262785 w 7467600"/>
              <a:gd name="connsiteY429" fmla="*/ 6845450 h 6858000"/>
              <a:gd name="connsiteX430" fmla="*/ 209968 w 7467600"/>
              <a:gd name="connsiteY430" fmla="*/ 6770713 h 6858000"/>
              <a:gd name="connsiteX431" fmla="*/ 873460 w 7467600"/>
              <a:gd name="connsiteY431" fmla="*/ 6253768 h 6858000"/>
              <a:gd name="connsiteX432" fmla="*/ 192686 w 7467600"/>
              <a:gd name="connsiteY432" fmla="*/ 5849257 h 6858000"/>
              <a:gd name="connsiteX433" fmla="*/ 4696 w 7467600"/>
              <a:gd name="connsiteY433" fmla="*/ 5697668 h 6858000"/>
              <a:gd name="connsiteX434" fmla="*/ 0 w 7467600"/>
              <a:gd name="connsiteY434" fmla="*/ 5689984 h 6858000"/>
              <a:gd name="connsiteX435" fmla="*/ 0 w 7467600"/>
              <a:gd name="connsiteY435" fmla="*/ 5513472 h 6858000"/>
              <a:gd name="connsiteX436" fmla="*/ 174101 w 7467600"/>
              <a:gd name="connsiteY436" fmla="*/ 5620277 h 6858000"/>
              <a:gd name="connsiteX437" fmla="*/ 891800 w 7467600"/>
              <a:gd name="connsiteY437" fmla="*/ 6036935 h 6858000"/>
              <a:gd name="connsiteX438" fmla="*/ 1072219 w 7467600"/>
              <a:gd name="connsiteY438" fmla="*/ 6169443 h 6858000"/>
              <a:gd name="connsiteX439" fmla="*/ 1074117 w 7467600"/>
              <a:gd name="connsiteY439" fmla="*/ 6170301 h 6858000"/>
              <a:gd name="connsiteX440" fmla="*/ 1083114 w 7467600"/>
              <a:gd name="connsiteY440" fmla="*/ 6174131 h 6858000"/>
              <a:gd name="connsiteX441" fmla="*/ 1543010 w 7467600"/>
              <a:gd name="connsiteY441" fmla="*/ 6191140 h 6858000"/>
              <a:gd name="connsiteX442" fmla="*/ 1551080 w 7467600"/>
              <a:gd name="connsiteY442" fmla="*/ 6195006 h 6858000"/>
              <a:gd name="connsiteX443" fmla="*/ 2345443 w 7467600"/>
              <a:gd name="connsiteY443" fmla="*/ 5549882 h 6858000"/>
              <a:gd name="connsiteX444" fmla="*/ 1721499 w 7467600"/>
              <a:gd name="connsiteY444" fmla="*/ 5599969 h 6858000"/>
              <a:gd name="connsiteX445" fmla="*/ 767716 w 7467600"/>
              <a:gd name="connsiteY445" fmla="*/ 5472768 h 6858000"/>
              <a:gd name="connsiteX446" fmla="*/ 722147 w 7467600"/>
              <a:gd name="connsiteY446" fmla="*/ 5393091 h 6858000"/>
              <a:gd name="connsiteX447" fmla="*/ 1485552 w 7467600"/>
              <a:gd name="connsiteY447" fmla="*/ 5313202 h 6858000"/>
              <a:gd name="connsiteX448" fmla="*/ 2143004 w 7467600"/>
              <a:gd name="connsiteY448" fmla="*/ 5402420 h 6858000"/>
              <a:gd name="connsiteX449" fmla="*/ 1933391 w 7467600"/>
              <a:gd name="connsiteY449" fmla="*/ 5156971 h 6858000"/>
              <a:gd name="connsiteX450" fmla="*/ 1827118 w 7467600"/>
              <a:gd name="connsiteY450" fmla="*/ 4968410 h 6858000"/>
              <a:gd name="connsiteX451" fmla="*/ 1837349 w 7467600"/>
              <a:gd name="connsiteY451" fmla="*/ 4956357 h 6858000"/>
              <a:gd name="connsiteX452" fmla="*/ 2162835 w 7467600"/>
              <a:gd name="connsiteY452" fmla="*/ 5187853 h 6858000"/>
              <a:gd name="connsiteX453" fmla="*/ 2257167 w 7467600"/>
              <a:gd name="connsiteY453" fmla="*/ 5462123 h 6858000"/>
              <a:gd name="connsiteX454" fmla="*/ 2261598 w 7467600"/>
              <a:gd name="connsiteY454" fmla="*/ 5467998 h 6858000"/>
              <a:gd name="connsiteX455" fmla="*/ 2437177 w 7467600"/>
              <a:gd name="connsiteY455" fmla="*/ 5479608 h 6858000"/>
              <a:gd name="connsiteX456" fmla="*/ 2445247 w 7467600"/>
              <a:gd name="connsiteY456" fmla="*/ 5483476 h 6858000"/>
              <a:gd name="connsiteX457" fmla="*/ 2743626 w 7467600"/>
              <a:gd name="connsiteY457" fmla="*/ 5304819 h 6858000"/>
              <a:gd name="connsiteX458" fmla="*/ 3048102 w 7467600"/>
              <a:gd name="connsiteY458" fmla="*/ 5150595 h 6858000"/>
              <a:gd name="connsiteX459" fmla="*/ 1799414 w 7467600"/>
              <a:gd name="connsiteY459" fmla="*/ 4694732 h 6858000"/>
              <a:gd name="connsiteX460" fmla="*/ 1771735 w 7467600"/>
              <a:gd name="connsiteY460" fmla="*/ 4619929 h 6858000"/>
              <a:gd name="connsiteX461" fmla="*/ 3104273 w 7467600"/>
              <a:gd name="connsiteY461" fmla="*/ 5076159 h 6858000"/>
              <a:gd name="connsiteX462" fmla="*/ 3113245 w 7467600"/>
              <a:gd name="connsiteY462" fmla="*/ 5090705 h 6858000"/>
              <a:gd name="connsiteX463" fmla="*/ 3126294 w 7467600"/>
              <a:gd name="connsiteY463" fmla="*/ 5114400 h 6858000"/>
              <a:gd name="connsiteX464" fmla="*/ 3937433 w 7467600"/>
              <a:gd name="connsiteY464" fmla="*/ 4830473 h 6858000"/>
              <a:gd name="connsiteX465" fmla="*/ 3590475 w 7467600"/>
              <a:gd name="connsiteY465" fmla="*/ 4597974 h 6858000"/>
              <a:gd name="connsiteX466" fmla="*/ 3100264 w 7467600"/>
              <a:gd name="connsiteY466" fmla="*/ 4579845 h 6858000"/>
              <a:gd name="connsiteX467" fmla="*/ 2183576 w 7467600"/>
              <a:gd name="connsiteY467" fmla="*/ 4227150 h 6858000"/>
              <a:gd name="connsiteX468" fmla="*/ 2151029 w 7467600"/>
              <a:gd name="connsiteY468" fmla="*/ 4146947 h 6858000"/>
              <a:gd name="connsiteX469" fmla="*/ 3563434 w 7467600"/>
              <a:gd name="connsiteY469" fmla="*/ 4469115 h 6858000"/>
              <a:gd name="connsiteX470" fmla="*/ 3177952 w 7467600"/>
              <a:gd name="connsiteY470" fmla="*/ 3657386 h 6858000"/>
              <a:gd name="connsiteX471" fmla="*/ 3189263 w 7467600"/>
              <a:gd name="connsiteY471" fmla="*/ 3625726 h 6858000"/>
              <a:gd name="connsiteX472" fmla="*/ 3560912 w 7467600"/>
              <a:gd name="connsiteY472" fmla="*/ 4079863 h 6858000"/>
              <a:gd name="connsiteX473" fmla="*/ 3626636 w 7467600"/>
              <a:gd name="connsiteY473" fmla="*/ 4512230 h 6858000"/>
              <a:gd name="connsiteX474" fmla="*/ 3653088 w 7467600"/>
              <a:gd name="connsiteY474" fmla="*/ 4521417 h 6858000"/>
              <a:gd name="connsiteX475" fmla="*/ 3988128 w 7467600"/>
              <a:gd name="connsiteY475" fmla="*/ 4817267 h 6858000"/>
              <a:gd name="connsiteX476" fmla="*/ 4830582 w 7467600"/>
              <a:gd name="connsiteY476" fmla="*/ 4676000 h 6858000"/>
              <a:gd name="connsiteX477" fmla="*/ 4830100 w 7467600"/>
              <a:gd name="connsiteY477" fmla="*/ 4675554 h 6858000"/>
              <a:gd name="connsiteX478" fmla="*/ 4036318 w 7467600"/>
              <a:gd name="connsiteY478" fmla="*/ 4147013 h 6858000"/>
              <a:gd name="connsiteX479" fmla="*/ 3432098 w 7467600"/>
              <a:gd name="connsiteY479" fmla="*/ 3537312 h 6858000"/>
              <a:gd name="connsiteX480" fmla="*/ 3446761 w 7467600"/>
              <a:gd name="connsiteY480" fmla="*/ 3461278 h 6858000"/>
              <a:gd name="connsiteX481" fmla="*/ 4419733 w 7467600"/>
              <a:gd name="connsiteY481" fmla="*/ 3963555 h 6858000"/>
              <a:gd name="connsiteX482" fmla="*/ 4781371 w 7467600"/>
              <a:gd name="connsiteY482" fmla="*/ 4458604 h 6858000"/>
              <a:gd name="connsiteX483" fmla="*/ 4780440 w 7467600"/>
              <a:gd name="connsiteY483" fmla="*/ 4470290 h 6858000"/>
              <a:gd name="connsiteX484" fmla="*/ 4898954 w 7467600"/>
              <a:gd name="connsiteY484" fmla="*/ 4662092 h 6858000"/>
              <a:gd name="connsiteX485" fmla="*/ 4900699 w 7467600"/>
              <a:gd name="connsiteY485" fmla="*/ 4670867 h 6858000"/>
              <a:gd name="connsiteX486" fmla="*/ 5714511 w 7467600"/>
              <a:gd name="connsiteY486" fmla="*/ 4663483 h 6858000"/>
              <a:gd name="connsiteX487" fmla="*/ 5464793 w 7467600"/>
              <a:gd name="connsiteY487" fmla="*/ 4393556 h 6858000"/>
              <a:gd name="connsiteX488" fmla="*/ 5461897 w 7467600"/>
              <a:gd name="connsiteY488" fmla="*/ 4390879 h 6858000"/>
              <a:gd name="connsiteX489" fmla="*/ 4294126 w 7467600"/>
              <a:gd name="connsiteY489" fmla="*/ 3303048 h 6858000"/>
              <a:gd name="connsiteX490" fmla="*/ 4305321 w 7467600"/>
              <a:gd name="connsiteY490" fmla="*/ 3256953 h 6858000"/>
              <a:gd name="connsiteX491" fmla="*/ 4949299 w 7467600"/>
              <a:gd name="connsiteY491" fmla="*/ 3766336 h 6858000"/>
              <a:gd name="connsiteX492" fmla="*/ 5291452 w 7467600"/>
              <a:gd name="connsiteY492" fmla="*/ 4076801 h 6858000"/>
              <a:gd name="connsiteX493" fmla="*/ 5434998 w 7467600"/>
              <a:gd name="connsiteY493" fmla="*/ 4254100 h 6858000"/>
              <a:gd name="connsiteX494" fmla="*/ 5351015 w 7467600"/>
              <a:gd name="connsiteY494" fmla="*/ 3760989 h 6858000"/>
              <a:gd name="connsiteX495" fmla="*/ 5413780 w 7467600"/>
              <a:gd name="connsiteY495" fmla="*/ 2966265 h 6858000"/>
              <a:gd name="connsiteX496" fmla="*/ 5425627 w 7467600"/>
              <a:gd name="connsiteY496" fmla="*/ 2954192 h 6858000"/>
              <a:gd name="connsiteX497" fmla="*/ 6604735 w 7467600"/>
              <a:gd name="connsiteY497" fmla="*/ 2041381 h 6858000"/>
              <a:gd name="connsiteX498" fmla="*/ 7204487 w 7467600"/>
              <a:gd name="connsiteY498" fmla="*/ 2742112 h 6858000"/>
              <a:gd name="connsiteX499" fmla="*/ 7131592 w 7467600"/>
              <a:gd name="connsiteY499" fmla="*/ 2672096 h 6858000"/>
              <a:gd name="connsiteX500" fmla="*/ 6996344 w 7467600"/>
              <a:gd name="connsiteY500" fmla="*/ 2518310 h 6858000"/>
              <a:gd name="connsiteX501" fmla="*/ 6735495 w 7467600"/>
              <a:gd name="connsiteY501" fmla="*/ 2196890 h 6858000"/>
              <a:gd name="connsiteX502" fmla="*/ 6721901 w 7467600"/>
              <a:gd name="connsiteY502" fmla="*/ 2179274 h 6858000"/>
              <a:gd name="connsiteX503" fmla="*/ 6604735 w 7467600"/>
              <a:gd name="connsiteY503" fmla="*/ 2041381 h 6858000"/>
              <a:gd name="connsiteX504" fmla="*/ 6591670 w 7467600"/>
              <a:gd name="connsiteY504" fmla="*/ 1988277 h 6858000"/>
              <a:gd name="connsiteX505" fmla="*/ 6747349 w 7467600"/>
              <a:gd name="connsiteY505" fmla="*/ 2160069 h 6858000"/>
              <a:gd name="connsiteX506" fmla="*/ 6760943 w 7467600"/>
              <a:gd name="connsiteY506" fmla="*/ 2177686 h 6858000"/>
              <a:gd name="connsiteX507" fmla="*/ 7021065 w 7467600"/>
              <a:gd name="connsiteY507" fmla="*/ 2498102 h 6858000"/>
              <a:gd name="connsiteX508" fmla="*/ 7155223 w 7467600"/>
              <a:gd name="connsiteY508" fmla="*/ 2650386 h 6858000"/>
              <a:gd name="connsiteX509" fmla="*/ 7203167 w 7467600"/>
              <a:gd name="connsiteY509" fmla="*/ 2697288 h 6858000"/>
              <a:gd name="connsiteX510" fmla="*/ 6937703 w 7467600"/>
              <a:gd name="connsiteY510" fmla="*/ 2321981 h 6858000"/>
              <a:gd name="connsiteX511" fmla="*/ 6591670 w 7467600"/>
              <a:gd name="connsiteY511" fmla="*/ 1988277 h 6858000"/>
              <a:gd name="connsiteX512" fmla="*/ 5798671 w 7467600"/>
              <a:gd name="connsiteY512" fmla="*/ 1981601 h 6858000"/>
              <a:gd name="connsiteX513" fmla="*/ 5754709 w 7467600"/>
              <a:gd name="connsiteY513" fmla="*/ 2071454 h 6858000"/>
              <a:gd name="connsiteX514" fmla="*/ 5763044 w 7467600"/>
              <a:gd name="connsiteY514" fmla="*/ 2842206 h 6858000"/>
              <a:gd name="connsiteX515" fmla="*/ 5764974 w 7467600"/>
              <a:gd name="connsiteY515" fmla="*/ 2799609 h 6858000"/>
              <a:gd name="connsiteX516" fmla="*/ 5767665 w 7467600"/>
              <a:gd name="connsiteY516" fmla="*/ 2666409 h 6858000"/>
              <a:gd name="connsiteX517" fmla="*/ 5763055 w 7467600"/>
              <a:gd name="connsiteY517" fmla="*/ 2579705 h 6858000"/>
              <a:gd name="connsiteX518" fmla="*/ 5758079 w 7467600"/>
              <a:gd name="connsiteY518" fmla="*/ 2492508 h 6858000"/>
              <a:gd name="connsiteX519" fmla="*/ 5779325 w 7467600"/>
              <a:gd name="connsiteY519" fmla="*/ 2197069 h 6858000"/>
              <a:gd name="connsiteX520" fmla="*/ 5798671 w 7467600"/>
              <a:gd name="connsiteY520" fmla="*/ 1981601 h 6858000"/>
              <a:gd name="connsiteX521" fmla="*/ 5829202 w 7467600"/>
              <a:gd name="connsiteY521" fmla="*/ 1971679 h 6858000"/>
              <a:gd name="connsiteX522" fmla="*/ 5809558 w 7467600"/>
              <a:gd name="connsiteY522" fmla="*/ 2198043 h 6858000"/>
              <a:gd name="connsiteX523" fmla="*/ 5788653 w 7467600"/>
              <a:gd name="connsiteY523" fmla="*/ 2489430 h 6858000"/>
              <a:gd name="connsiteX524" fmla="*/ 5793439 w 7467600"/>
              <a:gd name="connsiteY524" fmla="*/ 2575235 h 6858000"/>
              <a:gd name="connsiteX525" fmla="*/ 5796837 w 7467600"/>
              <a:gd name="connsiteY525" fmla="*/ 2637633 h 6858000"/>
              <a:gd name="connsiteX526" fmla="*/ 5818614 w 7467600"/>
              <a:gd name="connsiteY526" fmla="*/ 2473055 h 6858000"/>
              <a:gd name="connsiteX527" fmla="*/ 5829202 w 7467600"/>
              <a:gd name="connsiteY527" fmla="*/ 1971679 h 6858000"/>
              <a:gd name="connsiteX528" fmla="*/ 5911389 w 7467600"/>
              <a:gd name="connsiteY528" fmla="*/ 1898371 h 6858000"/>
              <a:gd name="connsiteX529" fmla="*/ 6237627 w 7467600"/>
              <a:gd name="connsiteY529" fmla="*/ 2231921 h 6858000"/>
              <a:gd name="connsiteX530" fmla="*/ 5911389 w 7467600"/>
              <a:gd name="connsiteY530" fmla="*/ 1898371 h 6858000"/>
              <a:gd name="connsiteX531" fmla="*/ 6944437 w 7467600"/>
              <a:gd name="connsiteY531" fmla="*/ 1575402 h 6858000"/>
              <a:gd name="connsiteX532" fmla="*/ 6304730 w 7467600"/>
              <a:gd name="connsiteY532" fmla="*/ 1766654 h 6858000"/>
              <a:gd name="connsiteX533" fmla="*/ 6944437 w 7467600"/>
              <a:gd name="connsiteY533" fmla="*/ 1575402 h 6858000"/>
              <a:gd name="connsiteX534" fmla="*/ 7019523 w 7467600"/>
              <a:gd name="connsiteY534" fmla="*/ 1519450 h 6858000"/>
              <a:gd name="connsiteX535" fmla="*/ 6298091 w 7467600"/>
              <a:gd name="connsiteY535" fmla="*/ 1737122 h 6858000"/>
              <a:gd name="connsiteX536" fmla="*/ 7019523 w 7467600"/>
              <a:gd name="connsiteY536" fmla="*/ 1519450 h 6858000"/>
              <a:gd name="connsiteX537" fmla="*/ 2399523 w 7467600"/>
              <a:gd name="connsiteY537" fmla="*/ 1428234 h 6858000"/>
              <a:gd name="connsiteX538" fmla="*/ 2224982 w 7467600"/>
              <a:gd name="connsiteY538" fmla="*/ 1826201 h 6858000"/>
              <a:gd name="connsiteX539" fmla="*/ 2096099 w 7467600"/>
              <a:gd name="connsiteY539" fmla="*/ 2345900 h 6858000"/>
              <a:gd name="connsiteX540" fmla="*/ 2283317 w 7467600"/>
              <a:gd name="connsiteY540" fmla="*/ 1796925 h 6858000"/>
              <a:gd name="connsiteX541" fmla="*/ 2399523 w 7467600"/>
              <a:gd name="connsiteY541" fmla="*/ 1428234 h 6858000"/>
              <a:gd name="connsiteX542" fmla="*/ 2448558 w 7467600"/>
              <a:gd name="connsiteY542" fmla="*/ 1373435 h 6858000"/>
              <a:gd name="connsiteX543" fmla="*/ 2312521 w 7467600"/>
              <a:gd name="connsiteY543" fmla="*/ 1806140 h 6858000"/>
              <a:gd name="connsiteX544" fmla="*/ 2127533 w 7467600"/>
              <a:gd name="connsiteY544" fmla="*/ 2348380 h 6858000"/>
              <a:gd name="connsiteX545" fmla="*/ 2358080 w 7467600"/>
              <a:gd name="connsiteY545" fmla="*/ 1866134 h 6858000"/>
              <a:gd name="connsiteX546" fmla="*/ 2407436 w 7467600"/>
              <a:gd name="connsiteY546" fmla="*/ 1651070 h 6858000"/>
              <a:gd name="connsiteX547" fmla="*/ 2448558 w 7467600"/>
              <a:gd name="connsiteY547" fmla="*/ 1373435 h 6858000"/>
              <a:gd name="connsiteX548" fmla="*/ 278707 w 7467600"/>
              <a:gd name="connsiteY548" fmla="*/ 1352270 h 6858000"/>
              <a:gd name="connsiteX549" fmla="*/ 321570 w 7467600"/>
              <a:gd name="connsiteY549" fmla="*/ 1861610 h 6858000"/>
              <a:gd name="connsiteX550" fmla="*/ 294281 w 7467600"/>
              <a:gd name="connsiteY550" fmla="*/ 1440658 h 6858000"/>
              <a:gd name="connsiteX551" fmla="*/ 278707 w 7467600"/>
              <a:gd name="connsiteY551" fmla="*/ 1352270 h 6858000"/>
              <a:gd name="connsiteX552" fmla="*/ 1423821 w 7467600"/>
              <a:gd name="connsiteY552" fmla="*/ 1351958 h 6858000"/>
              <a:gd name="connsiteX553" fmla="*/ 1638521 w 7467600"/>
              <a:gd name="connsiteY553" fmla="*/ 1908470 h 6858000"/>
              <a:gd name="connsiteX554" fmla="*/ 1754199 w 7467600"/>
              <a:gd name="connsiteY554" fmla="*/ 2149284 h 6858000"/>
              <a:gd name="connsiteX555" fmla="*/ 1908359 w 7467600"/>
              <a:gd name="connsiteY555" fmla="*/ 2364988 h 6858000"/>
              <a:gd name="connsiteX556" fmla="*/ 1647661 w 7467600"/>
              <a:gd name="connsiteY556" fmla="*/ 1825945 h 6858000"/>
              <a:gd name="connsiteX557" fmla="*/ 1423821 w 7467600"/>
              <a:gd name="connsiteY557" fmla="*/ 1351958 h 6858000"/>
              <a:gd name="connsiteX558" fmla="*/ 1431890 w 7467600"/>
              <a:gd name="connsiteY558" fmla="*/ 1306475 h 6858000"/>
              <a:gd name="connsiteX559" fmla="*/ 1507597 w 7467600"/>
              <a:gd name="connsiteY559" fmla="*/ 1446132 h 6858000"/>
              <a:gd name="connsiteX560" fmla="*/ 1674586 w 7467600"/>
              <a:gd name="connsiteY560" fmla="*/ 1813832 h 6858000"/>
              <a:gd name="connsiteX561" fmla="*/ 1815950 w 7467600"/>
              <a:gd name="connsiteY561" fmla="*/ 2128564 h 6858000"/>
              <a:gd name="connsiteX562" fmla="*/ 1984242 w 7467600"/>
              <a:gd name="connsiteY562" fmla="*/ 2430829 h 6858000"/>
              <a:gd name="connsiteX563" fmla="*/ 2014023 w 7467600"/>
              <a:gd name="connsiteY563" fmla="*/ 2450995 h 6858000"/>
              <a:gd name="connsiteX564" fmla="*/ 1747337 w 7467600"/>
              <a:gd name="connsiteY564" fmla="*/ 1855264 h 6858000"/>
              <a:gd name="connsiteX565" fmla="*/ 1533749 w 7467600"/>
              <a:gd name="connsiteY565" fmla="*/ 1478656 h 6858000"/>
              <a:gd name="connsiteX566" fmla="*/ 1431890 w 7467600"/>
              <a:gd name="connsiteY566" fmla="*/ 1306475 h 6858000"/>
              <a:gd name="connsiteX567" fmla="*/ 5052692 w 7467600"/>
              <a:gd name="connsiteY567" fmla="*/ 1292994 h 6858000"/>
              <a:gd name="connsiteX568" fmla="*/ 5200661 w 7467600"/>
              <a:gd name="connsiteY568" fmla="*/ 1635186 h 6858000"/>
              <a:gd name="connsiteX569" fmla="*/ 5297138 w 7467600"/>
              <a:gd name="connsiteY569" fmla="*/ 1906351 h 6858000"/>
              <a:gd name="connsiteX570" fmla="*/ 5052692 w 7467600"/>
              <a:gd name="connsiteY570" fmla="*/ 1292994 h 6858000"/>
              <a:gd name="connsiteX571" fmla="*/ 5009948 w 7467600"/>
              <a:gd name="connsiteY571" fmla="*/ 1273619 h 6858000"/>
              <a:gd name="connsiteX572" fmla="*/ 5121777 w 7467600"/>
              <a:gd name="connsiteY572" fmla="*/ 1654213 h 6858000"/>
              <a:gd name="connsiteX573" fmla="*/ 5293545 w 7467600"/>
              <a:gd name="connsiteY573" fmla="*/ 2072247 h 6858000"/>
              <a:gd name="connsiteX574" fmla="*/ 5294042 w 7467600"/>
              <a:gd name="connsiteY574" fmla="*/ 2065019 h 6858000"/>
              <a:gd name="connsiteX575" fmla="*/ 5171936 w 7467600"/>
              <a:gd name="connsiteY575" fmla="*/ 1647613 h 6858000"/>
              <a:gd name="connsiteX576" fmla="*/ 5009948 w 7467600"/>
              <a:gd name="connsiteY576" fmla="*/ 1273619 h 6858000"/>
              <a:gd name="connsiteX577" fmla="*/ 655236 w 7467600"/>
              <a:gd name="connsiteY577" fmla="*/ 1268632 h 6858000"/>
              <a:gd name="connsiteX578" fmla="*/ 839521 w 7467600"/>
              <a:gd name="connsiteY578" fmla="*/ 1685315 h 6858000"/>
              <a:gd name="connsiteX579" fmla="*/ 1109416 w 7467600"/>
              <a:gd name="connsiteY579" fmla="*/ 2061663 h 6858000"/>
              <a:gd name="connsiteX580" fmla="*/ 1298300 w 7467600"/>
              <a:gd name="connsiteY580" fmla="*/ 2247742 h 6858000"/>
              <a:gd name="connsiteX581" fmla="*/ 1125871 w 7467600"/>
              <a:gd name="connsiteY581" fmla="*/ 1989513 h 6858000"/>
              <a:gd name="connsiteX582" fmla="*/ 981574 w 7467600"/>
              <a:gd name="connsiteY582" fmla="*/ 1783157 h 6858000"/>
              <a:gd name="connsiteX583" fmla="*/ 922198 w 7467600"/>
              <a:gd name="connsiteY583" fmla="*/ 1677437 h 6858000"/>
              <a:gd name="connsiteX584" fmla="*/ 869293 w 7467600"/>
              <a:gd name="connsiteY584" fmla="*/ 1583214 h 6858000"/>
              <a:gd name="connsiteX585" fmla="*/ 751431 w 7467600"/>
              <a:gd name="connsiteY585" fmla="*/ 1405731 h 6858000"/>
              <a:gd name="connsiteX586" fmla="*/ 655236 w 7467600"/>
              <a:gd name="connsiteY586" fmla="*/ 1268632 h 6858000"/>
              <a:gd name="connsiteX587" fmla="*/ 6516292 w 7467600"/>
              <a:gd name="connsiteY587" fmla="*/ 1263064 h 6858000"/>
              <a:gd name="connsiteX588" fmla="*/ 5736320 w 7467600"/>
              <a:gd name="connsiteY588" fmla="*/ 1501803 h 6858000"/>
              <a:gd name="connsiteX589" fmla="*/ 6516292 w 7467600"/>
              <a:gd name="connsiteY589" fmla="*/ 1263064 h 6858000"/>
              <a:gd name="connsiteX590" fmla="*/ 291466 w 7467600"/>
              <a:gd name="connsiteY590" fmla="*/ 1250369 h 6858000"/>
              <a:gd name="connsiteX591" fmla="*/ 323180 w 7467600"/>
              <a:gd name="connsiteY591" fmla="*/ 1435283 h 6858000"/>
              <a:gd name="connsiteX592" fmla="*/ 349381 w 7467600"/>
              <a:gd name="connsiteY592" fmla="*/ 1875041 h 6858000"/>
              <a:gd name="connsiteX593" fmla="*/ 374363 w 7467600"/>
              <a:gd name="connsiteY593" fmla="*/ 1506494 h 6858000"/>
              <a:gd name="connsiteX594" fmla="*/ 302168 w 7467600"/>
              <a:gd name="connsiteY594" fmla="*/ 1274495 h 6858000"/>
              <a:gd name="connsiteX595" fmla="*/ 291466 w 7467600"/>
              <a:gd name="connsiteY595" fmla="*/ 1250369 h 6858000"/>
              <a:gd name="connsiteX596" fmla="*/ 678222 w 7467600"/>
              <a:gd name="connsiteY596" fmla="*/ 1248670 h 6858000"/>
              <a:gd name="connsiteX597" fmla="*/ 775536 w 7467600"/>
              <a:gd name="connsiteY597" fmla="*/ 1388015 h 6858000"/>
              <a:gd name="connsiteX598" fmla="*/ 894529 w 7467600"/>
              <a:gd name="connsiteY598" fmla="*/ 1567739 h 6858000"/>
              <a:gd name="connsiteX599" fmla="*/ 948000 w 7467600"/>
              <a:gd name="connsiteY599" fmla="*/ 1663088 h 6858000"/>
              <a:gd name="connsiteX600" fmla="*/ 1006812 w 7467600"/>
              <a:gd name="connsiteY600" fmla="*/ 1767683 h 6858000"/>
              <a:gd name="connsiteX601" fmla="*/ 1149133 w 7467600"/>
              <a:gd name="connsiteY601" fmla="*/ 1971513 h 6858000"/>
              <a:gd name="connsiteX602" fmla="*/ 1333952 w 7467600"/>
              <a:gd name="connsiteY602" fmla="*/ 2251620 h 6858000"/>
              <a:gd name="connsiteX603" fmla="*/ 1337329 w 7467600"/>
              <a:gd name="connsiteY603" fmla="*/ 2258350 h 6858000"/>
              <a:gd name="connsiteX604" fmla="*/ 1014726 w 7467600"/>
              <a:gd name="connsiteY604" fmla="*/ 1615556 h 6858000"/>
              <a:gd name="connsiteX605" fmla="*/ 678222 w 7467600"/>
              <a:gd name="connsiteY605" fmla="*/ 1248670 h 6858000"/>
              <a:gd name="connsiteX606" fmla="*/ 6691602 w 7467600"/>
              <a:gd name="connsiteY606" fmla="*/ 1140573 h 6858000"/>
              <a:gd name="connsiteX607" fmla="*/ 6571100 w 7467600"/>
              <a:gd name="connsiteY607" fmla="*/ 1183662 h 6858000"/>
              <a:gd name="connsiteX608" fmla="*/ 6241687 w 7467600"/>
              <a:gd name="connsiteY608" fmla="*/ 1257600 h 6858000"/>
              <a:gd name="connsiteX609" fmla="*/ 5693009 w 7467600"/>
              <a:gd name="connsiteY609" fmla="*/ 1478256 h 6858000"/>
              <a:gd name="connsiteX610" fmla="*/ 6548420 w 7467600"/>
              <a:gd name="connsiteY610" fmla="*/ 1214599 h 6858000"/>
              <a:gd name="connsiteX611" fmla="*/ 6605473 w 7467600"/>
              <a:gd name="connsiteY611" fmla="*/ 1184686 h 6858000"/>
              <a:gd name="connsiteX612" fmla="*/ 6691602 w 7467600"/>
              <a:gd name="connsiteY612" fmla="*/ 1140573 h 6858000"/>
              <a:gd name="connsiteX613" fmla="*/ 4002475 w 7467600"/>
              <a:gd name="connsiteY613" fmla="*/ 1037802 h 6858000"/>
              <a:gd name="connsiteX614" fmla="*/ 4000324 w 7467600"/>
              <a:gd name="connsiteY614" fmla="*/ 1039362 h 6858000"/>
              <a:gd name="connsiteX615" fmla="*/ 4002862 w 7467600"/>
              <a:gd name="connsiteY615" fmla="*/ 1042866 h 6858000"/>
              <a:gd name="connsiteX616" fmla="*/ 4002475 w 7467600"/>
              <a:gd name="connsiteY616" fmla="*/ 1037802 h 6858000"/>
              <a:gd name="connsiteX617" fmla="*/ 506322 w 7467600"/>
              <a:gd name="connsiteY617" fmla="*/ 1020997 h 6858000"/>
              <a:gd name="connsiteX618" fmla="*/ 533068 w 7467600"/>
              <a:gd name="connsiteY618" fmla="*/ 1029409 h 6858000"/>
              <a:gd name="connsiteX619" fmla="*/ 1232525 w 7467600"/>
              <a:gd name="connsiteY619" fmla="*/ 1804675 h 6858000"/>
              <a:gd name="connsiteX620" fmla="*/ 1388858 w 7467600"/>
              <a:gd name="connsiteY620" fmla="*/ 2368011 h 6858000"/>
              <a:gd name="connsiteX621" fmla="*/ 1384098 w 7467600"/>
              <a:gd name="connsiteY621" fmla="*/ 2378125 h 6858000"/>
              <a:gd name="connsiteX622" fmla="*/ 1425393 w 7467600"/>
              <a:gd name="connsiteY622" fmla="*/ 2589124 h 6858000"/>
              <a:gd name="connsiteX623" fmla="*/ 1424001 w 7467600"/>
              <a:gd name="connsiteY623" fmla="*/ 2597541 h 6858000"/>
              <a:gd name="connsiteX624" fmla="*/ 2152729 w 7467600"/>
              <a:gd name="connsiteY624" fmla="*/ 2864487 h 6858000"/>
              <a:gd name="connsiteX625" fmla="*/ 2020609 w 7467600"/>
              <a:gd name="connsiteY625" fmla="*/ 2539671 h 6858000"/>
              <a:gd name="connsiteX626" fmla="*/ 2018920 w 7467600"/>
              <a:gd name="connsiteY626" fmla="*/ 2536309 h 6858000"/>
              <a:gd name="connsiteX627" fmla="*/ 1342441 w 7467600"/>
              <a:gd name="connsiteY627" fmla="*/ 1173017 h 6858000"/>
              <a:gd name="connsiteX628" fmla="*/ 1367925 w 7467600"/>
              <a:gd name="connsiteY628" fmla="*/ 1135648 h 6858000"/>
              <a:gd name="connsiteX629" fmla="*/ 1771401 w 7467600"/>
              <a:gd name="connsiteY629" fmla="*/ 1806673 h 6858000"/>
              <a:gd name="connsiteX630" fmla="*/ 1972385 w 7467600"/>
              <a:gd name="connsiteY630" fmla="*/ 2198735 h 6858000"/>
              <a:gd name="connsiteX631" fmla="*/ 2040892 w 7467600"/>
              <a:gd name="connsiteY631" fmla="*/ 2405205 h 6858000"/>
              <a:gd name="connsiteX632" fmla="*/ 2131689 w 7467600"/>
              <a:gd name="connsiteY632" fmla="*/ 1936926 h 6858000"/>
              <a:gd name="connsiteX633" fmla="*/ 2454820 w 7467600"/>
              <a:gd name="connsiteY633" fmla="*/ 1248808 h 6858000"/>
              <a:gd name="connsiteX634" fmla="*/ 2492512 w 7467600"/>
              <a:gd name="connsiteY634" fmla="*/ 1302920 h 6858000"/>
              <a:gd name="connsiteX635" fmla="*/ 2081216 w 7467600"/>
              <a:gd name="connsiteY635" fmla="*/ 2527513 h 6858000"/>
              <a:gd name="connsiteX636" fmla="*/ 2081211 w 7467600"/>
              <a:gd name="connsiteY636" fmla="*/ 2528916 h 6858000"/>
              <a:gd name="connsiteX637" fmla="*/ 2199067 w 7467600"/>
              <a:gd name="connsiteY637" fmla="*/ 2884061 h 6858000"/>
              <a:gd name="connsiteX638" fmla="*/ 3192586 w 7467600"/>
              <a:gd name="connsiteY638" fmla="*/ 3411496 h 6858000"/>
              <a:gd name="connsiteX639" fmla="*/ 3182620 w 7467600"/>
              <a:gd name="connsiteY639" fmla="*/ 3483279 h 6858000"/>
              <a:gd name="connsiteX640" fmla="*/ 2435119 w 7467600"/>
              <a:gd name="connsiteY640" fmla="*/ 3080173 h 6858000"/>
              <a:gd name="connsiteX641" fmla="*/ 2410152 w 7467600"/>
              <a:gd name="connsiteY641" fmla="*/ 3063751 h 6858000"/>
              <a:gd name="connsiteX642" fmla="*/ 2408099 w 7467600"/>
              <a:gd name="connsiteY642" fmla="*/ 3064403 h 6858000"/>
              <a:gd name="connsiteX643" fmla="*/ 2407218 w 7467600"/>
              <a:gd name="connsiteY643" fmla="*/ 3070324 h 6858000"/>
              <a:gd name="connsiteX644" fmla="*/ 2380138 w 7467600"/>
              <a:gd name="connsiteY644" fmla="*/ 3099341 h 6858000"/>
              <a:gd name="connsiteX645" fmla="*/ 1765923 w 7467600"/>
              <a:gd name="connsiteY645" fmla="*/ 3581043 h 6858000"/>
              <a:gd name="connsiteX646" fmla="*/ 1702258 w 7467600"/>
              <a:gd name="connsiteY646" fmla="*/ 3612286 h 6858000"/>
              <a:gd name="connsiteX647" fmla="*/ 1538370 w 7467600"/>
              <a:gd name="connsiteY647" fmla="*/ 3811804 h 6858000"/>
              <a:gd name="connsiteX648" fmla="*/ 542867 w 7467600"/>
              <a:gd name="connsiteY648" fmla="*/ 4944092 h 6858000"/>
              <a:gd name="connsiteX649" fmla="*/ 515800 w 7467600"/>
              <a:gd name="connsiteY649" fmla="*/ 4862180 h 6858000"/>
              <a:gd name="connsiteX650" fmla="*/ 909145 w 7467600"/>
              <a:gd name="connsiteY650" fmla="*/ 4199225 h 6858000"/>
              <a:gd name="connsiteX651" fmla="*/ 1214067 w 7467600"/>
              <a:gd name="connsiteY651" fmla="*/ 3908561 h 6858000"/>
              <a:gd name="connsiteX652" fmla="*/ 640967 w 7467600"/>
              <a:gd name="connsiteY652" fmla="*/ 4105601 h 6858000"/>
              <a:gd name="connsiteX653" fmla="*/ 112563 w 7467600"/>
              <a:gd name="connsiteY653" fmla="*/ 4396952 h 6858000"/>
              <a:gd name="connsiteX654" fmla="*/ 0 w 7467600"/>
              <a:gd name="connsiteY654" fmla="*/ 4466006 h 6858000"/>
              <a:gd name="connsiteX655" fmla="*/ 0 w 7467600"/>
              <a:gd name="connsiteY655" fmla="*/ 4233763 h 6858000"/>
              <a:gd name="connsiteX656" fmla="*/ 36881 w 7467600"/>
              <a:gd name="connsiteY656" fmla="*/ 4200118 h 6858000"/>
              <a:gd name="connsiteX657" fmla="*/ 910534 w 7467600"/>
              <a:gd name="connsiteY657" fmla="*/ 3629753 h 6858000"/>
              <a:gd name="connsiteX658" fmla="*/ 1578717 w 7467600"/>
              <a:gd name="connsiteY658" fmla="*/ 3575982 h 6858000"/>
              <a:gd name="connsiteX659" fmla="*/ 2338780 w 7467600"/>
              <a:gd name="connsiteY659" fmla="*/ 3033725 h 6858000"/>
              <a:gd name="connsiteX660" fmla="*/ 1807991 w 7467600"/>
              <a:gd name="connsiteY660" fmla="*/ 2807184 h 6858000"/>
              <a:gd name="connsiteX661" fmla="*/ 1416358 w 7467600"/>
              <a:gd name="connsiteY661" fmla="*/ 3112571 h 6858000"/>
              <a:gd name="connsiteX662" fmla="*/ 939066 w 7467600"/>
              <a:gd name="connsiteY662" fmla="*/ 3378798 h 6858000"/>
              <a:gd name="connsiteX663" fmla="*/ 115099 w 7467600"/>
              <a:gd name="connsiteY663" fmla="*/ 3607650 h 6858000"/>
              <a:gd name="connsiteX664" fmla="*/ 97284 w 7467600"/>
              <a:gd name="connsiteY664" fmla="*/ 3520393 h 6858000"/>
              <a:gd name="connsiteX665" fmla="*/ 922050 w 7467600"/>
              <a:gd name="connsiteY665" fmla="*/ 3074867 h 6858000"/>
              <a:gd name="connsiteX666" fmla="*/ 1405265 w 7467600"/>
              <a:gd name="connsiteY666" fmla="*/ 3016319 h 6858000"/>
              <a:gd name="connsiteX667" fmla="*/ 1407512 w 7467600"/>
              <a:gd name="connsiteY667" fmla="*/ 3018001 h 6858000"/>
              <a:gd name="connsiteX668" fmla="*/ 1726266 w 7467600"/>
              <a:gd name="connsiteY668" fmla="*/ 2777274 h 6858000"/>
              <a:gd name="connsiteX669" fmla="*/ 625390 w 7467600"/>
              <a:gd name="connsiteY669" fmla="*/ 2514541 h 6858000"/>
              <a:gd name="connsiteX670" fmla="*/ 619799 w 7467600"/>
              <a:gd name="connsiteY670" fmla="*/ 2527180 h 6858000"/>
              <a:gd name="connsiteX671" fmla="*/ 310030 w 7467600"/>
              <a:gd name="connsiteY671" fmla="*/ 2771818 h 6858000"/>
              <a:gd name="connsiteX672" fmla="*/ 173877 w 7467600"/>
              <a:gd name="connsiteY672" fmla="*/ 2937056 h 6858000"/>
              <a:gd name="connsiteX673" fmla="*/ 77889 w 7467600"/>
              <a:gd name="connsiteY673" fmla="*/ 3138440 h 6858000"/>
              <a:gd name="connsiteX674" fmla="*/ 0 w 7467600"/>
              <a:gd name="connsiteY674" fmla="*/ 3271395 h 6858000"/>
              <a:gd name="connsiteX675" fmla="*/ 0 w 7467600"/>
              <a:gd name="connsiteY675" fmla="*/ 3153002 h 6858000"/>
              <a:gd name="connsiteX676" fmla="*/ 2386 w 7467600"/>
              <a:gd name="connsiteY676" fmla="*/ 3149203 h 6858000"/>
              <a:gd name="connsiteX677" fmla="*/ 89753 w 7467600"/>
              <a:gd name="connsiteY677" fmla="*/ 2987702 h 6858000"/>
              <a:gd name="connsiteX678" fmla="*/ 76869 w 7467600"/>
              <a:gd name="connsiteY678" fmla="*/ 3005404 h 6858000"/>
              <a:gd name="connsiteX679" fmla="*/ 32049 w 7467600"/>
              <a:gd name="connsiteY679" fmla="*/ 3065814 h 6858000"/>
              <a:gd name="connsiteX680" fmla="*/ 0 w 7467600"/>
              <a:gd name="connsiteY680" fmla="*/ 3108744 h 6858000"/>
              <a:gd name="connsiteX681" fmla="*/ 0 w 7467600"/>
              <a:gd name="connsiteY681" fmla="*/ 3058059 h 6858000"/>
              <a:gd name="connsiteX682" fmla="*/ 7610 w 7467600"/>
              <a:gd name="connsiteY682" fmla="*/ 3047889 h 6858000"/>
              <a:gd name="connsiteX683" fmla="*/ 52419 w 7467600"/>
              <a:gd name="connsiteY683" fmla="*/ 2987479 h 6858000"/>
              <a:gd name="connsiteX684" fmla="*/ 59142 w 7467600"/>
              <a:gd name="connsiteY684" fmla="*/ 2978488 h 6858000"/>
              <a:gd name="connsiteX685" fmla="*/ 0 w 7467600"/>
              <a:gd name="connsiteY685" fmla="*/ 3015334 h 6858000"/>
              <a:gd name="connsiteX686" fmla="*/ 0 w 7467600"/>
              <a:gd name="connsiteY686" fmla="*/ 2914286 h 6858000"/>
              <a:gd name="connsiteX687" fmla="*/ 36383 w 7467600"/>
              <a:gd name="connsiteY687" fmla="*/ 2901128 h 6858000"/>
              <a:gd name="connsiteX688" fmla="*/ 156329 w 7467600"/>
              <a:gd name="connsiteY688" fmla="*/ 2840533 h 6858000"/>
              <a:gd name="connsiteX689" fmla="*/ 358355 w 7467600"/>
              <a:gd name="connsiteY689" fmla="*/ 2620471 h 6858000"/>
              <a:gd name="connsiteX690" fmla="*/ 510577 w 7467600"/>
              <a:gd name="connsiteY690" fmla="*/ 2501244 h 6858000"/>
              <a:gd name="connsiteX691" fmla="*/ 211967 w 7467600"/>
              <a:gd name="connsiteY691" fmla="*/ 2479171 h 6858000"/>
              <a:gd name="connsiteX692" fmla="*/ 0 w 7467600"/>
              <a:gd name="connsiteY692" fmla="*/ 2476398 h 6858000"/>
              <a:gd name="connsiteX693" fmla="*/ 0 w 7467600"/>
              <a:gd name="connsiteY693" fmla="*/ 2389189 h 6858000"/>
              <a:gd name="connsiteX694" fmla="*/ 103062 w 7467600"/>
              <a:gd name="connsiteY694" fmla="*/ 2389518 h 6858000"/>
              <a:gd name="connsiteX695" fmla="*/ 510734 w 7467600"/>
              <a:gd name="connsiteY695" fmla="*/ 2416201 h 6858000"/>
              <a:gd name="connsiteX696" fmla="*/ 279257 w 7467600"/>
              <a:gd name="connsiteY696" fmla="*/ 2092102 h 6858000"/>
              <a:gd name="connsiteX697" fmla="*/ 65265 w 7467600"/>
              <a:gd name="connsiteY697" fmla="*/ 2006049 h 6858000"/>
              <a:gd name="connsiteX698" fmla="*/ 0 w 7467600"/>
              <a:gd name="connsiteY698" fmla="*/ 1982532 h 6858000"/>
              <a:gd name="connsiteX699" fmla="*/ 0 w 7467600"/>
              <a:gd name="connsiteY699" fmla="*/ 1912789 h 6858000"/>
              <a:gd name="connsiteX700" fmla="*/ 97460 w 7467600"/>
              <a:gd name="connsiteY700" fmla="*/ 1953725 h 6858000"/>
              <a:gd name="connsiteX701" fmla="*/ 221272 w 7467600"/>
              <a:gd name="connsiteY701" fmla="*/ 1980766 h 6858000"/>
              <a:gd name="connsiteX702" fmla="*/ 116765 w 7467600"/>
              <a:gd name="connsiteY702" fmla="*/ 1911033 h 6858000"/>
              <a:gd name="connsiteX703" fmla="*/ 16405 w 7467600"/>
              <a:gd name="connsiteY703" fmla="*/ 1803412 h 6858000"/>
              <a:gd name="connsiteX704" fmla="*/ 0 w 7467600"/>
              <a:gd name="connsiteY704" fmla="*/ 1784777 h 6858000"/>
              <a:gd name="connsiteX705" fmla="*/ 0 w 7467600"/>
              <a:gd name="connsiteY705" fmla="*/ 1740082 h 6858000"/>
              <a:gd name="connsiteX706" fmla="*/ 39394 w 7467600"/>
              <a:gd name="connsiteY706" fmla="*/ 1784856 h 6858000"/>
              <a:gd name="connsiteX707" fmla="*/ 135813 w 7467600"/>
              <a:gd name="connsiteY707" fmla="*/ 1888838 h 6858000"/>
              <a:gd name="connsiteX708" fmla="*/ 242575 w 7467600"/>
              <a:gd name="connsiteY708" fmla="*/ 1958841 h 6858000"/>
              <a:gd name="connsiteX709" fmla="*/ 82197 w 7467600"/>
              <a:gd name="connsiteY709" fmla="*/ 1754826 h 6858000"/>
              <a:gd name="connsiteX710" fmla="*/ 0 w 7467600"/>
              <a:gd name="connsiteY710" fmla="*/ 1679650 h 6858000"/>
              <a:gd name="connsiteX711" fmla="*/ 0 w 7467600"/>
              <a:gd name="connsiteY711" fmla="*/ 1602463 h 6858000"/>
              <a:gd name="connsiteX712" fmla="*/ 84689 w 7467600"/>
              <a:gd name="connsiteY712" fmla="*/ 1677442 h 6858000"/>
              <a:gd name="connsiteX713" fmla="*/ 298437 w 7467600"/>
              <a:gd name="connsiteY713" fmla="*/ 1968019 h 6858000"/>
              <a:gd name="connsiteX714" fmla="*/ 227269 w 7467600"/>
              <a:gd name="connsiteY714" fmla="*/ 1114064 h 6858000"/>
              <a:gd name="connsiteX715" fmla="*/ 248003 w 7467600"/>
              <a:gd name="connsiteY715" fmla="*/ 1089613 h 6858000"/>
              <a:gd name="connsiteX716" fmla="*/ 427020 w 7467600"/>
              <a:gd name="connsiteY716" fmla="*/ 1619803 h 6858000"/>
              <a:gd name="connsiteX717" fmla="*/ 340345 w 7467600"/>
              <a:gd name="connsiteY717" fmla="*/ 2027739 h 6858000"/>
              <a:gd name="connsiteX718" fmla="*/ 360865 w 7467600"/>
              <a:gd name="connsiteY718" fmla="*/ 2044827 h 6858000"/>
              <a:gd name="connsiteX719" fmla="*/ 560414 w 7467600"/>
              <a:gd name="connsiteY719" fmla="*/ 2421457 h 6858000"/>
              <a:gd name="connsiteX720" fmla="*/ 1359703 w 7467600"/>
              <a:gd name="connsiteY720" fmla="*/ 2578554 h 6858000"/>
              <a:gd name="connsiteX721" fmla="*/ 1359422 w 7467600"/>
              <a:gd name="connsiteY721" fmla="*/ 2577994 h 6858000"/>
              <a:gd name="connsiteX722" fmla="*/ 828701 w 7467600"/>
              <a:gd name="connsiteY722" fmla="*/ 1839520 h 6858000"/>
              <a:gd name="connsiteX723" fmla="*/ 494427 w 7467600"/>
              <a:gd name="connsiteY723" fmla="*/ 1092333 h 6858000"/>
              <a:gd name="connsiteX724" fmla="*/ 506322 w 7467600"/>
              <a:gd name="connsiteY724" fmla="*/ 1020997 h 6858000"/>
              <a:gd name="connsiteX725" fmla="*/ 4570198 w 7467600"/>
              <a:gd name="connsiteY725" fmla="*/ 978081 h 6858000"/>
              <a:gd name="connsiteX726" fmla="*/ 4523691 w 7467600"/>
              <a:gd name="connsiteY726" fmla="*/ 1127776 h 6858000"/>
              <a:gd name="connsiteX727" fmla="*/ 4509875 w 7467600"/>
              <a:gd name="connsiteY727" fmla="*/ 1167552 h 6858000"/>
              <a:gd name="connsiteX728" fmla="*/ 4478168 w 7467600"/>
              <a:gd name="connsiteY728" fmla="*/ 1260735 h 6858000"/>
              <a:gd name="connsiteX729" fmla="*/ 4409309 w 7467600"/>
              <a:gd name="connsiteY729" fmla="*/ 1666996 h 6858000"/>
              <a:gd name="connsiteX730" fmla="*/ 4370031 w 7467600"/>
              <a:gd name="connsiteY730" fmla="*/ 1955666 h 6858000"/>
              <a:gd name="connsiteX731" fmla="*/ 4570198 w 7467600"/>
              <a:gd name="connsiteY731" fmla="*/ 978081 h 6858000"/>
              <a:gd name="connsiteX732" fmla="*/ 4557898 w 7467600"/>
              <a:gd name="connsiteY732" fmla="*/ 900011 h 6858000"/>
              <a:gd name="connsiteX733" fmla="*/ 4344840 w 7467600"/>
              <a:gd name="connsiteY733" fmla="*/ 1922038 h 6858000"/>
              <a:gd name="connsiteX734" fmla="*/ 4378710 w 7467600"/>
              <a:gd name="connsiteY734" fmla="*/ 1665516 h 6858000"/>
              <a:gd name="connsiteX735" fmla="*/ 4448798 w 7467600"/>
              <a:gd name="connsiteY735" fmla="*/ 1253024 h 6858000"/>
              <a:gd name="connsiteX736" fmla="*/ 4480315 w 7467600"/>
              <a:gd name="connsiteY736" fmla="*/ 1158454 h 6858000"/>
              <a:gd name="connsiteX737" fmla="*/ 4494133 w 7467600"/>
              <a:gd name="connsiteY737" fmla="*/ 1118676 h 6858000"/>
              <a:gd name="connsiteX738" fmla="*/ 4557898 w 7467600"/>
              <a:gd name="connsiteY738" fmla="*/ 900011 h 6858000"/>
              <a:gd name="connsiteX739" fmla="*/ 5870151 w 7467600"/>
              <a:gd name="connsiteY739" fmla="*/ 898890 h 6858000"/>
              <a:gd name="connsiteX740" fmla="*/ 5861335 w 7467600"/>
              <a:gd name="connsiteY740" fmla="*/ 899177 h 6858000"/>
              <a:gd name="connsiteX741" fmla="*/ 5843702 w 7467600"/>
              <a:gd name="connsiteY741" fmla="*/ 899748 h 6858000"/>
              <a:gd name="connsiteX742" fmla="*/ 5651107 w 7467600"/>
              <a:gd name="connsiteY742" fmla="*/ 920306 h 6858000"/>
              <a:gd name="connsiteX743" fmla="*/ 5459407 w 7467600"/>
              <a:gd name="connsiteY743" fmla="*/ 940975 h 6858000"/>
              <a:gd name="connsiteX744" fmla="*/ 5374846 w 7467600"/>
              <a:gd name="connsiteY744" fmla="*/ 941988 h 6858000"/>
              <a:gd name="connsiteX745" fmla="*/ 5256105 w 7467600"/>
              <a:gd name="connsiteY745" fmla="*/ 945632 h 6858000"/>
              <a:gd name="connsiteX746" fmla="*/ 5107071 w 7467600"/>
              <a:gd name="connsiteY746" fmla="*/ 969720 h 6858000"/>
              <a:gd name="connsiteX747" fmla="*/ 4998681 w 7467600"/>
              <a:gd name="connsiteY747" fmla="*/ 988771 h 6858000"/>
              <a:gd name="connsiteX748" fmla="*/ 5870151 w 7467600"/>
              <a:gd name="connsiteY748" fmla="*/ 898890 h 6858000"/>
              <a:gd name="connsiteX749" fmla="*/ 5504425 w 7467600"/>
              <a:gd name="connsiteY749" fmla="*/ 848067 h 6858000"/>
              <a:gd name="connsiteX750" fmla="*/ 4968849 w 7467600"/>
              <a:gd name="connsiteY750" fmla="*/ 962318 h 6858000"/>
              <a:gd name="connsiteX751" fmla="*/ 5104039 w 7467600"/>
              <a:gd name="connsiteY751" fmla="*/ 940634 h 6858000"/>
              <a:gd name="connsiteX752" fmla="*/ 5256311 w 7467600"/>
              <a:gd name="connsiteY752" fmla="*/ 916490 h 6858000"/>
              <a:gd name="connsiteX753" fmla="*/ 5377381 w 7467600"/>
              <a:gd name="connsiteY753" fmla="*/ 912671 h 6858000"/>
              <a:gd name="connsiteX754" fmla="*/ 5460148 w 7467600"/>
              <a:gd name="connsiteY754" fmla="*/ 911442 h 6858000"/>
              <a:gd name="connsiteX755" fmla="*/ 5648971 w 7467600"/>
              <a:gd name="connsiteY755" fmla="*/ 891331 h 6858000"/>
              <a:gd name="connsiteX756" fmla="*/ 5844807 w 7467600"/>
              <a:gd name="connsiteY756" fmla="*/ 870718 h 6858000"/>
              <a:gd name="connsiteX757" fmla="*/ 5862975 w 7467600"/>
              <a:gd name="connsiteY757" fmla="*/ 869756 h 6858000"/>
              <a:gd name="connsiteX758" fmla="*/ 5920887 w 7467600"/>
              <a:gd name="connsiteY758" fmla="*/ 865929 h 6858000"/>
              <a:gd name="connsiteX759" fmla="*/ 5504425 w 7467600"/>
              <a:gd name="connsiteY759" fmla="*/ 848067 h 6858000"/>
              <a:gd name="connsiteX760" fmla="*/ 3607114 w 7467600"/>
              <a:gd name="connsiteY760" fmla="*/ 467441 h 6858000"/>
              <a:gd name="connsiteX761" fmla="*/ 3296242 w 7467600"/>
              <a:gd name="connsiteY761" fmla="*/ 807991 h 6858000"/>
              <a:gd name="connsiteX762" fmla="*/ 3174674 w 7467600"/>
              <a:gd name="connsiteY762" fmla="*/ 919759 h 6858000"/>
              <a:gd name="connsiteX763" fmla="*/ 3042978 w 7467600"/>
              <a:gd name="connsiteY763" fmla="*/ 1054894 h 6858000"/>
              <a:gd name="connsiteX764" fmla="*/ 2968914 w 7467600"/>
              <a:gd name="connsiteY764" fmla="*/ 1133756 h 6858000"/>
              <a:gd name="connsiteX765" fmla="*/ 3103823 w 7467600"/>
              <a:gd name="connsiteY765" fmla="*/ 1026814 h 6858000"/>
              <a:gd name="connsiteX766" fmla="*/ 3607114 w 7467600"/>
              <a:gd name="connsiteY766" fmla="*/ 467441 h 6858000"/>
              <a:gd name="connsiteX767" fmla="*/ 3744487 w 7467600"/>
              <a:gd name="connsiteY767" fmla="*/ 383136 h 6858000"/>
              <a:gd name="connsiteX768" fmla="*/ 3970213 w 7467600"/>
              <a:gd name="connsiteY768" fmla="*/ 995559 h 6858000"/>
              <a:gd name="connsiteX769" fmla="*/ 3744487 w 7467600"/>
              <a:gd name="connsiteY769" fmla="*/ 383136 h 6858000"/>
              <a:gd name="connsiteX770" fmla="*/ 3624562 w 7467600"/>
              <a:gd name="connsiteY770" fmla="*/ 367041 h 6858000"/>
              <a:gd name="connsiteX771" fmla="*/ 3489712 w 7467600"/>
              <a:gd name="connsiteY771" fmla="*/ 485386 h 6858000"/>
              <a:gd name="connsiteX772" fmla="*/ 3182994 w 7467600"/>
              <a:gd name="connsiteY772" fmla="*/ 828265 h 6858000"/>
              <a:gd name="connsiteX773" fmla="*/ 2892114 w 7467600"/>
              <a:gd name="connsiteY773" fmla="*/ 1172635 h 6858000"/>
              <a:gd name="connsiteX774" fmla="*/ 3021459 w 7467600"/>
              <a:gd name="connsiteY774" fmla="*/ 1035385 h 6858000"/>
              <a:gd name="connsiteX775" fmla="*/ 3153873 w 7467600"/>
              <a:gd name="connsiteY775" fmla="*/ 898971 h 6858000"/>
              <a:gd name="connsiteX776" fmla="*/ 3276511 w 7467600"/>
              <a:gd name="connsiteY776" fmla="*/ 786423 h 6858000"/>
              <a:gd name="connsiteX777" fmla="*/ 3584154 w 7467600"/>
              <a:gd name="connsiteY777" fmla="*/ 448218 h 6858000"/>
              <a:gd name="connsiteX778" fmla="*/ 3624562 w 7467600"/>
              <a:gd name="connsiteY778" fmla="*/ 367041 h 6858000"/>
              <a:gd name="connsiteX779" fmla="*/ 3766672 w 7467600"/>
              <a:gd name="connsiteY779" fmla="*/ 359429 h 6858000"/>
              <a:gd name="connsiteX780" fmla="*/ 3996338 w 7467600"/>
              <a:gd name="connsiteY780" fmla="*/ 968237 h 6858000"/>
              <a:gd name="connsiteX781" fmla="*/ 3766672 w 7467600"/>
              <a:gd name="connsiteY781" fmla="*/ 359429 h 6858000"/>
              <a:gd name="connsiteX782" fmla="*/ 5805386 w 7467600"/>
              <a:gd name="connsiteY782" fmla="*/ 239240 h 6858000"/>
              <a:gd name="connsiteX783" fmla="*/ 5736947 w 7467600"/>
              <a:gd name="connsiteY783" fmla="*/ 261367 h 6858000"/>
              <a:gd name="connsiteX784" fmla="*/ 5427012 w 7467600"/>
              <a:gd name="connsiteY784" fmla="*/ 311272 h 6858000"/>
              <a:gd name="connsiteX785" fmla="*/ 5147818 w 7467600"/>
              <a:gd name="connsiteY785" fmla="*/ 322112 h 6858000"/>
              <a:gd name="connsiteX786" fmla="*/ 5060854 w 7467600"/>
              <a:gd name="connsiteY786" fmla="*/ 311882 h 6858000"/>
              <a:gd name="connsiteX787" fmla="*/ 4945989 w 7467600"/>
              <a:gd name="connsiteY787" fmla="*/ 300516 h 6858000"/>
              <a:gd name="connsiteX788" fmla="*/ 5410479 w 7467600"/>
              <a:gd name="connsiteY788" fmla="*/ 348434 h 6858000"/>
              <a:gd name="connsiteX789" fmla="*/ 5805386 w 7467600"/>
              <a:gd name="connsiteY789" fmla="*/ 239240 h 6858000"/>
              <a:gd name="connsiteX790" fmla="*/ 5905192 w 7467600"/>
              <a:gd name="connsiteY790" fmla="*/ 163079 h 6858000"/>
              <a:gd name="connsiteX791" fmla="*/ 5865655 w 7467600"/>
              <a:gd name="connsiteY791" fmla="*/ 171901 h 6858000"/>
              <a:gd name="connsiteX792" fmla="*/ 5259740 w 7467600"/>
              <a:gd name="connsiteY792" fmla="*/ 257013 h 6858000"/>
              <a:gd name="connsiteX793" fmla="*/ 5208466 w 7467600"/>
              <a:gd name="connsiteY793" fmla="*/ 257550 h 6858000"/>
              <a:gd name="connsiteX794" fmla="*/ 4980204 w 7467600"/>
              <a:gd name="connsiteY794" fmla="*/ 271903 h 6858000"/>
              <a:gd name="connsiteX795" fmla="*/ 5068068 w 7467600"/>
              <a:gd name="connsiteY795" fmla="*/ 282244 h 6858000"/>
              <a:gd name="connsiteX796" fmla="*/ 5153231 w 7467600"/>
              <a:gd name="connsiteY796" fmla="*/ 292240 h 6858000"/>
              <a:gd name="connsiteX797" fmla="*/ 5426491 w 7467600"/>
              <a:gd name="connsiteY797" fmla="*/ 281128 h 6858000"/>
              <a:gd name="connsiteX798" fmla="*/ 5731212 w 7467600"/>
              <a:gd name="connsiteY798" fmla="*/ 231951 h 6858000"/>
              <a:gd name="connsiteX799" fmla="*/ 5905192 w 7467600"/>
              <a:gd name="connsiteY799" fmla="*/ 163079 h 6858000"/>
              <a:gd name="connsiteX800" fmla="*/ 5944437 w 7467600"/>
              <a:gd name="connsiteY800" fmla="*/ 113829 h 6858000"/>
              <a:gd name="connsiteX801" fmla="*/ 5825032 w 7467600"/>
              <a:gd name="connsiteY801" fmla="*/ 146405 h 6858000"/>
              <a:gd name="connsiteX802" fmla="*/ 4955599 w 7467600"/>
              <a:gd name="connsiteY802" fmla="*/ 247008 h 6858000"/>
              <a:gd name="connsiteX803" fmla="*/ 5210104 w 7467600"/>
              <a:gd name="connsiteY803" fmla="*/ 228123 h 6858000"/>
              <a:gd name="connsiteX804" fmla="*/ 5261015 w 7467600"/>
              <a:gd name="connsiteY804" fmla="*/ 227087 h 6858000"/>
              <a:gd name="connsiteX805" fmla="*/ 5861181 w 7467600"/>
              <a:gd name="connsiteY805" fmla="*/ 143093 h 6858000"/>
              <a:gd name="connsiteX806" fmla="*/ 5961252 w 7467600"/>
              <a:gd name="connsiteY806" fmla="*/ 114820 h 6858000"/>
              <a:gd name="connsiteX807" fmla="*/ 5944437 w 7467600"/>
              <a:gd name="connsiteY807" fmla="*/ 113829 h 6858000"/>
              <a:gd name="connsiteX808" fmla="*/ 3882765 w 7467600"/>
              <a:gd name="connsiteY808" fmla="*/ 0 h 6858000"/>
              <a:gd name="connsiteX809" fmla="*/ 3995099 w 7467600"/>
              <a:gd name="connsiteY809" fmla="*/ 0 h 6858000"/>
              <a:gd name="connsiteX810" fmla="*/ 4163818 w 7467600"/>
              <a:gd name="connsiteY810" fmla="*/ 234104 h 6858000"/>
              <a:gd name="connsiteX811" fmla="*/ 4172099 w 7467600"/>
              <a:gd name="connsiteY811" fmla="*/ 234207 h 6858000"/>
              <a:gd name="connsiteX812" fmla="*/ 4784282 w 7467600"/>
              <a:gd name="connsiteY812" fmla="*/ 276561 h 6858000"/>
              <a:gd name="connsiteX813" fmla="*/ 4801687 w 7467600"/>
              <a:gd name="connsiteY813" fmla="*/ 267764 h 6858000"/>
              <a:gd name="connsiteX814" fmla="*/ 6082788 w 7467600"/>
              <a:gd name="connsiteY814" fmla="*/ 64119 h 6858000"/>
              <a:gd name="connsiteX815" fmla="*/ 6099442 w 7467600"/>
              <a:gd name="connsiteY815" fmla="*/ 82568 h 6858000"/>
              <a:gd name="connsiteX816" fmla="*/ 4804137 w 7467600"/>
              <a:gd name="connsiteY816" fmla="*/ 320931 h 6858000"/>
              <a:gd name="connsiteX817" fmla="*/ 4227047 w 7467600"/>
              <a:gd name="connsiteY817" fmla="*/ 313415 h 6858000"/>
              <a:gd name="connsiteX818" fmla="*/ 4346041 w 7467600"/>
              <a:gd name="connsiteY818" fmla="*/ 456086 h 6858000"/>
              <a:gd name="connsiteX819" fmla="*/ 4870967 w 7467600"/>
              <a:gd name="connsiteY819" fmla="*/ 963061 h 6858000"/>
              <a:gd name="connsiteX820" fmla="*/ 4889647 w 7467600"/>
              <a:gd name="connsiteY820" fmla="*/ 957147 h 6858000"/>
              <a:gd name="connsiteX821" fmla="*/ 5422504 w 7467600"/>
              <a:gd name="connsiteY821" fmla="*/ 805191 h 6858000"/>
              <a:gd name="connsiteX822" fmla="*/ 6087656 w 7467600"/>
              <a:gd name="connsiteY822" fmla="*/ 826703 h 6858000"/>
              <a:gd name="connsiteX823" fmla="*/ 6058717 w 7467600"/>
              <a:gd name="connsiteY823" fmla="*/ 865992 h 6858000"/>
              <a:gd name="connsiteX824" fmla="*/ 4974153 w 7467600"/>
              <a:gd name="connsiteY824" fmla="*/ 1045456 h 6858000"/>
              <a:gd name="connsiteX825" fmla="*/ 5627835 w 7467600"/>
              <a:gd name="connsiteY825" fmla="*/ 1472077 h 6858000"/>
              <a:gd name="connsiteX826" fmla="*/ 5629817 w 7467600"/>
              <a:gd name="connsiteY826" fmla="*/ 1471412 h 6858000"/>
              <a:gd name="connsiteX827" fmla="*/ 5634124 w 7467600"/>
              <a:gd name="connsiteY827" fmla="*/ 1470572 h 6858000"/>
              <a:gd name="connsiteX828" fmla="*/ 5755832 w 7467600"/>
              <a:gd name="connsiteY828" fmla="*/ 1383886 h 6858000"/>
              <a:gd name="connsiteX829" fmla="*/ 6014186 w 7467600"/>
              <a:gd name="connsiteY829" fmla="*/ 1279799 h 6858000"/>
              <a:gd name="connsiteX830" fmla="*/ 6901619 w 7467600"/>
              <a:gd name="connsiteY830" fmla="*/ 1047874 h 6858000"/>
              <a:gd name="connsiteX831" fmla="*/ 6931566 w 7467600"/>
              <a:gd name="connsiteY831" fmla="*/ 1062034 h 6858000"/>
              <a:gd name="connsiteX832" fmla="*/ 5790982 w 7467600"/>
              <a:gd name="connsiteY832" fmla="*/ 1561380 h 6858000"/>
              <a:gd name="connsiteX833" fmla="*/ 6188971 w 7467600"/>
              <a:gd name="connsiteY833" fmla="*/ 1755168 h 6858000"/>
              <a:gd name="connsiteX834" fmla="*/ 6202446 w 7467600"/>
              <a:gd name="connsiteY834" fmla="*/ 1752268 h 6858000"/>
              <a:gd name="connsiteX835" fmla="*/ 7179560 w 7467600"/>
              <a:gd name="connsiteY835" fmla="*/ 1467551 h 6858000"/>
              <a:gd name="connsiteX836" fmla="*/ 7158730 w 7467600"/>
              <a:gd name="connsiteY836" fmla="*/ 1507835 h 6858000"/>
              <a:gd name="connsiteX837" fmla="*/ 6326959 w 7467600"/>
              <a:gd name="connsiteY837" fmla="*/ 1817686 h 6858000"/>
              <a:gd name="connsiteX838" fmla="*/ 6537433 w 7467600"/>
              <a:gd name="connsiteY838" fmla="*/ 1907790 h 6858000"/>
              <a:gd name="connsiteX839" fmla="*/ 6550221 w 7467600"/>
              <a:gd name="connsiteY839" fmla="*/ 1910729 h 6858000"/>
              <a:gd name="connsiteX840" fmla="*/ 6964438 w 7467600"/>
              <a:gd name="connsiteY840" fmla="*/ 2209505 h 6858000"/>
              <a:gd name="connsiteX841" fmla="*/ 7367862 w 7467600"/>
              <a:gd name="connsiteY841" fmla="*/ 2806833 h 6858000"/>
              <a:gd name="connsiteX842" fmla="*/ 7364329 w 7467600"/>
              <a:gd name="connsiteY842" fmla="*/ 2826907 h 6858000"/>
              <a:gd name="connsiteX843" fmla="*/ 7290545 w 7467600"/>
              <a:gd name="connsiteY843" fmla="*/ 2850663 h 6858000"/>
              <a:gd name="connsiteX844" fmla="*/ 6472036 w 7467600"/>
              <a:gd name="connsiteY844" fmla="*/ 1959003 h 6858000"/>
              <a:gd name="connsiteX845" fmla="*/ 5792897 w 7467600"/>
              <a:gd name="connsiteY845" fmla="*/ 1647747 h 6858000"/>
              <a:gd name="connsiteX846" fmla="*/ 5842751 w 7467600"/>
              <a:gd name="connsiteY846" fmla="*/ 1816112 h 6858000"/>
              <a:gd name="connsiteX847" fmla="*/ 5847424 w 7467600"/>
              <a:gd name="connsiteY847" fmla="*/ 1815776 h 6858000"/>
              <a:gd name="connsiteX848" fmla="*/ 6399821 w 7467600"/>
              <a:gd name="connsiteY848" fmla="*/ 2344799 h 6858000"/>
              <a:gd name="connsiteX849" fmla="*/ 6323232 w 7467600"/>
              <a:gd name="connsiteY849" fmla="*/ 2389634 h 6858000"/>
              <a:gd name="connsiteX850" fmla="*/ 5942958 w 7467600"/>
              <a:gd name="connsiteY850" fmla="*/ 2077708 h 6858000"/>
              <a:gd name="connsiteX851" fmla="*/ 5921559 w 7467600"/>
              <a:gd name="connsiteY851" fmla="*/ 2378596 h 6858000"/>
              <a:gd name="connsiteX852" fmla="*/ 5817651 w 7467600"/>
              <a:gd name="connsiteY852" fmla="*/ 3023919 h 6858000"/>
              <a:gd name="connsiteX853" fmla="*/ 5729634 w 7467600"/>
              <a:gd name="connsiteY853" fmla="*/ 3051849 h 6858000"/>
              <a:gd name="connsiteX854" fmla="*/ 5611018 w 7467600"/>
              <a:gd name="connsiteY854" fmla="*/ 2316769 h 6858000"/>
              <a:gd name="connsiteX855" fmla="*/ 5687608 w 7467600"/>
              <a:gd name="connsiteY855" fmla="*/ 2039972 h 6858000"/>
              <a:gd name="connsiteX856" fmla="*/ 5657554 w 7467600"/>
              <a:gd name="connsiteY856" fmla="*/ 1576445 h 6858000"/>
              <a:gd name="connsiteX857" fmla="*/ 5150475 w 7467600"/>
              <a:gd name="connsiteY857" fmla="*/ 1274012 h 6858000"/>
              <a:gd name="connsiteX858" fmla="*/ 5349142 w 7467600"/>
              <a:gd name="connsiteY858" fmla="*/ 2204405 h 6858000"/>
              <a:gd name="connsiteX859" fmla="*/ 5262214 w 7467600"/>
              <a:gd name="connsiteY859" fmla="*/ 2233836 h 6858000"/>
              <a:gd name="connsiteX860" fmla="*/ 4981539 w 7467600"/>
              <a:gd name="connsiteY860" fmla="*/ 1542201 h 6858000"/>
              <a:gd name="connsiteX861" fmla="*/ 4958461 w 7467600"/>
              <a:gd name="connsiteY861" fmla="*/ 1136957 h 6858000"/>
              <a:gd name="connsiteX862" fmla="*/ 4655015 w 7467600"/>
              <a:gd name="connsiteY862" fmla="*/ 891426 h 6858000"/>
              <a:gd name="connsiteX863" fmla="*/ 4348002 w 7467600"/>
              <a:gd name="connsiteY863" fmla="*/ 2205895 h 6858000"/>
              <a:gd name="connsiteX864" fmla="*/ 4262250 w 7467600"/>
              <a:gd name="connsiteY864" fmla="*/ 2219972 h 6858000"/>
              <a:gd name="connsiteX865" fmla="*/ 4550611 w 7467600"/>
              <a:gd name="connsiteY865" fmla="*/ 817540 h 6858000"/>
              <a:gd name="connsiteX866" fmla="*/ 4564418 w 7467600"/>
              <a:gd name="connsiteY866" fmla="*/ 808293 h 6858000"/>
              <a:gd name="connsiteX867" fmla="*/ 4266388 w 7467600"/>
              <a:gd name="connsiteY867" fmla="*/ 500083 h 6858000"/>
              <a:gd name="connsiteX868" fmla="*/ 4032842 w 7467600"/>
              <a:gd name="connsiteY868" fmla="*/ 211809 h 6858000"/>
              <a:gd name="connsiteX869" fmla="*/ 3882765 w 7467600"/>
              <a:gd name="connsiteY869" fmla="*/ 0 h 6858000"/>
              <a:gd name="connsiteX870" fmla="*/ 3721337 w 7467600"/>
              <a:gd name="connsiteY870" fmla="*/ 0 h 6858000"/>
              <a:gd name="connsiteX871" fmla="*/ 3797544 w 7467600"/>
              <a:gd name="connsiteY871" fmla="*/ 0 h 6858000"/>
              <a:gd name="connsiteX872" fmla="*/ 3775734 w 7467600"/>
              <a:gd name="connsiteY872" fmla="*/ 95131 h 6858000"/>
              <a:gd name="connsiteX873" fmla="*/ 3724807 w 7467600"/>
              <a:gd name="connsiteY873" fmla="*/ 272257 h 6858000"/>
              <a:gd name="connsiteX874" fmla="*/ 3726844 w 7467600"/>
              <a:gd name="connsiteY874" fmla="*/ 282988 h 6858000"/>
              <a:gd name="connsiteX875" fmla="*/ 3742664 w 7467600"/>
              <a:gd name="connsiteY875" fmla="*/ 279918 h 6858000"/>
              <a:gd name="connsiteX876" fmla="*/ 4103910 w 7467600"/>
              <a:gd name="connsiteY876" fmla="*/ 1161917 h 6858000"/>
              <a:gd name="connsiteX877" fmla="*/ 4020269 w 7467600"/>
              <a:gd name="connsiteY877" fmla="*/ 1200406 h 6858000"/>
              <a:gd name="connsiteX878" fmla="*/ 3674882 w 7467600"/>
              <a:gd name="connsiteY878" fmla="*/ 488524 h 6858000"/>
              <a:gd name="connsiteX879" fmla="*/ 3132682 w 7467600"/>
              <a:gd name="connsiteY879" fmla="*/ 1072284 h 6858000"/>
              <a:gd name="connsiteX880" fmla="*/ 2716346 w 7467600"/>
              <a:gd name="connsiteY880" fmla="*/ 1276376 h 6858000"/>
              <a:gd name="connsiteX881" fmla="*/ 2716772 w 7467600"/>
              <a:gd name="connsiteY881" fmla="*/ 1255462 h 6858000"/>
              <a:gd name="connsiteX882" fmla="*/ 3471096 w 7467600"/>
              <a:gd name="connsiteY882" fmla="*/ 437072 h 6858000"/>
              <a:gd name="connsiteX883" fmla="*/ 3639057 w 7467600"/>
              <a:gd name="connsiteY883" fmla="*/ 286334 h 6858000"/>
              <a:gd name="connsiteX884" fmla="*/ 3640309 w 7467600"/>
              <a:gd name="connsiteY884" fmla="*/ 284664 h 6858000"/>
              <a:gd name="connsiteX885" fmla="*/ 3646022 w 7467600"/>
              <a:gd name="connsiteY885" fmla="*/ 276711 h 6858000"/>
              <a:gd name="connsiteX886" fmla="*/ 3707943 w 7467600"/>
              <a:gd name="connsiteY886" fmla="*/ 65958 h 6858000"/>
              <a:gd name="connsiteX887" fmla="*/ 3721337 w 7467600"/>
              <a:gd name="connsiteY887" fmla="*/ 0 h 6858000"/>
              <a:gd name="connsiteX888" fmla="*/ 2867960 w 7467600"/>
              <a:gd name="connsiteY888" fmla="*/ 0 h 6858000"/>
              <a:gd name="connsiteX889" fmla="*/ 2926351 w 7467600"/>
              <a:gd name="connsiteY889" fmla="*/ 0 h 6858000"/>
              <a:gd name="connsiteX890" fmla="*/ 2902823 w 7467600"/>
              <a:gd name="connsiteY890" fmla="*/ 262929 h 6858000"/>
              <a:gd name="connsiteX891" fmla="*/ 2940663 w 7467600"/>
              <a:gd name="connsiteY891" fmla="*/ 140884 h 6858000"/>
              <a:gd name="connsiteX892" fmla="*/ 2947039 w 7467600"/>
              <a:gd name="connsiteY892" fmla="*/ 122524 h 6858000"/>
              <a:gd name="connsiteX893" fmla="*/ 2984316 w 7467600"/>
              <a:gd name="connsiteY893" fmla="*/ 0 h 6858000"/>
              <a:gd name="connsiteX894" fmla="*/ 3016114 w 7467600"/>
              <a:gd name="connsiteY894" fmla="*/ 0 h 6858000"/>
              <a:gd name="connsiteX895" fmla="*/ 2979949 w 7467600"/>
              <a:gd name="connsiteY895" fmla="*/ 119274 h 6858000"/>
              <a:gd name="connsiteX896" fmla="*/ 3023879 w 7467600"/>
              <a:gd name="connsiteY896" fmla="*/ 0 h 6858000"/>
              <a:gd name="connsiteX897" fmla="*/ 3105400 w 7467600"/>
              <a:gd name="connsiteY897" fmla="*/ 0 h 6858000"/>
              <a:gd name="connsiteX898" fmla="*/ 3094669 w 7467600"/>
              <a:gd name="connsiteY898" fmla="*/ 30308 h 6858000"/>
              <a:gd name="connsiteX899" fmla="*/ 2901945 w 7467600"/>
              <a:gd name="connsiteY899" fmla="*/ 466538 h 6858000"/>
              <a:gd name="connsiteX900" fmla="*/ 2815209 w 7467600"/>
              <a:gd name="connsiteY900" fmla="*/ 497361 h 6858000"/>
              <a:gd name="connsiteX901" fmla="*/ 2844845 w 7467600"/>
              <a:gd name="connsiteY901" fmla="*/ 127638 h 6858000"/>
              <a:gd name="connsiteX902" fmla="*/ 2867960 w 7467600"/>
              <a:gd name="connsiteY902" fmla="*/ 0 h 6858000"/>
              <a:gd name="connsiteX903" fmla="*/ 1057230 w 7467600"/>
              <a:gd name="connsiteY903" fmla="*/ 0 h 6858000"/>
              <a:gd name="connsiteX904" fmla="*/ 1111003 w 7467600"/>
              <a:gd name="connsiteY904" fmla="*/ 0 h 6858000"/>
              <a:gd name="connsiteX905" fmla="*/ 1125553 w 7467600"/>
              <a:gd name="connsiteY905" fmla="*/ 52588 h 6858000"/>
              <a:gd name="connsiteX906" fmla="*/ 1304276 w 7467600"/>
              <a:gd name="connsiteY906" fmla="*/ 476275 h 6858000"/>
              <a:gd name="connsiteX907" fmla="*/ 1492066 w 7467600"/>
              <a:gd name="connsiteY907" fmla="*/ 886333 h 6858000"/>
              <a:gd name="connsiteX908" fmla="*/ 1423698 w 7467600"/>
              <a:gd name="connsiteY908" fmla="*/ 710817 h 6858000"/>
              <a:gd name="connsiteX909" fmla="*/ 1357609 w 7467600"/>
              <a:gd name="connsiteY909" fmla="*/ 532892 h 6858000"/>
              <a:gd name="connsiteX910" fmla="*/ 1309550 w 7467600"/>
              <a:gd name="connsiteY910" fmla="*/ 374031 h 6858000"/>
              <a:gd name="connsiteX911" fmla="*/ 1193673 w 7467600"/>
              <a:gd name="connsiteY911" fmla="*/ 49533 h 6858000"/>
              <a:gd name="connsiteX912" fmla="*/ 1164391 w 7467600"/>
              <a:gd name="connsiteY912" fmla="*/ 0 h 6858000"/>
              <a:gd name="connsiteX913" fmla="*/ 1200666 w 7467600"/>
              <a:gd name="connsiteY913" fmla="*/ 0 h 6858000"/>
              <a:gd name="connsiteX914" fmla="*/ 1223408 w 7467600"/>
              <a:gd name="connsiteY914" fmla="*/ 38996 h 6858000"/>
              <a:gd name="connsiteX915" fmla="*/ 1339635 w 7467600"/>
              <a:gd name="connsiteY915" fmla="*/ 365517 h 6858000"/>
              <a:gd name="connsiteX916" fmla="*/ 1387469 w 7467600"/>
              <a:gd name="connsiteY916" fmla="*/ 523079 h 6858000"/>
              <a:gd name="connsiteX917" fmla="*/ 1452685 w 7467600"/>
              <a:gd name="connsiteY917" fmla="*/ 699806 h 6858000"/>
              <a:gd name="connsiteX918" fmla="*/ 1492092 w 7467600"/>
              <a:gd name="connsiteY918" fmla="*/ 800424 h 6858000"/>
              <a:gd name="connsiteX919" fmla="*/ 1455302 w 7467600"/>
              <a:gd name="connsiteY919" fmla="*/ 632913 h 6858000"/>
              <a:gd name="connsiteX920" fmla="*/ 1222336 w 7467600"/>
              <a:gd name="connsiteY920" fmla="*/ 9480 h 6858000"/>
              <a:gd name="connsiteX921" fmla="*/ 1214634 w 7467600"/>
              <a:gd name="connsiteY921" fmla="*/ 0 h 6858000"/>
              <a:gd name="connsiteX922" fmla="*/ 1289827 w 7467600"/>
              <a:gd name="connsiteY922" fmla="*/ 0 h 6858000"/>
              <a:gd name="connsiteX923" fmla="*/ 1321076 w 7467600"/>
              <a:gd name="connsiteY923" fmla="*/ 59722 h 6858000"/>
              <a:gd name="connsiteX924" fmla="*/ 1512579 w 7467600"/>
              <a:gd name="connsiteY924" fmla="*/ 626441 h 6858000"/>
              <a:gd name="connsiteX925" fmla="*/ 1506076 w 7467600"/>
              <a:gd name="connsiteY925" fmla="*/ 1089289 h 6858000"/>
              <a:gd name="connsiteX926" fmla="*/ 1486346 w 7467600"/>
              <a:gd name="connsiteY926" fmla="*/ 1079919 h 6858000"/>
              <a:gd name="connsiteX927" fmla="*/ 1070511 w 7467600"/>
              <a:gd name="connsiteY927" fmla="*/ 48609 h 6858000"/>
              <a:gd name="connsiteX928" fmla="*/ 1057230 w 7467600"/>
              <a:gd name="connsiteY928" fmla="*/ 0 h 6858000"/>
              <a:gd name="connsiteX929" fmla="*/ 43151 w 7467600"/>
              <a:gd name="connsiteY929" fmla="*/ 0 h 6858000"/>
              <a:gd name="connsiteX930" fmla="*/ 95283 w 7467600"/>
              <a:gd name="connsiteY930" fmla="*/ 0 h 6858000"/>
              <a:gd name="connsiteX931" fmla="*/ 300708 w 7467600"/>
              <a:gd name="connsiteY931" fmla="*/ 154571 h 6858000"/>
              <a:gd name="connsiteX932" fmla="*/ 530414 w 7467600"/>
              <a:gd name="connsiteY932" fmla="*/ 354673 h 6858000"/>
              <a:gd name="connsiteX933" fmla="*/ 333785 w 7467600"/>
              <a:gd name="connsiteY933" fmla="*/ 161564 h 6858000"/>
              <a:gd name="connsiteX934" fmla="*/ 147005 w 7467600"/>
              <a:gd name="connsiteY934" fmla="*/ 0 h 6858000"/>
              <a:gd name="connsiteX935" fmla="*/ 272509 w 7467600"/>
              <a:gd name="connsiteY935" fmla="*/ 0 h 6858000"/>
              <a:gd name="connsiteX936" fmla="*/ 326276 w 7467600"/>
              <a:gd name="connsiteY936" fmla="*/ 45847 h 6858000"/>
              <a:gd name="connsiteX937" fmla="*/ 823759 w 7467600"/>
              <a:gd name="connsiteY937" fmla="*/ 574145 h 6858000"/>
              <a:gd name="connsiteX938" fmla="*/ 811254 w 7467600"/>
              <a:gd name="connsiteY938" fmla="*/ 665546 h 6858000"/>
              <a:gd name="connsiteX939" fmla="*/ 154042 w 7467600"/>
              <a:gd name="connsiteY939" fmla="*/ 261522 h 6858000"/>
              <a:gd name="connsiteX940" fmla="*/ 13550 w 7467600"/>
              <a:gd name="connsiteY940" fmla="*/ 158423 h 6858000"/>
              <a:gd name="connsiteX941" fmla="*/ 0 w 7467600"/>
              <a:gd name="connsiteY941" fmla="*/ 146618 h 6858000"/>
              <a:gd name="connsiteX942" fmla="*/ 0 w 7467600"/>
              <a:gd name="connsiteY942" fmla="*/ 59161 h 6858000"/>
              <a:gd name="connsiteX943" fmla="*/ 45427 w 7467600"/>
              <a:gd name="connsiteY943" fmla="*/ 101078 h 6858000"/>
              <a:gd name="connsiteX944" fmla="*/ 630103 w 7467600"/>
              <a:gd name="connsiteY944" fmla="*/ 485885 h 6858000"/>
              <a:gd name="connsiteX945" fmla="*/ 532040 w 7467600"/>
              <a:gd name="connsiteY945" fmla="*/ 399359 h 6858000"/>
              <a:gd name="connsiteX946" fmla="*/ 517618 w 7467600"/>
              <a:gd name="connsiteY946" fmla="*/ 385726 h 6858000"/>
              <a:gd name="connsiteX947" fmla="*/ 285074 w 7467600"/>
              <a:gd name="connsiteY947" fmla="*/ 182755 h 6858000"/>
              <a:gd name="connsiteX948" fmla="*/ 43151 w 7467600"/>
              <a:gd name="connsiteY948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67913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7467600 w 7467600"/>
              <a:gd name="connsiteY15" fmla="*/ 6767913 h 6858000"/>
              <a:gd name="connsiteX16" fmla="*/ 1019354 w 7467600"/>
              <a:gd name="connsiteY16" fmla="*/ 6315006 h 6858000"/>
              <a:gd name="connsiteX17" fmla="*/ 441046 w 7467600"/>
              <a:gd name="connsiteY17" fmla="*/ 6691153 h 6858000"/>
              <a:gd name="connsiteX18" fmla="*/ 1019354 w 7467600"/>
              <a:gd name="connsiteY18" fmla="*/ 6315006 h 6858000"/>
              <a:gd name="connsiteX19" fmla="*/ 991680 w 7467600"/>
              <a:gd name="connsiteY19" fmla="*/ 6298413 h 6858000"/>
              <a:gd name="connsiteX20" fmla="*/ 409060 w 7467600"/>
              <a:gd name="connsiteY20" fmla="*/ 6671470 h 6858000"/>
              <a:gd name="connsiteX21" fmla="*/ 991680 w 7467600"/>
              <a:gd name="connsiteY21" fmla="*/ 6298413 h 6858000"/>
              <a:gd name="connsiteX22" fmla="*/ 103333 w 7467600"/>
              <a:gd name="connsiteY22" fmla="*/ 5699602 h 6858000"/>
              <a:gd name="connsiteX23" fmla="*/ 233938 w 7467600"/>
              <a:gd name="connsiteY23" fmla="*/ 5809416 h 6858000"/>
              <a:gd name="connsiteX24" fmla="*/ 883580 w 7467600"/>
              <a:gd name="connsiteY24" fmla="*/ 6180710 h 6858000"/>
              <a:gd name="connsiteX25" fmla="*/ 487337 w 7467600"/>
              <a:gd name="connsiteY25" fmla="*/ 5950182 h 6858000"/>
              <a:gd name="connsiteX26" fmla="*/ 354051 w 7467600"/>
              <a:gd name="connsiteY26" fmla="*/ 5854912 h 6858000"/>
              <a:gd name="connsiteX27" fmla="*/ 195436 w 7467600"/>
              <a:gd name="connsiteY27" fmla="*/ 5755068 h 6858000"/>
              <a:gd name="connsiteX28" fmla="*/ 103333 w 7467600"/>
              <a:gd name="connsiteY28" fmla="*/ 5699602 h 6858000"/>
              <a:gd name="connsiteX29" fmla="*/ 5539432 w 7467600"/>
              <a:gd name="connsiteY29" fmla="*/ 5642928 h 6858000"/>
              <a:gd name="connsiteX30" fmla="*/ 5555462 w 7467600"/>
              <a:gd name="connsiteY30" fmla="*/ 5694454 h 6858000"/>
              <a:gd name="connsiteX31" fmla="*/ 5828270 w 7467600"/>
              <a:gd name="connsiteY31" fmla="*/ 6320663 h 6858000"/>
              <a:gd name="connsiteX32" fmla="*/ 5947416 w 7467600"/>
              <a:gd name="connsiteY32" fmla="*/ 6574846 h 6858000"/>
              <a:gd name="connsiteX33" fmla="*/ 5539432 w 7467600"/>
              <a:gd name="connsiteY33" fmla="*/ 5642928 h 6858000"/>
              <a:gd name="connsiteX34" fmla="*/ 51253 w 7467600"/>
              <a:gd name="connsiteY34" fmla="*/ 5631825 h 6858000"/>
              <a:gd name="connsiteX35" fmla="*/ 211622 w 7467600"/>
              <a:gd name="connsiteY35" fmla="*/ 5728803 h 6858000"/>
              <a:gd name="connsiteX36" fmla="*/ 371652 w 7467600"/>
              <a:gd name="connsiteY36" fmla="*/ 5829062 h 6858000"/>
              <a:gd name="connsiteX37" fmla="*/ 505903 w 7467600"/>
              <a:gd name="connsiteY37" fmla="*/ 5925221 h 6858000"/>
              <a:gd name="connsiteX38" fmla="*/ 899240 w 7467600"/>
              <a:gd name="connsiteY38" fmla="*/ 6153068 h 6858000"/>
              <a:gd name="connsiteX39" fmla="*/ 988114 w 7467600"/>
              <a:gd name="connsiteY39" fmla="*/ 6174204 h 6858000"/>
              <a:gd name="connsiteX40" fmla="*/ 845971 w 7467600"/>
              <a:gd name="connsiteY40" fmla="*/ 6067177 h 6858000"/>
              <a:gd name="connsiteX41" fmla="*/ 448057 w 7467600"/>
              <a:gd name="connsiteY41" fmla="*/ 5841376 h 6858000"/>
              <a:gd name="connsiteX42" fmla="*/ 51253 w 7467600"/>
              <a:gd name="connsiteY42" fmla="*/ 5631825 h 6858000"/>
              <a:gd name="connsiteX43" fmla="*/ 2606687 w 7467600"/>
              <a:gd name="connsiteY43" fmla="*/ 5630718 h 6858000"/>
              <a:gd name="connsiteX44" fmla="*/ 2645658 w 7467600"/>
              <a:gd name="connsiteY44" fmla="*/ 6640259 h 6858000"/>
              <a:gd name="connsiteX45" fmla="*/ 2606687 w 7467600"/>
              <a:gd name="connsiteY45" fmla="*/ 5630718 h 6858000"/>
              <a:gd name="connsiteX46" fmla="*/ 3642057 w 7467600"/>
              <a:gd name="connsiteY46" fmla="*/ 5573487 h 6858000"/>
              <a:gd name="connsiteX47" fmla="*/ 3632981 w 7467600"/>
              <a:gd name="connsiteY47" fmla="*/ 5579437 h 6858000"/>
              <a:gd name="connsiteX48" fmla="*/ 3382436 w 7467600"/>
              <a:gd name="connsiteY48" fmla="*/ 5952726 h 6858000"/>
              <a:gd name="connsiteX49" fmla="*/ 3191929 w 7467600"/>
              <a:gd name="connsiteY49" fmla="*/ 6662669 h 6858000"/>
              <a:gd name="connsiteX50" fmla="*/ 3369898 w 7467600"/>
              <a:gd name="connsiteY50" fmla="*/ 6081771 h 6858000"/>
              <a:gd name="connsiteX51" fmla="*/ 3642057 w 7467600"/>
              <a:gd name="connsiteY51" fmla="*/ 5573487 h 6858000"/>
              <a:gd name="connsiteX52" fmla="*/ 2650666 w 7467600"/>
              <a:gd name="connsiteY52" fmla="*/ 5530686 h 6858000"/>
              <a:gd name="connsiteX53" fmla="*/ 2650249 w 7467600"/>
              <a:gd name="connsiteY53" fmla="*/ 5532101 h 6858000"/>
              <a:gd name="connsiteX54" fmla="*/ 2663808 w 7467600"/>
              <a:gd name="connsiteY54" fmla="*/ 6535215 h 6858000"/>
              <a:gd name="connsiteX55" fmla="*/ 2665418 w 7467600"/>
              <a:gd name="connsiteY55" fmla="*/ 6132756 h 6858000"/>
              <a:gd name="connsiteX56" fmla="*/ 2650666 w 7467600"/>
              <a:gd name="connsiteY56" fmla="*/ 5530686 h 6858000"/>
              <a:gd name="connsiteX57" fmla="*/ 2680277 w 7467600"/>
              <a:gd name="connsiteY57" fmla="*/ 5479204 h 6858000"/>
              <a:gd name="connsiteX58" fmla="*/ 2678972 w 7467600"/>
              <a:gd name="connsiteY58" fmla="*/ 5481582 h 6858000"/>
              <a:gd name="connsiteX59" fmla="*/ 2696666 w 7467600"/>
              <a:gd name="connsiteY59" fmla="*/ 6133836 h 6858000"/>
              <a:gd name="connsiteX60" fmla="*/ 2695769 w 7467600"/>
              <a:gd name="connsiteY60" fmla="*/ 6390955 h 6858000"/>
              <a:gd name="connsiteX61" fmla="*/ 2739893 w 7467600"/>
              <a:gd name="connsiteY61" fmla="*/ 6108357 h 6858000"/>
              <a:gd name="connsiteX62" fmla="*/ 2680277 w 7467600"/>
              <a:gd name="connsiteY62" fmla="*/ 5479204 h 6858000"/>
              <a:gd name="connsiteX63" fmla="*/ 1132195 w 7467600"/>
              <a:gd name="connsiteY63" fmla="*/ 5467980 h 6858000"/>
              <a:gd name="connsiteX64" fmla="*/ 1679056 w 7467600"/>
              <a:gd name="connsiteY64" fmla="*/ 5516907 h 6858000"/>
              <a:gd name="connsiteX65" fmla="*/ 2128648 w 7467600"/>
              <a:gd name="connsiteY65" fmla="*/ 5474249 h 6858000"/>
              <a:gd name="connsiteX66" fmla="*/ 1825619 w 7467600"/>
              <a:gd name="connsiteY66" fmla="*/ 5478447 h 6858000"/>
              <a:gd name="connsiteX67" fmla="*/ 1737798 w 7467600"/>
              <a:gd name="connsiteY67" fmla="*/ 5483353 h 6858000"/>
              <a:gd name="connsiteX68" fmla="*/ 1132195 w 7467600"/>
              <a:gd name="connsiteY68" fmla="*/ 5467980 h 6858000"/>
              <a:gd name="connsiteX69" fmla="*/ 1456157 w 7467600"/>
              <a:gd name="connsiteY69" fmla="*/ 5371404 h 6858000"/>
              <a:gd name="connsiteX70" fmla="*/ 1244432 w 7467600"/>
              <a:gd name="connsiteY70" fmla="*/ 5385601 h 6858000"/>
              <a:gd name="connsiteX71" fmla="*/ 973990 w 7467600"/>
              <a:gd name="connsiteY71" fmla="*/ 5424940 h 6858000"/>
              <a:gd name="connsiteX72" fmla="*/ 1103809 w 7467600"/>
              <a:gd name="connsiteY72" fmla="*/ 5433720 h 6858000"/>
              <a:gd name="connsiteX73" fmla="*/ 1123454 w 7467600"/>
              <a:gd name="connsiteY73" fmla="*/ 5435727 h 6858000"/>
              <a:gd name="connsiteX74" fmla="*/ 1737017 w 7467600"/>
              <a:gd name="connsiteY74" fmla="*/ 5452183 h 6858000"/>
              <a:gd name="connsiteX75" fmla="*/ 1824397 w 7467600"/>
              <a:gd name="connsiteY75" fmla="*/ 5447757 h 6858000"/>
              <a:gd name="connsiteX76" fmla="*/ 2070059 w 7467600"/>
              <a:gd name="connsiteY76" fmla="*/ 5441660 h 6858000"/>
              <a:gd name="connsiteX77" fmla="*/ 1456157 w 7467600"/>
              <a:gd name="connsiteY77" fmla="*/ 5371404 h 6858000"/>
              <a:gd name="connsiteX78" fmla="*/ 4988186 w 7467600"/>
              <a:gd name="connsiteY78" fmla="*/ 5216467 h 6858000"/>
              <a:gd name="connsiteX79" fmla="*/ 4777334 w 7467600"/>
              <a:gd name="connsiteY79" fmla="*/ 5406072 h 6858000"/>
              <a:gd name="connsiteX80" fmla="*/ 4718341 w 7467600"/>
              <a:gd name="connsiteY80" fmla="*/ 5468043 h 6858000"/>
              <a:gd name="connsiteX81" fmla="*/ 4604655 w 7467600"/>
              <a:gd name="connsiteY81" fmla="*/ 5583434 h 6858000"/>
              <a:gd name="connsiteX82" fmla="*/ 4565074 w 7467600"/>
              <a:gd name="connsiteY82" fmla="*/ 5618550 h 6858000"/>
              <a:gd name="connsiteX83" fmla="*/ 4988186 w 7467600"/>
              <a:gd name="connsiteY83" fmla="*/ 5216467 h 6858000"/>
              <a:gd name="connsiteX84" fmla="*/ 4978032 w 7467600"/>
              <a:gd name="connsiteY84" fmla="*/ 5183809 h 6858000"/>
              <a:gd name="connsiteX85" fmla="*/ 4463413 w 7467600"/>
              <a:gd name="connsiteY85" fmla="*/ 5615162 h 6858000"/>
              <a:gd name="connsiteX86" fmla="*/ 4358134 w 7467600"/>
              <a:gd name="connsiteY86" fmla="*/ 5742791 h 6858000"/>
              <a:gd name="connsiteX87" fmla="*/ 4376219 w 7467600"/>
              <a:gd name="connsiteY87" fmla="*/ 5729027 h 6858000"/>
              <a:gd name="connsiteX88" fmla="*/ 4582340 w 7467600"/>
              <a:gd name="connsiteY88" fmla="*/ 5561037 h 6858000"/>
              <a:gd name="connsiteX89" fmla="*/ 4694684 w 7467600"/>
              <a:gd name="connsiteY89" fmla="*/ 5447098 h 6858000"/>
              <a:gd name="connsiteX90" fmla="*/ 4754123 w 7467600"/>
              <a:gd name="connsiteY90" fmla="*/ 5384643 h 6858000"/>
              <a:gd name="connsiteX91" fmla="*/ 4978032 w 7467600"/>
              <a:gd name="connsiteY91" fmla="*/ 5183809 h 6858000"/>
              <a:gd name="connsiteX92" fmla="*/ 1903353 w 7467600"/>
              <a:gd name="connsiteY92" fmla="*/ 5044827 h 6858000"/>
              <a:gd name="connsiteX93" fmla="*/ 1936931 w 7467600"/>
              <a:gd name="connsiteY93" fmla="*/ 5093954 h 6858000"/>
              <a:gd name="connsiteX94" fmla="*/ 2195868 w 7467600"/>
              <a:gd name="connsiteY94" fmla="*/ 5396574 h 6858000"/>
              <a:gd name="connsiteX95" fmla="*/ 2088852 w 7467600"/>
              <a:gd name="connsiteY95" fmla="*/ 5166123 h 6858000"/>
              <a:gd name="connsiteX96" fmla="*/ 1958241 w 7467600"/>
              <a:gd name="connsiteY96" fmla="*/ 5067955 h 6858000"/>
              <a:gd name="connsiteX97" fmla="*/ 1903353 w 7467600"/>
              <a:gd name="connsiteY97" fmla="*/ 5044827 h 6858000"/>
              <a:gd name="connsiteX98" fmla="*/ 1979378 w 7467600"/>
              <a:gd name="connsiteY98" fmla="*/ 4769504 h 6858000"/>
              <a:gd name="connsiteX99" fmla="*/ 2882120 w 7467600"/>
              <a:gd name="connsiteY99" fmla="*/ 5064547 h 6858000"/>
              <a:gd name="connsiteX100" fmla="*/ 2793103 w 7467600"/>
              <a:gd name="connsiteY100" fmla="*/ 5039699 h 6858000"/>
              <a:gd name="connsiteX101" fmla="*/ 2770041 w 7467600"/>
              <a:gd name="connsiteY101" fmla="*/ 5033634 h 6858000"/>
              <a:gd name="connsiteX102" fmla="*/ 1979378 w 7467600"/>
              <a:gd name="connsiteY102" fmla="*/ 4769504 h 6858000"/>
              <a:gd name="connsiteX103" fmla="*/ 1927410 w 7467600"/>
              <a:gd name="connsiteY103" fmla="*/ 4716164 h 6858000"/>
              <a:gd name="connsiteX104" fmla="*/ 1959587 w 7467600"/>
              <a:gd name="connsiteY104" fmla="*/ 4728849 h 6858000"/>
              <a:gd name="connsiteX105" fmla="*/ 2777707 w 7467600"/>
              <a:gd name="connsiteY105" fmla="*/ 5003991 h 6858000"/>
              <a:gd name="connsiteX106" fmla="*/ 2800768 w 7467600"/>
              <a:gd name="connsiteY106" fmla="*/ 5010056 h 6858000"/>
              <a:gd name="connsiteX107" fmla="*/ 2879408 w 7467600"/>
              <a:gd name="connsiteY107" fmla="*/ 5031590 h 6858000"/>
              <a:gd name="connsiteX108" fmla="*/ 2862295 w 7467600"/>
              <a:gd name="connsiteY108" fmla="*/ 5022958 h 6858000"/>
              <a:gd name="connsiteX109" fmla="*/ 2813343 w 7467600"/>
              <a:gd name="connsiteY109" fmla="*/ 4998369 h 6858000"/>
              <a:gd name="connsiteX110" fmla="*/ 2646245 w 7467600"/>
              <a:gd name="connsiteY110" fmla="*/ 4930999 h 6858000"/>
              <a:gd name="connsiteX111" fmla="*/ 1999243 w 7467600"/>
              <a:gd name="connsiteY111" fmla="*/ 4730524 h 6858000"/>
              <a:gd name="connsiteX112" fmla="*/ 1979527 w 7467600"/>
              <a:gd name="connsiteY112" fmla="*/ 4726651 h 6858000"/>
              <a:gd name="connsiteX113" fmla="*/ 1927410 w 7467600"/>
              <a:gd name="connsiteY113" fmla="*/ 4716164 h 6858000"/>
              <a:gd name="connsiteX114" fmla="*/ 1997014 w 7467600"/>
              <a:gd name="connsiteY114" fmla="*/ 4698007 h 6858000"/>
              <a:gd name="connsiteX115" fmla="*/ 2005458 w 7467600"/>
              <a:gd name="connsiteY115" fmla="*/ 4699540 h 6858000"/>
              <a:gd name="connsiteX116" fmla="*/ 2657186 w 7467600"/>
              <a:gd name="connsiteY116" fmla="*/ 4901687 h 6858000"/>
              <a:gd name="connsiteX117" fmla="*/ 2826662 w 7467600"/>
              <a:gd name="connsiteY117" fmla="*/ 4970362 h 6858000"/>
              <a:gd name="connsiteX118" fmla="*/ 2876100 w 7467600"/>
              <a:gd name="connsiteY118" fmla="*/ 4995397 h 6858000"/>
              <a:gd name="connsiteX119" fmla="*/ 3042600 w 7467600"/>
              <a:gd name="connsiteY119" fmla="*/ 5059532 h 6858000"/>
              <a:gd name="connsiteX120" fmla="*/ 1997014 w 7467600"/>
              <a:gd name="connsiteY120" fmla="*/ 4698007 h 6858000"/>
              <a:gd name="connsiteX121" fmla="*/ 2305292 w 7467600"/>
              <a:gd name="connsiteY121" fmla="*/ 4219492 h 6858000"/>
              <a:gd name="connsiteX122" fmla="*/ 3360922 w 7467600"/>
              <a:gd name="connsiteY122" fmla="*/ 4529373 h 6858000"/>
              <a:gd name="connsiteX123" fmla="*/ 3492420 w 7467600"/>
              <a:gd name="connsiteY123" fmla="*/ 4510145 h 6858000"/>
              <a:gd name="connsiteX124" fmla="*/ 3364086 w 7467600"/>
              <a:gd name="connsiteY124" fmla="*/ 4480340 h 6858000"/>
              <a:gd name="connsiteX125" fmla="*/ 3225818 w 7467600"/>
              <a:gd name="connsiteY125" fmla="*/ 4411822 h 6858000"/>
              <a:gd name="connsiteX126" fmla="*/ 3129696 w 7467600"/>
              <a:gd name="connsiteY126" fmla="*/ 4360704 h 6858000"/>
              <a:gd name="connsiteX127" fmla="*/ 2814545 w 7467600"/>
              <a:gd name="connsiteY127" fmla="*/ 4282955 h 6858000"/>
              <a:gd name="connsiteX128" fmla="*/ 2305292 w 7467600"/>
              <a:gd name="connsiteY128" fmla="*/ 4219492 h 6858000"/>
              <a:gd name="connsiteX129" fmla="*/ 2626982 w 7467600"/>
              <a:gd name="connsiteY129" fmla="*/ 4206450 h 6858000"/>
              <a:gd name="connsiteX130" fmla="*/ 2490617 w 7467600"/>
              <a:gd name="connsiteY130" fmla="*/ 4206951 h 6858000"/>
              <a:gd name="connsiteX131" fmla="*/ 2819869 w 7467600"/>
              <a:gd name="connsiteY131" fmla="*/ 4252936 h 6858000"/>
              <a:gd name="connsiteX132" fmla="*/ 3143018 w 7467600"/>
              <a:gd name="connsiteY132" fmla="*/ 4332698 h 6858000"/>
              <a:gd name="connsiteX133" fmla="*/ 3241520 w 7467600"/>
              <a:gd name="connsiteY133" fmla="*/ 4385112 h 6858000"/>
              <a:gd name="connsiteX134" fmla="*/ 3374575 w 7467600"/>
              <a:gd name="connsiteY134" fmla="*/ 4451517 h 6858000"/>
              <a:gd name="connsiteX135" fmla="*/ 3505221 w 7467600"/>
              <a:gd name="connsiteY135" fmla="*/ 4480757 h 6858000"/>
              <a:gd name="connsiteX136" fmla="*/ 2626982 w 7467600"/>
              <a:gd name="connsiteY136" fmla="*/ 4206450 h 6858000"/>
              <a:gd name="connsiteX137" fmla="*/ 1310106 w 7467600"/>
              <a:gd name="connsiteY137" fmla="*/ 3943217 h 6858000"/>
              <a:gd name="connsiteX138" fmla="*/ 854994 w 7467600"/>
              <a:gd name="connsiteY138" fmla="*/ 4399136 h 6858000"/>
              <a:gd name="connsiteX139" fmla="*/ 742462 w 7467600"/>
              <a:gd name="connsiteY139" fmla="*/ 4594648 h 6858000"/>
              <a:gd name="connsiteX140" fmla="*/ 820602 w 7467600"/>
              <a:gd name="connsiteY140" fmla="*/ 4485915 h 6858000"/>
              <a:gd name="connsiteX141" fmla="*/ 878295 w 7467600"/>
              <a:gd name="connsiteY141" fmla="*/ 4403594 h 6858000"/>
              <a:gd name="connsiteX142" fmla="*/ 1240607 w 7467600"/>
              <a:gd name="connsiteY142" fmla="*/ 4010401 h 6858000"/>
              <a:gd name="connsiteX143" fmla="*/ 1310106 w 7467600"/>
              <a:gd name="connsiteY143" fmla="*/ 3943217 h 6858000"/>
              <a:gd name="connsiteX144" fmla="*/ 1423113 w 7467600"/>
              <a:gd name="connsiteY144" fmla="*/ 3874565 h 6858000"/>
              <a:gd name="connsiteX145" fmla="*/ 1260565 w 7467600"/>
              <a:gd name="connsiteY145" fmla="*/ 4031982 h 6858000"/>
              <a:gd name="connsiteX146" fmla="*/ 901900 w 7467600"/>
              <a:gd name="connsiteY146" fmla="*/ 4421236 h 6858000"/>
              <a:gd name="connsiteX147" fmla="*/ 845044 w 7467600"/>
              <a:gd name="connsiteY147" fmla="*/ 4502436 h 6858000"/>
              <a:gd name="connsiteX148" fmla="*/ 685926 w 7467600"/>
              <a:gd name="connsiteY148" fmla="*/ 4703069 h 6858000"/>
              <a:gd name="connsiteX149" fmla="*/ 684248 w 7467600"/>
              <a:gd name="connsiteY149" fmla="*/ 4706721 h 6858000"/>
              <a:gd name="connsiteX150" fmla="*/ 1423113 w 7467600"/>
              <a:gd name="connsiteY150" fmla="*/ 3874565 h 6858000"/>
              <a:gd name="connsiteX151" fmla="*/ 3316479 w 7467600"/>
              <a:gd name="connsiteY151" fmla="*/ 3872136 h 6858000"/>
              <a:gd name="connsiteX152" fmla="*/ 3546806 w 7467600"/>
              <a:gd name="connsiteY152" fmla="*/ 4356139 h 6858000"/>
              <a:gd name="connsiteX153" fmla="*/ 3364433 w 7467600"/>
              <a:gd name="connsiteY153" fmla="*/ 3953121 h 6858000"/>
              <a:gd name="connsiteX154" fmla="*/ 3316479 w 7467600"/>
              <a:gd name="connsiteY154" fmla="*/ 3872136 h 6858000"/>
              <a:gd name="connsiteX155" fmla="*/ 3291335 w 7467600"/>
              <a:gd name="connsiteY155" fmla="*/ 3767420 h 6858000"/>
              <a:gd name="connsiteX156" fmla="*/ 3390805 w 7467600"/>
              <a:gd name="connsiteY156" fmla="*/ 3937163 h 6858000"/>
              <a:gd name="connsiteX157" fmla="*/ 3579062 w 7467600"/>
              <a:gd name="connsiteY157" fmla="*/ 4359040 h 6858000"/>
              <a:gd name="connsiteX158" fmla="*/ 3467355 w 7467600"/>
              <a:gd name="connsiteY158" fmla="*/ 3988130 h 6858000"/>
              <a:gd name="connsiteX159" fmla="*/ 3310753 w 7467600"/>
              <a:gd name="connsiteY159" fmla="*/ 3787140 h 6858000"/>
              <a:gd name="connsiteX160" fmla="*/ 3291335 w 7467600"/>
              <a:gd name="connsiteY160" fmla="*/ 3767420 h 6858000"/>
              <a:gd name="connsiteX161" fmla="*/ 1635889 w 7467600"/>
              <a:gd name="connsiteY161" fmla="*/ 3709494 h 6858000"/>
              <a:gd name="connsiteX162" fmla="*/ 1634800 w 7467600"/>
              <a:gd name="connsiteY162" fmla="*/ 3731111 h 6858000"/>
              <a:gd name="connsiteX163" fmla="*/ 1635889 w 7467600"/>
              <a:gd name="connsiteY163" fmla="*/ 3709494 h 6858000"/>
              <a:gd name="connsiteX164" fmla="*/ 1510397 w 7467600"/>
              <a:gd name="connsiteY164" fmla="*/ 3684705 h 6858000"/>
              <a:gd name="connsiteX165" fmla="*/ 1146550 w 7467600"/>
              <a:gd name="connsiteY165" fmla="*/ 3802012 h 6858000"/>
              <a:gd name="connsiteX166" fmla="*/ 698834 w 7467600"/>
              <a:gd name="connsiteY166" fmla="*/ 3952272 h 6858000"/>
              <a:gd name="connsiteX167" fmla="*/ 34256 w 7467600"/>
              <a:gd name="connsiteY167" fmla="*/ 4347603 h 6858000"/>
              <a:gd name="connsiteX168" fmla="*/ 527241 w 7467600"/>
              <a:gd name="connsiteY168" fmla="*/ 4065078 h 6858000"/>
              <a:gd name="connsiteX169" fmla="*/ 1510397 w 7467600"/>
              <a:gd name="connsiteY169" fmla="*/ 3684705 h 6858000"/>
              <a:gd name="connsiteX170" fmla="*/ 1313114 w 7467600"/>
              <a:gd name="connsiteY170" fmla="*/ 3655216 h 6858000"/>
              <a:gd name="connsiteX171" fmla="*/ 1109304 w 7467600"/>
              <a:gd name="connsiteY171" fmla="*/ 3669030 h 6858000"/>
              <a:gd name="connsiteX172" fmla="*/ 8129 w 7467600"/>
              <a:gd name="connsiteY172" fmla="*/ 4330519 h 6858000"/>
              <a:gd name="connsiteX173" fmla="*/ 687572 w 7467600"/>
              <a:gd name="connsiteY173" fmla="*/ 3925629 h 6858000"/>
              <a:gd name="connsiteX174" fmla="*/ 1138365 w 7467600"/>
              <a:gd name="connsiteY174" fmla="*/ 3774515 h 6858000"/>
              <a:gd name="connsiteX175" fmla="*/ 1505579 w 7467600"/>
              <a:gd name="connsiteY175" fmla="*/ 3655526 h 6858000"/>
              <a:gd name="connsiteX176" fmla="*/ 1313114 w 7467600"/>
              <a:gd name="connsiteY176" fmla="*/ 3655216 h 6858000"/>
              <a:gd name="connsiteX177" fmla="*/ 3655073 w 7467600"/>
              <a:gd name="connsiteY177" fmla="*/ 3650884 h 6858000"/>
              <a:gd name="connsiteX178" fmla="*/ 3989938 w 7467600"/>
              <a:gd name="connsiteY178" fmla="*/ 3991685 h 6858000"/>
              <a:gd name="connsiteX179" fmla="*/ 4393907 w 7467600"/>
              <a:gd name="connsiteY179" fmla="*/ 4261258 h 6858000"/>
              <a:gd name="connsiteX180" fmla="*/ 4648051 w 7467600"/>
              <a:gd name="connsiteY180" fmla="*/ 4374051 h 6858000"/>
              <a:gd name="connsiteX181" fmla="*/ 4383389 w 7467600"/>
              <a:gd name="connsiteY181" fmla="*/ 4184369 h 6858000"/>
              <a:gd name="connsiteX182" fmla="*/ 4165508 w 7467600"/>
              <a:gd name="connsiteY182" fmla="*/ 4035196 h 6858000"/>
              <a:gd name="connsiteX183" fmla="*/ 4068162 w 7467600"/>
              <a:gd name="connsiteY183" fmla="*/ 3953394 h 6858000"/>
              <a:gd name="connsiteX184" fmla="*/ 3981416 w 7467600"/>
              <a:gd name="connsiteY184" fmla="*/ 3880482 h 6858000"/>
              <a:gd name="connsiteX185" fmla="*/ 3800147 w 7467600"/>
              <a:gd name="connsiteY185" fmla="*/ 3749872 h 6858000"/>
              <a:gd name="connsiteX186" fmla="*/ 3655073 w 7467600"/>
              <a:gd name="connsiteY186" fmla="*/ 3650884 h 6858000"/>
              <a:gd name="connsiteX187" fmla="*/ 3670252 w 7467600"/>
              <a:gd name="connsiteY187" fmla="*/ 3622798 h 6858000"/>
              <a:gd name="connsiteX188" fmla="*/ 3817258 w 7467600"/>
              <a:gd name="connsiteY188" fmla="*/ 3723577 h 6858000"/>
              <a:gd name="connsiteX189" fmla="*/ 4000461 w 7467600"/>
              <a:gd name="connsiteY189" fmla="*/ 3855966 h 6858000"/>
              <a:gd name="connsiteX190" fmla="*/ 4088180 w 7467600"/>
              <a:gd name="connsiteY190" fmla="*/ 3929774 h 6858000"/>
              <a:gd name="connsiteX191" fmla="*/ 4184555 w 7467600"/>
              <a:gd name="connsiteY191" fmla="*/ 4010683 h 6858000"/>
              <a:gd name="connsiteX192" fmla="*/ 4399563 w 7467600"/>
              <a:gd name="connsiteY192" fmla="*/ 4158106 h 6858000"/>
              <a:gd name="connsiteX193" fmla="*/ 4684469 w 7467600"/>
              <a:gd name="connsiteY193" fmla="*/ 4364680 h 6858000"/>
              <a:gd name="connsiteX194" fmla="*/ 4690271 w 7467600"/>
              <a:gd name="connsiteY194" fmla="*/ 4370034 h 6858000"/>
              <a:gd name="connsiteX195" fmla="*/ 4136093 w 7467600"/>
              <a:gd name="connsiteY195" fmla="*/ 3858466 h 6858000"/>
              <a:gd name="connsiteX196" fmla="*/ 3670252 w 7467600"/>
              <a:gd name="connsiteY196" fmla="*/ 3622798 h 6858000"/>
              <a:gd name="connsiteX197" fmla="*/ 4440129 w 7467600"/>
              <a:gd name="connsiteY197" fmla="*/ 3448571 h 6858000"/>
              <a:gd name="connsiteX198" fmla="*/ 4856525 w 7467600"/>
              <a:gd name="connsiteY198" fmla="*/ 3915351 h 6858000"/>
              <a:gd name="connsiteX199" fmla="*/ 5059055 w 7467600"/>
              <a:gd name="connsiteY199" fmla="*/ 4108918 h 6858000"/>
              <a:gd name="connsiteX200" fmla="*/ 5290070 w 7467600"/>
              <a:gd name="connsiteY200" fmla="*/ 4263619 h 6858000"/>
              <a:gd name="connsiteX201" fmla="*/ 4834991 w 7467600"/>
              <a:gd name="connsiteY201" fmla="*/ 3830985 h 6858000"/>
              <a:gd name="connsiteX202" fmla="*/ 4440129 w 7467600"/>
              <a:gd name="connsiteY202" fmla="*/ 3448571 h 6858000"/>
              <a:gd name="connsiteX203" fmla="*/ 4441737 w 7467600"/>
              <a:gd name="connsiteY203" fmla="*/ 3399734 h 6858000"/>
              <a:gd name="connsiteX204" fmla="*/ 4431236 w 7467600"/>
              <a:gd name="connsiteY204" fmla="*/ 3400954 h 6858000"/>
              <a:gd name="connsiteX205" fmla="*/ 4557150 w 7467600"/>
              <a:gd name="connsiteY205" fmla="*/ 3510023 h 6858000"/>
              <a:gd name="connsiteX206" fmla="*/ 4856936 w 7467600"/>
              <a:gd name="connsiteY206" fmla="*/ 3809146 h 6858000"/>
              <a:gd name="connsiteX207" fmla="*/ 5111996 w 7467600"/>
              <a:gd name="connsiteY207" fmla="*/ 4065759 h 6858000"/>
              <a:gd name="connsiteX208" fmla="*/ 5388878 w 7467600"/>
              <a:gd name="connsiteY208" fmla="*/ 4300185 h 6858000"/>
              <a:gd name="connsiteX209" fmla="*/ 5425556 w 7467600"/>
              <a:gd name="connsiteY209" fmla="*/ 4308967 h 6858000"/>
              <a:gd name="connsiteX210" fmla="*/ 4943646 w 7467600"/>
              <a:gd name="connsiteY210" fmla="*/ 3822916 h 6858000"/>
              <a:gd name="connsiteX211" fmla="*/ 4594837 w 7467600"/>
              <a:gd name="connsiteY211" fmla="*/ 3532274 h 6858000"/>
              <a:gd name="connsiteX212" fmla="*/ 4441737 w 7467600"/>
              <a:gd name="connsiteY212" fmla="*/ 3399734 h 6858000"/>
              <a:gd name="connsiteX213" fmla="*/ 5425834 w 7467600"/>
              <a:gd name="connsiteY213" fmla="*/ 3162785 h 6858000"/>
              <a:gd name="connsiteX214" fmla="*/ 5401644 w 7467600"/>
              <a:gd name="connsiteY214" fmla="*/ 3617847 h 6858000"/>
              <a:gd name="connsiteX215" fmla="*/ 5467256 w 7467600"/>
              <a:gd name="connsiteY215" fmla="*/ 4175494 h 6858000"/>
              <a:gd name="connsiteX216" fmla="*/ 5448069 w 7467600"/>
              <a:gd name="connsiteY216" fmla="*/ 3567554 h 6858000"/>
              <a:gd name="connsiteX217" fmla="*/ 5425834 w 7467600"/>
              <a:gd name="connsiteY217" fmla="*/ 3162785 h 6858000"/>
              <a:gd name="connsiteX218" fmla="*/ 1318687 w 7467600"/>
              <a:gd name="connsiteY218" fmla="*/ 3113840 h 6858000"/>
              <a:gd name="connsiteX219" fmla="*/ 1066793 w 7467600"/>
              <a:gd name="connsiteY219" fmla="*/ 3212171 h 6858000"/>
              <a:gd name="connsiteX220" fmla="*/ 993319 w 7467600"/>
              <a:gd name="connsiteY220" fmla="*/ 3247648 h 6858000"/>
              <a:gd name="connsiteX221" fmla="*/ 853081 w 7467600"/>
              <a:gd name="connsiteY221" fmla="*/ 3312410 h 6858000"/>
              <a:gd name="connsiteX222" fmla="*/ 805957 w 7467600"/>
              <a:gd name="connsiteY222" fmla="*/ 3330443 h 6858000"/>
              <a:gd name="connsiteX223" fmla="*/ 1318687 w 7467600"/>
              <a:gd name="connsiteY223" fmla="*/ 3113840 h 6858000"/>
              <a:gd name="connsiteX224" fmla="*/ 5453702 w 7467600"/>
              <a:gd name="connsiteY224" fmla="*/ 3090882 h 6858000"/>
              <a:gd name="connsiteX225" fmla="*/ 5480135 w 7467600"/>
              <a:gd name="connsiteY225" fmla="*/ 3565802 h 6858000"/>
              <a:gd name="connsiteX226" fmla="*/ 5499023 w 7467600"/>
              <a:gd name="connsiteY226" fmla="*/ 4166310 h 6858000"/>
              <a:gd name="connsiteX227" fmla="*/ 5547022 w 7467600"/>
              <a:gd name="connsiteY227" fmla="*/ 3607838 h 6858000"/>
              <a:gd name="connsiteX228" fmla="*/ 5515964 w 7467600"/>
              <a:gd name="connsiteY228" fmla="*/ 3378541 h 6858000"/>
              <a:gd name="connsiteX229" fmla="*/ 5453702 w 7467600"/>
              <a:gd name="connsiteY229" fmla="*/ 3090882 h 6858000"/>
              <a:gd name="connsiteX230" fmla="*/ 1238695 w 7467600"/>
              <a:gd name="connsiteY230" fmla="*/ 3076820 h 6858000"/>
              <a:gd name="connsiteX231" fmla="*/ 716371 w 7467600"/>
              <a:gd name="connsiteY231" fmla="*/ 3293249 h 6858000"/>
              <a:gd name="connsiteX232" fmla="*/ 579522 w 7467600"/>
              <a:gd name="connsiteY232" fmla="*/ 3371759 h 6858000"/>
              <a:gd name="connsiteX233" fmla="*/ 600288 w 7467600"/>
              <a:gd name="connsiteY233" fmla="*/ 3365555 h 6858000"/>
              <a:gd name="connsiteX234" fmla="*/ 840692 w 7467600"/>
              <a:gd name="connsiteY234" fmla="*/ 3284921 h 6858000"/>
              <a:gd name="connsiteX235" fmla="*/ 979248 w 7467600"/>
              <a:gd name="connsiteY235" fmla="*/ 3221003 h 6858000"/>
              <a:gd name="connsiteX236" fmla="*/ 1053282 w 7467600"/>
              <a:gd name="connsiteY236" fmla="*/ 3185247 h 6858000"/>
              <a:gd name="connsiteX237" fmla="*/ 1320603 w 7467600"/>
              <a:gd name="connsiteY237" fmla="*/ 3081281 h 6858000"/>
              <a:gd name="connsiteX238" fmla="*/ 1238695 w 7467600"/>
              <a:gd name="connsiteY238" fmla="*/ 3076820 h 6858000"/>
              <a:gd name="connsiteX239" fmla="*/ 5425627 w 7467600"/>
              <a:gd name="connsiteY239" fmla="*/ 2954192 h 6858000"/>
              <a:gd name="connsiteX240" fmla="*/ 5470770 w 7467600"/>
              <a:gd name="connsiteY240" fmla="*/ 3005435 h 6858000"/>
              <a:gd name="connsiteX241" fmla="*/ 5519779 w 7467600"/>
              <a:gd name="connsiteY241" fmla="*/ 4359223 h 6858000"/>
              <a:gd name="connsiteX242" fmla="*/ 5520293 w 7467600"/>
              <a:gd name="connsiteY242" fmla="*/ 4360602 h 6858000"/>
              <a:gd name="connsiteX243" fmla="*/ 5767221 w 7467600"/>
              <a:gd name="connsiteY243" fmla="*/ 4665564 h 6858000"/>
              <a:gd name="connsiteX244" fmla="*/ 6937169 w 7467600"/>
              <a:gd name="connsiteY244" fmla="*/ 4815941 h 6858000"/>
              <a:gd name="connsiteX245" fmla="*/ 6953922 w 7467600"/>
              <a:gd name="connsiteY245" fmla="*/ 4890068 h 6858000"/>
              <a:gd name="connsiteX246" fmla="*/ 6071359 w 7467600"/>
              <a:gd name="connsiteY246" fmla="*/ 4770770 h 6858000"/>
              <a:gd name="connsiteX247" fmla="*/ 6038839 w 7467600"/>
              <a:gd name="connsiteY247" fmla="*/ 4764474 h 6858000"/>
              <a:gd name="connsiteX248" fmla="*/ 6038706 w 7467600"/>
              <a:gd name="connsiteY248" fmla="*/ 4763847 h 6858000"/>
              <a:gd name="connsiteX249" fmla="*/ 6037784 w 7467600"/>
              <a:gd name="connsiteY249" fmla="*/ 4764270 h 6858000"/>
              <a:gd name="connsiteX250" fmla="*/ 6038839 w 7467600"/>
              <a:gd name="connsiteY250" fmla="*/ 4764474 h 6858000"/>
              <a:gd name="connsiteX251" fmla="*/ 6040338 w 7467600"/>
              <a:gd name="connsiteY251" fmla="*/ 4771418 h 6858000"/>
              <a:gd name="connsiteX252" fmla="*/ 6024488 w 7467600"/>
              <a:gd name="connsiteY252" fmla="*/ 4809903 h 6858000"/>
              <a:gd name="connsiteX253" fmla="*/ 5599771 w 7467600"/>
              <a:gd name="connsiteY253" fmla="*/ 5509652 h 6858000"/>
              <a:gd name="connsiteX254" fmla="*/ 5548843 w 7467600"/>
              <a:gd name="connsiteY254" fmla="*/ 5563845 h 6858000"/>
              <a:gd name="connsiteX255" fmla="*/ 5940952 w 7467600"/>
              <a:gd name="connsiteY255" fmla="*/ 6250028 h 6858000"/>
              <a:gd name="connsiteX256" fmla="*/ 6043441 w 7467600"/>
              <a:gd name="connsiteY256" fmla="*/ 6665847 h 6858000"/>
              <a:gd name="connsiteX257" fmla="*/ 6093432 w 7467600"/>
              <a:gd name="connsiteY257" fmla="*/ 6858000 h 6858000"/>
              <a:gd name="connsiteX258" fmla="*/ 6034344 w 7467600"/>
              <a:gd name="connsiteY258" fmla="*/ 6858000 h 6858000"/>
              <a:gd name="connsiteX259" fmla="*/ 6026679 w 7467600"/>
              <a:gd name="connsiteY259" fmla="*/ 6836959 h 6858000"/>
              <a:gd name="connsiteX260" fmla="*/ 5800441 w 7467600"/>
              <a:gd name="connsiteY260" fmla="*/ 6335286 h 6858000"/>
              <a:gd name="connsiteX261" fmla="*/ 5526562 w 7467600"/>
              <a:gd name="connsiteY261" fmla="*/ 5705388 h 6858000"/>
              <a:gd name="connsiteX262" fmla="*/ 5519640 w 7467600"/>
              <a:gd name="connsiteY262" fmla="*/ 5683774 h 6858000"/>
              <a:gd name="connsiteX263" fmla="*/ 5844559 w 7467600"/>
              <a:gd name="connsiteY263" fmla="*/ 6553349 h 6858000"/>
              <a:gd name="connsiteX264" fmla="*/ 5975994 w 7467600"/>
              <a:gd name="connsiteY264" fmla="*/ 6858000 h 6858000"/>
              <a:gd name="connsiteX265" fmla="*/ 5898547 w 7467600"/>
              <a:gd name="connsiteY265" fmla="*/ 6858000 h 6858000"/>
              <a:gd name="connsiteX266" fmla="*/ 5682041 w 7467600"/>
              <a:gd name="connsiteY266" fmla="*/ 6355860 h 6858000"/>
              <a:gd name="connsiteX267" fmla="*/ 5461758 w 7467600"/>
              <a:gd name="connsiteY267" fmla="*/ 5820220 h 6858000"/>
              <a:gd name="connsiteX268" fmla="*/ 5237282 w 7467600"/>
              <a:gd name="connsiteY268" fmla="*/ 6579086 h 6858000"/>
              <a:gd name="connsiteX269" fmla="*/ 5115009 w 7467600"/>
              <a:gd name="connsiteY269" fmla="*/ 6858000 h 6858000"/>
              <a:gd name="connsiteX270" fmla="*/ 5028074 w 7467600"/>
              <a:gd name="connsiteY270" fmla="*/ 6858000 h 6858000"/>
              <a:gd name="connsiteX271" fmla="*/ 5079508 w 7467600"/>
              <a:gd name="connsiteY271" fmla="*/ 6749074 h 6858000"/>
              <a:gd name="connsiteX272" fmla="*/ 5371846 w 7467600"/>
              <a:gd name="connsiteY272" fmla="*/ 5924413 h 6858000"/>
              <a:gd name="connsiteX273" fmla="*/ 5270512 w 7467600"/>
              <a:gd name="connsiteY273" fmla="*/ 6138975 h 6858000"/>
              <a:gd name="connsiteX274" fmla="*/ 5062409 w 7467600"/>
              <a:gd name="connsiteY274" fmla="*/ 6653544 h 6858000"/>
              <a:gd name="connsiteX275" fmla="*/ 5036628 w 7467600"/>
              <a:gd name="connsiteY275" fmla="*/ 6754247 h 6858000"/>
              <a:gd name="connsiteX276" fmla="*/ 5009112 w 7467600"/>
              <a:gd name="connsiteY276" fmla="*/ 6858000 h 6858000"/>
              <a:gd name="connsiteX277" fmla="*/ 4976679 w 7467600"/>
              <a:gd name="connsiteY277" fmla="*/ 6858000 h 6858000"/>
              <a:gd name="connsiteX278" fmla="*/ 5006537 w 7467600"/>
              <a:gd name="connsiteY278" fmla="*/ 6747068 h 6858000"/>
              <a:gd name="connsiteX279" fmla="*/ 5032723 w 7467600"/>
              <a:gd name="connsiteY279" fmla="*/ 6644957 h 6858000"/>
              <a:gd name="connsiteX280" fmla="*/ 5242949 w 7467600"/>
              <a:gd name="connsiteY280" fmla="*/ 6125175 h 6858000"/>
              <a:gd name="connsiteX281" fmla="*/ 5286321 w 7467600"/>
              <a:gd name="connsiteY281" fmla="*/ 6033555 h 6858000"/>
              <a:gd name="connsiteX282" fmla="*/ 5008210 w 7467600"/>
              <a:gd name="connsiteY282" fmla="*/ 6649194 h 6858000"/>
              <a:gd name="connsiteX283" fmla="*/ 4986321 w 7467600"/>
              <a:gd name="connsiteY283" fmla="*/ 6765687 h 6858000"/>
              <a:gd name="connsiteX284" fmla="*/ 4973474 w 7467600"/>
              <a:gd name="connsiteY284" fmla="*/ 6858000 h 6858000"/>
              <a:gd name="connsiteX285" fmla="*/ 4907178 w 7467600"/>
              <a:gd name="connsiteY285" fmla="*/ 6858000 h 6858000"/>
              <a:gd name="connsiteX286" fmla="*/ 4910810 w 7467600"/>
              <a:gd name="connsiteY286" fmla="*/ 6829660 h 6858000"/>
              <a:gd name="connsiteX287" fmla="*/ 4987461 w 7467600"/>
              <a:gd name="connsiteY287" fmla="*/ 6432994 h 6858000"/>
              <a:gd name="connsiteX288" fmla="*/ 5179262 w 7467600"/>
              <a:gd name="connsiteY288" fmla="*/ 6035044 h 6858000"/>
              <a:gd name="connsiteX289" fmla="*/ 4689678 w 7467600"/>
              <a:gd name="connsiteY289" fmla="*/ 6440241 h 6858000"/>
              <a:gd name="connsiteX290" fmla="*/ 4477543 w 7467600"/>
              <a:gd name="connsiteY290" fmla="*/ 6674836 h 6858000"/>
              <a:gd name="connsiteX291" fmla="*/ 4329957 w 7467600"/>
              <a:gd name="connsiteY291" fmla="*/ 6858000 h 6858000"/>
              <a:gd name="connsiteX292" fmla="*/ 4218595 w 7467600"/>
              <a:gd name="connsiteY292" fmla="*/ 6858000 h 6858000"/>
              <a:gd name="connsiteX293" fmla="*/ 4368888 w 7467600"/>
              <a:gd name="connsiteY293" fmla="*/ 6668412 h 6858000"/>
              <a:gd name="connsiteX294" fmla="*/ 4563091 w 7467600"/>
              <a:gd name="connsiteY294" fmla="*/ 6442508 h 6858000"/>
              <a:gd name="connsiteX295" fmla="*/ 5387324 w 7467600"/>
              <a:gd name="connsiteY295" fmla="*/ 5705830 h 6858000"/>
              <a:gd name="connsiteX296" fmla="*/ 5073620 w 7467600"/>
              <a:gd name="connsiteY296" fmla="*/ 5955437 h 6858000"/>
              <a:gd name="connsiteX297" fmla="*/ 4689789 w 7467600"/>
              <a:gd name="connsiteY297" fmla="*/ 6268382 h 6858000"/>
              <a:gd name="connsiteX298" fmla="*/ 4418722 w 7467600"/>
              <a:gd name="connsiteY298" fmla="*/ 6570886 h 6858000"/>
              <a:gd name="connsiteX299" fmla="*/ 4214944 w 7467600"/>
              <a:gd name="connsiteY299" fmla="*/ 6858000 h 6858000"/>
              <a:gd name="connsiteX300" fmla="*/ 4177898 w 7467600"/>
              <a:gd name="connsiteY300" fmla="*/ 6858000 h 6858000"/>
              <a:gd name="connsiteX301" fmla="*/ 4391597 w 7467600"/>
              <a:gd name="connsiteY301" fmla="*/ 6556370 h 6858000"/>
              <a:gd name="connsiteX302" fmla="*/ 4668889 w 7467600"/>
              <a:gd name="connsiteY302" fmla="*/ 6246399 h 6858000"/>
              <a:gd name="connsiteX303" fmla="*/ 5055427 w 7467600"/>
              <a:gd name="connsiteY303" fmla="*/ 5931476 h 6858000"/>
              <a:gd name="connsiteX304" fmla="*/ 5371814 w 7467600"/>
              <a:gd name="connsiteY304" fmla="*/ 5678975 h 6858000"/>
              <a:gd name="connsiteX305" fmla="*/ 4987918 w 7467600"/>
              <a:gd name="connsiteY305" fmla="*/ 5838701 h 6858000"/>
              <a:gd name="connsiteX306" fmla="*/ 4317146 w 7467600"/>
              <a:gd name="connsiteY306" fmla="*/ 6587716 h 6858000"/>
              <a:gd name="connsiteX307" fmla="*/ 4171627 w 7467600"/>
              <a:gd name="connsiteY307" fmla="*/ 6858000 h 6858000"/>
              <a:gd name="connsiteX308" fmla="*/ 4081585 w 7467600"/>
              <a:gd name="connsiteY308" fmla="*/ 6858000 h 6858000"/>
              <a:gd name="connsiteX309" fmla="*/ 4238603 w 7467600"/>
              <a:gd name="connsiteY309" fmla="*/ 6559341 h 6858000"/>
              <a:gd name="connsiteX310" fmla="*/ 4778333 w 7467600"/>
              <a:gd name="connsiteY310" fmla="*/ 5873626 h 6858000"/>
              <a:gd name="connsiteX311" fmla="*/ 5414185 w 7467600"/>
              <a:gd name="connsiteY311" fmla="*/ 5573882 h 6858000"/>
              <a:gd name="connsiteX312" fmla="*/ 5959648 w 7467600"/>
              <a:gd name="connsiteY312" fmla="*/ 4760797 h 6858000"/>
              <a:gd name="connsiteX313" fmla="*/ 5355019 w 7467600"/>
              <a:gd name="connsiteY313" fmla="*/ 4734672 h 6858000"/>
              <a:gd name="connsiteX314" fmla="*/ 5083565 w 7467600"/>
              <a:gd name="connsiteY314" fmla="*/ 5179121 h 6858000"/>
              <a:gd name="connsiteX315" fmla="*/ 4713577 w 7467600"/>
              <a:gd name="connsiteY315" fmla="*/ 5616803 h 6858000"/>
              <a:gd name="connsiteX316" fmla="*/ 3989559 w 7467600"/>
              <a:gd name="connsiteY316" fmla="*/ 6145945 h 6858000"/>
              <a:gd name="connsiteX317" fmla="*/ 3939824 w 7467600"/>
              <a:gd name="connsiteY317" fmla="*/ 6066900 h 6858000"/>
              <a:gd name="connsiteX318" fmla="*/ 4584537 w 7467600"/>
              <a:gd name="connsiteY318" fmla="*/ 5324826 h 6858000"/>
              <a:gd name="connsiteX319" fmla="*/ 5037105 w 7467600"/>
              <a:gd name="connsiteY319" fmla="*/ 5088765 h 6858000"/>
              <a:gd name="connsiteX320" fmla="*/ 5039930 w 7467600"/>
              <a:gd name="connsiteY320" fmla="*/ 5089585 h 6858000"/>
              <a:gd name="connsiteX321" fmla="*/ 5263764 w 7467600"/>
              <a:gd name="connsiteY321" fmla="*/ 4735525 h 6858000"/>
              <a:gd name="connsiteX322" fmla="*/ 4086300 w 7467600"/>
              <a:gd name="connsiteY322" fmla="*/ 4884599 h 6858000"/>
              <a:gd name="connsiteX323" fmla="*/ 4085485 w 7467600"/>
              <a:gd name="connsiteY323" fmla="*/ 4899070 h 6858000"/>
              <a:gd name="connsiteX324" fmla="*/ 3871915 w 7467600"/>
              <a:gd name="connsiteY324" fmla="*/ 5253645 h 6858000"/>
              <a:gd name="connsiteX325" fmla="*/ 3799374 w 7467600"/>
              <a:gd name="connsiteY325" fmla="*/ 5466127 h 6858000"/>
              <a:gd name="connsiteX326" fmla="*/ 3498850 w 7467600"/>
              <a:gd name="connsiteY326" fmla="*/ 6661888 h 6858000"/>
              <a:gd name="connsiteX327" fmla="*/ 3399216 w 7467600"/>
              <a:gd name="connsiteY327" fmla="*/ 6858000 h 6858000"/>
              <a:gd name="connsiteX328" fmla="*/ 3303688 w 7467600"/>
              <a:gd name="connsiteY328" fmla="*/ 6858000 h 6858000"/>
              <a:gd name="connsiteX329" fmla="*/ 3391774 w 7467600"/>
              <a:gd name="connsiteY329" fmla="*/ 6697181 h 6858000"/>
              <a:gd name="connsiteX330" fmla="*/ 3735540 w 7467600"/>
              <a:gd name="connsiteY330" fmla="*/ 5546923 h 6858000"/>
              <a:gd name="connsiteX331" fmla="*/ 3729438 w 7467600"/>
              <a:gd name="connsiteY331" fmla="*/ 5569058 h 6858000"/>
              <a:gd name="connsiteX332" fmla="*/ 3707782 w 7467600"/>
              <a:gd name="connsiteY332" fmla="*/ 5644908 h 6858000"/>
              <a:gd name="connsiteX333" fmla="*/ 3583827 w 7467600"/>
              <a:gd name="connsiteY333" fmla="*/ 6039215 h 6858000"/>
              <a:gd name="connsiteX334" fmla="*/ 3547861 w 7467600"/>
              <a:gd name="connsiteY334" fmla="*/ 6129609 h 6858000"/>
              <a:gd name="connsiteX335" fmla="*/ 3490905 w 7467600"/>
              <a:gd name="connsiteY335" fmla="*/ 6277660 h 6858000"/>
              <a:gd name="connsiteX336" fmla="*/ 3455859 w 7467600"/>
              <a:gd name="connsiteY336" fmla="*/ 6391301 h 6858000"/>
              <a:gd name="connsiteX337" fmla="*/ 3429112 w 7467600"/>
              <a:gd name="connsiteY337" fmla="*/ 6479469 h 6858000"/>
              <a:gd name="connsiteX338" fmla="*/ 3304862 w 7467600"/>
              <a:gd name="connsiteY338" fmla="*/ 6796476 h 6858000"/>
              <a:gd name="connsiteX339" fmla="*/ 3276071 w 7467600"/>
              <a:gd name="connsiteY339" fmla="*/ 6858000 h 6858000"/>
              <a:gd name="connsiteX340" fmla="*/ 3240805 w 7467600"/>
              <a:gd name="connsiteY340" fmla="*/ 6858000 h 6858000"/>
              <a:gd name="connsiteX341" fmla="*/ 3275917 w 7467600"/>
              <a:gd name="connsiteY341" fmla="*/ 6783192 h 6858000"/>
              <a:gd name="connsiteX342" fmla="*/ 3399358 w 7467600"/>
              <a:gd name="connsiteY342" fmla="*/ 6469011 h 6858000"/>
              <a:gd name="connsiteX343" fmla="*/ 3425650 w 7467600"/>
              <a:gd name="connsiteY343" fmla="*/ 6381333 h 6858000"/>
              <a:gd name="connsiteX344" fmla="*/ 3460661 w 7467600"/>
              <a:gd name="connsiteY344" fmla="*/ 6266763 h 6858000"/>
              <a:gd name="connsiteX345" fmla="*/ 3518021 w 7467600"/>
              <a:gd name="connsiteY345" fmla="*/ 6117298 h 6858000"/>
              <a:gd name="connsiteX346" fmla="*/ 3554035 w 7467600"/>
              <a:gd name="connsiteY346" fmla="*/ 6027832 h 6858000"/>
              <a:gd name="connsiteX347" fmla="*/ 3677174 w 7467600"/>
              <a:gd name="connsiteY347" fmla="*/ 5636351 h 6858000"/>
              <a:gd name="connsiteX348" fmla="*/ 3698819 w 7467600"/>
              <a:gd name="connsiteY348" fmla="*/ 5560503 h 6858000"/>
              <a:gd name="connsiteX349" fmla="*/ 3702094 w 7467600"/>
              <a:gd name="connsiteY349" fmla="*/ 5549194 h 6858000"/>
              <a:gd name="connsiteX350" fmla="*/ 3398355 w 7467600"/>
              <a:gd name="connsiteY350" fmla="*/ 6094603 h 6858000"/>
              <a:gd name="connsiteX351" fmla="*/ 3193941 w 7467600"/>
              <a:gd name="connsiteY351" fmla="*/ 6798775 h 6858000"/>
              <a:gd name="connsiteX352" fmla="*/ 3184140 w 7467600"/>
              <a:gd name="connsiteY352" fmla="*/ 6858000 h 6858000"/>
              <a:gd name="connsiteX353" fmla="*/ 3099978 w 7467600"/>
              <a:gd name="connsiteY353" fmla="*/ 6858000 h 6858000"/>
              <a:gd name="connsiteX354" fmla="*/ 3101556 w 7467600"/>
              <a:gd name="connsiteY354" fmla="*/ 6843337 h 6858000"/>
              <a:gd name="connsiteX355" fmla="*/ 3370162 w 7467600"/>
              <a:gd name="connsiteY355" fmla="*/ 5785550 h 6858000"/>
              <a:gd name="connsiteX356" fmla="*/ 3746477 w 7467600"/>
              <a:gd name="connsiteY356" fmla="*/ 5377889 h 6858000"/>
              <a:gd name="connsiteX357" fmla="*/ 3863399 w 7467600"/>
              <a:gd name="connsiteY357" fmla="*/ 5087257 h 6858000"/>
              <a:gd name="connsiteX358" fmla="*/ 3968712 w 7467600"/>
              <a:gd name="connsiteY358" fmla="*/ 4913989 h 6858000"/>
              <a:gd name="connsiteX359" fmla="*/ 2792390 w 7467600"/>
              <a:gd name="connsiteY359" fmla="*/ 5382974 h 6858000"/>
              <a:gd name="connsiteX360" fmla="*/ 2714982 w 7467600"/>
              <a:gd name="connsiteY360" fmla="*/ 5427051 h 6858000"/>
              <a:gd name="connsiteX361" fmla="*/ 2813361 w 7467600"/>
              <a:gd name="connsiteY361" fmla="*/ 6023912 h 6858000"/>
              <a:gd name="connsiteX362" fmla="*/ 2688430 w 7467600"/>
              <a:gd name="connsiteY362" fmla="*/ 6801564 h 6858000"/>
              <a:gd name="connsiteX363" fmla="*/ 2629626 w 7467600"/>
              <a:gd name="connsiteY363" fmla="*/ 6763394 h 6858000"/>
              <a:gd name="connsiteX364" fmla="*/ 2565328 w 7467600"/>
              <a:gd name="connsiteY364" fmla="*/ 5516399 h 6858000"/>
              <a:gd name="connsiteX365" fmla="*/ 1922999 w 7467600"/>
              <a:gd name="connsiteY365" fmla="*/ 5980343 h 6858000"/>
              <a:gd name="connsiteX366" fmla="*/ 1950261 w 7467600"/>
              <a:gd name="connsiteY366" fmla="*/ 6405858 h 6858000"/>
              <a:gd name="connsiteX367" fmla="*/ 2365554 w 7467600"/>
              <a:gd name="connsiteY367" fmla="*/ 6759107 h 6858000"/>
              <a:gd name="connsiteX368" fmla="*/ 2424142 w 7467600"/>
              <a:gd name="connsiteY368" fmla="*/ 6858000 h 6858000"/>
              <a:gd name="connsiteX369" fmla="*/ 2395994 w 7467600"/>
              <a:gd name="connsiteY369" fmla="*/ 6858000 h 6858000"/>
              <a:gd name="connsiteX370" fmla="*/ 2392863 w 7467600"/>
              <a:gd name="connsiteY370" fmla="*/ 6852964 h 6858000"/>
              <a:gd name="connsiteX371" fmla="*/ 2017589 w 7467600"/>
              <a:gd name="connsiteY371" fmla="*/ 6493982 h 6858000"/>
              <a:gd name="connsiteX372" fmla="*/ 2147336 w 7467600"/>
              <a:gd name="connsiteY372" fmla="*/ 6594052 h 6858000"/>
              <a:gd name="connsiteX373" fmla="*/ 2207047 w 7467600"/>
              <a:gd name="connsiteY373" fmla="*/ 6654540 h 6858000"/>
              <a:gd name="connsiteX374" fmla="*/ 2299106 w 7467600"/>
              <a:gd name="connsiteY374" fmla="*/ 6778931 h 6858000"/>
              <a:gd name="connsiteX375" fmla="*/ 2314430 w 7467600"/>
              <a:gd name="connsiteY375" fmla="*/ 6801144 h 6858000"/>
              <a:gd name="connsiteX376" fmla="*/ 2352406 w 7467600"/>
              <a:gd name="connsiteY376" fmla="*/ 6858000 h 6858000"/>
              <a:gd name="connsiteX377" fmla="*/ 2314492 w 7467600"/>
              <a:gd name="connsiteY377" fmla="*/ 6858000 h 6858000"/>
              <a:gd name="connsiteX378" fmla="*/ 2288095 w 7467600"/>
              <a:gd name="connsiteY378" fmla="*/ 6818030 h 6858000"/>
              <a:gd name="connsiteX379" fmla="*/ 2272768 w 7467600"/>
              <a:gd name="connsiteY379" fmla="*/ 6795822 h 6858000"/>
              <a:gd name="connsiteX380" fmla="*/ 2182715 w 7467600"/>
              <a:gd name="connsiteY380" fmla="*/ 6675071 h 6858000"/>
              <a:gd name="connsiteX381" fmla="*/ 2032061 w 7467600"/>
              <a:gd name="connsiteY381" fmla="*/ 6541380 h 6858000"/>
              <a:gd name="connsiteX382" fmla="*/ 2257220 w 7467600"/>
              <a:gd name="connsiteY382" fmla="*/ 6826257 h 6858000"/>
              <a:gd name="connsiteX383" fmla="*/ 2281324 w 7467600"/>
              <a:gd name="connsiteY383" fmla="*/ 6858000 h 6858000"/>
              <a:gd name="connsiteX384" fmla="*/ 2242860 w 7467600"/>
              <a:gd name="connsiteY384" fmla="*/ 6858000 h 6858000"/>
              <a:gd name="connsiteX385" fmla="*/ 2232818 w 7467600"/>
              <a:gd name="connsiteY385" fmla="*/ 6844926 h 6858000"/>
              <a:gd name="connsiteX386" fmla="*/ 1990172 w 7467600"/>
              <a:gd name="connsiteY386" fmla="*/ 6542121 h 6858000"/>
              <a:gd name="connsiteX387" fmla="*/ 2124090 w 7467600"/>
              <a:gd name="connsiteY387" fmla="*/ 6761017 h 6858000"/>
              <a:gd name="connsiteX388" fmla="*/ 2200380 w 7467600"/>
              <a:gd name="connsiteY388" fmla="*/ 6858000 h 6858000"/>
              <a:gd name="connsiteX389" fmla="*/ 2147507 w 7467600"/>
              <a:gd name="connsiteY389" fmla="*/ 6858000 h 6858000"/>
              <a:gd name="connsiteX390" fmla="*/ 2070668 w 7467600"/>
              <a:gd name="connsiteY390" fmla="*/ 6761520 h 6858000"/>
              <a:gd name="connsiteX391" fmla="*/ 1975142 w 7467600"/>
              <a:gd name="connsiteY391" fmla="*/ 6585570 h 6858000"/>
              <a:gd name="connsiteX392" fmla="*/ 2050035 w 7467600"/>
              <a:gd name="connsiteY392" fmla="*/ 6813345 h 6858000"/>
              <a:gd name="connsiteX393" fmla="*/ 2063025 w 7467600"/>
              <a:gd name="connsiteY393" fmla="*/ 6858000 h 6858000"/>
              <a:gd name="connsiteX394" fmla="*/ 2021675 w 7467600"/>
              <a:gd name="connsiteY394" fmla="*/ 6858000 h 6858000"/>
              <a:gd name="connsiteX395" fmla="*/ 2019308 w 7467600"/>
              <a:gd name="connsiteY395" fmla="*/ 6847118 h 6858000"/>
              <a:gd name="connsiteX396" fmla="*/ 1938835 w 7467600"/>
              <a:gd name="connsiteY396" fmla="*/ 6551160 h 6858000"/>
              <a:gd name="connsiteX397" fmla="*/ 1953230 w 7467600"/>
              <a:gd name="connsiteY397" fmla="*/ 6759699 h 6858000"/>
              <a:gd name="connsiteX398" fmla="*/ 1956763 w 7467600"/>
              <a:gd name="connsiteY398" fmla="*/ 6778191 h 6858000"/>
              <a:gd name="connsiteX399" fmla="*/ 1967925 w 7467600"/>
              <a:gd name="connsiteY399" fmla="*/ 6858000 h 6858000"/>
              <a:gd name="connsiteX400" fmla="*/ 1936622 w 7467600"/>
              <a:gd name="connsiteY400" fmla="*/ 6858000 h 6858000"/>
              <a:gd name="connsiteX401" fmla="*/ 1926261 w 7467600"/>
              <a:gd name="connsiteY401" fmla="*/ 6784064 h 6858000"/>
              <a:gd name="connsiteX402" fmla="*/ 1922724 w 7467600"/>
              <a:gd name="connsiteY402" fmla="*/ 6765577 h 6858000"/>
              <a:gd name="connsiteX403" fmla="*/ 1904650 w 7467600"/>
              <a:gd name="connsiteY403" fmla="*/ 6639616 h 6858000"/>
              <a:gd name="connsiteX404" fmla="*/ 1885273 w 7467600"/>
              <a:gd name="connsiteY404" fmla="*/ 6858000 h 6858000"/>
              <a:gd name="connsiteX405" fmla="*/ 1854363 w 7467600"/>
              <a:gd name="connsiteY405" fmla="*/ 6858000 h 6858000"/>
              <a:gd name="connsiteX406" fmla="*/ 1880391 w 7467600"/>
              <a:gd name="connsiteY406" fmla="*/ 6603796 h 6858000"/>
              <a:gd name="connsiteX407" fmla="*/ 1818273 w 7467600"/>
              <a:gd name="connsiteY407" fmla="*/ 6715729 h 6858000"/>
              <a:gd name="connsiteX408" fmla="*/ 1794691 w 7467600"/>
              <a:gd name="connsiteY408" fmla="*/ 6843239 h 6858000"/>
              <a:gd name="connsiteX409" fmla="*/ 1794914 w 7467600"/>
              <a:gd name="connsiteY409" fmla="*/ 6858000 h 6858000"/>
              <a:gd name="connsiteX410" fmla="*/ 1746128 w 7467600"/>
              <a:gd name="connsiteY410" fmla="*/ 6858000 h 6858000"/>
              <a:gd name="connsiteX411" fmla="*/ 1753934 w 7467600"/>
              <a:gd name="connsiteY411" fmla="*/ 6724796 h 6858000"/>
              <a:gd name="connsiteX412" fmla="*/ 1792053 w 7467600"/>
              <a:gd name="connsiteY412" fmla="*/ 6572396 h 6858000"/>
              <a:gd name="connsiteX413" fmla="*/ 1862248 w 7467600"/>
              <a:gd name="connsiteY413" fmla="*/ 6266397 h 6858000"/>
              <a:gd name="connsiteX414" fmla="*/ 1862250 w 7467600"/>
              <a:gd name="connsiteY414" fmla="*/ 6033531 h 6858000"/>
              <a:gd name="connsiteX415" fmla="*/ 1211999 w 7467600"/>
              <a:gd name="connsiteY415" fmla="*/ 6683610 h 6858000"/>
              <a:gd name="connsiteX416" fmla="*/ 1213266 w 7467600"/>
              <a:gd name="connsiteY416" fmla="*/ 6691947 h 6858000"/>
              <a:gd name="connsiteX417" fmla="*/ 1203370 w 7467600"/>
              <a:gd name="connsiteY417" fmla="*/ 6850676 h 6858000"/>
              <a:gd name="connsiteX418" fmla="*/ 1203671 w 7467600"/>
              <a:gd name="connsiteY418" fmla="*/ 6858000 h 6858000"/>
              <a:gd name="connsiteX419" fmla="*/ 1143180 w 7467600"/>
              <a:gd name="connsiteY419" fmla="*/ 6858000 h 6858000"/>
              <a:gd name="connsiteX420" fmla="*/ 1142176 w 7467600"/>
              <a:gd name="connsiteY420" fmla="*/ 6766045 h 6858000"/>
              <a:gd name="connsiteX421" fmla="*/ 1067484 w 7467600"/>
              <a:gd name="connsiteY421" fmla="*/ 6858000 h 6858000"/>
              <a:gd name="connsiteX422" fmla="*/ 953928 w 7467600"/>
              <a:gd name="connsiteY422" fmla="*/ 6858000 h 6858000"/>
              <a:gd name="connsiteX423" fmla="*/ 959715 w 7467600"/>
              <a:gd name="connsiteY423" fmla="*/ 6850185 h 6858000"/>
              <a:gd name="connsiteX424" fmla="*/ 1483788 w 7467600"/>
              <a:gd name="connsiteY424" fmla="*/ 6259174 h 6858000"/>
              <a:gd name="connsiteX425" fmla="*/ 1100671 w 7467600"/>
              <a:gd name="connsiteY425" fmla="*/ 6252137 h 6858000"/>
              <a:gd name="connsiteX426" fmla="*/ 1090144 w 7467600"/>
              <a:gd name="connsiteY426" fmla="*/ 6256748 h 6858000"/>
              <a:gd name="connsiteX427" fmla="*/ 1095872 w 7467600"/>
              <a:gd name="connsiteY427" fmla="*/ 6271892 h 6858000"/>
              <a:gd name="connsiteX428" fmla="*/ 262785 w 7467600"/>
              <a:gd name="connsiteY428" fmla="*/ 6845450 h 6858000"/>
              <a:gd name="connsiteX429" fmla="*/ 209968 w 7467600"/>
              <a:gd name="connsiteY429" fmla="*/ 6770713 h 6858000"/>
              <a:gd name="connsiteX430" fmla="*/ 873460 w 7467600"/>
              <a:gd name="connsiteY430" fmla="*/ 6253768 h 6858000"/>
              <a:gd name="connsiteX431" fmla="*/ 192686 w 7467600"/>
              <a:gd name="connsiteY431" fmla="*/ 5849257 h 6858000"/>
              <a:gd name="connsiteX432" fmla="*/ 4696 w 7467600"/>
              <a:gd name="connsiteY432" fmla="*/ 5697668 h 6858000"/>
              <a:gd name="connsiteX433" fmla="*/ 0 w 7467600"/>
              <a:gd name="connsiteY433" fmla="*/ 5689984 h 6858000"/>
              <a:gd name="connsiteX434" fmla="*/ 0 w 7467600"/>
              <a:gd name="connsiteY434" fmla="*/ 5513472 h 6858000"/>
              <a:gd name="connsiteX435" fmla="*/ 174101 w 7467600"/>
              <a:gd name="connsiteY435" fmla="*/ 5620277 h 6858000"/>
              <a:gd name="connsiteX436" fmla="*/ 891800 w 7467600"/>
              <a:gd name="connsiteY436" fmla="*/ 6036935 h 6858000"/>
              <a:gd name="connsiteX437" fmla="*/ 1072219 w 7467600"/>
              <a:gd name="connsiteY437" fmla="*/ 6169443 h 6858000"/>
              <a:gd name="connsiteX438" fmla="*/ 1074117 w 7467600"/>
              <a:gd name="connsiteY438" fmla="*/ 6170301 h 6858000"/>
              <a:gd name="connsiteX439" fmla="*/ 1083114 w 7467600"/>
              <a:gd name="connsiteY439" fmla="*/ 6174131 h 6858000"/>
              <a:gd name="connsiteX440" fmla="*/ 1543010 w 7467600"/>
              <a:gd name="connsiteY440" fmla="*/ 6191140 h 6858000"/>
              <a:gd name="connsiteX441" fmla="*/ 1551080 w 7467600"/>
              <a:gd name="connsiteY441" fmla="*/ 6195006 h 6858000"/>
              <a:gd name="connsiteX442" fmla="*/ 2345443 w 7467600"/>
              <a:gd name="connsiteY442" fmla="*/ 5549882 h 6858000"/>
              <a:gd name="connsiteX443" fmla="*/ 1721499 w 7467600"/>
              <a:gd name="connsiteY443" fmla="*/ 5599969 h 6858000"/>
              <a:gd name="connsiteX444" fmla="*/ 767716 w 7467600"/>
              <a:gd name="connsiteY444" fmla="*/ 5472768 h 6858000"/>
              <a:gd name="connsiteX445" fmla="*/ 722147 w 7467600"/>
              <a:gd name="connsiteY445" fmla="*/ 5393091 h 6858000"/>
              <a:gd name="connsiteX446" fmla="*/ 1485552 w 7467600"/>
              <a:gd name="connsiteY446" fmla="*/ 5313202 h 6858000"/>
              <a:gd name="connsiteX447" fmla="*/ 2143004 w 7467600"/>
              <a:gd name="connsiteY447" fmla="*/ 5402420 h 6858000"/>
              <a:gd name="connsiteX448" fmla="*/ 1933391 w 7467600"/>
              <a:gd name="connsiteY448" fmla="*/ 5156971 h 6858000"/>
              <a:gd name="connsiteX449" fmla="*/ 1827118 w 7467600"/>
              <a:gd name="connsiteY449" fmla="*/ 4968410 h 6858000"/>
              <a:gd name="connsiteX450" fmla="*/ 1837349 w 7467600"/>
              <a:gd name="connsiteY450" fmla="*/ 4956357 h 6858000"/>
              <a:gd name="connsiteX451" fmla="*/ 2162835 w 7467600"/>
              <a:gd name="connsiteY451" fmla="*/ 5187853 h 6858000"/>
              <a:gd name="connsiteX452" fmla="*/ 2257167 w 7467600"/>
              <a:gd name="connsiteY452" fmla="*/ 5462123 h 6858000"/>
              <a:gd name="connsiteX453" fmla="*/ 2261598 w 7467600"/>
              <a:gd name="connsiteY453" fmla="*/ 5467998 h 6858000"/>
              <a:gd name="connsiteX454" fmla="*/ 2437177 w 7467600"/>
              <a:gd name="connsiteY454" fmla="*/ 5479608 h 6858000"/>
              <a:gd name="connsiteX455" fmla="*/ 2445247 w 7467600"/>
              <a:gd name="connsiteY455" fmla="*/ 5483476 h 6858000"/>
              <a:gd name="connsiteX456" fmla="*/ 2743626 w 7467600"/>
              <a:gd name="connsiteY456" fmla="*/ 5304819 h 6858000"/>
              <a:gd name="connsiteX457" fmla="*/ 3048102 w 7467600"/>
              <a:gd name="connsiteY457" fmla="*/ 5150595 h 6858000"/>
              <a:gd name="connsiteX458" fmla="*/ 1799414 w 7467600"/>
              <a:gd name="connsiteY458" fmla="*/ 4694732 h 6858000"/>
              <a:gd name="connsiteX459" fmla="*/ 1771735 w 7467600"/>
              <a:gd name="connsiteY459" fmla="*/ 4619929 h 6858000"/>
              <a:gd name="connsiteX460" fmla="*/ 3104273 w 7467600"/>
              <a:gd name="connsiteY460" fmla="*/ 5076159 h 6858000"/>
              <a:gd name="connsiteX461" fmla="*/ 3113245 w 7467600"/>
              <a:gd name="connsiteY461" fmla="*/ 5090705 h 6858000"/>
              <a:gd name="connsiteX462" fmla="*/ 3126294 w 7467600"/>
              <a:gd name="connsiteY462" fmla="*/ 5114400 h 6858000"/>
              <a:gd name="connsiteX463" fmla="*/ 3937433 w 7467600"/>
              <a:gd name="connsiteY463" fmla="*/ 4830473 h 6858000"/>
              <a:gd name="connsiteX464" fmla="*/ 3590475 w 7467600"/>
              <a:gd name="connsiteY464" fmla="*/ 4597974 h 6858000"/>
              <a:gd name="connsiteX465" fmla="*/ 3100264 w 7467600"/>
              <a:gd name="connsiteY465" fmla="*/ 4579845 h 6858000"/>
              <a:gd name="connsiteX466" fmla="*/ 2183576 w 7467600"/>
              <a:gd name="connsiteY466" fmla="*/ 4227150 h 6858000"/>
              <a:gd name="connsiteX467" fmla="*/ 2151029 w 7467600"/>
              <a:gd name="connsiteY467" fmla="*/ 4146947 h 6858000"/>
              <a:gd name="connsiteX468" fmla="*/ 3563434 w 7467600"/>
              <a:gd name="connsiteY468" fmla="*/ 4469115 h 6858000"/>
              <a:gd name="connsiteX469" fmla="*/ 3177952 w 7467600"/>
              <a:gd name="connsiteY469" fmla="*/ 3657386 h 6858000"/>
              <a:gd name="connsiteX470" fmla="*/ 3189263 w 7467600"/>
              <a:gd name="connsiteY470" fmla="*/ 3625726 h 6858000"/>
              <a:gd name="connsiteX471" fmla="*/ 3560912 w 7467600"/>
              <a:gd name="connsiteY471" fmla="*/ 4079863 h 6858000"/>
              <a:gd name="connsiteX472" fmla="*/ 3626636 w 7467600"/>
              <a:gd name="connsiteY472" fmla="*/ 4512230 h 6858000"/>
              <a:gd name="connsiteX473" fmla="*/ 3653088 w 7467600"/>
              <a:gd name="connsiteY473" fmla="*/ 4521417 h 6858000"/>
              <a:gd name="connsiteX474" fmla="*/ 3988128 w 7467600"/>
              <a:gd name="connsiteY474" fmla="*/ 4817267 h 6858000"/>
              <a:gd name="connsiteX475" fmla="*/ 4830582 w 7467600"/>
              <a:gd name="connsiteY475" fmla="*/ 4676000 h 6858000"/>
              <a:gd name="connsiteX476" fmla="*/ 4830100 w 7467600"/>
              <a:gd name="connsiteY476" fmla="*/ 4675554 h 6858000"/>
              <a:gd name="connsiteX477" fmla="*/ 4036318 w 7467600"/>
              <a:gd name="connsiteY477" fmla="*/ 4147013 h 6858000"/>
              <a:gd name="connsiteX478" fmla="*/ 3432098 w 7467600"/>
              <a:gd name="connsiteY478" fmla="*/ 3537312 h 6858000"/>
              <a:gd name="connsiteX479" fmla="*/ 3446761 w 7467600"/>
              <a:gd name="connsiteY479" fmla="*/ 3461278 h 6858000"/>
              <a:gd name="connsiteX480" fmla="*/ 4419733 w 7467600"/>
              <a:gd name="connsiteY480" fmla="*/ 3963555 h 6858000"/>
              <a:gd name="connsiteX481" fmla="*/ 4781371 w 7467600"/>
              <a:gd name="connsiteY481" fmla="*/ 4458604 h 6858000"/>
              <a:gd name="connsiteX482" fmla="*/ 4780440 w 7467600"/>
              <a:gd name="connsiteY482" fmla="*/ 4470290 h 6858000"/>
              <a:gd name="connsiteX483" fmla="*/ 4898954 w 7467600"/>
              <a:gd name="connsiteY483" fmla="*/ 4662092 h 6858000"/>
              <a:gd name="connsiteX484" fmla="*/ 4900699 w 7467600"/>
              <a:gd name="connsiteY484" fmla="*/ 4670867 h 6858000"/>
              <a:gd name="connsiteX485" fmla="*/ 5714511 w 7467600"/>
              <a:gd name="connsiteY485" fmla="*/ 4663483 h 6858000"/>
              <a:gd name="connsiteX486" fmla="*/ 5464793 w 7467600"/>
              <a:gd name="connsiteY486" fmla="*/ 4393556 h 6858000"/>
              <a:gd name="connsiteX487" fmla="*/ 5461897 w 7467600"/>
              <a:gd name="connsiteY487" fmla="*/ 4390879 h 6858000"/>
              <a:gd name="connsiteX488" fmla="*/ 4294126 w 7467600"/>
              <a:gd name="connsiteY488" fmla="*/ 3303048 h 6858000"/>
              <a:gd name="connsiteX489" fmla="*/ 4305321 w 7467600"/>
              <a:gd name="connsiteY489" fmla="*/ 3256953 h 6858000"/>
              <a:gd name="connsiteX490" fmla="*/ 4949299 w 7467600"/>
              <a:gd name="connsiteY490" fmla="*/ 3766336 h 6858000"/>
              <a:gd name="connsiteX491" fmla="*/ 5291452 w 7467600"/>
              <a:gd name="connsiteY491" fmla="*/ 4076801 h 6858000"/>
              <a:gd name="connsiteX492" fmla="*/ 5434998 w 7467600"/>
              <a:gd name="connsiteY492" fmla="*/ 4254100 h 6858000"/>
              <a:gd name="connsiteX493" fmla="*/ 5351015 w 7467600"/>
              <a:gd name="connsiteY493" fmla="*/ 3760989 h 6858000"/>
              <a:gd name="connsiteX494" fmla="*/ 5413780 w 7467600"/>
              <a:gd name="connsiteY494" fmla="*/ 2966265 h 6858000"/>
              <a:gd name="connsiteX495" fmla="*/ 5425627 w 7467600"/>
              <a:gd name="connsiteY495" fmla="*/ 2954192 h 6858000"/>
              <a:gd name="connsiteX496" fmla="*/ 6604735 w 7467600"/>
              <a:gd name="connsiteY496" fmla="*/ 2041381 h 6858000"/>
              <a:gd name="connsiteX497" fmla="*/ 7204487 w 7467600"/>
              <a:gd name="connsiteY497" fmla="*/ 2742112 h 6858000"/>
              <a:gd name="connsiteX498" fmla="*/ 7131592 w 7467600"/>
              <a:gd name="connsiteY498" fmla="*/ 2672096 h 6858000"/>
              <a:gd name="connsiteX499" fmla="*/ 6996344 w 7467600"/>
              <a:gd name="connsiteY499" fmla="*/ 2518310 h 6858000"/>
              <a:gd name="connsiteX500" fmla="*/ 6735495 w 7467600"/>
              <a:gd name="connsiteY500" fmla="*/ 2196890 h 6858000"/>
              <a:gd name="connsiteX501" fmla="*/ 6721901 w 7467600"/>
              <a:gd name="connsiteY501" fmla="*/ 2179274 h 6858000"/>
              <a:gd name="connsiteX502" fmla="*/ 6604735 w 7467600"/>
              <a:gd name="connsiteY502" fmla="*/ 2041381 h 6858000"/>
              <a:gd name="connsiteX503" fmla="*/ 6591670 w 7467600"/>
              <a:gd name="connsiteY503" fmla="*/ 1988277 h 6858000"/>
              <a:gd name="connsiteX504" fmla="*/ 6747349 w 7467600"/>
              <a:gd name="connsiteY504" fmla="*/ 2160069 h 6858000"/>
              <a:gd name="connsiteX505" fmla="*/ 6760943 w 7467600"/>
              <a:gd name="connsiteY505" fmla="*/ 2177686 h 6858000"/>
              <a:gd name="connsiteX506" fmla="*/ 7021065 w 7467600"/>
              <a:gd name="connsiteY506" fmla="*/ 2498102 h 6858000"/>
              <a:gd name="connsiteX507" fmla="*/ 7155223 w 7467600"/>
              <a:gd name="connsiteY507" fmla="*/ 2650386 h 6858000"/>
              <a:gd name="connsiteX508" fmla="*/ 7203167 w 7467600"/>
              <a:gd name="connsiteY508" fmla="*/ 2697288 h 6858000"/>
              <a:gd name="connsiteX509" fmla="*/ 6937703 w 7467600"/>
              <a:gd name="connsiteY509" fmla="*/ 2321981 h 6858000"/>
              <a:gd name="connsiteX510" fmla="*/ 6591670 w 7467600"/>
              <a:gd name="connsiteY510" fmla="*/ 1988277 h 6858000"/>
              <a:gd name="connsiteX511" fmla="*/ 5798671 w 7467600"/>
              <a:gd name="connsiteY511" fmla="*/ 1981601 h 6858000"/>
              <a:gd name="connsiteX512" fmla="*/ 5754709 w 7467600"/>
              <a:gd name="connsiteY512" fmla="*/ 2071454 h 6858000"/>
              <a:gd name="connsiteX513" fmla="*/ 5763044 w 7467600"/>
              <a:gd name="connsiteY513" fmla="*/ 2842206 h 6858000"/>
              <a:gd name="connsiteX514" fmla="*/ 5764974 w 7467600"/>
              <a:gd name="connsiteY514" fmla="*/ 2799609 h 6858000"/>
              <a:gd name="connsiteX515" fmla="*/ 5767665 w 7467600"/>
              <a:gd name="connsiteY515" fmla="*/ 2666409 h 6858000"/>
              <a:gd name="connsiteX516" fmla="*/ 5763055 w 7467600"/>
              <a:gd name="connsiteY516" fmla="*/ 2579705 h 6858000"/>
              <a:gd name="connsiteX517" fmla="*/ 5758079 w 7467600"/>
              <a:gd name="connsiteY517" fmla="*/ 2492508 h 6858000"/>
              <a:gd name="connsiteX518" fmla="*/ 5779325 w 7467600"/>
              <a:gd name="connsiteY518" fmla="*/ 2197069 h 6858000"/>
              <a:gd name="connsiteX519" fmla="*/ 5798671 w 7467600"/>
              <a:gd name="connsiteY519" fmla="*/ 1981601 h 6858000"/>
              <a:gd name="connsiteX520" fmla="*/ 5829202 w 7467600"/>
              <a:gd name="connsiteY520" fmla="*/ 1971679 h 6858000"/>
              <a:gd name="connsiteX521" fmla="*/ 5809558 w 7467600"/>
              <a:gd name="connsiteY521" fmla="*/ 2198043 h 6858000"/>
              <a:gd name="connsiteX522" fmla="*/ 5788653 w 7467600"/>
              <a:gd name="connsiteY522" fmla="*/ 2489430 h 6858000"/>
              <a:gd name="connsiteX523" fmla="*/ 5793439 w 7467600"/>
              <a:gd name="connsiteY523" fmla="*/ 2575235 h 6858000"/>
              <a:gd name="connsiteX524" fmla="*/ 5796837 w 7467600"/>
              <a:gd name="connsiteY524" fmla="*/ 2637633 h 6858000"/>
              <a:gd name="connsiteX525" fmla="*/ 5818614 w 7467600"/>
              <a:gd name="connsiteY525" fmla="*/ 2473055 h 6858000"/>
              <a:gd name="connsiteX526" fmla="*/ 5829202 w 7467600"/>
              <a:gd name="connsiteY526" fmla="*/ 1971679 h 6858000"/>
              <a:gd name="connsiteX527" fmla="*/ 5911389 w 7467600"/>
              <a:gd name="connsiteY527" fmla="*/ 1898371 h 6858000"/>
              <a:gd name="connsiteX528" fmla="*/ 6237627 w 7467600"/>
              <a:gd name="connsiteY528" fmla="*/ 2231921 h 6858000"/>
              <a:gd name="connsiteX529" fmla="*/ 5911389 w 7467600"/>
              <a:gd name="connsiteY529" fmla="*/ 1898371 h 6858000"/>
              <a:gd name="connsiteX530" fmla="*/ 6944437 w 7467600"/>
              <a:gd name="connsiteY530" fmla="*/ 1575402 h 6858000"/>
              <a:gd name="connsiteX531" fmla="*/ 6304730 w 7467600"/>
              <a:gd name="connsiteY531" fmla="*/ 1766654 h 6858000"/>
              <a:gd name="connsiteX532" fmla="*/ 6944437 w 7467600"/>
              <a:gd name="connsiteY532" fmla="*/ 1575402 h 6858000"/>
              <a:gd name="connsiteX533" fmla="*/ 7019523 w 7467600"/>
              <a:gd name="connsiteY533" fmla="*/ 1519450 h 6858000"/>
              <a:gd name="connsiteX534" fmla="*/ 6298091 w 7467600"/>
              <a:gd name="connsiteY534" fmla="*/ 1737122 h 6858000"/>
              <a:gd name="connsiteX535" fmla="*/ 7019523 w 7467600"/>
              <a:gd name="connsiteY535" fmla="*/ 1519450 h 6858000"/>
              <a:gd name="connsiteX536" fmla="*/ 2399523 w 7467600"/>
              <a:gd name="connsiteY536" fmla="*/ 1428234 h 6858000"/>
              <a:gd name="connsiteX537" fmla="*/ 2224982 w 7467600"/>
              <a:gd name="connsiteY537" fmla="*/ 1826201 h 6858000"/>
              <a:gd name="connsiteX538" fmla="*/ 2096099 w 7467600"/>
              <a:gd name="connsiteY538" fmla="*/ 2345900 h 6858000"/>
              <a:gd name="connsiteX539" fmla="*/ 2283317 w 7467600"/>
              <a:gd name="connsiteY539" fmla="*/ 1796925 h 6858000"/>
              <a:gd name="connsiteX540" fmla="*/ 2399523 w 7467600"/>
              <a:gd name="connsiteY540" fmla="*/ 1428234 h 6858000"/>
              <a:gd name="connsiteX541" fmla="*/ 2448558 w 7467600"/>
              <a:gd name="connsiteY541" fmla="*/ 1373435 h 6858000"/>
              <a:gd name="connsiteX542" fmla="*/ 2312521 w 7467600"/>
              <a:gd name="connsiteY542" fmla="*/ 1806140 h 6858000"/>
              <a:gd name="connsiteX543" fmla="*/ 2127533 w 7467600"/>
              <a:gd name="connsiteY543" fmla="*/ 2348380 h 6858000"/>
              <a:gd name="connsiteX544" fmla="*/ 2358080 w 7467600"/>
              <a:gd name="connsiteY544" fmla="*/ 1866134 h 6858000"/>
              <a:gd name="connsiteX545" fmla="*/ 2407436 w 7467600"/>
              <a:gd name="connsiteY545" fmla="*/ 1651070 h 6858000"/>
              <a:gd name="connsiteX546" fmla="*/ 2448558 w 7467600"/>
              <a:gd name="connsiteY546" fmla="*/ 1373435 h 6858000"/>
              <a:gd name="connsiteX547" fmla="*/ 278707 w 7467600"/>
              <a:gd name="connsiteY547" fmla="*/ 1352270 h 6858000"/>
              <a:gd name="connsiteX548" fmla="*/ 321570 w 7467600"/>
              <a:gd name="connsiteY548" fmla="*/ 1861610 h 6858000"/>
              <a:gd name="connsiteX549" fmla="*/ 294281 w 7467600"/>
              <a:gd name="connsiteY549" fmla="*/ 1440658 h 6858000"/>
              <a:gd name="connsiteX550" fmla="*/ 278707 w 7467600"/>
              <a:gd name="connsiteY550" fmla="*/ 1352270 h 6858000"/>
              <a:gd name="connsiteX551" fmla="*/ 1423821 w 7467600"/>
              <a:gd name="connsiteY551" fmla="*/ 1351958 h 6858000"/>
              <a:gd name="connsiteX552" fmla="*/ 1638521 w 7467600"/>
              <a:gd name="connsiteY552" fmla="*/ 1908470 h 6858000"/>
              <a:gd name="connsiteX553" fmla="*/ 1754199 w 7467600"/>
              <a:gd name="connsiteY553" fmla="*/ 2149284 h 6858000"/>
              <a:gd name="connsiteX554" fmla="*/ 1908359 w 7467600"/>
              <a:gd name="connsiteY554" fmla="*/ 2364988 h 6858000"/>
              <a:gd name="connsiteX555" fmla="*/ 1647661 w 7467600"/>
              <a:gd name="connsiteY555" fmla="*/ 1825945 h 6858000"/>
              <a:gd name="connsiteX556" fmla="*/ 1423821 w 7467600"/>
              <a:gd name="connsiteY556" fmla="*/ 1351958 h 6858000"/>
              <a:gd name="connsiteX557" fmla="*/ 1431890 w 7467600"/>
              <a:gd name="connsiteY557" fmla="*/ 1306475 h 6858000"/>
              <a:gd name="connsiteX558" fmla="*/ 1507597 w 7467600"/>
              <a:gd name="connsiteY558" fmla="*/ 1446132 h 6858000"/>
              <a:gd name="connsiteX559" fmla="*/ 1674586 w 7467600"/>
              <a:gd name="connsiteY559" fmla="*/ 1813832 h 6858000"/>
              <a:gd name="connsiteX560" fmla="*/ 1815950 w 7467600"/>
              <a:gd name="connsiteY560" fmla="*/ 2128564 h 6858000"/>
              <a:gd name="connsiteX561" fmla="*/ 1984242 w 7467600"/>
              <a:gd name="connsiteY561" fmla="*/ 2430829 h 6858000"/>
              <a:gd name="connsiteX562" fmla="*/ 2014023 w 7467600"/>
              <a:gd name="connsiteY562" fmla="*/ 2450995 h 6858000"/>
              <a:gd name="connsiteX563" fmla="*/ 1747337 w 7467600"/>
              <a:gd name="connsiteY563" fmla="*/ 1855264 h 6858000"/>
              <a:gd name="connsiteX564" fmla="*/ 1533749 w 7467600"/>
              <a:gd name="connsiteY564" fmla="*/ 1478656 h 6858000"/>
              <a:gd name="connsiteX565" fmla="*/ 1431890 w 7467600"/>
              <a:gd name="connsiteY565" fmla="*/ 1306475 h 6858000"/>
              <a:gd name="connsiteX566" fmla="*/ 5052692 w 7467600"/>
              <a:gd name="connsiteY566" fmla="*/ 1292994 h 6858000"/>
              <a:gd name="connsiteX567" fmla="*/ 5200661 w 7467600"/>
              <a:gd name="connsiteY567" fmla="*/ 1635186 h 6858000"/>
              <a:gd name="connsiteX568" fmla="*/ 5297138 w 7467600"/>
              <a:gd name="connsiteY568" fmla="*/ 1906351 h 6858000"/>
              <a:gd name="connsiteX569" fmla="*/ 5052692 w 7467600"/>
              <a:gd name="connsiteY569" fmla="*/ 1292994 h 6858000"/>
              <a:gd name="connsiteX570" fmla="*/ 5009948 w 7467600"/>
              <a:gd name="connsiteY570" fmla="*/ 1273619 h 6858000"/>
              <a:gd name="connsiteX571" fmla="*/ 5121777 w 7467600"/>
              <a:gd name="connsiteY571" fmla="*/ 1654213 h 6858000"/>
              <a:gd name="connsiteX572" fmla="*/ 5293545 w 7467600"/>
              <a:gd name="connsiteY572" fmla="*/ 2072247 h 6858000"/>
              <a:gd name="connsiteX573" fmla="*/ 5294042 w 7467600"/>
              <a:gd name="connsiteY573" fmla="*/ 2065019 h 6858000"/>
              <a:gd name="connsiteX574" fmla="*/ 5171936 w 7467600"/>
              <a:gd name="connsiteY574" fmla="*/ 1647613 h 6858000"/>
              <a:gd name="connsiteX575" fmla="*/ 5009948 w 7467600"/>
              <a:gd name="connsiteY575" fmla="*/ 1273619 h 6858000"/>
              <a:gd name="connsiteX576" fmla="*/ 655236 w 7467600"/>
              <a:gd name="connsiteY576" fmla="*/ 1268632 h 6858000"/>
              <a:gd name="connsiteX577" fmla="*/ 839521 w 7467600"/>
              <a:gd name="connsiteY577" fmla="*/ 1685315 h 6858000"/>
              <a:gd name="connsiteX578" fmla="*/ 1109416 w 7467600"/>
              <a:gd name="connsiteY578" fmla="*/ 2061663 h 6858000"/>
              <a:gd name="connsiteX579" fmla="*/ 1298300 w 7467600"/>
              <a:gd name="connsiteY579" fmla="*/ 2247742 h 6858000"/>
              <a:gd name="connsiteX580" fmla="*/ 1125871 w 7467600"/>
              <a:gd name="connsiteY580" fmla="*/ 1989513 h 6858000"/>
              <a:gd name="connsiteX581" fmla="*/ 981574 w 7467600"/>
              <a:gd name="connsiteY581" fmla="*/ 1783157 h 6858000"/>
              <a:gd name="connsiteX582" fmla="*/ 922198 w 7467600"/>
              <a:gd name="connsiteY582" fmla="*/ 1677437 h 6858000"/>
              <a:gd name="connsiteX583" fmla="*/ 869293 w 7467600"/>
              <a:gd name="connsiteY583" fmla="*/ 1583214 h 6858000"/>
              <a:gd name="connsiteX584" fmla="*/ 751431 w 7467600"/>
              <a:gd name="connsiteY584" fmla="*/ 1405731 h 6858000"/>
              <a:gd name="connsiteX585" fmla="*/ 655236 w 7467600"/>
              <a:gd name="connsiteY585" fmla="*/ 1268632 h 6858000"/>
              <a:gd name="connsiteX586" fmla="*/ 6516292 w 7467600"/>
              <a:gd name="connsiteY586" fmla="*/ 1263064 h 6858000"/>
              <a:gd name="connsiteX587" fmla="*/ 5736320 w 7467600"/>
              <a:gd name="connsiteY587" fmla="*/ 1501803 h 6858000"/>
              <a:gd name="connsiteX588" fmla="*/ 6516292 w 7467600"/>
              <a:gd name="connsiteY588" fmla="*/ 1263064 h 6858000"/>
              <a:gd name="connsiteX589" fmla="*/ 291466 w 7467600"/>
              <a:gd name="connsiteY589" fmla="*/ 1250369 h 6858000"/>
              <a:gd name="connsiteX590" fmla="*/ 323180 w 7467600"/>
              <a:gd name="connsiteY590" fmla="*/ 1435283 h 6858000"/>
              <a:gd name="connsiteX591" fmla="*/ 349381 w 7467600"/>
              <a:gd name="connsiteY591" fmla="*/ 1875041 h 6858000"/>
              <a:gd name="connsiteX592" fmla="*/ 374363 w 7467600"/>
              <a:gd name="connsiteY592" fmla="*/ 1506494 h 6858000"/>
              <a:gd name="connsiteX593" fmla="*/ 302168 w 7467600"/>
              <a:gd name="connsiteY593" fmla="*/ 1274495 h 6858000"/>
              <a:gd name="connsiteX594" fmla="*/ 291466 w 7467600"/>
              <a:gd name="connsiteY594" fmla="*/ 1250369 h 6858000"/>
              <a:gd name="connsiteX595" fmla="*/ 678222 w 7467600"/>
              <a:gd name="connsiteY595" fmla="*/ 1248670 h 6858000"/>
              <a:gd name="connsiteX596" fmla="*/ 775536 w 7467600"/>
              <a:gd name="connsiteY596" fmla="*/ 1388015 h 6858000"/>
              <a:gd name="connsiteX597" fmla="*/ 894529 w 7467600"/>
              <a:gd name="connsiteY597" fmla="*/ 1567739 h 6858000"/>
              <a:gd name="connsiteX598" fmla="*/ 948000 w 7467600"/>
              <a:gd name="connsiteY598" fmla="*/ 1663088 h 6858000"/>
              <a:gd name="connsiteX599" fmla="*/ 1006812 w 7467600"/>
              <a:gd name="connsiteY599" fmla="*/ 1767683 h 6858000"/>
              <a:gd name="connsiteX600" fmla="*/ 1149133 w 7467600"/>
              <a:gd name="connsiteY600" fmla="*/ 1971513 h 6858000"/>
              <a:gd name="connsiteX601" fmla="*/ 1333952 w 7467600"/>
              <a:gd name="connsiteY601" fmla="*/ 2251620 h 6858000"/>
              <a:gd name="connsiteX602" fmla="*/ 1337329 w 7467600"/>
              <a:gd name="connsiteY602" fmla="*/ 2258350 h 6858000"/>
              <a:gd name="connsiteX603" fmla="*/ 1014726 w 7467600"/>
              <a:gd name="connsiteY603" fmla="*/ 1615556 h 6858000"/>
              <a:gd name="connsiteX604" fmla="*/ 678222 w 7467600"/>
              <a:gd name="connsiteY604" fmla="*/ 1248670 h 6858000"/>
              <a:gd name="connsiteX605" fmla="*/ 6691602 w 7467600"/>
              <a:gd name="connsiteY605" fmla="*/ 1140573 h 6858000"/>
              <a:gd name="connsiteX606" fmla="*/ 6571100 w 7467600"/>
              <a:gd name="connsiteY606" fmla="*/ 1183662 h 6858000"/>
              <a:gd name="connsiteX607" fmla="*/ 6241687 w 7467600"/>
              <a:gd name="connsiteY607" fmla="*/ 1257600 h 6858000"/>
              <a:gd name="connsiteX608" fmla="*/ 5693009 w 7467600"/>
              <a:gd name="connsiteY608" fmla="*/ 1478256 h 6858000"/>
              <a:gd name="connsiteX609" fmla="*/ 6548420 w 7467600"/>
              <a:gd name="connsiteY609" fmla="*/ 1214599 h 6858000"/>
              <a:gd name="connsiteX610" fmla="*/ 6605473 w 7467600"/>
              <a:gd name="connsiteY610" fmla="*/ 1184686 h 6858000"/>
              <a:gd name="connsiteX611" fmla="*/ 6691602 w 7467600"/>
              <a:gd name="connsiteY611" fmla="*/ 1140573 h 6858000"/>
              <a:gd name="connsiteX612" fmla="*/ 4002475 w 7467600"/>
              <a:gd name="connsiteY612" fmla="*/ 1037802 h 6858000"/>
              <a:gd name="connsiteX613" fmla="*/ 4000324 w 7467600"/>
              <a:gd name="connsiteY613" fmla="*/ 1039362 h 6858000"/>
              <a:gd name="connsiteX614" fmla="*/ 4002862 w 7467600"/>
              <a:gd name="connsiteY614" fmla="*/ 1042866 h 6858000"/>
              <a:gd name="connsiteX615" fmla="*/ 4002475 w 7467600"/>
              <a:gd name="connsiteY615" fmla="*/ 1037802 h 6858000"/>
              <a:gd name="connsiteX616" fmla="*/ 506322 w 7467600"/>
              <a:gd name="connsiteY616" fmla="*/ 1020997 h 6858000"/>
              <a:gd name="connsiteX617" fmla="*/ 533068 w 7467600"/>
              <a:gd name="connsiteY617" fmla="*/ 1029409 h 6858000"/>
              <a:gd name="connsiteX618" fmla="*/ 1232525 w 7467600"/>
              <a:gd name="connsiteY618" fmla="*/ 1804675 h 6858000"/>
              <a:gd name="connsiteX619" fmla="*/ 1388858 w 7467600"/>
              <a:gd name="connsiteY619" fmla="*/ 2368011 h 6858000"/>
              <a:gd name="connsiteX620" fmla="*/ 1384098 w 7467600"/>
              <a:gd name="connsiteY620" fmla="*/ 2378125 h 6858000"/>
              <a:gd name="connsiteX621" fmla="*/ 1425393 w 7467600"/>
              <a:gd name="connsiteY621" fmla="*/ 2589124 h 6858000"/>
              <a:gd name="connsiteX622" fmla="*/ 1424001 w 7467600"/>
              <a:gd name="connsiteY622" fmla="*/ 2597541 h 6858000"/>
              <a:gd name="connsiteX623" fmla="*/ 2152729 w 7467600"/>
              <a:gd name="connsiteY623" fmla="*/ 2864487 h 6858000"/>
              <a:gd name="connsiteX624" fmla="*/ 2020609 w 7467600"/>
              <a:gd name="connsiteY624" fmla="*/ 2539671 h 6858000"/>
              <a:gd name="connsiteX625" fmla="*/ 2018920 w 7467600"/>
              <a:gd name="connsiteY625" fmla="*/ 2536309 h 6858000"/>
              <a:gd name="connsiteX626" fmla="*/ 1342441 w 7467600"/>
              <a:gd name="connsiteY626" fmla="*/ 1173017 h 6858000"/>
              <a:gd name="connsiteX627" fmla="*/ 1367925 w 7467600"/>
              <a:gd name="connsiteY627" fmla="*/ 1135648 h 6858000"/>
              <a:gd name="connsiteX628" fmla="*/ 1771401 w 7467600"/>
              <a:gd name="connsiteY628" fmla="*/ 1806673 h 6858000"/>
              <a:gd name="connsiteX629" fmla="*/ 1972385 w 7467600"/>
              <a:gd name="connsiteY629" fmla="*/ 2198735 h 6858000"/>
              <a:gd name="connsiteX630" fmla="*/ 2040892 w 7467600"/>
              <a:gd name="connsiteY630" fmla="*/ 2405205 h 6858000"/>
              <a:gd name="connsiteX631" fmla="*/ 2131689 w 7467600"/>
              <a:gd name="connsiteY631" fmla="*/ 1936926 h 6858000"/>
              <a:gd name="connsiteX632" fmla="*/ 2454820 w 7467600"/>
              <a:gd name="connsiteY632" fmla="*/ 1248808 h 6858000"/>
              <a:gd name="connsiteX633" fmla="*/ 2492512 w 7467600"/>
              <a:gd name="connsiteY633" fmla="*/ 1302920 h 6858000"/>
              <a:gd name="connsiteX634" fmla="*/ 2081216 w 7467600"/>
              <a:gd name="connsiteY634" fmla="*/ 2527513 h 6858000"/>
              <a:gd name="connsiteX635" fmla="*/ 2081211 w 7467600"/>
              <a:gd name="connsiteY635" fmla="*/ 2528916 h 6858000"/>
              <a:gd name="connsiteX636" fmla="*/ 2199067 w 7467600"/>
              <a:gd name="connsiteY636" fmla="*/ 2884061 h 6858000"/>
              <a:gd name="connsiteX637" fmla="*/ 3192586 w 7467600"/>
              <a:gd name="connsiteY637" fmla="*/ 3411496 h 6858000"/>
              <a:gd name="connsiteX638" fmla="*/ 3182620 w 7467600"/>
              <a:gd name="connsiteY638" fmla="*/ 3483279 h 6858000"/>
              <a:gd name="connsiteX639" fmla="*/ 2435119 w 7467600"/>
              <a:gd name="connsiteY639" fmla="*/ 3080173 h 6858000"/>
              <a:gd name="connsiteX640" fmla="*/ 2410152 w 7467600"/>
              <a:gd name="connsiteY640" fmla="*/ 3063751 h 6858000"/>
              <a:gd name="connsiteX641" fmla="*/ 2408099 w 7467600"/>
              <a:gd name="connsiteY641" fmla="*/ 3064403 h 6858000"/>
              <a:gd name="connsiteX642" fmla="*/ 2407218 w 7467600"/>
              <a:gd name="connsiteY642" fmla="*/ 3070324 h 6858000"/>
              <a:gd name="connsiteX643" fmla="*/ 2380138 w 7467600"/>
              <a:gd name="connsiteY643" fmla="*/ 3099341 h 6858000"/>
              <a:gd name="connsiteX644" fmla="*/ 1765923 w 7467600"/>
              <a:gd name="connsiteY644" fmla="*/ 3581043 h 6858000"/>
              <a:gd name="connsiteX645" fmla="*/ 1702258 w 7467600"/>
              <a:gd name="connsiteY645" fmla="*/ 3612286 h 6858000"/>
              <a:gd name="connsiteX646" fmla="*/ 1538370 w 7467600"/>
              <a:gd name="connsiteY646" fmla="*/ 3811804 h 6858000"/>
              <a:gd name="connsiteX647" fmla="*/ 542867 w 7467600"/>
              <a:gd name="connsiteY647" fmla="*/ 4944092 h 6858000"/>
              <a:gd name="connsiteX648" fmla="*/ 515800 w 7467600"/>
              <a:gd name="connsiteY648" fmla="*/ 4862180 h 6858000"/>
              <a:gd name="connsiteX649" fmla="*/ 909145 w 7467600"/>
              <a:gd name="connsiteY649" fmla="*/ 4199225 h 6858000"/>
              <a:gd name="connsiteX650" fmla="*/ 1214067 w 7467600"/>
              <a:gd name="connsiteY650" fmla="*/ 3908561 h 6858000"/>
              <a:gd name="connsiteX651" fmla="*/ 640967 w 7467600"/>
              <a:gd name="connsiteY651" fmla="*/ 4105601 h 6858000"/>
              <a:gd name="connsiteX652" fmla="*/ 112563 w 7467600"/>
              <a:gd name="connsiteY652" fmla="*/ 4396952 h 6858000"/>
              <a:gd name="connsiteX653" fmla="*/ 0 w 7467600"/>
              <a:gd name="connsiteY653" fmla="*/ 4466006 h 6858000"/>
              <a:gd name="connsiteX654" fmla="*/ 0 w 7467600"/>
              <a:gd name="connsiteY654" fmla="*/ 4233763 h 6858000"/>
              <a:gd name="connsiteX655" fmla="*/ 36881 w 7467600"/>
              <a:gd name="connsiteY655" fmla="*/ 4200118 h 6858000"/>
              <a:gd name="connsiteX656" fmla="*/ 910534 w 7467600"/>
              <a:gd name="connsiteY656" fmla="*/ 3629753 h 6858000"/>
              <a:gd name="connsiteX657" fmla="*/ 1578717 w 7467600"/>
              <a:gd name="connsiteY657" fmla="*/ 3575982 h 6858000"/>
              <a:gd name="connsiteX658" fmla="*/ 2338780 w 7467600"/>
              <a:gd name="connsiteY658" fmla="*/ 3033725 h 6858000"/>
              <a:gd name="connsiteX659" fmla="*/ 1807991 w 7467600"/>
              <a:gd name="connsiteY659" fmla="*/ 2807184 h 6858000"/>
              <a:gd name="connsiteX660" fmla="*/ 1416358 w 7467600"/>
              <a:gd name="connsiteY660" fmla="*/ 3112571 h 6858000"/>
              <a:gd name="connsiteX661" fmla="*/ 939066 w 7467600"/>
              <a:gd name="connsiteY661" fmla="*/ 3378798 h 6858000"/>
              <a:gd name="connsiteX662" fmla="*/ 115099 w 7467600"/>
              <a:gd name="connsiteY662" fmla="*/ 3607650 h 6858000"/>
              <a:gd name="connsiteX663" fmla="*/ 97284 w 7467600"/>
              <a:gd name="connsiteY663" fmla="*/ 3520393 h 6858000"/>
              <a:gd name="connsiteX664" fmla="*/ 922050 w 7467600"/>
              <a:gd name="connsiteY664" fmla="*/ 3074867 h 6858000"/>
              <a:gd name="connsiteX665" fmla="*/ 1405265 w 7467600"/>
              <a:gd name="connsiteY665" fmla="*/ 3016319 h 6858000"/>
              <a:gd name="connsiteX666" fmla="*/ 1407512 w 7467600"/>
              <a:gd name="connsiteY666" fmla="*/ 3018001 h 6858000"/>
              <a:gd name="connsiteX667" fmla="*/ 1726266 w 7467600"/>
              <a:gd name="connsiteY667" fmla="*/ 2777274 h 6858000"/>
              <a:gd name="connsiteX668" fmla="*/ 625390 w 7467600"/>
              <a:gd name="connsiteY668" fmla="*/ 2514541 h 6858000"/>
              <a:gd name="connsiteX669" fmla="*/ 619799 w 7467600"/>
              <a:gd name="connsiteY669" fmla="*/ 2527180 h 6858000"/>
              <a:gd name="connsiteX670" fmla="*/ 310030 w 7467600"/>
              <a:gd name="connsiteY670" fmla="*/ 2771818 h 6858000"/>
              <a:gd name="connsiteX671" fmla="*/ 173877 w 7467600"/>
              <a:gd name="connsiteY671" fmla="*/ 2937056 h 6858000"/>
              <a:gd name="connsiteX672" fmla="*/ 77889 w 7467600"/>
              <a:gd name="connsiteY672" fmla="*/ 3138440 h 6858000"/>
              <a:gd name="connsiteX673" fmla="*/ 0 w 7467600"/>
              <a:gd name="connsiteY673" fmla="*/ 3271395 h 6858000"/>
              <a:gd name="connsiteX674" fmla="*/ 0 w 7467600"/>
              <a:gd name="connsiteY674" fmla="*/ 3153002 h 6858000"/>
              <a:gd name="connsiteX675" fmla="*/ 2386 w 7467600"/>
              <a:gd name="connsiteY675" fmla="*/ 3149203 h 6858000"/>
              <a:gd name="connsiteX676" fmla="*/ 89753 w 7467600"/>
              <a:gd name="connsiteY676" fmla="*/ 2987702 h 6858000"/>
              <a:gd name="connsiteX677" fmla="*/ 76869 w 7467600"/>
              <a:gd name="connsiteY677" fmla="*/ 3005404 h 6858000"/>
              <a:gd name="connsiteX678" fmla="*/ 32049 w 7467600"/>
              <a:gd name="connsiteY678" fmla="*/ 3065814 h 6858000"/>
              <a:gd name="connsiteX679" fmla="*/ 0 w 7467600"/>
              <a:gd name="connsiteY679" fmla="*/ 3108744 h 6858000"/>
              <a:gd name="connsiteX680" fmla="*/ 0 w 7467600"/>
              <a:gd name="connsiteY680" fmla="*/ 3058059 h 6858000"/>
              <a:gd name="connsiteX681" fmla="*/ 7610 w 7467600"/>
              <a:gd name="connsiteY681" fmla="*/ 3047889 h 6858000"/>
              <a:gd name="connsiteX682" fmla="*/ 52419 w 7467600"/>
              <a:gd name="connsiteY682" fmla="*/ 2987479 h 6858000"/>
              <a:gd name="connsiteX683" fmla="*/ 59142 w 7467600"/>
              <a:gd name="connsiteY683" fmla="*/ 2978488 h 6858000"/>
              <a:gd name="connsiteX684" fmla="*/ 0 w 7467600"/>
              <a:gd name="connsiteY684" fmla="*/ 3015334 h 6858000"/>
              <a:gd name="connsiteX685" fmla="*/ 0 w 7467600"/>
              <a:gd name="connsiteY685" fmla="*/ 2914286 h 6858000"/>
              <a:gd name="connsiteX686" fmla="*/ 36383 w 7467600"/>
              <a:gd name="connsiteY686" fmla="*/ 2901128 h 6858000"/>
              <a:gd name="connsiteX687" fmla="*/ 156329 w 7467600"/>
              <a:gd name="connsiteY687" fmla="*/ 2840533 h 6858000"/>
              <a:gd name="connsiteX688" fmla="*/ 358355 w 7467600"/>
              <a:gd name="connsiteY688" fmla="*/ 2620471 h 6858000"/>
              <a:gd name="connsiteX689" fmla="*/ 510577 w 7467600"/>
              <a:gd name="connsiteY689" fmla="*/ 2501244 h 6858000"/>
              <a:gd name="connsiteX690" fmla="*/ 211967 w 7467600"/>
              <a:gd name="connsiteY690" fmla="*/ 2479171 h 6858000"/>
              <a:gd name="connsiteX691" fmla="*/ 0 w 7467600"/>
              <a:gd name="connsiteY691" fmla="*/ 2476398 h 6858000"/>
              <a:gd name="connsiteX692" fmla="*/ 0 w 7467600"/>
              <a:gd name="connsiteY692" fmla="*/ 2389189 h 6858000"/>
              <a:gd name="connsiteX693" fmla="*/ 103062 w 7467600"/>
              <a:gd name="connsiteY693" fmla="*/ 2389518 h 6858000"/>
              <a:gd name="connsiteX694" fmla="*/ 510734 w 7467600"/>
              <a:gd name="connsiteY694" fmla="*/ 2416201 h 6858000"/>
              <a:gd name="connsiteX695" fmla="*/ 279257 w 7467600"/>
              <a:gd name="connsiteY695" fmla="*/ 2092102 h 6858000"/>
              <a:gd name="connsiteX696" fmla="*/ 65265 w 7467600"/>
              <a:gd name="connsiteY696" fmla="*/ 2006049 h 6858000"/>
              <a:gd name="connsiteX697" fmla="*/ 0 w 7467600"/>
              <a:gd name="connsiteY697" fmla="*/ 1982532 h 6858000"/>
              <a:gd name="connsiteX698" fmla="*/ 0 w 7467600"/>
              <a:gd name="connsiteY698" fmla="*/ 1912789 h 6858000"/>
              <a:gd name="connsiteX699" fmla="*/ 97460 w 7467600"/>
              <a:gd name="connsiteY699" fmla="*/ 1953725 h 6858000"/>
              <a:gd name="connsiteX700" fmla="*/ 221272 w 7467600"/>
              <a:gd name="connsiteY700" fmla="*/ 1980766 h 6858000"/>
              <a:gd name="connsiteX701" fmla="*/ 116765 w 7467600"/>
              <a:gd name="connsiteY701" fmla="*/ 1911033 h 6858000"/>
              <a:gd name="connsiteX702" fmla="*/ 16405 w 7467600"/>
              <a:gd name="connsiteY702" fmla="*/ 1803412 h 6858000"/>
              <a:gd name="connsiteX703" fmla="*/ 0 w 7467600"/>
              <a:gd name="connsiteY703" fmla="*/ 1784777 h 6858000"/>
              <a:gd name="connsiteX704" fmla="*/ 0 w 7467600"/>
              <a:gd name="connsiteY704" fmla="*/ 1740082 h 6858000"/>
              <a:gd name="connsiteX705" fmla="*/ 39394 w 7467600"/>
              <a:gd name="connsiteY705" fmla="*/ 1784856 h 6858000"/>
              <a:gd name="connsiteX706" fmla="*/ 135813 w 7467600"/>
              <a:gd name="connsiteY706" fmla="*/ 1888838 h 6858000"/>
              <a:gd name="connsiteX707" fmla="*/ 242575 w 7467600"/>
              <a:gd name="connsiteY707" fmla="*/ 1958841 h 6858000"/>
              <a:gd name="connsiteX708" fmla="*/ 82197 w 7467600"/>
              <a:gd name="connsiteY708" fmla="*/ 1754826 h 6858000"/>
              <a:gd name="connsiteX709" fmla="*/ 0 w 7467600"/>
              <a:gd name="connsiteY709" fmla="*/ 1679650 h 6858000"/>
              <a:gd name="connsiteX710" fmla="*/ 0 w 7467600"/>
              <a:gd name="connsiteY710" fmla="*/ 1602463 h 6858000"/>
              <a:gd name="connsiteX711" fmla="*/ 84689 w 7467600"/>
              <a:gd name="connsiteY711" fmla="*/ 1677442 h 6858000"/>
              <a:gd name="connsiteX712" fmla="*/ 298437 w 7467600"/>
              <a:gd name="connsiteY712" fmla="*/ 1968019 h 6858000"/>
              <a:gd name="connsiteX713" fmla="*/ 227269 w 7467600"/>
              <a:gd name="connsiteY713" fmla="*/ 1114064 h 6858000"/>
              <a:gd name="connsiteX714" fmla="*/ 248003 w 7467600"/>
              <a:gd name="connsiteY714" fmla="*/ 1089613 h 6858000"/>
              <a:gd name="connsiteX715" fmla="*/ 427020 w 7467600"/>
              <a:gd name="connsiteY715" fmla="*/ 1619803 h 6858000"/>
              <a:gd name="connsiteX716" fmla="*/ 340345 w 7467600"/>
              <a:gd name="connsiteY716" fmla="*/ 2027739 h 6858000"/>
              <a:gd name="connsiteX717" fmla="*/ 360865 w 7467600"/>
              <a:gd name="connsiteY717" fmla="*/ 2044827 h 6858000"/>
              <a:gd name="connsiteX718" fmla="*/ 560414 w 7467600"/>
              <a:gd name="connsiteY718" fmla="*/ 2421457 h 6858000"/>
              <a:gd name="connsiteX719" fmla="*/ 1359703 w 7467600"/>
              <a:gd name="connsiteY719" fmla="*/ 2578554 h 6858000"/>
              <a:gd name="connsiteX720" fmla="*/ 1359422 w 7467600"/>
              <a:gd name="connsiteY720" fmla="*/ 2577994 h 6858000"/>
              <a:gd name="connsiteX721" fmla="*/ 828701 w 7467600"/>
              <a:gd name="connsiteY721" fmla="*/ 1839520 h 6858000"/>
              <a:gd name="connsiteX722" fmla="*/ 494427 w 7467600"/>
              <a:gd name="connsiteY722" fmla="*/ 1092333 h 6858000"/>
              <a:gd name="connsiteX723" fmla="*/ 506322 w 7467600"/>
              <a:gd name="connsiteY723" fmla="*/ 1020997 h 6858000"/>
              <a:gd name="connsiteX724" fmla="*/ 4570198 w 7467600"/>
              <a:gd name="connsiteY724" fmla="*/ 978081 h 6858000"/>
              <a:gd name="connsiteX725" fmla="*/ 4523691 w 7467600"/>
              <a:gd name="connsiteY725" fmla="*/ 1127776 h 6858000"/>
              <a:gd name="connsiteX726" fmla="*/ 4509875 w 7467600"/>
              <a:gd name="connsiteY726" fmla="*/ 1167552 h 6858000"/>
              <a:gd name="connsiteX727" fmla="*/ 4478168 w 7467600"/>
              <a:gd name="connsiteY727" fmla="*/ 1260735 h 6858000"/>
              <a:gd name="connsiteX728" fmla="*/ 4409309 w 7467600"/>
              <a:gd name="connsiteY728" fmla="*/ 1666996 h 6858000"/>
              <a:gd name="connsiteX729" fmla="*/ 4370031 w 7467600"/>
              <a:gd name="connsiteY729" fmla="*/ 1955666 h 6858000"/>
              <a:gd name="connsiteX730" fmla="*/ 4570198 w 7467600"/>
              <a:gd name="connsiteY730" fmla="*/ 978081 h 6858000"/>
              <a:gd name="connsiteX731" fmla="*/ 4557898 w 7467600"/>
              <a:gd name="connsiteY731" fmla="*/ 900011 h 6858000"/>
              <a:gd name="connsiteX732" fmla="*/ 4344840 w 7467600"/>
              <a:gd name="connsiteY732" fmla="*/ 1922038 h 6858000"/>
              <a:gd name="connsiteX733" fmla="*/ 4378710 w 7467600"/>
              <a:gd name="connsiteY733" fmla="*/ 1665516 h 6858000"/>
              <a:gd name="connsiteX734" fmla="*/ 4448798 w 7467600"/>
              <a:gd name="connsiteY734" fmla="*/ 1253024 h 6858000"/>
              <a:gd name="connsiteX735" fmla="*/ 4480315 w 7467600"/>
              <a:gd name="connsiteY735" fmla="*/ 1158454 h 6858000"/>
              <a:gd name="connsiteX736" fmla="*/ 4494133 w 7467600"/>
              <a:gd name="connsiteY736" fmla="*/ 1118676 h 6858000"/>
              <a:gd name="connsiteX737" fmla="*/ 4557898 w 7467600"/>
              <a:gd name="connsiteY737" fmla="*/ 900011 h 6858000"/>
              <a:gd name="connsiteX738" fmla="*/ 5870151 w 7467600"/>
              <a:gd name="connsiteY738" fmla="*/ 898890 h 6858000"/>
              <a:gd name="connsiteX739" fmla="*/ 5861335 w 7467600"/>
              <a:gd name="connsiteY739" fmla="*/ 899177 h 6858000"/>
              <a:gd name="connsiteX740" fmla="*/ 5843702 w 7467600"/>
              <a:gd name="connsiteY740" fmla="*/ 899748 h 6858000"/>
              <a:gd name="connsiteX741" fmla="*/ 5651107 w 7467600"/>
              <a:gd name="connsiteY741" fmla="*/ 920306 h 6858000"/>
              <a:gd name="connsiteX742" fmla="*/ 5459407 w 7467600"/>
              <a:gd name="connsiteY742" fmla="*/ 940975 h 6858000"/>
              <a:gd name="connsiteX743" fmla="*/ 5374846 w 7467600"/>
              <a:gd name="connsiteY743" fmla="*/ 941988 h 6858000"/>
              <a:gd name="connsiteX744" fmla="*/ 5256105 w 7467600"/>
              <a:gd name="connsiteY744" fmla="*/ 945632 h 6858000"/>
              <a:gd name="connsiteX745" fmla="*/ 5107071 w 7467600"/>
              <a:gd name="connsiteY745" fmla="*/ 969720 h 6858000"/>
              <a:gd name="connsiteX746" fmla="*/ 4998681 w 7467600"/>
              <a:gd name="connsiteY746" fmla="*/ 988771 h 6858000"/>
              <a:gd name="connsiteX747" fmla="*/ 5870151 w 7467600"/>
              <a:gd name="connsiteY747" fmla="*/ 898890 h 6858000"/>
              <a:gd name="connsiteX748" fmla="*/ 5504425 w 7467600"/>
              <a:gd name="connsiteY748" fmla="*/ 848067 h 6858000"/>
              <a:gd name="connsiteX749" fmla="*/ 4968849 w 7467600"/>
              <a:gd name="connsiteY749" fmla="*/ 962318 h 6858000"/>
              <a:gd name="connsiteX750" fmla="*/ 5104039 w 7467600"/>
              <a:gd name="connsiteY750" fmla="*/ 940634 h 6858000"/>
              <a:gd name="connsiteX751" fmla="*/ 5256311 w 7467600"/>
              <a:gd name="connsiteY751" fmla="*/ 916490 h 6858000"/>
              <a:gd name="connsiteX752" fmla="*/ 5377381 w 7467600"/>
              <a:gd name="connsiteY752" fmla="*/ 912671 h 6858000"/>
              <a:gd name="connsiteX753" fmla="*/ 5460148 w 7467600"/>
              <a:gd name="connsiteY753" fmla="*/ 911442 h 6858000"/>
              <a:gd name="connsiteX754" fmla="*/ 5648971 w 7467600"/>
              <a:gd name="connsiteY754" fmla="*/ 891331 h 6858000"/>
              <a:gd name="connsiteX755" fmla="*/ 5844807 w 7467600"/>
              <a:gd name="connsiteY755" fmla="*/ 870718 h 6858000"/>
              <a:gd name="connsiteX756" fmla="*/ 5862975 w 7467600"/>
              <a:gd name="connsiteY756" fmla="*/ 869756 h 6858000"/>
              <a:gd name="connsiteX757" fmla="*/ 5920887 w 7467600"/>
              <a:gd name="connsiteY757" fmla="*/ 865929 h 6858000"/>
              <a:gd name="connsiteX758" fmla="*/ 5504425 w 7467600"/>
              <a:gd name="connsiteY758" fmla="*/ 848067 h 6858000"/>
              <a:gd name="connsiteX759" fmla="*/ 3607114 w 7467600"/>
              <a:gd name="connsiteY759" fmla="*/ 467441 h 6858000"/>
              <a:gd name="connsiteX760" fmla="*/ 3296242 w 7467600"/>
              <a:gd name="connsiteY760" fmla="*/ 807991 h 6858000"/>
              <a:gd name="connsiteX761" fmla="*/ 3174674 w 7467600"/>
              <a:gd name="connsiteY761" fmla="*/ 919759 h 6858000"/>
              <a:gd name="connsiteX762" fmla="*/ 3042978 w 7467600"/>
              <a:gd name="connsiteY762" fmla="*/ 1054894 h 6858000"/>
              <a:gd name="connsiteX763" fmla="*/ 2968914 w 7467600"/>
              <a:gd name="connsiteY763" fmla="*/ 1133756 h 6858000"/>
              <a:gd name="connsiteX764" fmla="*/ 3103823 w 7467600"/>
              <a:gd name="connsiteY764" fmla="*/ 1026814 h 6858000"/>
              <a:gd name="connsiteX765" fmla="*/ 3607114 w 7467600"/>
              <a:gd name="connsiteY765" fmla="*/ 467441 h 6858000"/>
              <a:gd name="connsiteX766" fmla="*/ 3744487 w 7467600"/>
              <a:gd name="connsiteY766" fmla="*/ 383136 h 6858000"/>
              <a:gd name="connsiteX767" fmla="*/ 3970213 w 7467600"/>
              <a:gd name="connsiteY767" fmla="*/ 995559 h 6858000"/>
              <a:gd name="connsiteX768" fmla="*/ 3744487 w 7467600"/>
              <a:gd name="connsiteY768" fmla="*/ 383136 h 6858000"/>
              <a:gd name="connsiteX769" fmla="*/ 3624562 w 7467600"/>
              <a:gd name="connsiteY769" fmla="*/ 367041 h 6858000"/>
              <a:gd name="connsiteX770" fmla="*/ 3489712 w 7467600"/>
              <a:gd name="connsiteY770" fmla="*/ 485386 h 6858000"/>
              <a:gd name="connsiteX771" fmla="*/ 3182994 w 7467600"/>
              <a:gd name="connsiteY771" fmla="*/ 828265 h 6858000"/>
              <a:gd name="connsiteX772" fmla="*/ 2892114 w 7467600"/>
              <a:gd name="connsiteY772" fmla="*/ 1172635 h 6858000"/>
              <a:gd name="connsiteX773" fmla="*/ 3021459 w 7467600"/>
              <a:gd name="connsiteY773" fmla="*/ 1035385 h 6858000"/>
              <a:gd name="connsiteX774" fmla="*/ 3153873 w 7467600"/>
              <a:gd name="connsiteY774" fmla="*/ 898971 h 6858000"/>
              <a:gd name="connsiteX775" fmla="*/ 3276511 w 7467600"/>
              <a:gd name="connsiteY775" fmla="*/ 786423 h 6858000"/>
              <a:gd name="connsiteX776" fmla="*/ 3584154 w 7467600"/>
              <a:gd name="connsiteY776" fmla="*/ 448218 h 6858000"/>
              <a:gd name="connsiteX777" fmla="*/ 3624562 w 7467600"/>
              <a:gd name="connsiteY777" fmla="*/ 367041 h 6858000"/>
              <a:gd name="connsiteX778" fmla="*/ 3766672 w 7467600"/>
              <a:gd name="connsiteY778" fmla="*/ 359429 h 6858000"/>
              <a:gd name="connsiteX779" fmla="*/ 3996338 w 7467600"/>
              <a:gd name="connsiteY779" fmla="*/ 968237 h 6858000"/>
              <a:gd name="connsiteX780" fmla="*/ 3766672 w 7467600"/>
              <a:gd name="connsiteY780" fmla="*/ 359429 h 6858000"/>
              <a:gd name="connsiteX781" fmla="*/ 5805386 w 7467600"/>
              <a:gd name="connsiteY781" fmla="*/ 239240 h 6858000"/>
              <a:gd name="connsiteX782" fmla="*/ 5736947 w 7467600"/>
              <a:gd name="connsiteY782" fmla="*/ 261367 h 6858000"/>
              <a:gd name="connsiteX783" fmla="*/ 5427012 w 7467600"/>
              <a:gd name="connsiteY783" fmla="*/ 311272 h 6858000"/>
              <a:gd name="connsiteX784" fmla="*/ 5147818 w 7467600"/>
              <a:gd name="connsiteY784" fmla="*/ 322112 h 6858000"/>
              <a:gd name="connsiteX785" fmla="*/ 5060854 w 7467600"/>
              <a:gd name="connsiteY785" fmla="*/ 311882 h 6858000"/>
              <a:gd name="connsiteX786" fmla="*/ 4945989 w 7467600"/>
              <a:gd name="connsiteY786" fmla="*/ 300516 h 6858000"/>
              <a:gd name="connsiteX787" fmla="*/ 5410479 w 7467600"/>
              <a:gd name="connsiteY787" fmla="*/ 348434 h 6858000"/>
              <a:gd name="connsiteX788" fmla="*/ 5805386 w 7467600"/>
              <a:gd name="connsiteY788" fmla="*/ 239240 h 6858000"/>
              <a:gd name="connsiteX789" fmla="*/ 5905192 w 7467600"/>
              <a:gd name="connsiteY789" fmla="*/ 163079 h 6858000"/>
              <a:gd name="connsiteX790" fmla="*/ 5865655 w 7467600"/>
              <a:gd name="connsiteY790" fmla="*/ 171901 h 6858000"/>
              <a:gd name="connsiteX791" fmla="*/ 5259740 w 7467600"/>
              <a:gd name="connsiteY791" fmla="*/ 257013 h 6858000"/>
              <a:gd name="connsiteX792" fmla="*/ 5208466 w 7467600"/>
              <a:gd name="connsiteY792" fmla="*/ 257550 h 6858000"/>
              <a:gd name="connsiteX793" fmla="*/ 4980204 w 7467600"/>
              <a:gd name="connsiteY793" fmla="*/ 271903 h 6858000"/>
              <a:gd name="connsiteX794" fmla="*/ 5068068 w 7467600"/>
              <a:gd name="connsiteY794" fmla="*/ 282244 h 6858000"/>
              <a:gd name="connsiteX795" fmla="*/ 5153231 w 7467600"/>
              <a:gd name="connsiteY795" fmla="*/ 292240 h 6858000"/>
              <a:gd name="connsiteX796" fmla="*/ 5426491 w 7467600"/>
              <a:gd name="connsiteY796" fmla="*/ 281128 h 6858000"/>
              <a:gd name="connsiteX797" fmla="*/ 5731212 w 7467600"/>
              <a:gd name="connsiteY797" fmla="*/ 231951 h 6858000"/>
              <a:gd name="connsiteX798" fmla="*/ 5905192 w 7467600"/>
              <a:gd name="connsiteY798" fmla="*/ 163079 h 6858000"/>
              <a:gd name="connsiteX799" fmla="*/ 5944437 w 7467600"/>
              <a:gd name="connsiteY799" fmla="*/ 113829 h 6858000"/>
              <a:gd name="connsiteX800" fmla="*/ 5825032 w 7467600"/>
              <a:gd name="connsiteY800" fmla="*/ 146405 h 6858000"/>
              <a:gd name="connsiteX801" fmla="*/ 4955599 w 7467600"/>
              <a:gd name="connsiteY801" fmla="*/ 247008 h 6858000"/>
              <a:gd name="connsiteX802" fmla="*/ 5210104 w 7467600"/>
              <a:gd name="connsiteY802" fmla="*/ 228123 h 6858000"/>
              <a:gd name="connsiteX803" fmla="*/ 5261015 w 7467600"/>
              <a:gd name="connsiteY803" fmla="*/ 227087 h 6858000"/>
              <a:gd name="connsiteX804" fmla="*/ 5861181 w 7467600"/>
              <a:gd name="connsiteY804" fmla="*/ 143093 h 6858000"/>
              <a:gd name="connsiteX805" fmla="*/ 5961252 w 7467600"/>
              <a:gd name="connsiteY805" fmla="*/ 114820 h 6858000"/>
              <a:gd name="connsiteX806" fmla="*/ 5944437 w 7467600"/>
              <a:gd name="connsiteY806" fmla="*/ 113829 h 6858000"/>
              <a:gd name="connsiteX807" fmla="*/ 3882765 w 7467600"/>
              <a:gd name="connsiteY807" fmla="*/ 0 h 6858000"/>
              <a:gd name="connsiteX808" fmla="*/ 3995099 w 7467600"/>
              <a:gd name="connsiteY808" fmla="*/ 0 h 6858000"/>
              <a:gd name="connsiteX809" fmla="*/ 4163818 w 7467600"/>
              <a:gd name="connsiteY809" fmla="*/ 234104 h 6858000"/>
              <a:gd name="connsiteX810" fmla="*/ 4172099 w 7467600"/>
              <a:gd name="connsiteY810" fmla="*/ 234207 h 6858000"/>
              <a:gd name="connsiteX811" fmla="*/ 4784282 w 7467600"/>
              <a:gd name="connsiteY811" fmla="*/ 276561 h 6858000"/>
              <a:gd name="connsiteX812" fmla="*/ 4801687 w 7467600"/>
              <a:gd name="connsiteY812" fmla="*/ 267764 h 6858000"/>
              <a:gd name="connsiteX813" fmla="*/ 6082788 w 7467600"/>
              <a:gd name="connsiteY813" fmla="*/ 64119 h 6858000"/>
              <a:gd name="connsiteX814" fmla="*/ 6099442 w 7467600"/>
              <a:gd name="connsiteY814" fmla="*/ 82568 h 6858000"/>
              <a:gd name="connsiteX815" fmla="*/ 4804137 w 7467600"/>
              <a:gd name="connsiteY815" fmla="*/ 320931 h 6858000"/>
              <a:gd name="connsiteX816" fmla="*/ 4227047 w 7467600"/>
              <a:gd name="connsiteY816" fmla="*/ 313415 h 6858000"/>
              <a:gd name="connsiteX817" fmla="*/ 4346041 w 7467600"/>
              <a:gd name="connsiteY817" fmla="*/ 456086 h 6858000"/>
              <a:gd name="connsiteX818" fmla="*/ 4870967 w 7467600"/>
              <a:gd name="connsiteY818" fmla="*/ 963061 h 6858000"/>
              <a:gd name="connsiteX819" fmla="*/ 4889647 w 7467600"/>
              <a:gd name="connsiteY819" fmla="*/ 957147 h 6858000"/>
              <a:gd name="connsiteX820" fmla="*/ 5422504 w 7467600"/>
              <a:gd name="connsiteY820" fmla="*/ 805191 h 6858000"/>
              <a:gd name="connsiteX821" fmla="*/ 6087656 w 7467600"/>
              <a:gd name="connsiteY821" fmla="*/ 826703 h 6858000"/>
              <a:gd name="connsiteX822" fmla="*/ 6058717 w 7467600"/>
              <a:gd name="connsiteY822" fmla="*/ 865992 h 6858000"/>
              <a:gd name="connsiteX823" fmla="*/ 4974153 w 7467600"/>
              <a:gd name="connsiteY823" fmla="*/ 1045456 h 6858000"/>
              <a:gd name="connsiteX824" fmla="*/ 5627835 w 7467600"/>
              <a:gd name="connsiteY824" fmla="*/ 1472077 h 6858000"/>
              <a:gd name="connsiteX825" fmla="*/ 5629817 w 7467600"/>
              <a:gd name="connsiteY825" fmla="*/ 1471412 h 6858000"/>
              <a:gd name="connsiteX826" fmla="*/ 5634124 w 7467600"/>
              <a:gd name="connsiteY826" fmla="*/ 1470572 h 6858000"/>
              <a:gd name="connsiteX827" fmla="*/ 5755832 w 7467600"/>
              <a:gd name="connsiteY827" fmla="*/ 1383886 h 6858000"/>
              <a:gd name="connsiteX828" fmla="*/ 6014186 w 7467600"/>
              <a:gd name="connsiteY828" fmla="*/ 1279799 h 6858000"/>
              <a:gd name="connsiteX829" fmla="*/ 6901619 w 7467600"/>
              <a:gd name="connsiteY829" fmla="*/ 1047874 h 6858000"/>
              <a:gd name="connsiteX830" fmla="*/ 6931566 w 7467600"/>
              <a:gd name="connsiteY830" fmla="*/ 1062034 h 6858000"/>
              <a:gd name="connsiteX831" fmla="*/ 5790982 w 7467600"/>
              <a:gd name="connsiteY831" fmla="*/ 1561380 h 6858000"/>
              <a:gd name="connsiteX832" fmla="*/ 6188971 w 7467600"/>
              <a:gd name="connsiteY832" fmla="*/ 1755168 h 6858000"/>
              <a:gd name="connsiteX833" fmla="*/ 6202446 w 7467600"/>
              <a:gd name="connsiteY833" fmla="*/ 1752268 h 6858000"/>
              <a:gd name="connsiteX834" fmla="*/ 7179560 w 7467600"/>
              <a:gd name="connsiteY834" fmla="*/ 1467551 h 6858000"/>
              <a:gd name="connsiteX835" fmla="*/ 7158730 w 7467600"/>
              <a:gd name="connsiteY835" fmla="*/ 1507835 h 6858000"/>
              <a:gd name="connsiteX836" fmla="*/ 6326959 w 7467600"/>
              <a:gd name="connsiteY836" fmla="*/ 1817686 h 6858000"/>
              <a:gd name="connsiteX837" fmla="*/ 6537433 w 7467600"/>
              <a:gd name="connsiteY837" fmla="*/ 1907790 h 6858000"/>
              <a:gd name="connsiteX838" fmla="*/ 6550221 w 7467600"/>
              <a:gd name="connsiteY838" fmla="*/ 1910729 h 6858000"/>
              <a:gd name="connsiteX839" fmla="*/ 6964438 w 7467600"/>
              <a:gd name="connsiteY839" fmla="*/ 2209505 h 6858000"/>
              <a:gd name="connsiteX840" fmla="*/ 7367862 w 7467600"/>
              <a:gd name="connsiteY840" fmla="*/ 2806833 h 6858000"/>
              <a:gd name="connsiteX841" fmla="*/ 7364329 w 7467600"/>
              <a:gd name="connsiteY841" fmla="*/ 2826907 h 6858000"/>
              <a:gd name="connsiteX842" fmla="*/ 7290545 w 7467600"/>
              <a:gd name="connsiteY842" fmla="*/ 2850663 h 6858000"/>
              <a:gd name="connsiteX843" fmla="*/ 6472036 w 7467600"/>
              <a:gd name="connsiteY843" fmla="*/ 1959003 h 6858000"/>
              <a:gd name="connsiteX844" fmla="*/ 5792897 w 7467600"/>
              <a:gd name="connsiteY844" fmla="*/ 1647747 h 6858000"/>
              <a:gd name="connsiteX845" fmla="*/ 5842751 w 7467600"/>
              <a:gd name="connsiteY845" fmla="*/ 1816112 h 6858000"/>
              <a:gd name="connsiteX846" fmla="*/ 5847424 w 7467600"/>
              <a:gd name="connsiteY846" fmla="*/ 1815776 h 6858000"/>
              <a:gd name="connsiteX847" fmla="*/ 6399821 w 7467600"/>
              <a:gd name="connsiteY847" fmla="*/ 2344799 h 6858000"/>
              <a:gd name="connsiteX848" fmla="*/ 6323232 w 7467600"/>
              <a:gd name="connsiteY848" fmla="*/ 2389634 h 6858000"/>
              <a:gd name="connsiteX849" fmla="*/ 5942958 w 7467600"/>
              <a:gd name="connsiteY849" fmla="*/ 2077708 h 6858000"/>
              <a:gd name="connsiteX850" fmla="*/ 5921559 w 7467600"/>
              <a:gd name="connsiteY850" fmla="*/ 2378596 h 6858000"/>
              <a:gd name="connsiteX851" fmla="*/ 5817651 w 7467600"/>
              <a:gd name="connsiteY851" fmla="*/ 3023919 h 6858000"/>
              <a:gd name="connsiteX852" fmla="*/ 5729634 w 7467600"/>
              <a:gd name="connsiteY852" fmla="*/ 3051849 h 6858000"/>
              <a:gd name="connsiteX853" fmla="*/ 5611018 w 7467600"/>
              <a:gd name="connsiteY853" fmla="*/ 2316769 h 6858000"/>
              <a:gd name="connsiteX854" fmla="*/ 5687608 w 7467600"/>
              <a:gd name="connsiteY854" fmla="*/ 2039972 h 6858000"/>
              <a:gd name="connsiteX855" fmla="*/ 5657554 w 7467600"/>
              <a:gd name="connsiteY855" fmla="*/ 1576445 h 6858000"/>
              <a:gd name="connsiteX856" fmla="*/ 5150475 w 7467600"/>
              <a:gd name="connsiteY856" fmla="*/ 1274012 h 6858000"/>
              <a:gd name="connsiteX857" fmla="*/ 5349142 w 7467600"/>
              <a:gd name="connsiteY857" fmla="*/ 2204405 h 6858000"/>
              <a:gd name="connsiteX858" fmla="*/ 5262214 w 7467600"/>
              <a:gd name="connsiteY858" fmla="*/ 2233836 h 6858000"/>
              <a:gd name="connsiteX859" fmla="*/ 4981539 w 7467600"/>
              <a:gd name="connsiteY859" fmla="*/ 1542201 h 6858000"/>
              <a:gd name="connsiteX860" fmla="*/ 4958461 w 7467600"/>
              <a:gd name="connsiteY860" fmla="*/ 1136957 h 6858000"/>
              <a:gd name="connsiteX861" fmla="*/ 4655015 w 7467600"/>
              <a:gd name="connsiteY861" fmla="*/ 891426 h 6858000"/>
              <a:gd name="connsiteX862" fmla="*/ 4348002 w 7467600"/>
              <a:gd name="connsiteY862" fmla="*/ 2205895 h 6858000"/>
              <a:gd name="connsiteX863" fmla="*/ 4262250 w 7467600"/>
              <a:gd name="connsiteY863" fmla="*/ 2219972 h 6858000"/>
              <a:gd name="connsiteX864" fmla="*/ 4550611 w 7467600"/>
              <a:gd name="connsiteY864" fmla="*/ 817540 h 6858000"/>
              <a:gd name="connsiteX865" fmla="*/ 4564418 w 7467600"/>
              <a:gd name="connsiteY865" fmla="*/ 808293 h 6858000"/>
              <a:gd name="connsiteX866" fmla="*/ 4266388 w 7467600"/>
              <a:gd name="connsiteY866" fmla="*/ 500083 h 6858000"/>
              <a:gd name="connsiteX867" fmla="*/ 4032842 w 7467600"/>
              <a:gd name="connsiteY867" fmla="*/ 211809 h 6858000"/>
              <a:gd name="connsiteX868" fmla="*/ 3882765 w 7467600"/>
              <a:gd name="connsiteY868" fmla="*/ 0 h 6858000"/>
              <a:gd name="connsiteX869" fmla="*/ 3721337 w 7467600"/>
              <a:gd name="connsiteY869" fmla="*/ 0 h 6858000"/>
              <a:gd name="connsiteX870" fmla="*/ 3797544 w 7467600"/>
              <a:gd name="connsiteY870" fmla="*/ 0 h 6858000"/>
              <a:gd name="connsiteX871" fmla="*/ 3775734 w 7467600"/>
              <a:gd name="connsiteY871" fmla="*/ 95131 h 6858000"/>
              <a:gd name="connsiteX872" fmla="*/ 3724807 w 7467600"/>
              <a:gd name="connsiteY872" fmla="*/ 272257 h 6858000"/>
              <a:gd name="connsiteX873" fmla="*/ 3726844 w 7467600"/>
              <a:gd name="connsiteY873" fmla="*/ 282988 h 6858000"/>
              <a:gd name="connsiteX874" fmla="*/ 3742664 w 7467600"/>
              <a:gd name="connsiteY874" fmla="*/ 279918 h 6858000"/>
              <a:gd name="connsiteX875" fmla="*/ 4103910 w 7467600"/>
              <a:gd name="connsiteY875" fmla="*/ 1161917 h 6858000"/>
              <a:gd name="connsiteX876" fmla="*/ 4020269 w 7467600"/>
              <a:gd name="connsiteY876" fmla="*/ 1200406 h 6858000"/>
              <a:gd name="connsiteX877" fmla="*/ 3674882 w 7467600"/>
              <a:gd name="connsiteY877" fmla="*/ 488524 h 6858000"/>
              <a:gd name="connsiteX878" fmla="*/ 3132682 w 7467600"/>
              <a:gd name="connsiteY878" fmla="*/ 1072284 h 6858000"/>
              <a:gd name="connsiteX879" fmla="*/ 2716346 w 7467600"/>
              <a:gd name="connsiteY879" fmla="*/ 1276376 h 6858000"/>
              <a:gd name="connsiteX880" fmla="*/ 2716772 w 7467600"/>
              <a:gd name="connsiteY880" fmla="*/ 1255462 h 6858000"/>
              <a:gd name="connsiteX881" fmla="*/ 3471096 w 7467600"/>
              <a:gd name="connsiteY881" fmla="*/ 437072 h 6858000"/>
              <a:gd name="connsiteX882" fmla="*/ 3639057 w 7467600"/>
              <a:gd name="connsiteY882" fmla="*/ 286334 h 6858000"/>
              <a:gd name="connsiteX883" fmla="*/ 3640309 w 7467600"/>
              <a:gd name="connsiteY883" fmla="*/ 284664 h 6858000"/>
              <a:gd name="connsiteX884" fmla="*/ 3646022 w 7467600"/>
              <a:gd name="connsiteY884" fmla="*/ 276711 h 6858000"/>
              <a:gd name="connsiteX885" fmla="*/ 3707943 w 7467600"/>
              <a:gd name="connsiteY885" fmla="*/ 65958 h 6858000"/>
              <a:gd name="connsiteX886" fmla="*/ 3721337 w 7467600"/>
              <a:gd name="connsiteY886" fmla="*/ 0 h 6858000"/>
              <a:gd name="connsiteX887" fmla="*/ 2867960 w 7467600"/>
              <a:gd name="connsiteY887" fmla="*/ 0 h 6858000"/>
              <a:gd name="connsiteX888" fmla="*/ 2926351 w 7467600"/>
              <a:gd name="connsiteY888" fmla="*/ 0 h 6858000"/>
              <a:gd name="connsiteX889" fmla="*/ 2902823 w 7467600"/>
              <a:gd name="connsiteY889" fmla="*/ 262929 h 6858000"/>
              <a:gd name="connsiteX890" fmla="*/ 2940663 w 7467600"/>
              <a:gd name="connsiteY890" fmla="*/ 140884 h 6858000"/>
              <a:gd name="connsiteX891" fmla="*/ 2947039 w 7467600"/>
              <a:gd name="connsiteY891" fmla="*/ 122524 h 6858000"/>
              <a:gd name="connsiteX892" fmla="*/ 2984316 w 7467600"/>
              <a:gd name="connsiteY892" fmla="*/ 0 h 6858000"/>
              <a:gd name="connsiteX893" fmla="*/ 3016114 w 7467600"/>
              <a:gd name="connsiteY893" fmla="*/ 0 h 6858000"/>
              <a:gd name="connsiteX894" fmla="*/ 2979949 w 7467600"/>
              <a:gd name="connsiteY894" fmla="*/ 119274 h 6858000"/>
              <a:gd name="connsiteX895" fmla="*/ 3023879 w 7467600"/>
              <a:gd name="connsiteY895" fmla="*/ 0 h 6858000"/>
              <a:gd name="connsiteX896" fmla="*/ 3105400 w 7467600"/>
              <a:gd name="connsiteY896" fmla="*/ 0 h 6858000"/>
              <a:gd name="connsiteX897" fmla="*/ 3094669 w 7467600"/>
              <a:gd name="connsiteY897" fmla="*/ 30308 h 6858000"/>
              <a:gd name="connsiteX898" fmla="*/ 2901945 w 7467600"/>
              <a:gd name="connsiteY898" fmla="*/ 466538 h 6858000"/>
              <a:gd name="connsiteX899" fmla="*/ 2815209 w 7467600"/>
              <a:gd name="connsiteY899" fmla="*/ 497361 h 6858000"/>
              <a:gd name="connsiteX900" fmla="*/ 2844845 w 7467600"/>
              <a:gd name="connsiteY900" fmla="*/ 127638 h 6858000"/>
              <a:gd name="connsiteX901" fmla="*/ 2867960 w 7467600"/>
              <a:gd name="connsiteY901" fmla="*/ 0 h 6858000"/>
              <a:gd name="connsiteX902" fmla="*/ 1057230 w 7467600"/>
              <a:gd name="connsiteY902" fmla="*/ 0 h 6858000"/>
              <a:gd name="connsiteX903" fmla="*/ 1111003 w 7467600"/>
              <a:gd name="connsiteY903" fmla="*/ 0 h 6858000"/>
              <a:gd name="connsiteX904" fmla="*/ 1125553 w 7467600"/>
              <a:gd name="connsiteY904" fmla="*/ 52588 h 6858000"/>
              <a:gd name="connsiteX905" fmla="*/ 1304276 w 7467600"/>
              <a:gd name="connsiteY905" fmla="*/ 476275 h 6858000"/>
              <a:gd name="connsiteX906" fmla="*/ 1492066 w 7467600"/>
              <a:gd name="connsiteY906" fmla="*/ 886333 h 6858000"/>
              <a:gd name="connsiteX907" fmla="*/ 1423698 w 7467600"/>
              <a:gd name="connsiteY907" fmla="*/ 710817 h 6858000"/>
              <a:gd name="connsiteX908" fmla="*/ 1357609 w 7467600"/>
              <a:gd name="connsiteY908" fmla="*/ 532892 h 6858000"/>
              <a:gd name="connsiteX909" fmla="*/ 1309550 w 7467600"/>
              <a:gd name="connsiteY909" fmla="*/ 374031 h 6858000"/>
              <a:gd name="connsiteX910" fmla="*/ 1193673 w 7467600"/>
              <a:gd name="connsiteY910" fmla="*/ 49533 h 6858000"/>
              <a:gd name="connsiteX911" fmla="*/ 1164391 w 7467600"/>
              <a:gd name="connsiteY911" fmla="*/ 0 h 6858000"/>
              <a:gd name="connsiteX912" fmla="*/ 1200666 w 7467600"/>
              <a:gd name="connsiteY912" fmla="*/ 0 h 6858000"/>
              <a:gd name="connsiteX913" fmla="*/ 1223408 w 7467600"/>
              <a:gd name="connsiteY913" fmla="*/ 38996 h 6858000"/>
              <a:gd name="connsiteX914" fmla="*/ 1339635 w 7467600"/>
              <a:gd name="connsiteY914" fmla="*/ 365517 h 6858000"/>
              <a:gd name="connsiteX915" fmla="*/ 1387469 w 7467600"/>
              <a:gd name="connsiteY915" fmla="*/ 523079 h 6858000"/>
              <a:gd name="connsiteX916" fmla="*/ 1452685 w 7467600"/>
              <a:gd name="connsiteY916" fmla="*/ 699806 h 6858000"/>
              <a:gd name="connsiteX917" fmla="*/ 1492092 w 7467600"/>
              <a:gd name="connsiteY917" fmla="*/ 800424 h 6858000"/>
              <a:gd name="connsiteX918" fmla="*/ 1455302 w 7467600"/>
              <a:gd name="connsiteY918" fmla="*/ 632913 h 6858000"/>
              <a:gd name="connsiteX919" fmla="*/ 1222336 w 7467600"/>
              <a:gd name="connsiteY919" fmla="*/ 9480 h 6858000"/>
              <a:gd name="connsiteX920" fmla="*/ 1214634 w 7467600"/>
              <a:gd name="connsiteY920" fmla="*/ 0 h 6858000"/>
              <a:gd name="connsiteX921" fmla="*/ 1289827 w 7467600"/>
              <a:gd name="connsiteY921" fmla="*/ 0 h 6858000"/>
              <a:gd name="connsiteX922" fmla="*/ 1321076 w 7467600"/>
              <a:gd name="connsiteY922" fmla="*/ 59722 h 6858000"/>
              <a:gd name="connsiteX923" fmla="*/ 1512579 w 7467600"/>
              <a:gd name="connsiteY923" fmla="*/ 626441 h 6858000"/>
              <a:gd name="connsiteX924" fmla="*/ 1506076 w 7467600"/>
              <a:gd name="connsiteY924" fmla="*/ 1089289 h 6858000"/>
              <a:gd name="connsiteX925" fmla="*/ 1486346 w 7467600"/>
              <a:gd name="connsiteY925" fmla="*/ 1079919 h 6858000"/>
              <a:gd name="connsiteX926" fmla="*/ 1070511 w 7467600"/>
              <a:gd name="connsiteY926" fmla="*/ 48609 h 6858000"/>
              <a:gd name="connsiteX927" fmla="*/ 1057230 w 7467600"/>
              <a:gd name="connsiteY927" fmla="*/ 0 h 6858000"/>
              <a:gd name="connsiteX928" fmla="*/ 43151 w 7467600"/>
              <a:gd name="connsiteY928" fmla="*/ 0 h 6858000"/>
              <a:gd name="connsiteX929" fmla="*/ 95283 w 7467600"/>
              <a:gd name="connsiteY929" fmla="*/ 0 h 6858000"/>
              <a:gd name="connsiteX930" fmla="*/ 300708 w 7467600"/>
              <a:gd name="connsiteY930" fmla="*/ 154571 h 6858000"/>
              <a:gd name="connsiteX931" fmla="*/ 530414 w 7467600"/>
              <a:gd name="connsiteY931" fmla="*/ 354673 h 6858000"/>
              <a:gd name="connsiteX932" fmla="*/ 333785 w 7467600"/>
              <a:gd name="connsiteY932" fmla="*/ 161564 h 6858000"/>
              <a:gd name="connsiteX933" fmla="*/ 147005 w 7467600"/>
              <a:gd name="connsiteY933" fmla="*/ 0 h 6858000"/>
              <a:gd name="connsiteX934" fmla="*/ 272509 w 7467600"/>
              <a:gd name="connsiteY934" fmla="*/ 0 h 6858000"/>
              <a:gd name="connsiteX935" fmla="*/ 326276 w 7467600"/>
              <a:gd name="connsiteY935" fmla="*/ 45847 h 6858000"/>
              <a:gd name="connsiteX936" fmla="*/ 823759 w 7467600"/>
              <a:gd name="connsiteY936" fmla="*/ 574145 h 6858000"/>
              <a:gd name="connsiteX937" fmla="*/ 811254 w 7467600"/>
              <a:gd name="connsiteY937" fmla="*/ 665546 h 6858000"/>
              <a:gd name="connsiteX938" fmla="*/ 154042 w 7467600"/>
              <a:gd name="connsiteY938" fmla="*/ 261522 h 6858000"/>
              <a:gd name="connsiteX939" fmla="*/ 13550 w 7467600"/>
              <a:gd name="connsiteY939" fmla="*/ 158423 h 6858000"/>
              <a:gd name="connsiteX940" fmla="*/ 0 w 7467600"/>
              <a:gd name="connsiteY940" fmla="*/ 146618 h 6858000"/>
              <a:gd name="connsiteX941" fmla="*/ 0 w 7467600"/>
              <a:gd name="connsiteY941" fmla="*/ 59161 h 6858000"/>
              <a:gd name="connsiteX942" fmla="*/ 45427 w 7467600"/>
              <a:gd name="connsiteY942" fmla="*/ 101078 h 6858000"/>
              <a:gd name="connsiteX943" fmla="*/ 630103 w 7467600"/>
              <a:gd name="connsiteY943" fmla="*/ 485885 h 6858000"/>
              <a:gd name="connsiteX944" fmla="*/ 532040 w 7467600"/>
              <a:gd name="connsiteY944" fmla="*/ 399359 h 6858000"/>
              <a:gd name="connsiteX945" fmla="*/ 517618 w 7467600"/>
              <a:gd name="connsiteY945" fmla="*/ 385726 h 6858000"/>
              <a:gd name="connsiteX946" fmla="*/ 285074 w 7467600"/>
              <a:gd name="connsiteY946" fmla="*/ 182755 h 6858000"/>
              <a:gd name="connsiteX947" fmla="*/ 43151 w 7467600"/>
              <a:gd name="connsiteY947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73615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7467600 w 7467600"/>
              <a:gd name="connsiteY14" fmla="*/ 6736157 h 6858000"/>
              <a:gd name="connsiteX15" fmla="*/ 1019354 w 7467600"/>
              <a:gd name="connsiteY15" fmla="*/ 6315006 h 6858000"/>
              <a:gd name="connsiteX16" fmla="*/ 441046 w 7467600"/>
              <a:gd name="connsiteY16" fmla="*/ 6691153 h 6858000"/>
              <a:gd name="connsiteX17" fmla="*/ 1019354 w 7467600"/>
              <a:gd name="connsiteY17" fmla="*/ 6315006 h 6858000"/>
              <a:gd name="connsiteX18" fmla="*/ 991680 w 7467600"/>
              <a:gd name="connsiteY18" fmla="*/ 6298413 h 6858000"/>
              <a:gd name="connsiteX19" fmla="*/ 409060 w 7467600"/>
              <a:gd name="connsiteY19" fmla="*/ 6671470 h 6858000"/>
              <a:gd name="connsiteX20" fmla="*/ 991680 w 7467600"/>
              <a:gd name="connsiteY20" fmla="*/ 6298413 h 6858000"/>
              <a:gd name="connsiteX21" fmla="*/ 103333 w 7467600"/>
              <a:gd name="connsiteY21" fmla="*/ 5699602 h 6858000"/>
              <a:gd name="connsiteX22" fmla="*/ 233938 w 7467600"/>
              <a:gd name="connsiteY22" fmla="*/ 5809416 h 6858000"/>
              <a:gd name="connsiteX23" fmla="*/ 883580 w 7467600"/>
              <a:gd name="connsiteY23" fmla="*/ 6180710 h 6858000"/>
              <a:gd name="connsiteX24" fmla="*/ 487337 w 7467600"/>
              <a:gd name="connsiteY24" fmla="*/ 5950182 h 6858000"/>
              <a:gd name="connsiteX25" fmla="*/ 354051 w 7467600"/>
              <a:gd name="connsiteY25" fmla="*/ 5854912 h 6858000"/>
              <a:gd name="connsiteX26" fmla="*/ 195436 w 7467600"/>
              <a:gd name="connsiteY26" fmla="*/ 5755068 h 6858000"/>
              <a:gd name="connsiteX27" fmla="*/ 103333 w 7467600"/>
              <a:gd name="connsiteY27" fmla="*/ 5699602 h 6858000"/>
              <a:gd name="connsiteX28" fmla="*/ 5539432 w 7467600"/>
              <a:gd name="connsiteY28" fmla="*/ 5642928 h 6858000"/>
              <a:gd name="connsiteX29" fmla="*/ 5555462 w 7467600"/>
              <a:gd name="connsiteY29" fmla="*/ 5694454 h 6858000"/>
              <a:gd name="connsiteX30" fmla="*/ 5828270 w 7467600"/>
              <a:gd name="connsiteY30" fmla="*/ 6320663 h 6858000"/>
              <a:gd name="connsiteX31" fmla="*/ 5947416 w 7467600"/>
              <a:gd name="connsiteY31" fmla="*/ 6574846 h 6858000"/>
              <a:gd name="connsiteX32" fmla="*/ 5539432 w 7467600"/>
              <a:gd name="connsiteY32" fmla="*/ 5642928 h 6858000"/>
              <a:gd name="connsiteX33" fmla="*/ 51253 w 7467600"/>
              <a:gd name="connsiteY33" fmla="*/ 5631825 h 6858000"/>
              <a:gd name="connsiteX34" fmla="*/ 211622 w 7467600"/>
              <a:gd name="connsiteY34" fmla="*/ 5728803 h 6858000"/>
              <a:gd name="connsiteX35" fmla="*/ 371652 w 7467600"/>
              <a:gd name="connsiteY35" fmla="*/ 5829062 h 6858000"/>
              <a:gd name="connsiteX36" fmla="*/ 505903 w 7467600"/>
              <a:gd name="connsiteY36" fmla="*/ 5925221 h 6858000"/>
              <a:gd name="connsiteX37" fmla="*/ 899240 w 7467600"/>
              <a:gd name="connsiteY37" fmla="*/ 6153068 h 6858000"/>
              <a:gd name="connsiteX38" fmla="*/ 988114 w 7467600"/>
              <a:gd name="connsiteY38" fmla="*/ 6174204 h 6858000"/>
              <a:gd name="connsiteX39" fmla="*/ 845971 w 7467600"/>
              <a:gd name="connsiteY39" fmla="*/ 6067177 h 6858000"/>
              <a:gd name="connsiteX40" fmla="*/ 448057 w 7467600"/>
              <a:gd name="connsiteY40" fmla="*/ 5841376 h 6858000"/>
              <a:gd name="connsiteX41" fmla="*/ 51253 w 7467600"/>
              <a:gd name="connsiteY41" fmla="*/ 5631825 h 6858000"/>
              <a:gd name="connsiteX42" fmla="*/ 2606687 w 7467600"/>
              <a:gd name="connsiteY42" fmla="*/ 5630718 h 6858000"/>
              <a:gd name="connsiteX43" fmla="*/ 2645658 w 7467600"/>
              <a:gd name="connsiteY43" fmla="*/ 6640259 h 6858000"/>
              <a:gd name="connsiteX44" fmla="*/ 2606687 w 7467600"/>
              <a:gd name="connsiteY44" fmla="*/ 5630718 h 6858000"/>
              <a:gd name="connsiteX45" fmla="*/ 3642057 w 7467600"/>
              <a:gd name="connsiteY45" fmla="*/ 5573487 h 6858000"/>
              <a:gd name="connsiteX46" fmla="*/ 3632981 w 7467600"/>
              <a:gd name="connsiteY46" fmla="*/ 5579437 h 6858000"/>
              <a:gd name="connsiteX47" fmla="*/ 3382436 w 7467600"/>
              <a:gd name="connsiteY47" fmla="*/ 5952726 h 6858000"/>
              <a:gd name="connsiteX48" fmla="*/ 3191929 w 7467600"/>
              <a:gd name="connsiteY48" fmla="*/ 6662669 h 6858000"/>
              <a:gd name="connsiteX49" fmla="*/ 3369898 w 7467600"/>
              <a:gd name="connsiteY49" fmla="*/ 6081771 h 6858000"/>
              <a:gd name="connsiteX50" fmla="*/ 3642057 w 7467600"/>
              <a:gd name="connsiteY50" fmla="*/ 5573487 h 6858000"/>
              <a:gd name="connsiteX51" fmla="*/ 2650666 w 7467600"/>
              <a:gd name="connsiteY51" fmla="*/ 5530686 h 6858000"/>
              <a:gd name="connsiteX52" fmla="*/ 2650249 w 7467600"/>
              <a:gd name="connsiteY52" fmla="*/ 5532101 h 6858000"/>
              <a:gd name="connsiteX53" fmla="*/ 2663808 w 7467600"/>
              <a:gd name="connsiteY53" fmla="*/ 6535215 h 6858000"/>
              <a:gd name="connsiteX54" fmla="*/ 2665418 w 7467600"/>
              <a:gd name="connsiteY54" fmla="*/ 6132756 h 6858000"/>
              <a:gd name="connsiteX55" fmla="*/ 2650666 w 7467600"/>
              <a:gd name="connsiteY55" fmla="*/ 5530686 h 6858000"/>
              <a:gd name="connsiteX56" fmla="*/ 2680277 w 7467600"/>
              <a:gd name="connsiteY56" fmla="*/ 5479204 h 6858000"/>
              <a:gd name="connsiteX57" fmla="*/ 2678972 w 7467600"/>
              <a:gd name="connsiteY57" fmla="*/ 5481582 h 6858000"/>
              <a:gd name="connsiteX58" fmla="*/ 2696666 w 7467600"/>
              <a:gd name="connsiteY58" fmla="*/ 6133836 h 6858000"/>
              <a:gd name="connsiteX59" fmla="*/ 2695769 w 7467600"/>
              <a:gd name="connsiteY59" fmla="*/ 6390955 h 6858000"/>
              <a:gd name="connsiteX60" fmla="*/ 2739893 w 7467600"/>
              <a:gd name="connsiteY60" fmla="*/ 6108357 h 6858000"/>
              <a:gd name="connsiteX61" fmla="*/ 2680277 w 7467600"/>
              <a:gd name="connsiteY61" fmla="*/ 5479204 h 6858000"/>
              <a:gd name="connsiteX62" fmla="*/ 1132195 w 7467600"/>
              <a:gd name="connsiteY62" fmla="*/ 5467980 h 6858000"/>
              <a:gd name="connsiteX63" fmla="*/ 1679056 w 7467600"/>
              <a:gd name="connsiteY63" fmla="*/ 5516907 h 6858000"/>
              <a:gd name="connsiteX64" fmla="*/ 2128648 w 7467600"/>
              <a:gd name="connsiteY64" fmla="*/ 5474249 h 6858000"/>
              <a:gd name="connsiteX65" fmla="*/ 1825619 w 7467600"/>
              <a:gd name="connsiteY65" fmla="*/ 5478447 h 6858000"/>
              <a:gd name="connsiteX66" fmla="*/ 1737798 w 7467600"/>
              <a:gd name="connsiteY66" fmla="*/ 5483353 h 6858000"/>
              <a:gd name="connsiteX67" fmla="*/ 1132195 w 7467600"/>
              <a:gd name="connsiteY67" fmla="*/ 5467980 h 6858000"/>
              <a:gd name="connsiteX68" fmla="*/ 1456157 w 7467600"/>
              <a:gd name="connsiteY68" fmla="*/ 5371404 h 6858000"/>
              <a:gd name="connsiteX69" fmla="*/ 1244432 w 7467600"/>
              <a:gd name="connsiteY69" fmla="*/ 5385601 h 6858000"/>
              <a:gd name="connsiteX70" fmla="*/ 973990 w 7467600"/>
              <a:gd name="connsiteY70" fmla="*/ 5424940 h 6858000"/>
              <a:gd name="connsiteX71" fmla="*/ 1103809 w 7467600"/>
              <a:gd name="connsiteY71" fmla="*/ 5433720 h 6858000"/>
              <a:gd name="connsiteX72" fmla="*/ 1123454 w 7467600"/>
              <a:gd name="connsiteY72" fmla="*/ 5435727 h 6858000"/>
              <a:gd name="connsiteX73" fmla="*/ 1737017 w 7467600"/>
              <a:gd name="connsiteY73" fmla="*/ 5452183 h 6858000"/>
              <a:gd name="connsiteX74" fmla="*/ 1824397 w 7467600"/>
              <a:gd name="connsiteY74" fmla="*/ 5447757 h 6858000"/>
              <a:gd name="connsiteX75" fmla="*/ 2070059 w 7467600"/>
              <a:gd name="connsiteY75" fmla="*/ 5441660 h 6858000"/>
              <a:gd name="connsiteX76" fmla="*/ 1456157 w 7467600"/>
              <a:gd name="connsiteY76" fmla="*/ 5371404 h 6858000"/>
              <a:gd name="connsiteX77" fmla="*/ 4988186 w 7467600"/>
              <a:gd name="connsiteY77" fmla="*/ 5216467 h 6858000"/>
              <a:gd name="connsiteX78" fmla="*/ 4777334 w 7467600"/>
              <a:gd name="connsiteY78" fmla="*/ 5406072 h 6858000"/>
              <a:gd name="connsiteX79" fmla="*/ 4718341 w 7467600"/>
              <a:gd name="connsiteY79" fmla="*/ 5468043 h 6858000"/>
              <a:gd name="connsiteX80" fmla="*/ 4604655 w 7467600"/>
              <a:gd name="connsiteY80" fmla="*/ 5583434 h 6858000"/>
              <a:gd name="connsiteX81" fmla="*/ 4565074 w 7467600"/>
              <a:gd name="connsiteY81" fmla="*/ 5618550 h 6858000"/>
              <a:gd name="connsiteX82" fmla="*/ 4988186 w 7467600"/>
              <a:gd name="connsiteY82" fmla="*/ 5216467 h 6858000"/>
              <a:gd name="connsiteX83" fmla="*/ 4978032 w 7467600"/>
              <a:gd name="connsiteY83" fmla="*/ 5183809 h 6858000"/>
              <a:gd name="connsiteX84" fmla="*/ 4463413 w 7467600"/>
              <a:gd name="connsiteY84" fmla="*/ 5615162 h 6858000"/>
              <a:gd name="connsiteX85" fmla="*/ 4358134 w 7467600"/>
              <a:gd name="connsiteY85" fmla="*/ 5742791 h 6858000"/>
              <a:gd name="connsiteX86" fmla="*/ 4376219 w 7467600"/>
              <a:gd name="connsiteY86" fmla="*/ 5729027 h 6858000"/>
              <a:gd name="connsiteX87" fmla="*/ 4582340 w 7467600"/>
              <a:gd name="connsiteY87" fmla="*/ 5561037 h 6858000"/>
              <a:gd name="connsiteX88" fmla="*/ 4694684 w 7467600"/>
              <a:gd name="connsiteY88" fmla="*/ 5447098 h 6858000"/>
              <a:gd name="connsiteX89" fmla="*/ 4754123 w 7467600"/>
              <a:gd name="connsiteY89" fmla="*/ 5384643 h 6858000"/>
              <a:gd name="connsiteX90" fmla="*/ 4978032 w 7467600"/>
              <a:gd name="connsiteY90" fmla="*/ 5183809 h 6858000"/>
              <a:gd name="connsiteX91" fmla="*/ 1903353 w 7467600"/>
              <a:gd name="connsiteY91" fmla="*/ 5044827 h 6858000"/>
              <a:gd name="connsiteX92" fmla="*/ 1936931 w 7467600"/>
              <a:gd name="connsiteY92" fmla="*/ 5093954 h 6858000"/>
              <a:gd name="connsiteX93" fmla="*/ 2195868 w 7467600"/>
              <a:gd name="connsiteY93" fmla="*/ 5396574 h 6858000"/>
              <a:gd name="connsiteX94" fmla="*/ 2088852 w 7467600"/>
              <a:gd name="connsiteY94" fmla="*/ 5166123 h 6858000"/>
              <a:gd name="connsiteX95" fmla="*/ 1958241 w 7467600"/>
              <a:gd name="connsiteY95" fmla="*/ 5067955 h 6858000"/>
              <a:gd name="connsiteX96" fmla="*/ 1903353 w 7467600"/>
              <a:gd name="connsiteY96" fmla="*/ 5044827 h 6858000"/>
              <a:gd name="connsiteX97" fmla="*/ 1979378 w 7467600"/>
              <a:gd name="connsiteY97" fmla="*/ 4769504 h 6858000"/>
              <a:gd name="connsiteX98" fmla="*/ 2882120 w 7467600"/>
              <a:gd name="connsiteY98" fmla="*/ 5064547 h 6858000"/>
              <a:gd name="connsiteX99" fmla="*/ 2793103 w 7467600"/>
              <a:gd name="connsiteY99" fmla="*/ 5039699 h 6858000"/>
              <a:gd name="connsiteX100" fmla="*/ 2770041 w 7467600"/>
              <a:gd name="connsiteY100" fmla="*/ 5033634 h 6858000"/>
              <a:gd name="connsiteX101" fmla="*/ 1979378 w 7467600"/>
              <a:gd name="connsiteY101" fmla="*/ 4769504 h 6858000"/>
              <a:gd name="connsiteX102" fmla="*/ 1927410 w 7467600"/>
              <a:gd name="connsiteY102" fmla="*/ 4716164 h 6858000"/>
              <a:gd name="connsiteX103" fmla="*/ 1959587 w 7467600"/>
              <a:gd name="connsiteY103" fmla="*/ 4728849 h 6858000"/>
              <a:gd name="connsiteX104" fmla="*/ 2777707 w 7467600"/>
              <a:gd name="connsiteY104" fmla="*/ 5003991 h 6858000"/>
              <a:gd name="connsiteX105" fmla="*/ 2800768 w 7467600"/>
              <a:gd name="connsiteY105" fmla="*/ 5010056 h 6858000"/>
              <a:gd name="connsiteX106" fmla="*/ 2879408 w 7467600"/>
              <a:gd name="connsiteY106" fmla="*/ 5031590 h 6858000"/>
              <a:gd name="connsiteX107" fmla="*/ 2862295 w 7467600"/>
              <a:gd name="connsiteY107" fmla="*/ 5022958 h 6858000"/>
              <a:gd name="connsiteX108" fmla="*/ 2813343 w 7467600"/>
              <a:gd name="connsiteY108" fmla="*/ 4998369 h 6858000"/>
              <a:gd name="connsiteX109" fmla="*/ 2646245 w 7467600"/>
              <a:gd name="connsiteY109" fmla="*/ 4930999 h 6858000"/>
              <a:gd name="connsiteX110" fmla="*/ 1999243 w 7467600"/>
              <a:gd name="connsiteY110" fmla="*/ 4730524 h 6858000"/>
              <a:gd name="connsiteX111" fmla="*/ 1979527 w 7467600"/>
              <a:gd name="connsiteY111" fmla="*/ 4726651 h 6858000"/>
              <a:gd name="connsiteX112" fmla="*/ 1927410 w 7467600"/>
              <a:gd name="connsiteY112" fmla="*/ 4716164 h 6858000"/>
              <a:gd name="connsiteX113" fmla="*/ 1997014 w 7467600"/>
              <a:gd name="connsiteY113" fmla="*/ 4698007 h 6858000"/>
              <a:gd name="connsiteX114" fmla="*/ 2005458 w 7467600"/>
              <a:gd name="connsiteY114" fmla="*/ 4699540 h 6858000"/>
              <a:gd name="connsiteX115" fmla="*/ 2657186 w 7467600"/>
              <a:gd name="connsiteY115" fmla="*/ 4901687 h 6858000"/>
              <a:gd name="connsiteX116" fmla="*/ 2826662 w 7467600"/>
              <a:gd name="connsiteY116" fmla="*/ 4970362 h 6858000"/>
              <a:gd name="connsiteX117" fmla="*/ 2876100 w 7467600"/>
              <a:gd name="connsiteY117" fmla="*/ 4995397 h 6858000"/>
              <a:gd name="connsiteX118" fmla="*/ 3042600 w 7467600"/>
              <a:gd name="connsiteY118" fmla="*/ 5059532 h 6858000"/>
              <a:gd name="connsiteX119" fmla="*/ 1997014 w 7467600"/>
              <a:gd name="connsiteY119" fmla="*/ 4698007 h 6858000"/>
              <a:gd name="connsiteX120" fmla="*/ 2305292 w 7467600"/>
              <a:gd name="connsiteY120" fmla="*/ 4219492 h 6858000"/>
              <a:gd name="connsiteX121" fmla="*/ 3360922 w 7467600"/>
              <a:gd name="connsiteY121" fmla="*/ 4529373 h 6858000"/>
              <a:gd name="connsiteX122" fmla="*/ 3492420 w 7467600"/>
              <a:gd name="connsiteY122" fmla="*/ 4510145 h 6858000"/>
              <a:gd name="connsiteX123" fmla="*/ 3364086 w 7467600"/>
              <a:gd name="connsiteY123" fmla="*/ 4480340 h 6858000"/>
              <a:gd name="connsiteX124" fmla="*/ 3225818 w 7467600"/>
              <a:gd name="connsiteY124" fmla="*/ 4411822 h 6858000"/>
              <a:gd name="connsiteX125" fmla="*/ 3129696 w 7467600"/>
              <a:gd name="connsiteY125" fmla="*/ 4360704 h 6858000"/>
              <a:gd name="connsiteX126" fmla="*/ 2814545 w 7467600"/>
              <a:gd name="connsiteY126" fmla="*/ 4282955 h 6858000"/>
              <a:gd name="connsiteX127" fmla="*/ 2305292 w 7467600"/>
              <a:gd name="connsiteY127" fmla="*/ 4219492 h 6858000"/>
              <a:gd name="connsiteX128" fmla="*/ 2626982 w 7467600"/>
              <a:gd name="connsiteY128" fmla="*/ 4206450 h 6858000"/>
              <a:gd name="connsiteX129" fmla="*/ 2490617 w 7467600"/>
              <a:gd name="connsiteY129" fmla="*/ 4206951 h 6858000"/>
              <a:gd name="connsiteX130" fmla="*/ 2819869 w 7467600"/>
              <a:gd name="connsiteY130" fmla="*/ 4252936 h 6858000"/>
              <a:gd name="connsiteX131" fmla="*/ 3143018 w 7467600"/>
              <a:gd name="connsiteY131" fmla="*/ 4332698 h 6858000"/>
              <a:gd name="connsiteX132" fmla="*/ 3241520 w 7467600"/>
              <a:gd name="connsiteY132" fmla="*/ 4385112 h 6858000"/>
              <a:gd name="connsiteX133" fmla="*/ 3374575 w 7467600"/>
              <a:gd name="connsiteY133" fmla="*/ 4451517 h 6858000"/>
              <a:gd name="connsiteX134" fmla="*/ 3505221 w 7467600"/>
              <a:gd name="connsiteY134" fmla="*/ 4480757 h 6858000"/>
              <a:gd name="connsiteX135" fmla="*/ 2626982 w 7467600"/>
              <a:gd name="connsiteY135" fmla="*/ 4206450 h 6858000"/>
              <a:gd name="connsiteX136" fmla="*/ 1310106 w 7467600"/>
              <a:gd name="connsiteY136" fmla="*/ 3943217 h 6858000"/>
              <a:gd name="connsiteX137" fmla="*/ 854994 w 7467600"/>
              <a:gd name="connsiteY137" fmla="*/ 4399136 h 6858000"/>
              <a:gd name="connsiteX138" fmla="*/ 742462 w 7467600"/>
              <a:gd name="connsiteY138" fmla="*/ 4594648 h 6858000"/>
              <a:gd name="connsiteX139" fmla="*/ 820602 w 7467600"/>
              <a:gd name="connsiteY139" fmla="*/ 4485915 h 6858000"/>
              <a:gd name="connsiteX140" fmla="*/ 878295 w 7467600"/>
              <a:gd name="connsiteY140" fmla="*/ 4403594 h 6858000"/>
              <a:gd name="connsiteX141" fmla="*/ 1240607 w 7467600"/>
              <a:gd name="connsiteY141" fmla="*/ 4010401 h 6858000"/>
              <a:gd name="connsiteX142" fmla="*/ 1310106 w 7467600"/>
              <a:gd name="connsiteY142" fmla="*/ 3943217 h 6858000"/>
              <a:gd name="connsiteX143" fmla="*/ 1423113 w 7467600"/>
              <a:gd name="connsiteY143" fmla="*/ 3874565 h 6858000"/>
              <a:gd name="connsiteX144" fmla="*/ 1260565 w 7467600"/>
              <a:gd name="connsiteY144" fmla="*/ 4031982 h 6858000"/>
              <a:gd name="connsiteX145" fmla="*/ 901900 w 7467600"/>
              <a:gd name="connsiteY145" fmla="*/ 4421236 h 6858000"/>
              <a:gd name="connsiteX146" fmla="*/ 845044 w 7467600"/>
              <a:gd name="connsiteY146" fmla="*/ 4502436 h 6858000"/>
              <a:gd name="connsiteX147" fmla="*/ 685926 w 7467600"/>
              <a:gd name="connsiteY147" fmla="*/ 4703069 h 6858000"/>
              <a:gd name="connsiteX148" fmla="*/ 684248 w 7467600"/>
              <a:gd name="connsiteY148" fmla="*/ 4706721 h 6858000"/>
              <a:gd name="connsiteX149" fmla="*/ 1423113 w 7467600"/>
              <a:gd name="connsiteY149" fmla="*/ 3874565 h 6858000"/>
              <a:gd name="connsiteX150" fmla="*/ 3316479 w 7467600"/>
              <a:gd name="connsiteY150" fmla="*/ 3872136 h 6858000"/>
              <a:gd name="connsiteX151" fmla="*/ 3546806 w 7467600"/>
              <a:gd name="connsiteY151" fmla="*/ 4356139 h 6858000"/>
              <a:gd name="connsiteX152" fmla="*/ 3364433 w 7467600"/>
              <a:gd name="connsiteY152" fmla="*/ 3953121 h 6858000"/>
              <a:gd name="connsiteX153" fmla="*/ 3316479 w 7467600"/>
              <a:gd name="connsiteY153" fmla="*/ 3872136 h 6858000"/>
              <a:gd name="connsiteX154" fmla="*/ 3291335 w 7467600"/>
              <a:gd name="connsiteY154" fmla="*/ 3767420 h 6858000"/>
              <a:gd name="connsiteX155" fmla="*/ 3390805 w 7467600"/>
              <a:gd name="connsiteY155" fmla="*/ 3937163 h 6858000"/>
              <a:gd name="connsiteX156" fmla="*/ 3579062 w 7467600"/>
              <a:gd name="connsiteY156" fmla="*/ 4359040 h 6858000"/>
              <a:gd name="connsiteX157" fmla="*/ 3467355 w 7467600"/>
              <a:gd name="connsiteY157" fmla="*/ 3988130 h 6858000"/>
              <a:gd name="connsiteX158" fmla="*/ 3310753 w 7467600"/>
              <a:gd name="connsiteY158" fmla="*/ 3787140 h 6858000"/>
              <a:gd name="connsiteX159" fmla="*/ 3291335 w 7467600"/>
              <a:gd name="connsiteY159" fmla="*/ 3767420 h 6858000"/>
              <a:gd name="connsiteX160" fmla="*/ 1635889 w 7467600"/>
              <a:gd name="connsiteY160" fmla="*/ 3709494 h 6858000"/>
              <a:gd name="connsiteX161" fmla="*/ 1634800 w 7467600"/>
              <a:gd name="connsiteY161" fmla="*/ 3731111 h 6858000"/>
              <a:gd name="connsiteX162" fmla="*/ 1635889 w 7467600"/>
              <a:gd name="connsiteY162" fmla="*/ 3709494 h 6858000"/>
              <a:gd name="connsiteX163" fmla="*/ 1510397 w 7467600"/>
              <a:gd name="connsiteY163" fmla="*/ 3684705 h 6858000"/>
              <a:gd name="connsiteX164" fmla="*/ 1146550 w 7467600"/>
              <a:gd name="connsiteY164" fmla="*/ 3802012 h 6858000"/>
              <a:gd name="connsiteX165" fmla="*/ 698834 w 7467600"/>
              <a:gd name="connsiteY165" fmla="*/ 3952272 h 6858000"/>
              <a:gd name="connsiteX166" fmla="*/ 34256 w 7467600"/>
              <a:gd name="connsiteY166" fmla="*/ 4347603 h 6858000"/>
              <a:gd name="connsiteX167" fmla="*/ 527241 w 7467600"/>
              <a:gd name="connsiteY167" fmla="*/ 4065078 h 6858000"/>
              <a:gd name="connsiteX168" fmla="*/ 1510397 w 7467600"/>
              <a:gd name="connsiteY168" fmla="*/ 3684705 h 6858000"/>
              <a:gd name="connsiteX169" fmla="*/ 1313114 w 7467600"/>
              <a:gd name="connsiteY169" fmla="*/ 3655216 h 6858000"/>
              <a:gd name="connsiteX170" fmla="*/ 1109304 w 7467600"/>
              <a:gd name="connsiteY170" fmla="*/ 3669030 h 6858000"/>
              <a:gd name="connsiteX171" fmla="*/ 8129 w 7467600"/>
              <a:gd name="connsiteY171" fmla="*/ 4330519 h 6858000"/>
              <a:gd name="connsiteX172" fmla="*/ 687572 w 7467600"/>
              <a:gd name="connsiteY172" fmla="*/ 3925629 h 6858000"/>
              <a:gd name="connsiteX173" fmla="*/ 1138365 w 7467600"/>
              <a:gd name="connsiteY173" fmla="*/ 3774515 h 6858000"/>
              <a:gd name="connsiteX174" fmla="*/ 1505579 w 7467600"/>
              <a:gd name="connsiteY174" fmla="*/ 3655526 h 6858000"/>
              <a:gd name="connsiteX175" fmla="*/ 1313114 w 7467600"/>
              <a:gd name="connsiteY175" fmla="*/ 3655216 h 6858000"/>
              <a:gd name="connsiteX176" fmla="*/ 3655073 w 7467600"/>
              <a:gd name="connsiteY176" fmla="*/ 3650884 h 6858000"/>
              <a:gd name="connsiteX177" fmla="*/ 3989938 w 7467600"/>
              <a:gd name="connsiteY177" fmla="*/ 3991685 h 6858000"/>
              <a:gd name="connsiteX178" fmla="*/ 4393907 w 7467600"/>
              <a:gd name="connsiteY178" fmla="*/ 4261258 h 6858000"/>
              <a:gd name="connsiteX179" fmla="*/ 4648051 w 7467600"/>
              <a:gd name="connsiteY179" fmla="*/ 4374051 h 6858000"/>
              <a:gd name="connsiteX180" fmla="*/ 4383389 w 7467600"/>
              <a:gd name="connsiteY180" fmla="*/ 4184369 h 6858000"/>
              <a:gd name="connsiteX181" fmla="*/ 4165508 w 7467600"/>
              <a:gd name="connsiteY181" fmla="*/ 4035196 h 6858000"/>
              <a:gd name="connsiteX182" fmla="*/ 4068162 w 7467600"/>
              <a:gd name="connsiteY182" fmla="*/ 3953394 h 6858000"/>
              <a:gd name="connsiteX183" fmla="*/ 3981416 w 7467600"/>
              <a:gd name="connsiteY183" fmla="*/ 3880482 h 6858000"/>
              <a:gd name="connsiteX184" fmla="*/ 3800147 w 7467600"/>
              <a:gd name="connsiteY184" fmla="*/ 3749872 h 6858000"/>
              <a:gd name="connsiteX185" fmla="*/ 3655073 w 7467600"/>
              <a:gd name="connsiteY185" fmla="*/ 3650884 h 6858000"/>
              <a:gd name="connsiteX186" fmla="*/ 3670252 w 7467600"/>
              <a:gd name="connsiteY186" fmla="*/ 3622798 h 6858000"/>
              <a:gd name="connsiteX187" fmla="*/ 3817258 w 7467600"/>
              <a:gd name="connsiteY187" fmla="*/ 3723577 h 6858000"/>
              <a:gd name="connsiteX188" fmla="*/ 4000461 w 7467600"/>
              <a:gd name="connsiteY188" fmla="*/ 3855966 h 6858000"/>
              <a:gd name="connsiteX189" fmla="*/ 4088180 w 7467600"/>
              <a:gd name="connsiteY189" fmla="*/ 3929774 h 6858000"/>
              <a:gd name="connsiteX190" fmla="*/ 4184555 w 7467600"/>
              <a:gd name="connsiteY190" fmla="*/ 4010683 h 6858000"/>
              <a:gd name="connsiteX191" fmla="*/ 4399563 w 7467600"/>
              <a:gd name="connsiteY191" fmla="*/ 4158106 h 6858000"/>
              <a:gd name="connsiteX192" fmla="*/ 4684469 w 7467600"/>
              <a:gd name="connsiteY192" fmla="*/ 4364680 h 6858000"/>
              <a:gd name="connsiteX193" fmla="*/ 4690271 w 7467600"/>
              <a:gd name="connsiteY193" fmla="*/ 4370034 h 6858000"/>
              <a:gd name="connsiteX194" fmla="*/ 4136093 w 7467600"/>
              <a:gd name="connsiteY194" fmla="*/ 3858466 h 6858000"/>
              <a:gd name="connsiteX195" fmla="*/ 3670252 w 7467600"/>
              <a:gd name="connsiteY195" fmla="*/ 3622798 h 6858000"/>
              <a:gd name="connsiteX196" fmla="*/ 4440129 w 7467600"/>
              <a:gd name="connsiteY196" fmla="*/ 3448571 h 6858000"/>
              <a:gd name="connsiteX197" fmla="*/ 4856525 w 7467600"/>
              <a:gd name="connsiteY197" fmla="*/ 3915351 h 6858000"/>
              <a:gd name="connsiteX198" fmla="*/ 5059055 w 7467600"/>
              <a:gd name="connsiteY198" fmla="*/ 4108918 h 6858000"/>
              <a:gd name="connsiteX199" fmla="*/ 5290070 w 7467600"/>
              <a:gd name="connsiteY199" fmla="*/ 4263619 h 6858000"/>
              <a:gd name="connsiteX200" fmla="*/ 4834991 w 7467600"/>
              <a:gd name="connsiteY200" fmla="*/ 3830985 h 6858000"/>
              <a:gd name="connsiteX201" fmla="*/ 4440129 w 7467600"/>
              <a:gd name="connsiteY201" fmla="*/ 3448571 h 6858000"/>
              <a:gd name="connsiteX202" fmla="*/ 4441737 w 7467600"/>
              <a:gd name="connsiteY202" fmla="*/ 3399734 h 6858000"/>
              <a:gd name="connsiteX203" fmla="*/ 4431236 w 7467600"/>
              <a:gd name="connsiteY203" fmla="*/ 3400954 h 6858000"/>
              <a:gd name="connsiteX204" fmla="*/ 4557150 w 7467600"/>
              <a:gd name="connsiteY204" fmla="*/ 3510023 h 6858000"/>
              <a:gd name="connsiteX205" fmla="*/ 4856936 w 7467600"/>
              <a:gd name="connsiteY205" fmla="*/ 3809146 h 6858000"/>
              <a:gd name="connsiteX206" fmla="*/ 5111996 w 7467600"/>
              <a:gd name="connsiteY206" fmla="*/ 4065759 h 6858000"/>
              <a:gd name="connsiteX207" fmla="*/ 5388878 w 7467600"/>
              <a:gd name="connsiteY207" fmla="*/ 4300185 h 6858000"/>
              <a:gd name="connsiteX208" fmla="*/ 5425556 w 7467600"/>
              <a:gd name="connsiteY208" fmla="*/ 4308967 h 6858000"/>
              <a:gd name="connsiteX209" fmla="*/ 4943646 w 7467600"/>
              <a:gd name="connsiteY209" fmla="*/ 3822916 h 6858000"/>
              <a:gd name="connsiteX210" fmla="*/ 4594837 w 7467600"/>
              <a:gd name="connsiteY210" fmla="*/ 3532274 h 6858000"/>
              <a:gd name="connsiteX211" fmla="*/ 4441737 w 7467600"/>
              <a:gd name="connsiteY211" fmla="*/ 3399734 h 6858000"/>
              <a:gd name="connsiteX212" fmla="*/ 5425834 w 7467600"/>
              <a:gd name="connsiteY212" fmla="*/ 3162785 h 6858000"/>
              <a:gd name="connsiteX213" fmla="*/ 5401644 w 7467600"/>
              <a:gd name="connsiteY213" fmla="*/ 3617847 h 6858000"/>
              <a:gd name="connsiteX214" fmla="*/ 5467256 w 7467600"/>
              <a:gd name="connsiteY214" fmla="*/ 4175494 h 6858000"/>
              <a:gd name="connsiteX215" fmla="*/ 5448069 w 7467600"/>
              <a:gd name="connsiteY215" fmla="*/ 3567554 h 6858000"/>
              <a:gd name="connsiteX216" fmla="*/ 5425834 w 7467600"/>
              <a:gd name="connsiteY216" fmla="*/ 3162785 h 6858000"/>
              <a:gd name="connsiteX217" fmla="*/ 1318687 w 7467600"/>
              <a:gd name="connsiteY217" fmla="*/ 3113840 h 6858000"/>
              <a:gd name="connsiteX218" fmla="*/ 1066793 w 7467600"/>
              <a:gd name="connsiteY218" fmla="*/ 3212171 h 6858000"/>
              <a:gd name="connsiteX219" fmla="*/ 993319 w 7467600"/>
              <a:gd name="connsiteY219" fmla="*/ 3247648 h 6858000"/>
              <a:gd name="connsiteX220" fmla="*/ 853081 w 7467600"/>
              <a:gd name="connsiteY220" fmla="*/ 3312410 h 6858000"/>
              <a:gd name="connsiteX221" fmla="*/ 805957 w 7467600"/>
              <a:gd name="connsiteY221" fmla="*/ 3330443 h 6858000"/>
              <a:gd name="connsiteX222" fmla="*/ 1318687 w 7467600"/>
              <a:gd name="connsiteY222" fmla="*/ 3113840 h 6858000"/>
              <a:gd name="connsiteX223" fmla="*/ 5453702 w 7467600"/>
              <a:gd name="connsiteY223" fmla="*/ 3090882 h 6858000"/>
              <a:gd name="connsiteX224" fmla="*/ 5480135 w 7467600"/>
              <a:gd name="connsiteY224" fmla="*/ 3565802 h 6858000"/>
              <a:gd name="connsiteX225" fmla="*/ 5499023 w 7467600"/>
              <a:gd name="connsiteY225" fmla="*/ 4166310 h 6858000"/>
              <a:gd name="connsiteX226" fmla="*/ 5547022 w 7467600"/>
              <a:gd name="connsiteY226" fmla="*/ 3607838 h 6858000"/>
              <a:gd name="connsiteX227" fmla="*/ 5515964 w 7467600"/>
              <a:gd name="connsiteY227" fmla="*/ 3378541 h 6858000"/>
              <a:gd name="connsiteX228" fmla="*/ 5453702 w 7467600"/>
              <a:gd name="connsiteY228" fmla="*/ 3090882 h 6858000"/>
              <a:gd name="connsiteX229" fmla="*/ 1238695 w 7467600"/>
              <a:gd name="connsiteY229" fmla="*/ 3076820 h 6858000"/>
              <a:gd name="connsiteX230" fmla="*/ 716371 w 7467600"/>
              <a:gd name="connsiteY230" fmla="*/ 3293249 h 6858000"/>
              <a:gd name="connsiteX231" fmla="*/ 579522 w 7467600"/>
              <a:gd name="connsiteY231" fmla="*/ 3371759 h 6858000"/>
              <a:gd name="connsiteX232" fmla="*/ 600288 w 7467600"/>
              <a:gd name="connsiteY232" fmla="*/ 3365555 h 6858000"/>
              <a:gd name="connsiteX233" fmla="*/ 840692 w 7467600"/>
              <a:gd name="connsiteY233" fmla="*/ 3284921 h 6858000"/>
              <a:gd name="connsiteX234" fmla="*/ 979248 w 7467600"/>
              <a:gd name="connsiteY234" fmla="*/ 3221003 h 6858000"/>
              <a:gd name="connsiteX235" fmla="*/ 1053282 w 7467600"/>
              <a:gd name="connsiteY235" fmla="*/ 3185247 h 6858000"/>
              <a:gd name="connsiteX236" fmla="*/ 1320603 w 7467600"/>
              <a:gd name="connsiteY236" fmla="*/ 3081281 h 6858000"/>
              <a:gd name="connsiteX237" fmla="*/ 1238695 w 7467600"/>
              <a:gd name="connsiteY237" fmla="*/ 3076820 h 6858000"/>
              <a:gd name="connsiteX238" fmla="*/ 5425627 w 7467600"/>
              <a:gd name="connsiteY238" fmla="*/ 2954192 h 6858000"/>
              <a:gd name="connsiteX239" fmla="*/ 5470770 w 7467600"/>
              <a:gd name="connsiteY239" fmla="*/ 3005435 h 6858000"/>
              <a:gd name="connsiteX240" fmla="*/ 5519779 w 7467600"/>
              <a:gd name="connsiteY240" fmla="*/ 4359223 h 6858000"/>
              <a:gd name="connsiteX241" fmla="*/ 5520293 w 7467600"/>
              <a:gd name="connsiteY241" fmla="*/ 4360602 h 6858000"/>
              <a:gd name="connsiteX242" fmla="*/ 5767221 w 7467600"/>
              <a:gd name="connsiteY242" fmla="*/ 4665564 h 6858000"/>
              <a:gd name="connsiteX243" fmla="*/ 6937169 w 7467600"/>
              <a:gd name="connsiteY243" fmla="*/ 4815941 h 6858000"/>
              <a:gd name="connsiteX244" fmla="*/ 6953922 w 7467600"/>
              <a:gd name="connsiteY244" fmla="*/ 4890068 h 6858000"/>
              <a:gd name="connsiteX245" fmla="*/ 6071359 w 7467600"/>
              <a:gd name="connsiteY245" fmla="*/ 4770770 h 6858000"/>
              <a:gd name="connsiteX246" fmla="*/ 6038839 w 7467600"/>
              <a:gd name="connsiteY246" fmla="*/ 4764474 h 6858000"/>
              <a:gd name="connsiteX247" fmla="*/ 6038706 w 7467600"/>
              <a:gd name="connsiteY247" fmla="*/ 4763847 h 6858000"/>
              <a:gd name="connsiteX248" fmla="*/ 6037784 w 7467600"/>
              <a:gd name="connsiteY248" fmla="*/ 4764270 h 6858000"/>
              <a:gd name="connsiteX249" fmla="*/ 6038839 w 7467600"/>
              <a:gd name="connsiteY249" fmla="*/ 4764474 h 6858000"/>
              <a:gd name="connsiteX250" fmla="*/ 6040338 w 7467600"/>
              <a:gd name="connsiteY250" fmla="*/ 4771418 h 6858000"/>
              <a:gd name="connsiteX251" fmla="*/ 6024488 w 7467600"/>
              <a:gd name="connsiteY251" fmla="*/ 4809903 h 6858000"/>
              <a:gd name="connsiteX252" fmla="*/ 5599771 w 7467600"/>
              <a:gd name="connsiteY252" fmla="*/ 5509652 h 6858000"/>
              <a:gd name="connsiteX253" fmla="*/ 5548843 w 7467600"/>
              <a:gd name="connsiteY253" fmla="*/ 5563845 h 6858000"/>
              <a:gd name="connsiteX254" fmla="*/ 5940952 w 7467600"/>
              <a:gd name="connsiteY254" fmla="*/ 6250028 h 6858000"/>
              <a:gd name="connsiteX255" fmla="*/ 6043441 w 7467600"/>
              <a:gd name="connsiteY255" fmla="*/ 6665847 h 6858000"/>
              <a:gd name="connsiteX256" fmla="*/ 6093432 w 7467600"/>
              <a:gd name="connsiteY256" fmla="*/ 6858000 h 6858000"/>
              <a:gd name="connsiteX257" fmla="*/ 6034344 w 7467600"/>
              <a:gd name="connsiteY257" fmla="*/ 6858000 h 6858000"/>
              <a:gd name="connsiteX258" fmla="*/ 6026679 w 7467600"/>
              <a:gd name="connsiteY258" fmla="*/ 6836959 h 6858000"/>
              <a:gd name="connsiteX259" fmla="*/ 5800441 w 7467600"/>
              <a:gd name="connsiteY259" fmla="*/ 6335286 h 6858000"/>
              <a:gd name="connsiteX260" fmla="*/ 5526562 w 7467600"/>
              <a:gd name="connsiteY260" fmla="*/ 5705388 h 6858000"/>
              <a:gd name="connsiteX261" fmla="*/ 5519640 w 7467600"/>
              <a:gd name="connsiteY261" fmla="*/ 5683774 h 6858000"/>
              <a:gd name="connsiteX262" fmla="*/ 5844559 w 7467600"/>
              <a:gd name="connsiteY262" fmla="*/ 6553349 h 6858000"/>
              <a:gd name="connsiteX263" fmla="*/ 5975994 w 7467600"/>
              <a:gd name="connsiteY263" fmla="*/ 6858000 h 6858000"/>
              <a:gd name="connsiteX264" fmla="*/ 5898547 w 7467600"/>
              <a:gd name="connsiteY264" fmla="*/ 6858000 h 6858000"/>
              <a:gd name="connsiteX265" fmla="*/ 5682041 w 7467600"/>
              <a:gd name="connsiteY265" fmla="*/ 6355860 h 6858000"/>
              <a:gd name="connsiteX266" fmla="*/ 5461758 w 7467600"/>
              <a:gd name="connsiteY266" fmla="*/ 5820220 h 6858000"/>
              <a:gd name="connsiteX267" fmla="*/ 5237282 w 7467600"/>
              <a:gd name="connsiteY267" fmla="*/ 6579086 h 6858000"/>
              <a:gd name="connsiteX268" fmla="*/ 5115009 w 7467600"/>
              <a:gd name="connsiteY268" fmla="*/ 6858000 h 6858000"/>
              <a:gd name="connsiteX269" fmla="*/ 5028074 w 7467600"/>
              <a:gd name="connsiteY269" fmla="*/ 6858000 h 6858000"/>
              <a:gd name="connsiteX270" fmla="*/ 5079508 w 7467600"/>
              <a:gd name="connsiteY270" fmla="*/ 6749074 h 6858000"/>
              <a:gd name="connsiteX271" fmla="*/ 5371846 w 7467600"/>
              <a:gd name="connsiteY271" fmla="*/ 5924413 h 6858000"/>
              <a:gd name="connsiteX272" fmla="*/ 5270512 w 7467600"/>
              <a:gd name="connsiteY272" fmla="*/ 6138975 h 6858000"/>
              <a:gd name="connsiteX273" fmla="*/ 5062409 w 7467600"/>
              <a:gd name="connsiteY273" fmla="*/ 6653544 h 6858000"/>
              <a:gd name="connsiteX274" fmla="*/ 5036628 w 7467600"/>
              <a:gd name="connsiteY274" fmla="*/ 6754247 h 6858000"/>
              <a:gd name="connsiteX275" fmla="*/ 5009112 w 7467600"/>
              <a:gd name="connsiteY275" fmla="*/ 6858000 h 6858000"/>
              <a:gd name="connsiteX276" fmla="*/ 4976679 w 7467600"/>
              <a:gd name="connsiteY276" fmla="*/ 6858000 h 6858000"/>
              <a:gd name="connsiteX277" fmla="*/ 5006537 w 7467600"/>
              <a:gd name="connsiteY277" fmla="*/ 6747068 h 6858000"/>
              <a:gd name="connsiteX278" fmla="*/ 5032723 w 7467600"/>
              <a:gd name="connsiteY278" fmla="*/ 6644957 h 6858000"/>
              <a:gd name="connsiteX279" fmla="*/ 5242949 w 7467600"/>
              <a:gd name="connsiteY279" fmla="*/ 6125175 h 6858000"/>
              <a:gd name="connsiteX280" fmla="*/ 5286321 w 7467600"/>
              <a:gd name="connsiteY280" fmla="*/ 6033555 h 6858000"/>
              <a:gd name="connsiteX281" fmla="*/ 5008210 w 7467600"/>
              <a:gd name="connsiteY281" fmla="*/ 6649194 h 6858000"/>
              <a:gd name="connsiteX282" fmla="*/ 4986321 w 7467600"/>
              <a:gd name="connsiteY282" fmla="*/ 6765687 h 6858000"/>
              <a:gd name="connsiteX283" fmla="*/ 4973474 w 7467600"/>
              <a:gd name="connsiteY283" fmla="*/ 6858000 h 6858000"/>
              <a:gd name="connsiteX284" fmla="*/ 4907178 w 7467600"/>
              <a:gd name="connsiteY284" fmla="*/ 6858000 h 6858000"/>
              <a:gd name="connsiteX285" fmla="*/ 4910810 w 7467600"/>
              <a:gd name="connsiteY285" fmla="*/ 6829660 h 6858000"/>
              <a:gd name="connsiteX286" fmla="*/ 4987461 w 7467600"/>
              <a:gd name="connsiteY286" fmla="*/ 6432994 h 6858000"/>
              <a:gd name="connsiteX287" fmla="*/ 5179262 w 7467600"/>
              <a:gd name="connsiteY287" fmla="*/ 6035044 h 6858000"/>
              <a:gd name="connsiteX288" fmla="*/ 4689678 w 7467600"/>
              <a:gd name="connsiteY288" fmla="*/ 6440241 h 6858000"/>
              <a:gd name="connsiteX289" fmla="*/ 4477543 w 7467600"/>
              <a:gd name="connsiteY289" fmla="*/ 6674836 h 6858000"/>
              <a:gd name="connsiteX290" fmla="*/ 4329957 w 7467600"/>
              <a:gd name="connsiteY290" fmla="*/ 6858000 h 6858000"/>
              <a:gd name="connsiteX291" fmla="*/ 4218595 w 7467600"/>
              <a:gd name="connsiteY291" fmla="*/ 6858000 h 6858000"/>
              <a:gd name="connsiteX292" fmla="*/ 4368888 w 7467600"/>
              <a:gd name="connsiteY292" fmla="*/ 6668412 h 6858000"/>
              <a:gd name="connsiteX293" fmla="*/ 4563091 w 7467600"/>
              <a:gd name="connsiteY293" fmla="*/ 6442508 h 6858000"/>
              <a:gd name="connsiteX294" fmla="*/ 5387324 w 7467600"/>
              <a:gd name="connsiteY294" fmla="*/ 5705830 h 6858000"/>
              <a:gd name="connsiteX295" fmla="*/ 5073620 w 7467600"/>
              <a:gd name="connsiteY295" fmla="*/ 5955437 h 6858000"/>
              <a:gd name="connsiteX296" fmla="*/ 4689789 w 7467600"/>
              <a:gd name="connsiteY296" fmla="*/ 6268382 h 6858000"/>
              <a:gd name="connsiteX297" fmla="*/ 4418722 w 7467600"/>
              <a:gd name="connsiteY297" fmla="*/ 6570886 h 6858000"/>
              <a:gd name="connsiteX298" fmla="*/ 4214944 w 7467600"/>
              <a:gd name="connsiteY298" fmla="*/ 6858000 h 6858000"/>
              <a:gd name="connsiteX299" fmla="*/ 4177898 w 7467600"/>
              <a:gd name="connsiteY299" fmla="*/ 6858000 h 6858000"/>
              <a:gd name="connsiteX300" fmla="*/ 4391597 w 7467600"/>
              <a:gd name="connsiteY300" fmla="*/ 6556370 h 6858000"/>
              <a:gd name="connsiteX301" fmla="*/ 4668889 w 7467600"/>
              <a:gd name="connsiteY301" fmla="*/ 6246399 h 6858000"/>
              <a:gd name="connsiteX302" fmla="*/ 5055427 w 7467600"/>
              <a:gd name="connsiteY302" fmla="*/ 5931476 h 6858000"/>
              <a:gd name="connsiteX303" fmla="*/ 5371814 w 7467600"/>
              <a:gd name="connsiteY303" fmla="*/ 5678975 h 6858000"/>
              <a:gd name="connsiteX304" fmla="*/ 4987918 w 7467600"/>
              <a:gd name="connsiteY304" fmla="*/ 5838701 h 6858000"/>
              <a:gd name="connsiteX305" fmla="*/ 4317146 w 7467600"/>
              <a:gd name="connsiteY305" fmla="*/ 6587716 h 6858000"/>
              <a:gd name="connsiteX306" fmla="*/ 4171627 w 7467600"/>
              <a:gd name="connsiteY306" fmla="*/ 6858000 h 6858000"/>
              <a:gd name="connsiteX307" fmla="*/ 4081585 w 7467600"/>
              <a:gd name="connsiteY307" fmla="*/ 6858000 h 6858000"/>
              <a:gd name="connsiteX308" fmla="*/ 4238603 w 7467600"/>
              <a:gd name="connsiteY308" fmla="*/ 6559341 h 6858000"/>
              <a:gd name="connsiteX309" fmla="*/ 4778333 w 7467600"/>
              <a:gd name="connsiteY309" fmla="*/ 5873626 h 6858000"/>
              <a:gd name="connsiteX310" fmla="*/ 5414185 w 7467600"/>
              <a:gd name="connsiteY310" fmla="*/ 5573882 h 6858000"/>
              <a:gd name="connsiteX311" fmla="*/ 5959648 w 7467600"/>
              <a:gd name="connsiteY311" fmla="*/ 4760797 h 6858000"/>
              <a:gd name="connsiteX312" fmla="*/ 5355019 w 7467600"/>
              <a:gd name="connsiteY312" fmla="*/ 4734672 h 6858000"/>
              <a:gd name="connsiteX313" fmla="*/ 5083565 w 7467600"/>
              <a:gd name="connsiteY313" fmla="*/ 5179121 h 6858000"/>
              <a:gd name="connsiteX314" fmla="*/ 4713577 w 7467600"/>
              <a:gd name="connsiteY314" fmla="*/ 5616803 h 6858000"/>
              <a:gd name="connsiteX315" fmla="*/ 3989559 w 7467600"/>
              <a:gd name="connsiteY315" fmla="*/ 6145945 h 6858000"/>
              <a:gd name="connsiteX316" fmla="*/ 3939824 w 7467600"/>
              <a:gd name="connsiteY316" fmla="*/ 6066900 h 6858000"/>
              <a:gd name="connsiteX317" fmla="*/ 4584537 w 7467600"/>
              <a:gd name="connsiteY317" fmla="*/ 5324826 h 6858000"/>
              <a:gd name="connsiteX318" fmla="*/ 5037105 w 7467600"/>
              <a:gd name="connsiteY318" fmla="*/ 5088765 h 6858000"/>
              <a:gd name="connsiteX319" fmla="*/ 5039930 w 7467600"/>
              <a:gd name="connsiteY319" fmla="*/ 5089585 h 6858000"/>
              <a:gd name="connsiteX320" fmla="*/ 5263764 w 7467600"/>
              <a:gd name="connsiteY320" fmla="*/ 4735525 h 6858000"/>
              <a:gd name="connsiteX321" fmla="*/ 4086300 w 7467600"/>
              <a:gd name="connsiteY321" fmla="*/ 4884599 h 6858000"/>
              <a:gd name="connsiteX322" fmla="*/ 4085485 w 7467600"/>
              <a:gd name="connsiteY322" fmla="*/ 4899070 h 6858000"/>
              <a:gd name="connsiteX323" fmla="*/ 3871915 w 7467600"/>
              <a:gd name="connsiteY323" fmla="*/ 5253645 h 6858000"/>
              <a:gd name="connsiteX324" fmla="*/ 3799374 w 7467600"/>
              <a:gd name="connsiteY324" fmla="*/ 5466127 h 6858000"/>
              <a:gd name="connsiteX325" fmla="*/ 3498850 w 7467600"/>
              <a:gd name="connsiteY325" fmla="*/ 6661888 h 6858000"/>
              <a:gd name="connsiteX326" fmla="*/ 3399216 w 7467600"/>
              <a:gd name="connsiteY326" fmla="*/ 6858000 h 6858000"/>
              <a:gd name="connsiteX327" fmla="*/ 3303688 w 7467600"/>
              <a:gd name="connsiteY327" fmla="*/ 6858000 h 6858000"/>
              <a:gd name="connsiteX328" fmla="*/ 3391774 w 7467600"/>
              <a:gd name="connsiteY328" fmla="*/ 6697181 h 6858000"/>
              <a:gd name="connsiteX329" fmla="*/ 3735540 w 7467600"/>
              <a:gd name="connsiteY329" fmla="*/ 5546923 h 6858000"/>
              <a:gd name="connsiteX330" fmla="*/ 3729438 w 7467600"/>
              <a:gd name="connsiteY330" fmla="*/ 5569058 h 6858000"/>
              <a:gd name="connsiteX331" fmla="*/ 3707782 w 7467600"/>
              <a:gd name="connsiteY331" fmla="*/ 5644908 h 6858000"/>
              <a:gd name="connsiteX332" fmla="*/ 3583827 w 7467600"/>
              <a:gd name="connsiteY332" fmla="*/ 6039215 h 6858000"/>
              <a:gd name="connsiteX333" fmla="*/ 3547861 w 7467600"/>
              <a:gd name="connsiteY333" fmla="*/ 6129609 h 6858000"/>
              <a:gd name="connsiteX334" fmla="*/ 3490905 w 7467600"/>
              <a:gd name="connsiteY334" fmla="*/ 6277660 h 6858000"/>
              <a:gd name="connsiteX335" fmla="*/ 3455859 w 7467600"/>
              <a:gd name="connsiteY335" fmla="*/ 6391301 h 6858000"/>
              <a:gd name="connsiteX336" fmla="*/ 3429112 w 7467600"/>
              <a:gd name="connsiteY336" fmla="*/ 6479469 h 6858000"/>
              <a:gd name="connsiteX337" fmla="*/ 3304862 w 7467600"/>
              <a:gd name="connsiteY337" fmla="*/ 6796476 h 6858000"/>
              <a:gd name="connsiteX338" fmla="*/ 3276071 w 7467600"/>
              <a:gd name="connsiteY338" fmla="*/ 6858000 h 6858000"/>
              <a:gd name="connsiteX339" fmla="*/ 3240805 w 7467600"/>
              <a:gd name="connsiteY339" fmla="*/ 6858000 h 6858000"/>
              <a:gd name="connsiteX340" fmla="*/ 3275917 w 7467600"/>
              <a:gd name="connsiteY340" fmla="*/ 6783192 h 6858000"/>
              <a:gd name="connsiteX341" fmla="*/ 3399358 w 7467600"/>
              <a:gd name="connsiteY341" fmla="*/ 6469011 h 6858000"/>
              <a:gd name="connsiteX342" fmla="*/ 3425650 w 7467600"/>
              <a:gd name="connsiteY342" fmla="*/ 6381333 h 6858000"/>
              <a:gd name="connsiteX343" fmla="*/ 3460661 w 7467600"/>
              <a:gd name="connsiteY343" fmla="*/ 6266763 h 6858000"/>
              <a:gd name="connsiteX344" fmla="*/ 3518021 w 7467600"/>
              <a:gd name="connsiteY344" fmla="*/ 6117298 h 6858000"/>
              <a:gd name="connsiteX345" fmla="*/ 3554035 w 7467600"/>
              <a:gd name="connsiteY345" fmla="*/ 6027832 h 6858000"/>
              <a:gd name="connsiteX346" fmla="*/ 3677174 w 7467600"/>
              <a:gd name="connsiteY346" fmla="*/ 5636351 h 6858000"/>
              <a:gd name="connsiteX347" fmla="*/ 3698819 w 7467600"/>
              <a:gd name="connsiteY347" fmla="*/ 5560503 h 6858000"/>
              <a:gd name="connsiteX348" fmla="*/ 3702094 w 7467600"/>
              <a:gd name="connsiteY348" fmla="*/ 5549194 h 6858000"/>
              <a:gd name="connsiteX349" fmla="*/ 3398355 w 7467600"/>
              <a:gd name="connsiteY349" fmla="*/ 6094603 h 6858000"/>
              <a:gd name="connsiteX350" fmla="*/ 3193941 w 7467600"/>
              <a:gd name="connsiteY350" fmla="*/ 6798775 h 6858000"/>
              <a:gd name="connsiteX351" fmla="*/ 3184140 w 7467600"/>
              <a:gd name="connsiteY351" fmla="*/ 6858000 h 6858000"/>
              <a:gd name="connsiteX352" fmla="*/ 3099978 w 7467600"/>
              <a:gd name="connsiteY352" fmla="*/ 6858000 h 6858000"/>
              <a:gd name="connsiteX353" fmla="*/ 3101556 w 7467600"/>
              <a:gd name="connsiteY353" fmla="*/ 6843337 h 6858000"/>
              <a:gd name="connsiteX354" fmla="*/ 3370162 w 7467600"/>
              <a:gd name="connsiteY354" fmla="*/ 5785550 h 6858000"/>
              <a:gd name="connsiteX355" fmla="*/ 3746477 w 7467600"/>
              <a:gd name="connsiteY355" fmla="*/ 5377889 h 6858000"/>
              <a:gd name="connsiteX356" fmla="*/ 3863399 w 7467600"/>
              <a:gd name="connsiteY356" fmla="*/ 5087257 h 6858000"/>
              <a:gd name="connsiteX357" fmla="*/ 3968712 w 7467600"/>
              <a:gd name="connsiteY357" fmla="*/ 4913989 h 6858000"/>
              <a:gd name="connsiteX358" fmla="*/ 2792390 w 7467600"/>
              <a:gd name="connsiteY358" fmla="*/ 5382974 h 6858000"/>
              <a:gd name="connsiteX359" fmla="*/ 2714982 w 7467600"/>
              <a:gd name="connsiteY359" fmla="*/ 5427051 h 6858000"/>
              <a:gd name="connsiteX360" fmla="*/ 2813361 w 7467600"/>
              <a:gd name="connsiteY360" fmla="*/ 6023912 h 6858000"/>
              <a:gd name="connsiteX361" fmla="*/ 2688430 w 7467600"/>
              <a:gd name="connsiteY361" fmla="*/ 6801564 h 6858000"/>
              <a:gd name="connsiteX362" fmla="*/ 2629626 w 7467600"/>
              <a:gd name="connsiteY362" fmla="*/ 6763394 h 6858000"/>
              <a:gd name="connsiteX363" fmla="*/ 2565328 w 7467600"/>
              <a:gd name="connsiteY363" fmla="*/ 5516399 h 6858000"/>
              <a:gd name="connsiteX364" fmla="*/ 1922999 w 7467600"/>
              <a:gd name="connsiteY364" fmla="*/ 5980343 h 6858000"/>
              <a:gd name="connsiteX365" fmla="*/ 1950261 w 7467600"/>
              <a:gd name="connsiteY365" fmla="*/ 6405858 h 6858000"/>
              <a:gd name="connsiteX366" fmla="*/ 2365554 w 7467600"/>
              <a:gd name="connsiteY366" fmla="*/ 6759107 h 6858000"/>
              <a:gd name="connsiteX367" fmla="*/ 2424142 w 7467600"/>
              <a:gd name="connsiteY367" fmla="*/ 6858000 h 6858000"/>
              <a:gd name="connsiteX368" fmla="*/ 2395994 w 7467600"/>
              <a:gd name="connsiteY368" fmla="*/ 6858000 h 6858000"/>
              <a:gd name="connsiteX369" fmla="*/ 2392863 w 7467600"/>
              <a:gd name="connsiteY369" fmla="*/ 6852964 h 6858000"/>
              <a:gd name="connsiteX370" fmla="*/ 2017589 w 7467600"/>
              <a:gd name="connsiteY370" fmla="*/ 6493982 h 6858000"/>
              <a:gd name="connsiteX371" fmla="*/ 2147336 w 7467600"/>
              <a:gd name="connsiteY371" fmla="*/ 6594052 h 6858000"/>
              <a:gd name="connsiteX372" fmla="*/ 2207047 w 7467600"/>
              <a:gd name="connsiteY372" fmla="*/ 6654540 h 6858000"/>
              <a:gd name="connsiteX373" fmla="*/ 2299106 w 7467600"/>
              <a:gd name="connsiteY373" fmla="*/ 6778931 h 6858000"/>
              <a:gd name="connsiteX374" fmla="*/ 2314430 w 7467600"/>
              <a:gd name="connsiteY374" fmla="*/ 6801144 h 6858000"/>
              <a:gd name="connsiteX375" fmla="*/ 2352406 w 7467600"/>
              <a:gd name="connsiteY375" fmla="*/ 6858000 h 6858000"/>
              <a:gd name="connsiteX376" fmla="*/ 2314492 w 7467600"/>
              <a:gd name="connsiteY376" fmla="*/ 6858000 h 6858000"/>
              <a:gd name="connsiteX377" fmla="*/ 2288095 w 7467600"/>
              <a:gd name="connsiteY377" fmla="*/ 6818030 h 6858000"/>
              <a:gd name="connsiteX378" fmla="*/ 2272768 w 7467600"/>
              <a:gd name="connsiteY378" fmla="*/ 6795822 h 6858000"/>
              <a:gd name="connsiteX379" fmla="*/ 2182715 w 7467600"/>
              <a:gd name="connsiteY379" fmla="*/ 6675071 h 6858000"/>
              <a:gd name="connsiteX380" fmla="*/ 2032061 w 7467600"/>
              <a:gd name="connsiteY380" fmla="*/ 6541380 h 6858000"/>
              <a:gd name="connsiteX381" fmla="*/ 2257220 w 7467600"/>
              <a:gd name="connsiteY381" fmla="*/ 6826257 h 6858000"/>
              <a:gd name="connsiteX382" fmla="*/ 2281324 w 7467600"/>
              <a:gd name="connsiteY382" fmla="*/ 6858000 h 6858000"/>
              <a:gd name="connsiteX383" fmla="*/ 2242860 w 7467600"/>
              <a:gd name="connsiteY383" fmla="*/ 6858000 h 6858000"/>
              <a:gd name="connsiteX384" fmla="*/ 2232818 w 7467600"/>
              <a:gd name="connsiteY384" fmla="*/ 6844926 h 6858000"/>
              <a:gd name="connsiteX385" fmla="*/ 1990172 w 7467600"/>
              <a:gd name="connsiteY385" fmla="*/ 6542121 h 6858000"/>
              <a:gd name="connsiteX386" fmla="*/ 2124090 w 7467600"/>
              <a:gd name="connsiteY386" fmla="*/ 6761017 h 6858000"/>
              <a:gd name="connsiteX387" fmla="*/ 2200380 w 7467600"/>
              <a:gd name="connsiteY387" fmla="*/ 6858000 h 6858000"/>
              <a:gd name="connsiteX388" fmla="*/ 2147507 w 7467600"/>
              <a:gd name="connsiteY388" fmla="*/ 6858000 h 6858000"/>
              <a:gd name="connsiteX389" fmla="*/ 2070668 w 7467600"/>
              <a:gd name="connsiteY389" fmla="*/ 6761520 h 6858000"/>
              <a:gd name="connsiteX390" fmla="*/ 1975142 w 7467600"/>
              <a:gd name="connsiteY390" fmla="*/ 6585570 h 6858000"/>
              <a:gd name="connsiteX391" fmla="*/ 2050035 w 7467600"/>
              <a:gd name="connsiteY391" fmla="*/ 6813345 h 6858000"/>
              <a:gd name="connsiteX392" fmla="*/ 2063025 w 7467600"/>
              <a:gd name="connsiteY392" fmla="*/ 6858000 h 6858000"/>
              <a:gd name="connsiteX393" fmla="*/ 2021675 w 7467600"/>
              <a:gd name="connsiteY393" fmla="*/ 6858000 h 6858000"/>
              <a:gd name="connsiteX394" fmla="*/ 2019308 w 7467600"/>
              <a:gd name="connsiteY394" fmla="*/ 6847118 h 6858000"/>
              <a:gd name="connsiteX395" fmla="*/ 1938835 w 7467600"/>
              <a:gd name="connsiteY395" fmla="*/ 6551160 h 6858000"/>
              <a:gd name="connsiteX396" fmla="*/ 1953230 w 7467600"/>
              <a:gd name="connsiteY396" fmla="*/ 6759699 h 6858000"/>
              <a:gd name="connsiteX397" fmla="*/ 1956763 w 7467600"/>
              <a:gd name="connsiteY397" fmla="*/ 6778191 h 6858000"/>
              <a:gd name="connsiteX398" fmla="*/ 1967925 w 7467600"/>
              <a:gd name="connsiteY398" fmla="*/ 6858000 h 6858000"/>
              <a:gd name="connsiteX399" fmla="*/ 1936622 w 7467600"/>
              <a:gd name="connsiteY399" fmla="*/ 6858000 h 6858000"/>
              <a:gd name="connsiteX400" fmla="*/ 1926261 w 7467600"/>
              <a:gd name="connsiteY400" fmla="*/ 6784064 h 6858000"/>
              <a:gd name="connsiteX401" fmla="*/ 1922724 w 7467600"/>
              <a:gd name="connsiteY401" fmla="*/ 6765577 h 6858000"/>
              <a:gd name="connsiteX402" fmla="*/ 1904650 w 7467600"/>
              <a:gd name="connsiteY402" fmla="*/ 6639616 h 6858000"/>
              <a:gd name="connsiteX403" fmla="*/ 1885273 w 7467600"/>
              <a:gd name="connsiteY403" fmla="*/ 6858000 h 6858000"/>
              <a:gd name="connsiteX404" fmla="*/ 1854363 w 7467600"/>
              <a:gd name="connsiteY404" fmla="*/ 6858000 h 6858000"/>
              <a:gd name="connsiteX405" fmla="*/ 1880391 w 7467600"/>
              <a:gd name="connsiteY405" fmla="*/ 6603796 h 6858000"/>
              <a:gd name="connsiteX406" fmla="*/ 1818273 w 7467600"/>
              <a:gd name="connsiteY406" fmla="*/ 6715729 h 6858000"/>
              <a:gd name="connsiteX407" fmla="*/ 1794691 w 7467600"/>
              <a:gd name="connsiteY407" fmla="*/ 6843239 h 6858000"/>
              <a:gd name="connsiteX408" fmla="*/ 1794914 w 7467600"/>
              <a:gd name="connsiteY408" fmla="*/ 6858000 h 6858000"/>
              <a:gd name="connsiteX409" fmla="*/ 1746128 w 7467600"/>
              <a:gd name="connsiteY409" fmla="*/ 6858000 h 6858000"/>
              <a:gd name="connsiteX410" fmla="*/ 1753934 w 7467600"/>
              <a:gd name="connsiteY410" fmla="*/ 6724796 h 6858000"/>
              <a:gd name="connsiteX411" fmla="*/ 1792053 w 7467600"/>
              <a:gd name="connsiteY411" fmla="*/ 6572396 h 6858000"/>
              <a:gd name="connsiteX412" fmla="*/ 1862248 w 7467600"/>
              <a:gd name="connsiteY412" fmla="*/ 6266397 h 6858000"/>
              <a:gd name="connsiteX413" fmla="*/ 1862250 w 7467600"/>
              <a:gd name="connsiteY413" fmla="*/ 6033531 h 6858000"/>
              <a:gd name="connsiteX414" fmla="*/ 1211999 w 7467600"/>
              <a:gd name="connsiteY414" fmla="*/ 6683610 h 6858000"/>
              <a:gd name="connsiteX415" fmla="*/ 1213266 w 7467600"/>
              <a:gd name="connsiteY415" fmla="*/ 6691947 h 6858000"/>
              <a:gd name="connsiteX416" fmla="*/ 1203370 w 7467600"/>
              <a:gd name="connsiteY416" fmla="*/ 6850676 h 6858000"/>
              <a:gd name="connsiteX417" fmla="*/ 1203671 w 7467600"/>
              <a:gd name="connsiteY417" fmla="*/ 6858000 h 6858000"/>
              <a:gd name="connsiteX418" fmla="*/ 1143180 w 7467600"/>
              <a:gd name="connsiteY418" fmla="*/ 6858000 h 6858000"/>
              <a:gd name="connsiteX419" fmla="*/ 1142176 w 7467600"/>
              <a:gd name="connsiteY419" fmla="*/ 6766045 h 6858000"/>
              <a:gd name="connsiteX420" fmla="*/ 1067484 w 7467600"/>
              <a:gd name="connsiteY420" fmla="*/ 6858000 h 6858000"/>
              <a:gd name="connsiteX421" fmla="*/ 953928 w 7467600"/>
              <a:gd name="connsiteY421" fmla="*/ 6858000 h 6858000"/>
              <a:gd name="connsiteX422" fmla="*/ 959715 w 7467600"/>
              <a:gd name="connsiteY422" fmla="*/ 6850185 h 6858000"/>
              <a:gd name="connsiteX423" fmla="*/ 1483788 w 7467600"/>
              <a:gd name="connsiteY423" fmla="*/ 6259174 h 6858000"/>
              <a:gd name="connsiteX424" fmla="*/ 1100671 w 7467600"/>
              <a:gd name="connsiteY424" fmla="*/ 6252137 h 6858000"/>
              <a:gd name="connsiteX425" fmla="*/ 1090144 w 7467600"/>
              <a:gd name="connsiteY425" fmla="*/ 6256748 h 6858000"/>
              <a:gd name="connsiteX426" fmla="*/ 1095872 w 7467600"/>
              <a:gd name="connsiteY426" fmla="*/ 6271892 h 6858000"/>
              <a:gd name="connsiteX427" fmla="*/ 262785 w 7467600"/>
              <a:gd name="connsiteY427" fmla="*/ 6845450 h 6858000"/>
              <a:gd name="connsiteX428" fmla="*/ 209968 w 7467600"/>
              <a:gd name="connsiteY428" fmla="*/ 6770713 h 6858000"/>
              <a:gd name="connsiteX429" fmla="*/ 873460 w 7467600"/>
              <a:gd name="connsiteY429" fmla="*/ 6253768 h 6858000"/>
              <a:gd name="connsiteX430" fmla="*/ 192686 w 7467600"/>
              <a:gd name="connsiteY430" fmla="*/ 5849257 h 6858000"/>
              <a:gd name="connsiteX431" fmla="*/ 4696 w 7467600"/>
              <a:gd name="connsiteY431" fmla="*/ 5697668 h 6858000"/>
              <a:gd name="connsiteX432" fmla="*/ 0 w 7467600"/>
              <a:gd name="connsiteY432" fmla="*/ 5689984 h 6858000"/>
              <a:gd name="connsiteX433" fmla="*/ 0 w 7467600"/>
              <a:gd name="connsiteY433" fmla="*/ 5513472 h 6858000"/>
              <a:gd name="connsiteX434" fmla="*/ 174101 w 7467600"/>
              <a:gd name="connsiteY434" fmla="*/ 5620277 h 6858000"/>
              <a:gd name="connsiteX435" fmla="*/ 891800 w 7467600"/>
              <a:gd name="connsiteY435" fmla="*/ 6036935 h 6858000"/>
              <a:gd name="connsiteX436" fmla="*/ 1072219 w 7467600"/>
              <a:gd name="connsiteY436" fmla="*/ 6169443 h 6858000"/>
              <a:gd name="connsiteX437" fmla="*/ 1074117 w 7467600"/>
              <a:gd name="connsiteY437" fmla="*/ 6170301 h 6858000"/>
              <a:gd name="connsiteX438" fmla="*/ 1083114 w 7467600"/>
              <a:gd name="connsiteY438" fmla="*/ 6174131 h 6858000"/>
              <a:gd name="connsiteX439" fmla="*/ 1543010 w 7467600"/>
              <a:gd name="connsiteY439" fmla="*/ 6191140 h 6858000"/>
              <a:gd name="connsiteX440" fmla="*/ 1551080 w 7467600"/>
              <a:gd name="connsiteY440" fmla="*/ 6195006 h 6858000"/>
              <a:gd name="connsiteX441" fmla="*/ 2345443 w 7467600"/>
              <a:gd name="connsiteY441" fmla="*/ 5549882 h 6858000"/>
              <a:gd name="connsiteX442" fmla="*/ 1721499 w 7467600"/>
              <a:gd name="connsiteY442" fmla="*/ 5599969 h 6858000"/>
              <a:gd name="connsiteX443" fmla="*/ 767716 w 7467600"/>
              <a:gd name="connsiteY443" fmla="*/ 5472768 h 6858000"/>
              <a:gd name="connsiteX444" fmla="*/ 722147 w 7467600"/>
              <a:gd name="connsiteY444" fmla="*/ 5393091 h 6858000"/>
              <a:gd name="connsiteX445" fmla="*/ 1485552 w 7467600"/>
              <a:gd name="connsiteY445" fmla="*/ 5313202 h 6858000"/>
              <a:gd name="connsiteX446" fmla="*/ 2143004 w 7467600"/>
              <a:gd name="connsiteY446" fmla="*/ 5402420 h 6858000"/>
              <a:gd name="connsiteX447" fmla="*/ 1933391 w 7467600"/>
              <a:gd name="connsiteY447" fmla="*/ 5156971 h 6858000"/>
              <a:gd name="connsiteX448" fmla="*/ 1827118 w 7467600"/>
              <a:gd name="connsiteY448" fmla="*/ 4968410 h 6858000"/>
              <a:gd name="connsiteX449" fmla="*/ 1837349 w 7467600"/>
              <a:gd name="connsiteY449" fmla="*/ 4956357 h 6858000"/>
              <a:gd name="connsiteX450" fmla="*/ 2162835 w 7467600"/>
              <a:gd name="connsiteY450" fmla="*/ 5187853 h 6858000"/>
              <a:gd name="connsiteX451" fmla="*/ 2257167 w 7467600"/>
              <a:gd name="connsiteY451" fmla="*/ 5462123 h 6858000"/>
              <a:gd name="connsiteX452" fmla="*/ 2261598 w 7467600"/>
              <a:gd name="connsiteY452" fmla="*/ 5467998 h 6858000"/>
              <a:gd name="connsiteX453" fmla="*/ 2437177 w 7467600"/>
              <a:gd name="connsiteY453" fmla="*/ 5479608 h 6858000"/>
              <a:gd name="connsiteX454" fmla="*/ 2445247 w 7467600"/>
              <a:gd name="connsiteY454" fmla="*/ 5483476 h 6858000"/>
              <a:gd name="connsiteX455" fmla="*/ 2743626 w 7467600"/>
              <a:gd name="connsiteY455" fmla="*/ 5304819 h 6858000"/>
              <a:gd name="connsiteX456" fmla="*/ 3048102 w 7467600"/>
              <a:gd name="connsiteY456" fmla="*/ 5150595 h 6858000"/>
              <a:gd name="connsiteX457" fmla="*/ 1799414 w 7467600"/>
              <a:gd name="connsiteY457" fmla="*/ 4694732 h 6858000"/>
              <a:gd name="connsiteX458" fmla="*/ 1771735 w 7467600"/>
              <a:gd name="connsiteY458" fmla="*/ 4619929 h 6858000"/>
              <a:gd name="connsiteX459" fmla="*/ 3104273 w 7467600"/>
              <a:gd name="connsiteY459" fmla="*/ 5076159 h 6858000"/>
              <a:gd name="connsiteX460" fmla="*/ 3113245 w 7467600"/>
              <a:gd name="connsiteY460" fmla="*/ 5090705 h 6858000"/>
              <a:gd name="connsiteX461" fmla="*/ 3126294 w 7467600"/>
              <a:gd name="connsiteY461" fmla="*/ 5114400 h 6858000"/>
              <a:gd name="connsiteX462" fmla="*/ 3937433 w 7467600"/>
              <a:gd name="connsiteY462" fmla="*/ 4830473 h 6858000"/>
              <a:gd name="connsiteX463" fmla="*/ 3590475 w 7467600"/>
              <a:gd name="connsiteY463" fmla="*/ 4597974 h 6858000"/>
              <a:gd name="connsiteX464" fmla="*/ 3100264 w 7467600"/>
              <a:gd name="connsiteY464" fmla="*/ 4579845 h 6858000"/>
              <a:gd name="connsiteX465" fmla="*/ 2183576 w 7467600"/>
              <a:gd name="connsiteY465" fmla="*/ 4227150 h 6858000"/>
              <a:gd name="connsiteX466" fmla="*/ 2151029 w 7467600"/>
              <a:gd name="connsiteY466" fmla="*/ 4146947 h 6858000"/>
              <a:gd name="connsiteX467" fmla="*/ 3563434 w 7467600"/>
              <a:gd name="connsiteY467" fmla="*/ 4469115 h 6858000"/>
              <a:gd name="connsiteX468" fmla="*/ 3177952 w 7467600"/>
              <a:gd name="connsiteY468" fmla="*/ 3657386 h 6858000"/>
              <a:gd name="connsiteX469" fmla="*/ 3189263 w 7467600"/>
              <a:gd name="connsiteY469" fmla="*/ 3625726 h 6858000"/>
              <a:gd name="connsiteX470" fmla="*/ 3560912 w 7467600"/>
              <a:gd name="connsiteY470" fmla="*/ 4079863 h 6858000"/>
              <a:gd name="connsiteX471" fmla="*/ 3626636 w 7467600"/>
              <a:gd name="connsiteY471" fmla="*/ 4512230 h 6858000"/>
              <a:gd name="connsiteX472" fmla="*/ 3653088 w 7467600"/>
              <a:gd name="connsiteY472" fmla="*/ 4521417 h 6858000"/>
              <a:gd name="connsiteX473" fmla="*/ 3988128 w 7467600"/>
              <a:gd name="connsiteY473" fmla="*/ 4817267 h 6858000"/>
              <a:gd name="connsiteX474" fmla="*/ 4830582 w 7467600"/>
              <a:gd name="connsiteY474" fmla="*/ 4676000 h 6858000"/>
              <a:gd name="connsiteX475" fmla="*/ 4830100 w 7467600"/>
              <a:gd name="connsiteY475" fmla="*/ 4675554 h 6858000"/>
              <a:gd name="connsiteX476" fmla="*/ 4036318 w 7467600"/>
              <a:gd name="connsiteY476" fmla="*/ 4147013 h 6858000"/>
              <a:gd name="connsiteX477" fmla="*/ 3432098 w 7467600"/>
              <a:gd name="connsiteY477" fmla="*/ 3537312 h 6858000"/>
              <a:gd name="connsiteX478" fmla="*/ 3446761 w 7467600"/>
              <a:gd name="connsiteY478" fmla="*/ 3461278 h 6858000"/>
              <a:gd name="connsiteX479" fmla="*/ 4419733 w 7467600"/>
              <a:gd name="connsiteY479" fmla="*/ 3963555 h 6858000"/>
              <a:gd name="connsiteX480" fmla="*/ 4781371 w 7467600"/>
              <a:gd name="connsiteY480" fmla="*/ 4458604 h 6858000"/>
              <a:gd name="connsiteX481" fmla="*/ 4780440 w 7467600"/>
              <a:gd name="connsiteY481" fmla="*/ 4470290 h 6858000"/>
              <a:gd name="connsiteX482" fmla="*/ 4898954 w 7467600"/>
              <a:gd name="connsiteY482" fmla="*/ 4662092 h 6858000"/>
              <a:gd name="connsiteX483" fmla="*/ 4900699 w 7467600"/>
              <a:gd name="connsiteY483" fmla="*/ 4670867 h 6858000"/>
              <a:gd name="connsiteX484" fmla="*/ 5714511 w 7467600"/>
              <a:gd name="connsiteY484" fmla="*/ 4663483 h 6858000"/>
              <a:gd name="connsiteX485" fmla="*/ 5464793 w 7467600"/>
              <a:gd name="connsiteY485" fmla="*/ 4393556 h 6858000"/>
              <a:gd name="connsiteX486" fmla="*/ 5461897 w 7467600"/>
              <a:gd name="connsiteY486" fmla="*/ 4390879 h 6858000"/>
              <a:gd name="connsiteX487" fmla="*/ 4294126 w 7467600"/>
              <a:gd name="connsiteY487" fmla="*/ 3303048 h 6858000"/>
              <a:gd name="connsiteX488" fmla="*/ 4305321 w 7467600"/>
              <a:gd name="connsiteY488" fmla="*/ 3256953 h 6858000"/>
              <a:gd name="connsiteX489" fmla="*/ 4949299 w 7467600"/>
              <a:gd name="connsiteY489" fmla="*/ 3766336 h 6858000"/>
              <a:gd name="connsiteX490" fmla="*/ 5291452 w 7467600"/>
              <a:gd name="connsiteY490" fmla="*/ 4076801 h 6858000"/>
              <a:gd name="connsiteX491" fmla="*/ 5434998 w 7467600"/>
              <a:gd name="connsiteY491" fmla="*/ 4254100 h 6858000"/>
              <a:gd name="connsiteX492" fmla="*/ 5351015 w 7467600"/>
              <a:gd name="connsiteY492" fmla="*/ 3760989 h 6858000"/>
              <a:gd name="connsiteX493" fmla="*/ 5413780 w 7467600"/>
              <a:gd name="connsiteY493" fmla="*/ 2966265 h 6858000"/>
              <a:gd name="connsiteX494" fmla="*/ 5425627 w 7467600"/>
              <a:gd name="connsiteY494" fmla="*/ 2954192 h 6858000"/>
              <a:gd name="connsiteX495" fmla="*/ 6604735 w 7467600"/>
              <a:gd name="connsiteY495" fmla="*/ 2041381 h 6858000"/>
              <a:gd name="connsiteX496" fmla="*/ 7204487 w 7467600"/>
              <a:gd name="connsiteY496" fmla="*/ 2742112 h 6858000"/>
              <a:gd name="connsiteX497" fmla="*/ 7131592 w 7467600"/>
              <a:gd name="connsiteY497" fmla="*/ 2672096 h 6858000"/>
              <a:gd name="connsiteX498" fmla="*/ 6996344 w 7467600"/>
              <a:gd name="connsiteY498" fmla="*/ 2518310 h 6858000"/>
              <a:gd name="connsiteX499" fmla="*/ 6735495 w 7467600"/>
              <a:gd name="connsiteY499" fmla="*/ 2196890 h 6858000"/>
              <a:gd name="connsiteX500" fmla="*/ 6721901 w 7467600"/>
              <a:gd name="connsiteY500" fmla="*/ 2179274 h 6858000"/>
              <a:gd name="connsiteX501" fmla="*/ 6604735 w 7467600"/>
              <a:gd name="connsiteY501" fmla="*/ 2041381 h 6858000"/>
              <a:gd name="connsiteX502" fmla="*/ 6591670 w 7467600"/>
              <a:gd name="connsiteY502" fmla="*/ 1988277 h 6858000"/>
              <a:gd name="connsiteX503" fmla="*/ 6747349 w 7467600"/>
              <a:gd name="connsiteY503" fmla="*/ 2160069 h 6858000"/>
              <a:gd name="connsiteX504" fmla="*/ 6760943 w 7467600"/>
              <a:gd name="connsiteY504" fmla="*/ 2177686 h 6858000"/>
              <a:gd name="connsiteX505" fmla="*/ 7021065 w 7467600"/>
              <a:gd name="connsiteY505" fmla="*/ 2498102 h 6858000"/>
              <a:gd name="connsiteX506" fmla="*/ 7155223 w 7467600"/>
              <a:gd name="connsiteY506" fmla="*/ 2650386 h 6858000"/>
              <a:gd name="connsiteX507" fmla="*/ 7203167 w 7467600"/>
              <a:gd name="connsiteY507" fmla="*/ 2697288 h 6858000"/>
              <a:gd name="connsiteX508" fmla="*/ 6937703 w 7467600"/>
              <a:gd name="connsiteY508" fmla="*/ 2321981 h 6858000"/>
              <a:gd name="connsiteX509" fmla="*/ 6591670 w 7467600"/>
              <a:gd name="connsiteY509" fmla="*/ 1988277 h 6858000"/>
              <a:gd name="connsiteX510" fmla="*/ 5798671 w 7467600"/>
              <a:gd name="connsiteY510" fmla="*/ 1981601 h 6858000"/>
              <a:gd name="connsiteX511" fmla="*/ 5754709 w 7467600"/>
              <a:gd name="connsiteY511" fmla="*/ 2071454 h 6858000"/>
              <a:gd name="connsiteX512" fmla="*/ 5763044 w 7467600"/>
              <a:gd name="connsiteY512" fmla="*/ 2842206 h 6858000"/>
              <a:gd name="connsiteX513" fmla="*/ 5764974 w 7467600"/>
              <a:gd name="connsiteY513" fmla="*/ 2799609 h 6858000"/>
              <a:gd name="connsiteX514" fmla="*/ 5767665 w 7467600"/>
              <a:gd name="connsiteY514" fmla="*/ 2666409 h 6858000"/>
              <a:gd name="connsiteX515" fmla="*/ 5763055 w 7467600"/>
              <a:gd name="connsiteY515" fmla="*/ 2579705 h 6858000"/>
              <a:gd name="connsiteX516" fmla="*/ 5758079 w 7467600"/>
              <a:gd name="connsiteY516" fmla="*/ 2492508 h 6858000"/>
              <a:gd name="connsiteX517" fmla="*/ 5779325 w 7467600"/>
              <a:gd name="connsiteY517" fmla="*/ 2197069 h 6858000"/>
              <a:gd name="connsiteX518" fmla="*/ 5798671 w 7467600"/>
              <a:gd name="connsiteY518" fmla="*/ 1981601 h 6858000"/>
              <a:gd name="connsiteX519" fmla="*/ 5829202 w 7467600"/>
              <a:gd name="connsiteY519" fmla="*/ 1971679 h 6858000"/>
              <a:gd name="connsiteX520" fmla="*/ 5809558 w 7467600"/>
              <a:gd name="connsiteY520" fmla="*/ 2198043 h 6858000"/>
              <a:gd name="connsiteX521" fmla="*/ 5788653 w 7467600"/>
              <a:gd name="connsiteY521" fmla="*/ 2489430 h 6858000"/>
              <a:gd name="connsiteX522" fmla="*/ 5793439 w 7467600"/>
              <a:gd name="connsiteY522" fmla="*/ 2575235 h 6858000"/>
              <a:gd name="connsiteX523" fmla="*/ 5796837 w 7467600"/>
              <a:gd name="connsiteY523" fmla="*/ 2637633 h 6858000"/>
              <a:gd name="connsiteX524" fmla="*/ 5818614 w 7467600"/>
              <a:gd name="connsiteY524" fmla="*/ 2473055 h 6858000"/>
              <a:gd name="connsiteX525" fmla="*/ 5829202 w 7467600"/>
              <a:gd name="connsiteY525" fmla="*/ 1971679 h 6858000"/>
              <a:gd name="connsiteX526" fmla="*/ 5911389 w 7467600"/>
              <a:gd name="connsiteY526" fmla="*/ 1898371 h 6858000"/>
              <a:gd name="connsiteX527" fmla="*/ 6237627 w 7467600"/>
              <a:gd name="connsiteY527" fmla="*/ 2231921 h 6858000"/>
              <a:gd name="connsiteX528" fmla="*/ 5911389 w 7467600"/>
              <a:gd name="connsiteY528" fmla="*/ 1898371 h 6858000"/>
              <a:gd name="connsiteX529" fmla="*/ 6944437 w 7467600"/>
              <a:gd name="connsiteY529" fmla="*/ 1575402 h 6858000"/>
              <a:gd name="connsiteX530" fmla="*/ 6304730 w 7467600"/>
              <a:gd name="connsiteY530" fmla="*/ 1766654 h 6858000"/>
              <a:gd name="connsiteX531" fmla="*/ 6944437 w 7467600"/>
              <a:gd name="connsiteY531" fmla="*/ 1575402 h 6858000"/>
              <a:gd name="connsiteX532" fmla="*/ 7019523 w 7467600"/>
              <a:gd name="connsiteY532" fmla="*/ 1519450 h 6858000"/>
              <a:gd name="connsiteX533" fmla="*/ 6298091 w 7467600"/>
              <a:gd name="connsiteY533" fmla="*/ 1737122 h 6858000"/>
              <a:gd name="connsiteX534" fmla="*/ 7019523 w 7467600"/>
              <a:gd name="connsiteY534" fmla="*/ 1519450 h 6858000"/>
              <a:gd name="connsiteX535" fmla="*/ 2399523 w 7467600"/>
              <a:gd name="connsiteY535" fmla="*/ 1428234 h 6858000"/>
              <a:gd name="connsiteX536" fmla="*/ 2224982 w 7467600"/>
              <a:gd name="connsiteY536" fmla="*/ 1826201 h 6858000"/>
              <a:gd name="connsiteX537" fmla="*/ 2096099 w 7467600"/>
              <a:gd name="connsiteY537" fmla="*/ 2345900 h 6858000"/>
              <a:gd name="connsiteX538" fmla="*/ 2283317 w 7467600"/>
              <a:gd name="connsiteY538" fmla="*/ 1796925 h 6858000"/>
              <a:gd name="connsiteX539" fmla="*/ 2399523 w 7467600"/>
              <a:gd name="connsiteY539" fmla="*/ 1428234 h 6858000"/>
              <a:gd name="connsiteX540" fmla="*/ 2448558 w 7467600"/>
              <a:gd name="connsiteY540" fmla="*/ 1373435 h 6858000"/>
              <a:gd name="connsiteX541" fmla="*/ 2312521 w 7467600"/>
              <a:gd name="connsiteY541" fmla="*/ 1806140 h 6858000"/>
              <a:gd name="connsiteX542" fmla="*/ 2127533 w 7467600"/>
              <a:gd name="connsiteY542" fmla="*/ 2348380 h 6858000"/>
              <a:gd name="connsiteX543" fmla="*/ 2358080 w 7467600"/>
              <a:gd name="connsiteY543" fmla="*/ 1866134 h 6858000"/>
              <a:gd name="connsiteX544" fmla="*/ 2407436 w 7467600"/>
              <a:gd name="connsiteY544" fmla="*/ 1651070 h 6858000"/>
              <a:gd name="connsiteX545" fmla="*/ 2448558 w 7467600"/>
              <a:gd name="connsiteY545" fmla="*/ 1373435 h 6858000"/>
              <a:gd name="connsiteX546" fmla="*/ 278707 w 7467600"/>
              <a:gd name="connsiteY546" fmla="*/ 1352270 h 6858000"/>
              <a:gd name="connsiteX547" fmla="*/ 321570 w 7467600"/>
              <a:gd name="connsiteY547" fmla="*/ 1861610 h 6858000"/>
              <a:gd name="connsiteX548" fmla="*/ 294281 w 7467600"/>
              <a:gd name="connsiteY548" fmla="*/ 1440658 h 6858000"/>
              <a:gd name="connsiteX549" fmla="*/ 278707 w 7467600"/>
              <a:gd name="connsiteY549" fmla="*/ 1352270 h 6858000"/>
              <a:gd name="connsiteX550" fmla="*/ 1423821 w 7467600"/>
              <a:gd name="connsiteY550" fmla="*/ 1351958 h 6858000"/>
              <a:gd name="connsiteX551" fmla="*/ 1638521 w 7467600"/>
              <a:gd name="connsiteY551" fmla="*/ 1908470 h 6858000"/>
              <a:gd name="connsiteX552" fmla="*/ 1754199 w 7467600"/>
              <a:gd name="connsiteY552" fmla="*/ 2149284 h 6858000"/>
              <a:gd name="connsiteX553" fmla="*/ 1908359 w 7467600"/>
              <a:gd name="connsiteY553" fmla="*/ 2364988 h 6858000"/>
              <a:gd name="connsiteX554" fmla="*/ 1647661 w 7467600"/>
              <a:gd name="connsiteY554" fmla="*/ 1825945 h 6858000"/>
              <a:gd name="connsiteX555" fmla="*/ 1423821 w 7467600"/>
              <a:gd name="connsiteY555" fmla="*/ 1351958 h 6858000"/>
              <a:gd name="connsiteX556" fmla="*/ 1431890 w 7467600"/>
              <a:gd name="connsiteY556" fmla="*/ 1306475 h 6858000"/>
              <a:gd name="connsiteX557" fmla="*/ 1507597 w 7467600"/>
              <a:gd name="connsiteY557" fmla="*/ 1446132 h 6858000"/>
              <a:gd name="connsiteX558" fmla="*/ 1674586 w 7467600"/>
              <a:gd name="connsiteY558" fmla="*/ 1813832 h 6858000"/>
              <a:gd name="connsiteX559" fmla="*/ 1815950 w 7467600"/>
              <a:gd name="connsiteY559" fmla="*/ 2128564 h 6858000"/>
              <a:gd name="connsiteX560" fmla="*/ 1984242 w 7467600"/>
              <a:gd name="connsiteY560" fmla="*/ 2430829 h 6858000"/>
              <a:gd name="connsiteX561" fmla="*/ 2014023 w 7467600"/>
              <a:gd name="connsiteY561" fmla="*/ 2450995 h 6858000"/>
              <a:gd name="connsiteX562" fmla="*/ 1747337 w 7467600"/>
              <a:gd name="connsiteY562" fmla="*/ 1855264 h 6858000"/>
              <a:gd name="connsiteX563" fmla="*/ 1533749 w 7467600"/>
              <a:gd name="connsiteY563" fmla="*/ 1478656 h 6858000"/>
              <a:gd name="connsiteX564" fmla="*/ 1431890 w 7467600"/>
              <a:gd name="connsiteY564" fmla="*/ 1306475 h 6858000"/>
              <a:gd name="connsiteX565" fmla="*/ 5052692 w 7467600"/>
              <a:gd name="connsiteY565" fmla="*/ 1292994 h 6858000"/>
              <a:gd name="connsiteX566" fmla="*/ 5200661 w 7467600"/>
              <a:gd name="connsiteY566" fmla="*/ 1635186 h 6858000"/>
              <a:gd name="connsiteX567" fmla="*/ 5297138 w 7467600"/>
              <a:gd name="connsiteY567" fmla="*/ 1906351 h 6858000"/>
              <a:gd name="connsiteX568" fmla="*/ 5052692 w 7467600"/>
              <a:gd name="connsiteY568" fmla="*/ 1292994 h 6858000"/>
              <a:gd name="connsiteX569" fmla="*/ 5009948 w 7467600"/>
              <a:gd name="connsiteY569" fmla="*/ 1273619 h 6858000"/>
              <a:gd name="connsiteX570" fmla="*/ 5121777 w 7467600"/>
              <a:gd name="connsiteY570" fmla="*/ 1654213 h 6858000"/>
              <a:gd name="connsiteX571" fmla="*/ 5293545 w 7467600"/>
              <a:gd name="connsiteY571" fmla="*/ 2072247 h 6858000"/>
              <a:gd name="connsiteX572" fmla="*/ 5294042 w 7467600"/>
              <a:gd name="connsiteY572" fmla="*/ 2065019 h 6858000"/>
              <a:gd name="connsiteX573" fmla="*/ 5171936 w 7467600"/>
              <a:gd name="connsiteY573" fmla="*/ 1647613 h 6858000"/>
              <a:gd name="connsiteX574" fmla="*/ 5009948 w 7467600"/>
              <a:gd name="connsiteY574" fmla="*/ 1273619 h 6858000"/>
              <a:gd name="connsiteX575" fmla="*/ 655236 w 7467600"/>
              <a:gd name="connsiteY575" fmla="*/ 1268632 h 6858000"/>
              <a:gd name="connsiteX576" fmla="*/ 839521 w 7467600"/>
              <a:gd name="connsiteY576" fmla="*/ 1685315 h 6858000"/>
              <a:gd name="connsiteX577" fmla="*/ 1109416 w 7467600"/>
              <a:gd name="connsiteY577" fmla="*/ 2061663 h 6858000"/>
              <a:gd name="connsiteX578" fmla="*/ 1298300 w 7467600"/>
              <a:gd name="connsiteY578" fmla="*/ 2247742 h 6858000"/>
              <a:gd name="connsiteX579" fmla="*/ 1125871 w 7467600"/>
              <a:gd name="connsiteY579" fmla="*/ 1989513 h 6858000"/>
              <a:gd name="connsiteX580" fmla="*/ 981574 w 7467600"/>
              <a:gd name="connsiteY580" fmla="*/ 1783157 h 6858000"/>
              <a:gd name="connsiteX581" fmla="*/ 922198 w 7467600"/>
              <a:gd name="connsiteY581" fmla="*/ 1677437 h 6858000"/>
              <a:gd name="connsiteX582" fmla="*/ 869293 w 7467600"/>
              <a:gd name="connsiteY582" fmla="*/ 1583214 h 6858000"/>
              <a:gd name="connsiteX583" fmla="*/ 751431 w 7467600"/>
              <a:gd name="connsiteY583" fmla="*/ 1405731 h 6858000"/>
              <a:gd name="connsiteX584" fmla="*/ 655236 w 7467600"/>
              <a:gd name="connsiteY584" fmla="*/ 1268632 h 6858000"/>
              <a:gd name="connsiteX585" fmla="*/ 6516292 w 7467600"/>
              <a:gd name="connsiteY585" fmla="*/ 1263064 h 6858000"/>
              <a:gd name="connsiteX586" fmla="*/ 5736320 w 7467600"/>
              <a:gd name="connsiteY586" fmla="*/ 1501803 h 6858000"/>
              <a:gd name="connsiteX587" fmla="*/ 6516292 w 7467600"/>
              <a:gd name="connsiteY587" fmla="*/ 1263064 h 6858000"/>
              <a:gd name="connsiteX588" fmla="*/ 291466 w 7467600"/>
              <a:gd name="connsiteY588" fmla="*/ 1250369 h 6858000"/>
              <a:gd name="connsiteX589" fmla="*/ 323180 w 7467600"/>
              <a:gd name="connsiteY589" fmla="*/ 1435283 h 6858000"/>
              <a:gd name="connsiteX590" fmla="*/ 349381 w 7467600"/>
              <a:gd name="connsiteY590" fmla="*/ 1875041 h 6858000"/>
              <a:gd name="connsiteX591" fmla="*/ 374363 w 7467600"/>
              <a:gd name="connsiteY591" fmla="*/ 1506494 h 6858000"/>
              <a:gd name="connsiteX592" fmla="*/ 302168 w 7467600"/>
              <a:gd name="connsiteY592" fmla="*/ 1274495 h 6858000"/>
              <a:gd name="connsiteX593" fmla="*/ 291466 w 7467600"/>
              <a:gd name="connsiteY593" fmla="*/ 1250369 h 6858000"/>
              <a:gd name="connsiteX594" fmla="*/ 678222 w 7467600"/>
              <a:gd name="connsiteY594" fmla="*/ 1248670 h 6858000"/>
              <a:gd name="connsiteX595" fmla="*/ 775536 w 7467600"/>
              <a:gd name="connsiteY595" fmla="*/ 1388015 h 6858000"/>
              <a:gd name="connsiteX596" fmla="*/ 894529 w 7467600"/>
              <a:gd name="connsiteY596" fmla="*/ 1567739 h 6858000"/>
              <a:gd name="connsiteX597" fmla="*/ 948000 w 7467600"/>
              <a:gd name="connsiteY597" fmla="*/ 1663088 h 6858000"/>
              <a:gd name="connsiteX598" fmla="*/ 1006812 w 7467600"/>
              <a:gd name="connsiteY598" fmla="*/ 1767683 h 6858000"/>
              <a:gd name="connsiteX599" fmla="*/ 1149133 w 7467600"/>
              <a:gd name="connsiteY599" fmla="*/ 1971513 h 6858000"/>
              <a:gd name="connsiteX600" fmla="*/ 1333952 w 7467600"/>
              <a:gd name="connsiteY600" fmla="*/ 2251620 h 6858000"/>
              <a:gd name="connsiteX601" fmla="*/ 1337329 w 7467600"/>
              <a:gd name="connsiteY601" fmla="*/ 2258350 h 6858000"/>
              <a:gd name="connsiteX602" fmla="*/ 1014726 w 7467600"/>
              <a:gd name="connsiteY602" fmla="*/ 1615556 h 6858000"/>
              <a:gd name="connsiteX603" fmla="*/ 678222 w 7467600"/>
              <a:gd name="connsiteY603" fmla="*/ 1248670 h 6858000"/>
              <a:gd name="connsiteX604" fmla="*/ 6691602 w 7467600"/>
              <a:gd name="connsiteY604" fmla="*/ 1140573 h 6858000"/>
              <a:gd name="connsiteX605" fmla="*/ 6571100 w 7467600"/>
              <a:gd name="connsiteY605" fmla="*/ 1183662 h 6858000"/>
              <a:gd name="connsiteX606" fmla="*/ 6241687 w 7467600"/>
              <a:gd name="connsiteY606" fmla="*/ 1257600 h 6858000"/>
              <a:gd name="connsiteX607" fmla="*/ 5693009 w 7467600"/>
              <a:gd name="connsiteY607" fmla="*/ 1478256 h 6858000"/>
              <a:gd name="connsiteX608" fmla="*/ 6548420 w 7467600"/>
              <a:gd name="connsiteY608" fmla="*/ 1214599 h 6858000"/>
              <a:gd name="connsiteX609" fmla="*/ 6605473 w 7467600"/>
              <a:gd name="connsiteY609" fmla="*/ 1184686 h 6858000"/>
              <a:gd name="connsiteX610" fmla="*/ 6691602 w 7467600"/>
              <a:gd name="connsiteY610" fmla="*/ 1140573 h 6858000"/>
              <a:gd name="connsiteX611" fmla="*/ 4002475 w 7467600"/>
              <a:gd name="connsiteY611" fmla="*/ 1037802 h 6858000"/>
              <a:gd name="connsiteX612" fmla="*/ 4000324 w 7467600"/>
              <a:gd name="connsiteY612" fmla="*/ 1039362 h 6858000"/>
              <a:gd name="connsiteX613" fmla="*/ 4002862 w 7467600"/>
              <a:gd name="connsiteY613" fmla="*/ 1042866 h 6858000"/>
              <a:gd name="connsiteX614" fmla="*/ 4002475 w 7467600"/>
              <a:gd name="connsiteY614" fmla="*/ 1037802 h 6858000"/>
              <a:gd name="connsiteX615" fmla="*/ 506322 w 7467600"/>
              <a:gd name="connsiteY615" fmla="*/ 1020997 h 6858000"/>
              <a:gd name="connsiteX616" fmla="*/ 533068 w 7467600"/>
              <a:gd name="connsiteY616" fmla="*/ 1029409 h 6858000"/>
              <a:gd name="connsiteX617" fmla="*/ 1232525 w 7467600"/>
              <a:gd name="connsiteY617" fmla="*/ 1804675 h 6858000"/>
              <a:gd name="connsiteX618" fmla="*/ 1388858 w 7467600"/>
              <a:gd name="connsiteY618" fmla="*/ 2368011 h 6858000"/>
              <a:gd name="connsiteX619" fmla="*/ 1384098 w 7467600"/>
              <a:gd name="connsiteY619" fmla="*/ 2378125 h 6858000"/>
              <a:gd name="connsiteX620" fmla="*/ 1425393 w 7467600"/>
              <a:gd name="connsiteY620" fmla="*/ 2589124 h 6858000"/>
              <a:gd name="connsiteX621" fmla="*/ 1424001 w 7467600"/>
              <a:gd name="connsiteY621" fmla="*/ 2597541 h 6858000"/>
              <a:gd name="connsiteX622" fmla="*/ 2152729 w 7467600"/>
              <a:gd name="connsiteY622" fmla="*/ 2864487 h 6858000"/>
              <a:gd name="connsiteX623" fmla="*/ 2020609 w 7467600"/>
              <a:gd name="connsiteY623" fmla="*/ 2539671 h 6858000"/>
              <a:gd name="connsiteX624" fmla="*/ 2018920 w 7467600"/>
              <a:gd name="connsiteY624" fmla="*/ 2536309 h 6858000"/>
              <a:gd name="connsiteX625" fmla="*/ 1342441 w 7467600"/>
              <a:gd name="connsiteY625" fmla="*/ 1173017 h 6858000"/>
              <a:gd name="connsiteX626" fmla="*/ 1367925 w 7467600"/>
              <a:gd name="connsiteY626" fmla="*/ 1135648 h 6858000"/>
              <a:gd name="connsiteX627" fmla="*/ 1771401 w 7467600"/>
              <a:gd name="connsiteY627" fmla="*/ 1806673 h 6858000"/>
              <a:gd name="connsiteX628" fmla="*/ 1972385 w 7467600"/>
              <a:gd name="connsiteY628" fmla="*/ 2198735 h 6858000"/>
              <a:gd name="connsiteX629" fmla="*/ 2040892 w 7467600"/>
              <a:gd name="connsiteY629" fmla="*/ 2405205 h 6858000"/>
              <a:gd name="connsiteX630" fmla="*/ 2131689 w 7467600"/>
              <a:gd name="connsiteY630" fmla="*/ 1936926 h 6858000"/>
              <a:gd name="connsiteX631" fmla="*/ 2454820 w 7467600"/>
              <a:gd name="connsiteY631" fmla="*/ 1248808 h 6858000"/>
              <a:gd name="connsiteX632" fmla="*/ 2492512 w 7467600"/>
              <a:gd name="connsiteY632" fmla="*/ 1302920 h 6858000"/>
              <a:gd name="connsiteX633" fmla="*/ 2081216 w 7467600"/>
              <a:gd name="connsiteY633" fmla="*/ 2527513 h 6858000"/>
              <a:gd name="connsiteX634" fmla="*/ 2081211 w 7467600"/>
              <a:gd name="connsiteY634" fmla="*/ 2528916 h 6858000"/>
              <a:gd name="connsiteX635" fmla="*/ 2199067 w 7467600"/>
              <a:gd name="connsiteY635" fmla="*/ 2884061 h 6858000"/>
              <a:gd name="connsiteX636" fmla="*/ 3192586 w 7467600"/>
              <a:gd name="connsiteY636" fmla="*/ 3411496 h 6858000"/>
              <a:gd name="connsiteX637" fmla="*/ 3182620 w 7467600"/>
              <a:gd name="connsiteY637" fmla="*/ 3483279 h 6858000"/>
              <a:gd name="connsiteX638" fmla="*/ 2435119 w 7467600"/>
              <a:gd name="connsiteY638" fmla="*/ 3080173 h 6858000"/>
              <a:gd name="connsiteX639" fmla="*/ 2410152 w 7467600"/>
              <a:gd name="connsiteY639" fmla="*/ 3063751 h 6858000"/>
              <a:gd name="connsiteX640" fmla="*/ 2408099 w 7467600"/>
              <a:gd name="connsiteY640" fmla="*/ 3064403 h 6858000"/>
              <a:gd name="connsiteX641" fmla="*/ 2407218 w 7467600"/>
              <a:gd name="connsiteY641" fmla="*/ 3070324 h 6858000"/>
              <a:gd name="connsiteX642" fmla="*/ 2380138 w 7467600"/>
              <a:gd name="connsiteY642" fmla="*/ 3099341 h 6858000"/>
              <a:gd name="connsiteX643" fmla="*/ 1765923 w 7467600"/>
              <a:gd name="connsiteY643" fmla="*/ 3581043 h 6858000"/>
              <a:gd name="connsiteX644" fmla="*/ 1702258 w 7467600"/>
              <a:gd name="connsiteY644" fmla="*/ 3612286 h 6858000"/>
              <a:gd name="connsiteX645" fmla="*/ 1538370 w 7467600"/>
              <a:gd name="connsiteY645" fmla="*/ 3811804 h 6858000"/>
              <a:gd name="connsiteX646" fmla="*/ 542867 w 7467600"/>
              <a:gd name="connsiteY646" fmla="*/ 4944092 h 6858000"/>
              <a:gd name="connsiteX647" fmla="*/ 515800 w 7467600"/>
              <a:gd name="connsiteY647" fmla="*/ 4862180 h 6858000"/>
              <a:gd name="connsiteX648" fmla="*/ 909145 w 7467600"/>
              <a:gd name="connsiteY648" fmla="*/ 4199225 h 6858000"/>
              <a:gd name="connsiteX649" fmla="*/ 1214067 w 7467600"/>
              <a:gd name="connsiteY649" fmla="*/ 3908561 h 6858000"/>
              <a:gd name="connsiteX650" fmla="*/ 640967 w 7467600"/>
              <a:gd name="connsiteY650" fmla="*/ 4105601 h 6858000"/>
              <a:gd name="connsiteX651" fmla="*/ 112563 w 7467600"/>
              <a:gd name="connsiteY651" fmla="*/ 4396952 h 6858000"/>
              <a:gd name="connsiteX652" fmla="*/ 0 w 7467600"/>
              <a:gd name="connsiteY652" fmla="*/ 4466006 h 6858000"/>
              <a:gd name="connsiteX653" fmla="*/ 0 w 7467600"/>
              <a:gd name="connsiteY653" fmla="*/ 4233763 h 6858000"/>
              <a:gd name="connsiteX654" fmla="*/ 36881 w 7467600"/>
              <a:gd name="connsiteY654" fmla="*/ 4200118 h 6858000"/>
              <a:gd name="connsiteX655" fmla="*/ 910534 w 7467600"/>
              <a:gd name="connsiteY655" fmla="*/ 3629753 h 6858000"/>
              <a:gd name="connsiteX656" fmla="*/ 1578717 w 7467600"/>
              <a:gd name="connsiteY656" fmla="*/ 3575982 h 6858000"/>
              <a:gd name="connsiteX657" fmla="*/ 2338780 w 7467600"/>
              <a:gd name="connsiteY657" fmla="*/ 3033725 h 6858000"/>
              <a:gd name="connsiteX658" fmla="*/ 1807991 w 7467600"/>
              <a:gd name="connsiteY658" fmla="*/ 2807184 h 6858000"/>
              <a:gd name="connsiteX659" fmla="*/ 1416358 w 7467600"/>
              <a:gd name="connsiteY659" fmla="*/ 3112571 h 6858000"/>
              <a:gd name="connsiteX660" fmla="*/ 939066 w 7467600"/>
              <a:gd name="connsiteY660" fmla="*/ 3378798 h 6858000"/>
              <a:gd name="connsiteX661" fmla="*/ 115099 w 7467600"/>
              <a:gd name="connsiteY661" fmla="*/ 3607650 h 6858000"/>
              <a:gd name="connsiteX662" fmla="*/ 97284 w 7467600"/>
              <a:gd name="connsiteY662" fmla="*/ 3520393 h 6858000"/>
              <a:gd name="connsiteX663" fmla="*/ 922050 w 7467600"/>
              <a:gd name="connsiteY663" fmla="*/ 3074867 h 6858000"/>
              <a:gd name="connsiteX664" fmla="*/ 1405265 w 7467600"/>
              <a:gd name="connsiteY664" fmla="*/ 3016319 h 6858000"/>
              <a:gd name="connsiteX665" fmla="*/ 1407512 w 7467600"/>
              <a:gd name="connsiteY665" fmla="*/ 3018001 h 6858000"/>
              <a:gd name="connsiteX666" fmla="*/ 1726266 w 7467600"/>
              <a:gd name="connsiteY666" fmla="*/ 2777274 h 6858000"/>
              <a:gd name="connsiteX667" fmla="*/ 625390 w 7467600"/>
              <a:gd name="connsiteY667" fmla="*/ 2514541 h 6858000"/>
              <a:gd name="connsiteX668" fmla="*/ 619799 w 7467600"/>
              <a:gd name="connsiteY668" fmla="*/ 2527180 h 6858000"/>
              <a:gd name="connsiteX669" fmla="*/ 310030 w 7467600"/>
              <a:gd name="connsiteY669" fmla="*/ 2771818 h 6858000"/>
              <a:gd name="connsiteX670" fmla="*/ 173877 w 7467600"/>
              <a:gd name="connsiteY670" fmla="*/ 2937056 h 6858000"/>
              <a:gd name="connsiteX671" fmla="*/ 77889 w 7467600"/>
              <a:gd name="connsiteY671" fmla="*/ 3138440 h 6858000"/>
              <a:gd name="connsiteX672" fmla="*/ 0 w 7467600"/>
              <a:gd name="connsiteY672" fmla="*/ 3271395 h 6858000"/>
              <a:gd name="connsiteX673" fmla="*/ 0 w 7467600"/>
              <a:gd name="connsiteY673" fmla="*/ 3153002 h 6858000"/>
              <a:gd name="connsiteX674" fmla="*/ 2386 w 7467600"/>
              <a:gd name="connsiteY674" fmla="*/ 3149203 h 6858000"/>
              <a:gd name="connsiteX675" fmla="*/ 89753 w 7467600"/>
              <a:gd name="connsiteY675" fmla="*/ 2987702 h 6858000"/>
              <a:gd name="connsiteX676" fmla="*/ 76869 w 7467600"/>
              <a:gd name="connsiteY676" fmla="*/ 3005404 h 6858000"/>
              <a:gd name="connsiteX677" fmla="*/ 32049 w 7467600"/>
              <a:gd name="connsiteY677" fmla="*/ 3065814 h 6858000"/>
              <a:gd name="connsiteX678" fmla="*/ 0 w 7467600"/>
              <a:gd name="connsiteY678" fmla="*/ 3108744 h 6858000"/>
              <a:gd name="connsiteX679" fmla="*/ 0 w 7467600"/>
              <a:gd name="connsiteY679" fmla="*/ 3058059 h 6858000"/>
              <a:gd name="connsiteX680" fmla="*/ 7610 w 7467600"/>
              <a:gd name="connsiteY680" fmla="*/ 3047889 h 6858000"/>
              <a:gd name="connsiteX681" fmla="*/ 52419 w 7467600"/>
              <a:gd name="connsiteY681" fmla="*/ 2987479 h 6858000"/>
              <a:gd name="connsiteX682" fmla="*/ 59142 w 7467600"/>
              <a:gd name="connsiteY682" fmla="*/ 2978488 h 6858000"/>
              <a:gd name="connsiteX683" fmla="*/ 0 w 7467600"/>
              <a:gd name="connsiteY683" fmla="*/ 3015334 h 6858000"/>
              <a:gd name="connsiteX684" fmla="*/ 0 w 7467600"/>
              <a:gd name="connsiteY684" fmla="*/ 2914286 h 6858000"/>
              <a:gd name="connsiteX685" fmla="*/ 36383 w 7467600"/>
              <a:gd name="connsiteY685" fmla="*/ 2901128 h 6858000"/>
              <a:gd name="connsiteX686" fmla="*/ 156329 w 7467600"/>
              <a:gd name="connsiteY686" fmla="*/ 2840533 h 6858000"/>
              <a:gd name="connsiteX687" fmla="*/ 358355 w 7467600"/>
              <a:gd name="connsiteY687" fmla="*/ 2620471 h 6858000"/>
              <a:gd name="connsiteX688" fmla="*/ 510577 w 7467600"/>
              <a:gd name="connsiteY688" fmla="*/ 2501244 h 6858000"/>
              <a:gd name="connsiteX689" fmla="*/ 211967 w 7467600"/>
              <a:gd name="connsiteY689" fmla="*/ 2479171 h 6858000"/>
              <a:gd name="connsiteX690" fmla="*/ 0 w 7467600"/>
              <a:gd name="connsiteY690" fmla="*/ 2476398 h 6858000"/>
              <a:gd name="connsiteX691" fmla="*/ 0 w 7467600"/>
              <a:gd name="connsiteY691" fmla="*/ 2389189 h 6858000"/>
              <a:gd name="connsiteX692" fmla="*/ 103062 w 7467600"/>
              <a:gd name="connsiteY692" fmla="*/ 2389518 h 6858000"/>
              <a:gd name="connsiteX693" fmla="*/ 510734 w 7467600"/>
              <a:gd name="connsiteY693" fmla="*/ 2416201 h 6858000"/>
              <a:gd name="connsiteX694" fmla="*/ 279257 w 7467600"/>
              <a:gd name="connsiteY694" fmla="*/ 2092102 h 6858000"/>
              <a:gd name="connsiteX695" fmla="*/ 65265 w 7467600"/>
              <a:gd name="connsiteY695" fmla="*/ 2006049 h 6858000"/>
              <a:gd name="connsiteX696" fmla="*/ 0 w 7467600"/>
              <a:gd name="connsiteY696" fmla="*/ 1982532 h 6858000"/>
              <a:gd name="connsiteX697" fmla="*/ 0 w 7467600"/>
              <a:gd name="connsiteY697" fmla="*/ 1912789 h 6858000"/>
              <a:gd name="connsiteX698" fmla="*/ 97460 w 7467600"/>
              <a:gd name="connsiteY698" fmla="*/ 1953725 h 6858000"/>
              <a:gd name="connsiteX699" fmla="*/ 221272 w 7467600"/>
              <a:gd name="connsiteY699" fmla="*/ 1980766 h 6858000"/>
              <a:gd name="connsiteX700" fmla="*/ 116765 w 7467600"/>
              <a:gd name="connsiteY700" fmla="*/ 1911033 h 6858000"/>
              <a:gd name="connsiteX701" fmla="*/ 16405 w 7467600"/>
              <a:gd name="connsiteY701" fmla="*/ 1803412 h 6858000"/>
              <a:gd name="connsiteX702" fmla="*/ 0 w 7467600"/>
              <a:gd name="connsiteY702" fmla="*/ 1784777 h 6858000"/>
              <a:gd name="connsiteX703" fmla="*/ 0 w 7467600"/>
              <a:gd name="connsiteY703" fmla="*/ 1740082 h 6858000"/>
              <a:gd name="connsiteX704" fmla="*/ 39394 w 7467600"/>
              <a:gd name="connsiteY704" fmla="*/ 1784856 h 6858000"/>
              <a:gd name="connsiteX705" fmla="*/ 135813 w 7467600"/>
              <a:gd name="connsiteY705" fmla="*/ 1888838 h 6858000"/>
              <a:gd name="connsiteX706" fmla="*/ 242575 w 7467600"/>
              <a:gd name="connsiteY706" fmla="*/ 1958841 h 6858000"/>
              <a:gd name="connsiteX707" fmla="*/ 82197 w 7467600"/>
              <a:gd name="connsiteY707" fmla="*/ 1754826 h 6858000"/>
              <a:gd name="connsiteX708" fmla="*/ 0 w 7467600"/>
              <a:gd name="connsiteY708" fmla="*/ 1679650 h 6858000"/>
              <a:gd name="connsiteX709" fmla="*/ 0 w 7467600"/>
              <a:gd name="connsiteY709" fmla="*/ 1602463 h 6858000"/>
              <a:gd name="connsiteX710" fmla="*/ 84689 w 7467600"/>
              <a:gd name="connsiteY710" fmla="*/ 1677442 h 6858000"/>
              <a:gd name="connsiteX711" fmla="*/ 298437 w 7467600"/>
              <a:gd name="connsiteY711" fmla="*/ 1968019 h 6858000"/>
              <a:gd name="connsiteX712" fmla="*/ 227269 w 7467600"/>
              <a:gd name="connsiteY712" fmla="*/ 1114064 h 6858000"/>
              <a:gd name="connsiteX713" fmla="*/ 248003 w 7467600"/>
              <a:gd name="connsiteY713" fmla="*/ 1089613 h 6858000"/>
              <a:gd name="connsiteX714" fmla="*/ 427020 w 7467600"/>
              <a:gd name="connsiteY714" fmla="*/ 1619803 h 6858000"/>
              <a:gd name="connsiteX715" fmla="*/ 340345 w 7467600"/>
              <a:gd name="connsiteY715" fmla="*/ 2027739 h 6858000"/>
              <a:gd name="connsiteX716" fmla="*/ 360865 w 7467600"/>
              <a:gd name="connsiteY716" fmla="*/ 2044827 h 6858000"/>
              <a:gd name="connsiteX717" fmla="*/ 560414 w 7467600"/>
              <a:gd name="connsiteY717" fmla="*/ 2421457 h 6858000"/>
              <a:gd name="connsiteX718" fmla="*/ 1359703 w 7467600"/>
              <a:gd name="connsiteY718" fmla="*/ 2578554 h 6858000"/>
              <a:gd name="connsiteX719" fmla="*/ 1359422 w 7467600"/>
              <a:gd name="connsiteY719" fmla="*/ 2577994 h 6858000"/>
              <a:gd name="connsiteX720" fmla="*/ 828701 w 7467600"/>
              <a:gd name="connsiteY720" fmla="*/ 1839520 h 6858000"/>
              <a:gd name="connsiteX721" fmla="*/ 494427 w 7467600"/>
              <a:gd name="connsiteY721" fmla="*/ 1092333 h 6858000"/>
              <a:gd name="connsiteX722" fmla="*/ 506322 w 7467600"/>
              <a:gd name="connsiteY722" fmla="*/ 1020997 h 6858000"/>
              <a:gd name="connsiteX723" fmla="*/ 4570198 w 7467600"/>
              <a:gd name="connsiteY723" fmla="*/ 978081 h 6858000"/>
              <a:gd name="connsiteX724" fmla="*/ 4523691 w 7467600"/>
              <a:gd name="connsiteY724" fmla="*/ 1127776 h 6858000"/>
              <a:gd name="connsiteX725" fmla="*/ 4509875 w 7467600"/>
              <a:gd name="connsiteY725" fmla="*/ 1167552 h 6858000"/>
              <a:gd name="connsiteX726" fmla="*/ 4478168 w 7467600"/>
              <a:gd name="connsiteY726" fmla="*/ 1260735 h 6858000"/>
              <a:gd name="connsiteX727" fmla="*/ 4409309 w 7467600"/>
              <a:gd name="connsiteY727" fmla="*/ 1666996 h 6858000"/>
              <a:gd name="connsiteX728" fmla="*/ 4370031 w 7467600"/>
              <a:gd name="connsiteY728" fmla="*/ 1955666 h 6858000"/>
              <a:gd name="connsiteX729" fmla="*/ 4570198 w 7467600"/>
              <a:gd name="connsiteY729" fmla="*/ 978081 h 6858000"/>
              <a:gd name="connsiteX730" fmla="*/ 4557898 w 7467600"/>
              <a:gd name="connsiteY730" fmla="*/ 900011 h 6858000"/>
              <a:gd name="connsiteX731" fmla="*/ 4344840 w 7467600"/>
              <a:gd name="connsiteY731" fmla="*/ 1922038 h 6858000"/>
              <a:gd name="connsiteX732" fmla="*/ 4378710 w 7467600"/>
              <a:gd name="connsiteY732" fmla="*/ 1665516 h 6858000"/>
              <a:gd name="connsiteX733" fmla="*/ 4448798 w 7467600"/>
              <a:gd name="connsiteY733" fmla="*/ 1253024 h 6858000"/>
              <a:gd name="connsiteX734" fmla="*/ 4480315 w 7467600"/>
              <a:gd name="connsiteY734" fmla="*/ 1158454 h 6858000"/>
              <a:gd name="connsiteX735" fmla="*/ 4494133 w 7467600"/>
              <a:gd name="connsiteY735" fmla="*/ 1118676 h 6858000"/>
              <a:gd name="connsiteX736" fmla="*/ 4557898 w 7467600"/>
              <a:gd name="connsiteY736" fmla="*/ 900011 h 6858000"/>
              <a:gd name="connsiteX737" fmla="*/ 5870151 w 7467600"/>
              <a:gd name="connsiteY737" fmla="*/ 898890 h 6858000"/>
              <a:gd name="connsiteX738" fmla="*/ 5861335 w 7467600"/>
              <a:gd name="connsiteY738" fmla="*/ 899177 h 6858000"/>
              <a:gd name="connsiteX739" fmla="*/ 5843702 w 7467600"/>
              <a:gd name="connsiteY739" fmla="*/ 899748 h 6858000"/>
              <a:gd name="connsiteX740" fmla="*/ 5651107 w 7467600"/>
              <a:gd name="connsiteY740" fmla="*/ 920306 h 6858000"/>
              <a:gd name="connsiteX741" fmla="*/ 5459407 w 7467600"/>
              <a:gd name="connsiteY741" fmla="*/ 940975 h 6858000"/>
              <a:gd name="connsiteX742" fmla="*/ 5374846 w 7467600"/>
              <a:gd name="connsiteY742" fmla="*/ 941988 h 6858000"/>
              <a:gd name="connsiteX743" fmla="*/ 5256105 w 7467600"/>
              <a:gd name="connsiteY743" fmla="*/ 945632 h 6858000"/>
              <a:gd name="connsiteX744" fmla="*/ 5107071 w 7467600"/>
              <a:gd name="connsiteY744" fmla="*/ 969720 h 6858000"/>
              <a:gd name="connsiteX745" fmla="*/ 4998681 w 7467600"/>
              <a:gd name="connsiteY745" fmla="*/ 988771 h 6858000"/>
              <a:gd name="connsiteX746" fmla="*/ 5870151 w 7467600"/>
              <a:gd name="connsiteY746" fmla="*/ 898890 h 6858000"/>
              <a:gd name="connsiteX747" fmla="*/ 5504425 w 7467600"/>
              <a:gd name="connsiteY747" fmla="*/ 848067 h 6858000"/>
              <a:gd name="connsiteX748" fmla="*/ 4968849 w 7467600"/>
              <a:gd name="connsiteY748" fmla="*/ 962318 h 6858000"/>
              <a:gd name="connsiteX749" fmla="*/ 5104039 w 7467600"/>
              <a:gd name="connsiteY749" fmla="*/ 940634 h 6858000"/>
              <a:gd name="connsiteX750" fmla="*/ 5256311 w 7467600"/>
              <a:gd name="connsiteY750" fmla="*/ 916490 h 6858000"/>
              <a:gd name="connsiteX751" fmla="*/ 5377381 w 7467600"/>
              <a:gd name="connsiteY751" fmla="*/ 912671 h 6858000"/>
              <a:gd name="connsiteX752" fmla="*/ 5460148 w 7467600"/>
              <a:gd name="connsiteY752" fmla="*/ 911442 h 6858000"/>
              <a:gd name="connsiteX753" fmla="*/ 5648971 w 7467600"/>
              <a:gd name="connsiteY753" fmla="*/ 891331 h 6858000"/>
              <a:gd name="connsiteX754" fmla="*/ 5844807 w 7467600"/>
              <a:gd name="connsiteY754" fmla="*/ 870718 h 6858000"/>
              <a:gd name="connsiteX755" fmla="*/ 5862975 w 7467600"/>
              <a:gd name="connsiteY755" fmla="*/ 869756 h 6858000"/>
              <a:gd name="connsiteX756" fmla="*/ 5920887 w 7467600"/>
              <a:gd name="connsiteY756" fmla="*/ 865929 h 6858000"/>
              <a:gd name="connsiteX757" fmla="*/ 5504425 w 7467600"/>
              <a:gd name="connsiteY757" fmla="*/ 848067 h 6858000"/>
              <a:gd name="connsiteX758" fmla="*/ 3607114 w 7467600"/>
              <a:gd name="connsiteY758" fmla="*/ 467441 h 6858000"/>
              <a:gd name="connsiteX759" fmla="*/ 3296242 w 7467600"/>
              <a:gd name="connsiteY759" fmla="*/ 807991 h 6858000"/>
              <a:gd name="connsiteX760" fmla="*/ 3174674 w 7467600"/>
              <a:gd name="connsiteY760" fmla="*/ 919759 h 6858000"/>
              <a:gd name="connsiteX761" fmla="*/ 3042978 w 7467600"/>
              <a:gd name="connsiteY761" fmla="*/ 1054894 h 6858000"/>
              <a:gd name="connsiteX762" fmla="*/ 2968914 w 7467600"/>
              <a:gd name="connsiteY762" fmla="*/ 1133756 h 6858000"/>
              <a:gd name="connsiteX763" fmla="*/ 3103823 w 7467600"/>
              <a:gd name="connsiteY763" fmla="*/ 1026814 h 6858000"/>
              <a:gd name="connsiteX764" fmla="*/ 3607114 w 7467600"/>
              <a:gd name="connsiteY764" fmla="*/ 467441 h 6858000"/>
              <a:gd name="connsiteX765" fmla="*/ 3744487 w 7467600"/>
              <a:gd name="connsiteY765" fmla="*/ 383136 h 6858000"/>
              <a:gd name="connsiteX766" fmla="*/ 3970213 w 7467600"/>
              <a:gd name="connsiteY766" fmla="*/ 995559 h 6858000"/>
              <a:gd name="connsiteX767" fmla="*/ 3744487 w 7467600"/>
              <a:gd name="connsiteY767" fmla="*/ 383136 h 6858000"/>
              <a:gd name="connsiteX768" fmla="*/ 3624562 w 7467600"/>
              <a:gd name="connsiteY768" fmla="*/ 367041 h 6858000"/>
              <a:gd name="connsiteX769" fmla="*/ 3489712 w 7467600"/>
              <a:gd name="connsiteY769" fmla="*/ 485386 h 6858000"/>
              <a:gd name="connsiteX770" fmla="*/ 3182994 w 7467600"/>
              <a:gd name="connsiteY770" fmla="*/ 828265 h 6858000"/>
              <a:gd name="connsiteX771" fmla="*/ 2892114 w 7467600"/>
              <a:gd name="connsiteY771" fmla="*/ 1172635 h 6858000"/>
              <a:gd name="connsiteX772" fmla="*/ 3021459 w 7467600"/>
              <a:gd name="connsiteY772" fmla="*/ 1035385 h 6858000"/>
              <a:gd name="connsiteX773" fmla="*/ 3153873 w 7467600"/>
              <a:gd name="connsiteY773" fmla="*/ 898971 h 6858000"/>
              <a:gd name="connsiteX774" fmla="*/ 3276511 w 7467600"/>
              <a:gd name="connsiteY774" fmla="*/ 786423 h 6858000"/>
              <a:gd name="connsiteX775" fmla="*/ 3584154 w 7467600"/>
              <a:gd name="connsiteY775" fmla="*/ 448218 h 6858000"/>
              <a:gd name="connsiteX776" fmla="*/ 3624562 w 7467600"/>
              <a:gd name="connsiteY776" fmla="*/ 367041 h 6858000"/>
              <a:gd name="connsiteX777" fmla="*/ 3766672 w 7467600"/>
              <a:gd name="connsiteY777" fmla="*/ 359429 h 6858000"/>
              <a:gd name="connsiteX778" fmla="*/ 3996338 w 7467600"/>
              <a:gd name="connsiteY778" fmla="*/ 968237 h 6858000"/>
              <a:gd name="connsiteX779" fmla="*/ 3766672 w 7467600"/>
              <a:gd name="connsiteY779" fmla="*/ 359429 h 6858000"/>
              <a:gd name="connsiteX780" fmla="*/ 5805386 w 7467600"/>
              <a:gd name="connsiteY780" fmla="*/ 239240 h 6858000"/>
              <a:gd name="connsiteX781" fmla="*/ 5736947 w 7467600"/>
              <a:gd name="connsiteY781" fmla="*/ 261367 h 6858000"/>
              <a:gd name="connsiteX782" fmla="*/ 5427012 w 7467600"/>
              <a:gd name="connsiteY782" fmla="*/ 311272 h 6858000"/>
              <a:gd name="connsiteX783" fmla="*/ 5147818 w 7467600"/>
              <a:gd name="connsiteY783" fmla="*/ 322112 h 6858000"/>
              <a:gd name="connsiteX784" fmla="*/ 5060854 w 7467600"/>
              <a:gd name="connsiteY784" fmla="*/ 311882 h 6858000"/>
              <a:gd name="connsiteX785" fmla="*/ 4945989 w 7467600"/>
              <a:gd name="connsiteY785" fmla="*/ 300516 h 6858000"/>
              <a:gd name="connsiteX786" fmla="*/ 5410479 w 7467600"/>
              <a:gd name="connsiteY786" fmla="*/ 348434 h 6858000"/>
              <a:gd name="connsiteX787" fmla="*/ 5805386 w 7467600"/>
              <a:gd name="connsiteY787" fmla="*/ 239240 h 6858000"/>
              <a:gd name="connsiteX788" fmla="*/ 5905192 w 7467600"/>
              <a:gd name="connsiteY788" fmla="*/ 163079 h 6858000"/>
              <a:gd name="connsiteX789" fmla="*/ 5865655 w 7467600"/>
              <a:gd name="connsiteY789" fmla="*/ 171901 h 6858000"/>
              <a:gd name="connsiteX790" fmla="*/ 5259740 w 7467600"/>
              <a:gd name="connsiteY790" fmla="*/ 257013 h 6858000"/>
              <a:gd name="connsiteX791" fmla="*/ 5208466 w 7467600"/>
              <a:gd name="connsiteY791" fmla="*/ 257550 h 6858000"/>
              <a:gd name="connsiteX792" fmla="*/ 4980204 w 7467600"/>
              <a:gd name="connsiteY792" fmla="*/ 271903 h 6858000"/>
              <a:gd name="connsiteX793" fmla="*/ 5068068 w 7467600"/>
              <a:gd name="connsiteY793" fmla="*/ 282244 h 6858000"/>
              <a:gd name="connsiteX794" fmla="*/ 5153231 w 7467600"/>
              <a:gd name="connsiteY794" fmla="*/ 292240 h 6858000"/>
              <a:gd name="connsiteX795" fmla="*/ 5426491 w 7467600"/>
              <a:gd name="connsiteY795" fmla="*/ 281128 h 6858000"/>
              <a:gd name="connsiteX796" fmla="*/ 5731212 w 7467600"/>
              <a:gd name="connsiteY796" fmla="*/ 231951 h 6858000"/>
              <a:gd name="connsiteX797" fmla="*/ 5905192 w 7467600"/>
              <a:gd name="connsiteY797" fmla="*/ 163079 h 6858000"/>
              <a:gd name="connsiteX798" fmla="*/ 5944437 w 7467600"/>
              <a:gd name="connsiteY798" fmla="*/ 113829 h 6858000"/>
              <a:gd name="connsiteX799" fmla="*/ 5825032 w 7467600"/>
              <a:gd name="connsiteY799" fmla="*/ 146405 h 6858000"/>
              <a:gd name="connsiteX800" fmla="*/ 4955599 w 7467600"/>
              <a:gd name="connsiteY800" fmla="*/ 247008 h 6858000"/>
              <a:gd name="connsiteX801" fmla="*/ 5210104 w 7467600"/>
              <a:gd name="connsiteY801" fmla="*/ 228123 h 6858000"/>
              <a:gd name="connsiteX802" fmla="*/ 5261015 w 7467600"/>
              <a:gd name="connsiteY802" fmla="*/ 227087 h 6858000"/>
              <a:gd name="connsiteX803" fmla="*/ 5861181 w 7467600"/>
              <a:gd name="connsiteY803" fmla="*/ 143093 h 6858000"/>
              <a:gd name="connsiteX804" fmla="*/ 5961252 w 7467600"/>
              <a:gd name="connsiteY804" fmla="*/ 114820 h 6858000"/>
              <a:gd name="connsiteX805" fmla="*/ 5944437 w 7467600"/>
              <a:gd name="connsiteY805" fmla="*/ 113829 h 6858000"/>
              <a:gd name="connsiteX806" fmla="*/ 3882765 w 7467600"/>
              <a:gd name="connsiteY806" fmla="*/ 0 h 6858000"/>
              <a:gd name="connsiteX807" fmla="*/ 3995099 w 7467600"/>
              <a:gd name="connsiteY807" fmla="*/ 0 h 6858000"/>
              <a:gd name="connsiteX808" fmla="*/ 4163818 w 7467600"/>
              <a:gd name="connsiteY808" fmla="*/ 234104 h 6858000"/>
              <a:gd name="connsiteX809" fmla="*/ 4172099 w 7467600"/>
              <a:gd name="connsiteY809" fmla="*/ 234207 h 6858000"/>
              <a:gd name="connsiteX810" fmla="*/ 4784282 w 7467600"/>
              <a:gd name="connsiteY810" fmla="*/ 276561 h 6858000"/>
              <a:gd name="connsiteX811" fmla="*/ 4801687 w 7467600"/>
              <a:gd name="connsiteY811" fmla="*/ 267764 h 6858000"/>
              <a:gd name="connsiteX812" fmla="*/ 6082788 w 7467600"/>
              <a:gd name="connsiteY812" fmla="*/ 64119 h 6858000"/>
              <a:gd name="connsiteX813" fmla="*/ 6099442 w 7467600"/>
              <a:gd name="connsiteY813" fmla="*/ 82568 h 6858000"/>
              <a:gd name="connsiteX814" fmla="*/ 4804137 w 7467600"/>
              <a:gd name="connsiteY814" fmla="*/ 320931 h 6858000"/>
              <a:gd name="connsiteX815" fmla="*/ 4227047 w 7467600"/>
              <a:gd name="connsiteY815" fmla="*/ 313415 h 6858000"/>
              <a:gd name="connsiteX816" fmla="*/ 4346041 w 7467600"/>
              <a:gd name="connsiteY816" fmla="*/ 456086 h 6858000"/>
              <a:gd name="connsiteX817" fmla="*/ 4870967 w 7467600"/>
              <a:gd name="connsiteY817" fmla="*/ 963061 h 6858000"/>
              <a:gd name="connsiteX818" fmla="*/ 4889647 w 7467600"/>
              <a:gd name="connsiteY818" fmla="*/ 957147 h 6858000"/>
              <a:gd name="connsiteX819" fmla="*/ 5422504 w 7467600"/>
              <a:gd name="connsiteY819" fmla="*/ 805191 h 6858000"/>
              <a:gd name="connsiteX820" fmla="*/ 6087656 w 7467600"/>
              <a:gd name="connsiteY820" fmla="*/ 826703 h 6858000"/>
              <a:gd name="connsiteX821" fmla="*/ 6058717 w 7467600"/>
              <a:gd name="connsiteY821" fmla="*/ 865992 h 6858000"/>
              <a:gd name="connsiteX822" fmla="*/ 4974153 w 7467600"/>
              <a:gd name="connsiteY822" fmla="*/ 1045456 h 6858000"/>
              <a:gd name="connsiteX823" fmla="*/ 5627835 w 7467600"/>
              <a:gd name="connsiteY823" fmla="*/ 1472077 h 6858000"/>
              <a:gd name="connsiteX824" fmla="*/ 5629817 w 7467600"/>
              <a:gd name="connsiteY824" fmla="*/ 1471412 h 6858000"/>
              <a:gd name="connsiteX825" fmla="*/ 5634124 w 7467600"/>
              <a:gd name="connsiteY825" fmla="*/ 1470572 h 6858000"/>
              <a:gd name="connsiteX826" fmla="*/ 5755832 w 7467600"/>
              <a:gd name="connsiteY826" fmla="*/ 1383886 h 6858000"/>
              <a:gd name="connsiteX827" fmla="*/ 6014186 w 7467600"/>
              <a:gd name="connsiteY827" fmla="*/ 1279799 h 6858000"/>
              <a:gd name="connsiteX828" fmla="*/ 6901619 w 7467600"/>
              <a:gd name="connsiteY828" fmla="*/ 1047874 h 6858000"/>
              <a:gd name="connsiteX829" fmla="*/ 6931566 w 7467600"/>
              <a:gd name="connsiteY829" fmla="*/ 1062034 h 6858000"/>
              <a:gd name="connsiteX830" fmla="*/ 5790982 w 7467600"/>
              <a:gd name="connsiteY830" fmla="*/ 1561380 h 6858000"/>
              <a:gd name="connsiteX831" fmla="*/ 6188971 w 7467600"/>
              <a:gd name="connsiteY831" fmla="*/ 1755168 h 6858000"/>
              <a:gd name="connsiteX832" fmla="*/ 6202446 w 7467600"/>
              <a:gd name="connsiteY832" fmla="*/ 1752268 h 6858000"/>
              <a:gd name="connsiteX833" fmla="*/ 7179560 w 7467600"/>
              <a:gd name="connsiteY833" fmla="*/ 1467551 h 6858000"/>
              <a:gd name="connsiteX834" fmla="*/ 7158730 w 7467600"/>
              <a:gd name="connsiteY834" fmla="*/ 1507835 h 6858000"/>
              <a:gd name="connsiteX835" fmla="*/ 6326959 w 7467600"/>
              <a:gd name="connsiteY835" fmla="*/ 1817686 h 6858000"/>
              <a:gd name="connsiteX836" fmla="*/ 6537433 w 7467600"/>
              <a:gd name="connsiteY836" fmla="*/ 1907790 h 6858000"/>
              <a:gd name="connsiteX837" fmla="*/ 6550221 w 7467600"/>
              <a:gd name="connsiteY837" fmla="*/ 1910729 h 6858000"/>
              <a:gd name="connsiteX838" fmla="*/ 6964438 w 7467600"/>
              <a:gd name="connsiteY838" fmla="*/ 2209505 h 6858000"/>
              <a:gd name="connsiteX839" fmla="*/ 7367862 w 7467600"/>
              <a:gd name="connsiteY839" fmla="*/ 2806833 h 6858000"/>
              <a:gd name="connsiteX840" fmla="*/ 7364329 w 7467600"/>
              <a:gd name="connsiteY840" fmla="*/ 2826907 h 6858000"/>
              <a:gd name="connsiteX841" fmla="*/ 7290545 w 7467600"/>
              <a:gd name="connsiteY841" fmla="*/ 2850663 h 6858000"/>
              <a:gd name="connsiteX842" fmla="*/ 6472036 w 7467600"/>
              <a:gd name="connsiteY842" fmla="*/ 1959003 h 6858000"/>
              <a:gd name="connsiteX843" fmla="*/ 5792897 w 7467600"/>
              <a:gd name="connsiteY843" fmla="*/ 1647747 h 6858000"/>
              <a:gd name="connsiteX844" fmla="*/ 5842751 w 7467600"/>
              <a:gd name="connsiteY844" fmla="*/ 1816112 h 6858000"/>
              <a:gd name="connsiteX845" fmla="*/ 5847424 w 7467600"/>
              <a:gd name="connsiteY845" fmla="*/ 1815776 h 6858000"/>
              <a:gd name="connsiteX846" fmla="*/ 6399821 w 7467600"/>
              <a:gd name="connsiteY846" fmla="*/ 2344799 h 6858000"/>
              <a:gd name="connsiteX847" fmla="*/ 6323232 w 7467600"/>
              <a:gd name="connsiteY847" fmla="*/ 2389634 h 6858000"/>
              <a:gd name="connsiteX848" fmla="*/ 5942958 w 7467600"/>
              <a:gd name="connsiteY848" fmla="*/ 2077708 h 6858000"/>
              <a:gd name="connsiteX849" fmla="*/ 5921559 w 7467600"/>
              <a:gd name="connsiteY849" fmla="*/ 2378596 h 6858000"/>
              <a:gd name="connsiteX850" fmla="*/ 5817651 w 7467600"/>
              <a:gd name="connsiteY850" fmla="*/ 3023919 h 6858000"/>
              <a:gd name="connsiteX851" fmla="*/ 5729634 w 7467600"/>
              <a:gd name="connsiteY851" fmla="*/ 3051849 h 6858000"/>
              <a:gd name="connsiteX852" fmla="*/ 5611018 w 7467600"/>
              <a:gd name="connsiteY852" fmla="*/ 2316769 h 6858000"/>
              <a:gd name="connsiteX853" fmla="*/ 5687608 w 7467600"/>
              <a:gd name="connsiteY853" fmla="*/ 2039972 h 6858000"/>
              <a:gd name="connsiteX854" fmla="*/ 5657554 w 7467600"/>
              <a:gd name="connsiteY854" fmla="*/ 1576445 h 6858000"/>
              <a:gd name="connsiteX855" fmla="*/ 5150475 w 7467600"/>
              <a:gd name="connsiteY855" fmla="*/ 1274012 h 6858000"/>
              <a:gd name="connsiteX856" fmla="*/ 5349142 w 7467600"/>
              <a:gd name="connsiteY856" fmla="*/ 2204405 h 6858000"/>
              <a:gd name="connsiteX857" fmla="*/ 5262214 w 7467600"/>
              <a:gd name="connsiteY857" fmla="*/ 2233836 h 6858000"/>
              <a:gd name="connsiteX858" fmla="*/ 4981539 w 7467600"/>
              <a:gd name="connsiteY858" fmla="*/ 1542201 h 6858000"/>
              <a:gd name="connsiteX859" fmla="*/ 4958461 w 7467600"/>
              <a:gd name="connsiteY859" fmla="*/ 1136957 h 6858000"/>
              <a:gd name="connsiteX860" fmla="*/ 4655015 w 7467600"/>
              <a:gd name="connsiteY860" fmla="*/ 891426 h 6858000"/>
              <a:gd name="connsiteX861" fmla="*/ 4348002 w 7467600"/>
              <a:gd name="connsiteY861" fmla="*/ 2205895 h 6858000"/>
              <a:gd name="connsiteX862" fmla="*/ 4262250 w 7467600"/>
              <a:gd name="connsiteY862" fmla="*/ 2219972 h 6858000"/>
              <a:gd name="connsiteX863" fmla="*/ 4550611 w 7467600"/>
              <a:gd name="connsiteY863" fmla="*/ 817540 h 6858000"/>
              <a:gd name="connsiteX864" fmla="*/ 4564418 w 7467600"/>
              <a:gd name="connsiteY864" fmla="*/ 808293 h 6858000"/>
              <a:gd name="connsiteX865" fmla="*/ 4266388 w 7467600"/>
              <a:gd name="connsiteY865" fmla="*/ 500083 h 6858000"/>
              <a:gd name="connsiteX866" fmla="*/ 4032842 w 7467600"/>
              <a:gd name="connsiteY866" fmla="*/ 211809 h 6858000"/>
              <a:gd name="connsiteX867" fmla="*/ 3882765 w 7467600"/>
              <a:gd name="connsiteY867" fmla="*/ 0 h 6858000"/>
              <a:gd name="connsiteX868" fmla="*/ 3721337 w 7467600"/>
              <a:gd name="connsiteY868" fmla="*/ 0 h 6858000"/>
              <a:gd name="connsiteX869" fmla="*/ 3797544 w 7467600"/>
              <a:gd name="connsiteY869" fmla="*/ 0 h 6858000"/>
              <a:gd name="connsiteX870" fmla="*/ 3775734 w 7467600"/>
              <a:gd name="connsiteY870" fmla="*/ 95131 h 6858000"/>
              <a:gd name="connsiteX871" fmla="*/ 3724807 w 7467600"/>
              <a:gd name="connsiteY871" fmla="*/ 272257 h 6858000"/>
              <a:gd name="connsiteX872" fmla="*/ 3726844 w 7467600"/>
              <a:gd name="connsiteY872" fmla="*/ 282988 h 6858000"/>
              <a:gd name="connsiteX873" fmla="*/ 3742664 w 7467600"/>
              <a:gd name="connsiteY873" fmla="*/ 279918 h 6858000"/>
              <a:gd name="connsiteX874" fmla="*/ 4103910 w 7467600"/>
              <a:gd name="connsiteY874" fmla="*/ 1161917 h 6858000"/>
              <a:gd name="connsiteX875" fmla="*/ 4020269 w 7467600"/>
              <a:gd name="connsiteY875" fmla="*/ 1200406 h 6858000"/>
              <a:gd name="connsiteX876" fmla="*/ 3674882 w 7467600"/>
              <a:gd name="connsiteY876" fmla="*/ 488524 h 6858000"/>
              <a:gd name="connsiteX877" fmla="*/ 3132682 w 7467600"/>
              <a:gd name="connsiteY877" fmla="*/ 1072284 h 6858000"/>
              <a:gd name="connsiteX878" fmla="*/ 2716346 w 7467600"/>
              <a:gd name="connsiteY878" fmla="*/ 1276376 h 6858000"/>
              <a:gd name="connsiteX879" fmla="*/ 2716772 w 7467600"/>
              <a:gd name="connsiteY879" fmla="*/ 1255462 h 6858000"/>
              <a:gd name="connsiteX880" fmla="*/ 3471096 w 7467600"/>
              <a:gd name="connsiteY880" fmla="*/ 437072 h 6858000"/>
              <a:gd name="connsiteX881" fmla="*/ 3639057 w 7467600"/>
              <a:gd name="connsiteY881" fmla="*/ 286334 h 6858000"/>
              <a:gd name="connsiteX882" fmla="*/ 3640309 w 7467600"/>
              <a:gd name="connsiteY882" fmla="*/ 284664 h 6858000"/>
              <a:gd name="connsiteX883" fmla="*/ 3646022 w 7467600"/>
              <a:gd name="connsiteY883" fmla="*/ 276711 h 6858000"/>
              <a:gd name="connsiteX884" fmla="*/ 3707943 w 7467600"/>
              <a:gd name="connsiteY884" fmla="*/ 65958 h 6858000"/>
              <a:gd name="connsiteX885" fmla="*/ 3721337 w 7467600"/>
              <a:gd name="connsiteY885" fmla="*/ 0 h 6858000"/>
              <a:gd name="connsiteX886" fmla="*/ 2867960 w 7467600"/>
              <a:gd name="connsiteY886" fmla="*/ 0 h 6858000"/>
              <a:gd name="connsiteX887" fmla="*/ 2926351 w 7467600"/>
              <a:gd name="connsiteY887" fmla="*/ 0 h 6858000"/>
              <a:gd name="connsiteX888" fmla="*/ 2902823 w 7467600"/>
              <a:gd name="connsiteY888" fmla="*/ 262929 h 6858000"/>
              <a:gd name="connsiteX889" fmla="*/ 2940663 w 7467600"/>
              <a:gd name="connsiteY889" fmla="*/ 140884 h 6858000"/>
              <a:gd name="connsiteX890" fmla="*/ 2947039 w 7467600"/>
              <a:gd name="connsiteY890" fmla="*/ 122524 h 6858000"/>
              <a:gd name="connsiteX891" fmla="*/ 2984316 w 7467600"/>
              <a:gd name="connsiteY891" fmla="*/ 0 h 6858000"/>
              <a:gd name="connsiteX892" fmla="*/ 3016114 w 7467600"/>
              <a:gd name="connsiteY892" fmla="*/ 0 h 6858000"/>
              <a:gd name="connsiteX893" fmla="*/ 2979949 w 7467600"/>
              <a:gd name="connsiteY893" fmla="*/ 119274 h 6858000"/>
              <a:gd name="connsiteX894" fmla="*/ 3023879 w 7467600"/>
              <a:gd name="connsiteY894" fmla="*/ 0 h 6858000"/>
              <a:gd name="connsiteX895" fmla="*/ 3105400 w 7467600"/>
              <a:gd name="connsiteY895" fmla="*/ 0 h 6858000"/>
              <a:gd name="connsiteX896" fmla="*/ 3094669 w 7467600"/>
              <a:gd name="connsiteY896" fmla="*/ 30308 h 6858000"/>
              <a:gd name="connsiteX897" fmla="*/ 2901945 w 7467600"/>
              <a:gd name="connsiteY897" fmla="*/ 466538 h 6858000"/>
              <a:gd name="connsiteX898" fmla="*/ 2815209 w 7467600"/>
              <a:gd name="connsiteY898" fmla="*/ 497361 h 6858000"/>
              <a:gd name="connsiteX899" fmla="*/ 2844845 w 7467600"/>
              <a:gd name="connsiteY899" fmla="*/ 127638 h 6858000"/>
              <a:gd name="connsiteX900" fmla="*/ 2867960 w 7467600"/>
              <a:gd name="connsiteY900" fmla="*/ 0 h 6858000"/>
              <a:gd name="connsiteX901" fmla="*/ 1057230 w 7467600"/>
              <a:gd name="connsiteY901" fmla="*/ 0 h 6858000"/>
              <a:gd name="connsiteX902" fmla="*/ 1111003 w 7467600"/>
              <a:gd name="connsiteY902" fmla="*/ 0 h 6858000"/>
              <a:gd name="connsiteX903" fmla="*/ 1125553 w 7467600"/>
              <a:gd name="connsiteY903" fmla="*/ 52588 h 6858000"/>
              <a:gd name="connsiteX904" fmla="*/ 1304276 w 7467600"/>
              <a:gd name="connsiteY904" fmla="*/ 476275 h 6858000"/>
              <a:gd name="connsiteX905" fmla="*/ 1492066 w 7467600"/>
              <a:gd name="connsiteY905" fmla="*/ 886333 h 6858000"/>
              <a:gd name="connsiteX906" fmla="*/ 1423698 w 7467600"/>
              <a:gd name="connsiteY906" fmla="*/ 710817 h 6858000"/>
              <a:gd name="connsiteX907" fmla="*/ 1357609 w 7467600"/>
              <a:gd name="connsiteY907" fmla="*/ 532892 h 6858000"/>
              <a:gd name="connsiteX908" fmla="*/ 1309550 w 7467600"/>
              <a:gd name="connsiteY908" fmla="*/ 374031 h 6858000"/>
              <a:gd name="connsiteX909" fmla="*/ 1193673 w 7467600"/>
              <a:gd name="connsiteY909" fmla="*/ 49533 h 6858000"/>
              <a:gd name="connsiteX910" fmla="*/ 1164391 w 7467600"/>
              <a:gd name="connsiteY910" fmla="*/ 0 h 6858000"/>
              <a:gd name="connsiteX911" fmla="*/ 1200666 w 7467600"/>
              <a:gd name="connsiteY911" fmla="*/ 0 h 6858000"/>
              <a:gd name="connsiteX912" fmla="*/ 1223408 w 7467600"/>
              <a:gd name="connsiteY912" fmla="*/ 38996 h 6858000"/>
              <a:gd name="connsiteX913" fmla="*/ 1339635 w 7467600"/>
              <a:gd name="connsiteY913" fmla="*/ 365517 h 6858000"/>
              <a:gd name="connsiteX914" fmla="*/ 1387469 w 7467600"/>
              <a:gd name="connsiteY914" fmla="*/ 523079 h 6858000"/>
              <a:gd name="connsiteX915" fmla="*/ 1452685 w 7467600"/>
              <a:gd name="connsiteY915" fmla="*/ 699806 h 6858000"/>
              <a:gd name="connsiteX916" fmla="*/ 1492092 w 7467600"/>
              <a:gd name="connsiteY916" fmla="*/ 800424 h 6858000"/>
              <a:gd name="connsiteX917" fmla="*/ 1455302 w 7467600"/>
              <a:gd name="connsiteY917" fmla="*/ 632913 h 6858000"/>
              <a:gd name="connsiteX918" fmla="*/ 1222336 w 7467600"/>
              <a:gd name="connsiteY918" fmla="*/ 9480 h 6858000"/>
              <a:gd name="connsiteX919" fmla="*/ 1214634 w 7467600"/>
              <a:gd name="connsiteY919" fmla="*/ 0 h 6858000"/>
              <a:gd name="connsiteX920" fmla="*/ 1289827 w 7467600"/>
              <a:gd name="connsiteY920" fmla="*/ 0 h 6858000"/>
              <a:gd name="connsiteX921" fmla="*/ 1321076 w 7467600"/>
              <a:gd name="connsiteY921" fmla="*/ 59722 h 6858000"/>
              <a:gd name="connsiteX922" fmla="*/ 1512579 w 7467600"/>
              <a:gd name="connsiteY922" fmla="*/ 626441 h 6858000"/>
              <a:gd name="connsiteX923" fmla="*/ 1506076 w 7467600"/>
              <a:gd name="connsiteY923" fmla="*/ 1089289 h 6858000"/>
              <a:gd name="connsiteX924" fmla="*/ 1486346 w 7467600"/>
              <a:gd name="connsiteY924" fmla="*/ 1079919 h 6858000"/>
              <a:gd name="connsiteX925" fmla="*/ 1070511 w 7467600"/>
              <a:gd name="connsiteY925" fmla="*/ 48609 h 6858000"/>
              <a:gd name="connsiteX926" fmla="*/ 1057230 w 7467600"/>
              <a:gd name="connsiteY926" fmla="*/ 0 h 6858000"/>
              <a:gd name="connsiteX927" fmla="*/ 43151 w 7467600"/>
              <a:gd name="connsiteY927" fmla="*/ 0 h 6858000"/>
              <a:gd name="connsiteX928" fmla="*/ 95283 w 7467600"/>
              <a:gd name="connsiteY928" fmla="*/ 0 h 6858000"/>
              <a:gd name="connsiteX929" fmla="*/ 300708 w 7467600"/>
              <a:gd name="connsiteY929" fmla="*/ 154571 h 6858000"/>
              <a:gd name="connsiteX930" fmla="*/ 530414 w 7467600"/>
              <a:gd name="connsiteY930" fmla="*/ 354673 h 6858000"/>
              <a:gd name="connsiteX931" fmla="*/ 333785 w 7467600"/>
              <a:gd name="connsiteY931" fmla="*/ 161564 h 6858000"/>
              <a:gd name="connsiteX932" fmla="*/ 147005 w 7467600"/>
              <a:gd name="connsiteY932" fmla="*/ 0 h 6858000"/>
              <a:gd name="connsiteX933" fmla="*/ 272509 w 7467600"/>
              <a:gd name="connsiteY933" fmla="*/ 0 h 6858000"/>
              <a:gd name="connsiteX934" fmla="*/ 326276 w 7467600"/>
              <a:gd name="connsiteY934" fmla="*/ 45847 h 6858000"/>
              <a:gd name="connsiteX935" fmla="*/ 823759 w 7467600"/>
              <a:gd name="connsiteY935" fmla="*/ 574145 h 6858000"/>
              <a:gd name="connsiteX936" fmla="*/ 811254 w 7467600"/>
              <a:gd name="connsiteY936" fmla="*/ 665546 h 6858000"/>
              <a:gd name="connsiteX937" fmla="*/ 154042 w 7467600"/>
              <a:gd name="connsiteY937" fmla="*/ 261522 h 6858000"/>
              <a:gd name="connsiteX938" fmla="*/ 13550 w 7467600"/>
              <a:gd name="connsiteY938" fmla="*/ 158423 h 6858000"/>
              <a:gd name="connsiteX939" fmla="*/ 0 w 7467600"/>
              <a:gd name="connsiteY939" fmla="*/ 146618 h 6858000"/>
              <a:gd name="connsiteX940" fmla="*/ 0 w 7467600"/>
              <a:gd name="connsiteY940" fmla="*/ 59161 h 6858000"/>
              <a:gd name="connsiteX941" fmla="*/ 45427 w 7467600"/>
              <a:gd name="connsiteY941" fmla="*/ 101078 h 6858000"/>
              <a:gd name="connsiteX942" fmla="*/ 630103 w 7467600"/>
              <a:gd name="connsiteY942" fmla="*/ 485885 h 6858000"/>
              <a:gd name="connsiteX943" fmla="*/ 532040 w 7467600"/>
              <a:gd name="connsiteY943" fmla="*/ 399359 h 6858000"/>
              <a:gd name="connsiteX944" fmla="*/ 517618 w 7467600"/>
              <a:gd name="connsiteY944" fmla="*/ 385726 h 6858000"/>
              <a:gd name="connsiteX945" fmla="*/ 285074 w 7467600"/>
              <a:gd name="connsiteY945" fmla="*/ 182755 h 6858000"/>
              <a:gd name="connsiteX946" fmla="*/ 43151 w 7467600"/>
              <a:gd name="connsiteY946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34024 w 7467600"/>
              <a:gd name="connsiteY4" fmla="*/ 6722130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7434024 w 7467600"/>
              <a:gd name="connsiteY13" fmla="*/ 6722130 h 6858000"/>
              <a:gd name="connsiteX14" fmla="*/ 1019354 w 7467600"/>
              <a:gd name="connsiteY14" fmla="*/ 6315006 h 6858000"/>
              <a:gd name="connsiteX15" fmla="*/ 441046 w 7467600"/>
              <a:gd name="connsiteY15" fmla="*/ 6691153 h 6858000"/>
              <a:gd name="connsiteX16" fmla="*/ 1019354 w 7467600"/>
              <a:gd name="connsiteY16" fmla="*/ 6315006 h 6858000"/>
              <a:gd name="connsiteX17" fmla="*/ 991680 w 7467600"/>
              <a:gd name="connsiteY17" fmla="*/ 6298413 h 6858000"/>
              <a:gd name="connsiteX18" fmla="*/ 409060 w 7467600"/>
              <a:gd name="connsiteY18" fmla="*/ 6671470 h 6858000"/>
              <a:gd name="connsiteX19" fmla="*/ 991680 w 7467600"/>
              <a:gd name="connsiteY19" fmla="*/ 6298413 h 6858000"/>
              <a:gd name="connsiteX20" fmla="*/ 103333 w 7467600"/>
              <a:gd name="connsiteY20" fmla="*/ 5699602 h 6858000"/>
              <a:gd name="connsiteX21" fmla="*/ 233938 w 7467600"/>
              <a:gd name="connsiteY21" fmla="*/ 5809416 h 6858000"/>
              <a:gd name="connsiteX22" fmla="*/ 883580 w 7467600"/>
              <a:gd name="connsiteY22" fmla="*/ 6180710 h 6858000"/>
              <a:gd name="connsiteX23" fmla="*/ 487337 w 7467600"/>
              <a:gd name="connsiteY23" fmla="*/ 5950182 h 6858000"/>
              <a:gd name="connsiteX24" fmla="*/ 354051 w 7467600"/>
              <a:gd name="connsiteY24" fmla="*/ 5854912 h 6858000"/>
              <a:gd name="connsiteX25" fmla="*/ 195436 w 7467600"/>
              <a:gd name="connsiteY25" fmla="*/ 5755068 h 6858000"/>
              <a:gd name="connsiteX26" fmla="*/ 103333 w 7467600"/>
              <a:gd name="connsiteY26" fmla="*/ 5699602 h 6858000"/>
              <a:gd name="connsiteX27" fmla="*/ 5539432 w 7467600"/>
              <a:gd name="connsiteY27" fmla="*/ 5642928 h 6858000"/>
              <a:gd name="connsiteX28" fmla="*/ 5555462 w 7467600"/>
              <a:gd name="connsiteY28" fmla="*/ 5694454 h 6858000"/>
              <a:gd name="connsiteX29" fmla="*/ 5828270 w 7467600"/>
              <a:gd name="connsiteY29" fmla="*/ 6320663 h 6858000"/>
              <a:gd name="connsiteX30" fmla="*/ 5947416 w 7467600"/>
              <a:gd name="connsiteY30" fmla="*/ 6574846 h 6858000"/>
              <a:gd name="connsiteX31" fmla="*/ 5539432 w 7467600"/>
              <a:gd name="connsiteY31" fmla="*/ 5642928 h 6858000"/>
              <a:gd name="connsiteX32" fmla="*/ 51253 w 7467600"/>
              <a:gd name="connsiteY32" fmla="*/ 5631825 h 6858000"/>
              <a:gd name="connsiteX33" fmla="*/ 211622 w 7467600"/>
              <a:gd name="connsiteY33" fmla="*/ 5728803 h 6858000"/>
              <a:gd name="connsiteX34" fmla="*/ 371652 w 7467600"/>
              <a:gd name="connsiteY34" fmla="*/ 5829062 h 6858000"/>
              <a:gd name="connsiteX35" fmla="*/ 505903 w 7467600"/>
              <a:gd name="connsiteY35" fmla="*/ 5925221 h 6858000"/>
              <a:gd name="connsiteX36" fmla="*/ 899240 w 7467600"/>
              <a:gd name="connsiteY36" fmla="*/ 6153068 h 6858000"/>
              <a:gd name="connsiteX37" fmla="*/ 988114 w 7467600"/>
              <a:gd name="connsiteY37" fmla="*/ 6174204 h 6858000"/>
              <a:gd name="connsiteX38" fmla="*/ 845971 w 7467600"/>
              <a:gd name="connsiteY38" fmla="*/ 6067177 h 6858000"/>
              <a:gd name="connsiteX39" fmla="*/ 448057 w 7467600"/>
              <a:gd name="connsiteY39" fmla="*/ 5841376 h 6858000"/>
              <a:gd name="connsiteX40" fmla="*/ 51253 w 7467600"/>
              <a:gd name="connsiteY40" fmla="*/ 5631825 h 6858000"/>
              <a:gd name="connsiteX41" fmla="*/ 2606687 w 7467600"/>
              <a:gd name="connsiteY41" fmla="*/ 5630718 h 6858000"/>
              <a:gd name="connsiteX42" fmla="*/ 2645658 w 7467600"/>
              <a:gd name="connsiteY42" fmla="*/ 6640259 h 6858000"/>
              <a:gd name="connsiteX43" fmla="*/ 2606687 w 7467600"/>
              <a:gd name="connsiteY43" fmla="*/ 5630718 h 6858000"/>
              <a:gd name="connsiteX44" fmla="*/ 3642057 w 7467600"/>
              <a:gd name="connsiteY44" fmla="*/ 5573487 h 6858000"/>
              <a:gd name="connsiteX45" fmla="*/ 3632981 w 7467600"/>
              <a:gd name="connsiteY45" fmla="*/ 5579437 h 6858000"/>
              <a:gd name="connsiteX46" fmla="*/ 3382436 w 7467600"/>
              <a:gd name="connsiteY46" fmla="*/ 5952726 h 6858000"/>
              <a:gd name="connsiteX47" fmla="*/ 3191929 w 7467600"/>
              <a:gd name="connsiteY47" fmla="*/ 6662669 h 6858000"/>
              <a:gd name="connsiteX48" fmla="*/ 3369898 w 7467600"/>
              <a:gd name="connsiteY48" fmla="*/ 6081771 h 6858000"/>
              <a:gd name="connsiteX49" fmla="*/ 3642057 w 7467600"/>
              <a:gd name="connsiteY49" fmla="*/ 5573487 h 6858000"/>
              <a:gd name="connsiteX50" fmla="*/ 2650666 w 7467600"/>
              <a:gd name="connsiteY50" fmla="*/ 5530686 h 6858000"/>
              <a:gd name="connsiteX51" fmla="*/ 2650249 w 7467600"/>
              <a:gd name="connsiteY51" fmla="*/ 5532101 h 6858000"/>
              <a:gd name="connsiteX52" fmla="*/ 2663808 w 7467600"/>
              <a:gd name="connsiteY52" fmla="*/ 6535215 h 6858000"/>
              <a:gd name="connsiteX53" fmla="*/ 2665418 w 7467600"/>
              <a:gd name="connsiteY53" fmla="*/ 6132756 h 6858000"/>
              <a:gd name="connsiteX54" fmla="*/ 2650666 w 7467600"/>
              <a:gd name="connsiteY54" fmla="*/ 5530686 h 6858000"/>
              <a:gd name="connsiteX55" fmla="*/ 2680277 w 7467600"/>
              <a:gd name="connsiteY55" fmla="*/ 5479204 h 6858000"/>
              <a:gd name="connsiteX56" fmla="*/ 2678972 w 7467600"/>
              <a:gd name="connsiteY56" fmla="*/ 5481582 h 6858000"/>
              <a:gd name="connsiteX57" fmla="*/ 2696666 w 7467600"/>
              <a:gd name="connsiteY57" fmla="*/ 6133836 h 6858000"/>
              <a:gd name="connsiteX58" fmla="*/ 2695769 w 7467600"/>
              <a:gd name="connsiteY58" fmla="*/ 6390955 h 6858000"/>
              <a:gd name="connsiteX59" fmla="*/ 2739893 w 7467600"/>
              <a:gd name="connsiteY59" fmla="*/ 6108357 h 6858000"/>
              <a:gd name="connsiteX60" fmla="*/ 2680277 w 7467600"/>
              <a:gd name="connsiteY60" fmla="*/ 5479204 h 6858000"/>
              <a:gd name="connsiteX61" fmla="*/ 1132195 w 7467600"/>
              <a:gd name="connsiteY61" fmla="*/ 5467980 h 6858000"/>
              <a:gd name="connsiteX62" fmla="*/ 1679056 w 7467600"/>
              <a:gd name="connsiteY62" fmla="*/ 5516907 h 6858000"/>
              <a:gd name="connsiteX63" fmla="*/ 2128648 w 7467600"/>
              <a:gd name="connsiteY63" fmla="*/ 5474249 h 6858000"/>
              <a:gd name="connsiteX64" fmla="*/ 1825619 w 7467600"/>
              <a:gd name="connsiteY64" fmla="*/ 5478447 h 6858000"/>
              <a:gd name="connsiteX65" fmla="*/ 1737798 w 7467600"/>
              <a:gd name="connsiteY65" fmla="*/ 5483353 h 6858000"/>
              <a:gd name="connsiteX66" fmla="*/ 1132195 w 7467600"/>
              <a:gd name="connsiteY66" fmla="*/ 5467980 h 6858000"/>
              <a:gd name="connsiteX67" fmla="*/ 1456157 w 7467600"/>
              <a:gd name="connsiteY67" fmla="*/ 5371404 h 6858000"/>
              <a:gd name="connsiteX68" fmla="*/ 1244432 w 7467600"/>
              <a:gd name="connsiteY68" fmla="*/ 5385601 h 6858000"/>
              <a:gd name="connsiteX69" fmla="*/ 973990 w 7467600"/>
              <a:gd name="connsiteY69" fmla="*/ 5424940 h 6858000"/>
              <a:gd name="connsiteX70" fmla="*/ 1103809 w 7467600"/>
              <a:gd name="connsiteY70" fmla="*/ 5433720 h 6858000"/>
              <a:gd name="connsiteX71" fmla="*/ 1123454 w 7467600"/>
              <a:gd name="connsiteY71" fmla="*/ 5435727 h 6858000"/>
              <a:gd name="connsiteX72" fmla="*/ 1737017 w 7467600"/>
              <a:gd name="connsiteY72" fmla="*/ 5452183 h 6858000"/>
              <a:gd name="connsiteX73" fmla="*/ 1824397 w 7467600"/>
              <a:gd name="connsiteY73" fmla="*/ 5447757 h 6858000"/>
              <a:gd name="connsiteX74" fmla="*/ 2070059 w 7467600"/>
              <a:gd name="connsiteY74" fmla="*/ 5441660 h 6858000"/>
              <a:gd name="connsiteX75" fmla="*/ 1456157 w 7467600"/>
              <a:gd name="connsiteY75" fmla="*/ 5371404 h 6858000"/>
              <a:gd name="connsiteX76" fmla="*/ 4988186 w 7467600"/>
              <a:gd name="connsiteY76" fmla="*/ 5216467 h 6858000"/>
              <a:gd name="connsiteX77" fmla="*/ 4777334 w 7467600"/>
              <a:gd name="connsiteY77" fmla="*/ 5406072 h 6858000"/>
              <a:gd name="connsiteX78" fmla="*/ 4718341 w 7467600"/>
              <a:gd name="connsiteY78" fmla="*/ 5468043 h 6858000"/>
              <a:gd name="connsiteX79" fmla="*/ 4604655 w 7467600"/>
              <a:gd name="connsiteY79" fmla="*/ 5583434 h 6858000"/>
              <a:gd name="connsiteX80" fmla="*/ 4565074 w 7467600"/>
              <a:gd name="connsiteY80" fmla="*/ 5618550 h 6858000"/>
              <a:gd name="connsiteX81" fmla="*/ 4988186 w 7467600"/>
              <a:gd name="connsiteY81" fmla="*/ 5216467 h 6858000"/>
              <a:gd name="connsiteX82" fmla="*/ 4978032 w 7467600"/>
              <a:gd name="connsiteY82" fmla="*/ 5183809 h 6858000"/>
              <a:gd name="connsiteX83" fmla="*/ 4463413 w 7467600"/>
              <a:gd name="connsiteY83" fmla="*/ 5615162 h 6858000"/>
              <a:gd name="connsiteX84" fmla="*/ 4358134 w 7467600"/>
              <a:gd name="connsiteY84" fmla="*/ 5742791 h 6858000"/>
              <a:gd name="connsiteX85" fmla="*/ 4376219 w 7467600"/>
              <a:gd name="connsiteY85" fmla="*/ 5729027 h 6858000"/>
              <a:gd name="connsiteX86" fmla="*/ 4582340 w 7467600"/>
              <a:gd name="connsiteY86" fmla="*/ 5561037 h 6858000"/>
              <a:gd name="connsiteX87" fmla="*/ 4694684 w 7467600"/>
              <a:gd name="connsiteY87" fmla="*/ 5447098 h 6858000"/>
              <a:gd name="connsiteX88" fmla="*/ 4754123 w 7467600"/>
              <a:gd name="connsiteY88" fmla="*/ 5384643 h 6858000"/>
              <a:gd name="connsiteX89" fmla="*/ 4978032 w 7467600"/>
              <a:gd name="connsiteY89" fmla="*/ 5183809 h 6858000"/>
              <a:gd name="connsiteX90" fmla="*/ 1903353 w 7467600"/>
              <a:gd name="connsiteY90" fmla="*/ 5044827 h 6858000"/>
              <a:gd name="connsiteX91" fmla="*/ 1936931 w 7467600"/>
              <a:gd name="connsiteY91" fmla="*/ 5093954 h 6858000"/>
              <a:gd name="connsiteX92" fmla="*/ 2195868 w 7467600"/>
              <a:gd name="connsiteY92" fmla="*/ 5396574 h 6858000"/>
              <a:gd name="connsiteX93" fmla="*/ 2088852 w 7467600"/>
              <a:gd name="connsiteY93" fmla="*/ 5166123 h 6858000"/>
              <a:gd name="connsiteX94" fmla="*/ 1958241 w 7467600"/>
              <a:gd name="connsiteY94" fmla="*/ 5067955 h 6858000"/>
              <a:gd name="connsiteX95" fmla="*/ 1903353 w 7467600"/>
              <a:gd name="connsiteY95" fmla="*/ 5044827 h 6858000"/>
              <a:gd name="connsiteX96" fmla="*/ 1979378 w 7467600"/>
              <a:gd name="connsiteY96" fmla="*/ 4769504 h 6858000"/>
              <a:gd name="connsiteX97" fmla="*/ 2882120 w 7467600"/>
              <a:gd name="connsiteY97" fmla="*/ 5064547 h 6858000"/>
              <a:gd name="connsiteX98" fmla="*/ 2793103 w 7467600"/>
              <a:gd name="connsiteY98" fmla="*/ 5039699 h 6858000"/>
              <a:gd name="connsiteX99" fmla="*/ 2770041 w 7467600"/>
              <a:gd name="connsiteY99" fmla="*/ 5033634 h 6858000"/>
              <a:gd name="connsiteX100" fmla="*/ 1979378 w 7467600"/>
              <a:gd name="connsiteY100" fmla="*/ 4769504 h 6858000"/>
              <a:gd name="connsiteX101" fmla="*/ 1927410 w 7467600"/>
              <a:gd name="connsiteY101" fmla="*/ 4716164 h 6858000"/>
              <a:gd name="connsiteX102" fmla="*/ 1959587 w 7467600"/>
              <a:gd name="connsiteY102" fmla="*/ 4728849 h 6858000"/>
              <a:gd name="connsiteX103" fmla="*/ 2777707 w 7467600"/>
              <a:gd name="connsiteY103" fmla="*/ 5003991 h 6858000"/>
              <a:gd name="connsiteX104" fmla="*/ 2800768 w 7467600"/>
              <a:gd name="connsiteY104" fmla="*/ 5010056 h 6858000"/>
              <a:gd name="connsiteX105" fmla="*/ 2879408 w 7467600"/>
              <a:gd name="connsiteY105" fmla="*/ 5031590 h 6858000"/>
              <a:gd name="connsiteX106" fmla="*/ 2862295 w 7467600"/>
              <a:gd name="connsiteY106" fmla="*/ 5022958 h 6858000"/>
              <a:gd name="connsiteX107" fmla="*/ 2813343 w 7467600"/>
              <a:gd name="connsiteY107" fmla="*/ 4998369 h 6858000"/>
              <a:gd name="connsiteX108" fmla="*/ 2646245 w 7467600"/>
              <a:gd name="connsiteY108" fmla="*/ 4930999 h 6858000"/>
              <a:gd name="connsiteX109" fmla="*/ 1999243 w 7467600"/>
              <a:gd name="connsiteY109" fmla="*/ 4730524 h 6858000"/>
              <a:gd name="connsiteX110" fmla="*/ 1979527 w 7467600"/>
              <a:gd name="connsiteY110" fmla="*/ 4726651 h 6858000"/>
              <a:gd name="connsiteX111" fmla="*/ 1927410 w 7467600"/>
              <a:gd name="connsiteY111" fmla="*/ 4716164 h 6858000"/>
              <a:gd name="connsiteX112" fmla="*/ 1997014 w 7467600"/>
              <a:gd name="connsiteY112" fmla="*/ 4698007 h 6858000"/>
              <a:gd name="connsiteX113" fmla="*/ 2005458 w 7467600"/>
              <a:gd name="connsiteY113" fmla="*/ 4699540 h 6858000"/>
              <a:gd name="connsiteX114" fmla="*/ 2657186 w 7467600"/>
              <a:gd name="connsiteY114" fmla="*/ 4901687 h 6858000"/>
              <a:gd name="connsiteX115" fmla="*/ 2826662 w 7467600"/>
              <a:gd name="connsiteY115" fmla="*/ 4970362 h 6858000"/>
              <a:gd name="connsiteX116" fmla="*/ 2876100 w 7467600"/>
              <a:gd name="connsiteY116" fmla="*/ 4995397 h 6858000"/>
              <a:gd name="connsiteX117" fmla="*/ 3042600 w 7467600"/>
              <a:gd name="connsiteY117" fmla="*/ 5059532 h 6858000"/>
              <a:gd name="connsiteX118" fmla="*/ 1997014 w 7467600"/>
              <a:gd name="connsiteY118" fmla="*/ 4698007 h 6858000"/>
              <a:gd name="connsiteX119" fmla="*/ 2305292 w 7467600"/>
              <a:gd name="connsiteY119" fmla="*/ 4219492 h 6858000"/>
              <a:gd name="connsiteX120" fmla="*/ 3360922 w 7467600"/>
              <a:gd name="connsiteY120" fmla="*/ 4529373 h 6858000"/>
              <a:gd name="connsiteX121" fmla="*/ 3492420 w 7467600"/>
              <a:gd name="connsiteY121" fmla="*/ 4510145 h 6858000"/>
              <a:gd name="connsiteX122" fmla="*/ 3364086 w 7467600"/>
              <a:gd name="connsiteY122" fmla="*/ 4480340 h 6858000"/>
              <a:gd name="connsiteX123" fmla="*/ 3225818 w 7467600"/>
              <a:gd name="connsiteY123" fmla="*/ 4411822 h 6858000"/>
              <a:gd name="connsiteX124" fmla="*/ 3129696 w 7467600"/>
              <a:gd name="connsiteY124" fmla="*/ 4360704 h 6858000"/>
              <a:gd name="connsiteX125" fmla="*/ 2814545 w 7467600"/>
              <a:gd name="connsiteY125" fmla="*/ 4282955 h 6858000"/>
              <a:gd name="connsiteX126" fmla="*/ 2305292 w 7467600"/>
              <a:gd name="connsiteY126" fmla="*/ 4219492 h 6858000"/>
              <a:gd name="connsiteX127" fmla="*/ 2626982 w 7467600"/>
              <a:gd name="connsiteY127" fmla="*/ 4206450 h 6858000"/>
              <a:gd name="connsiteX128" fmla="*/ 2490617 w 7467600"/>
              <a:gd name="connsiteY128" fmla="*/ 4206951 h 6858000"/>
              <a:gd name="connsiteX129" fmla="*/ 2819869 w 7467600"/>
              <a:gd name="connsiteY129" fmla="*/ 4252936 h 6858000"/>
              <a:gd name="connsiteX130" fmla="*/ 3143018 w 7467600"/>
              <a:gd name="connsiteY130" fmla="*/ 4332698 h 6858000"/>
              <a:gd name="connsiteX131" fmla="*/ 3241520 w 7467600"/>
              <a:gd name="connsiteY131" fmla="*/ 4385112 h 6858000"/>
              <a:gd name="connsiteX132" fmla="*/ 3374575 w 7467600"/>
              <a:gd name="connsiteY132" fmla="*/ 4451517 h 6858000"/>
              <a:gd name="connsiteX133" fmla="*/ 3505221 w 7467600"/>
              <a:gd name="connsiteY133" fmla="*/ 4480757 h 6858000"/>
              <a:gd name="connsiteX134" fmla="*/ 2626982 w 7467600"/>
              <a:gd name="connsiteY134" fmla="*/ 4206450 h 6858000"/>
              <a:gd name="connsiteX135" fmla="*/ 1310106 w 7467600"/>
              <a:gd name="connsiteY135" fmla="*/ 3943217 h 6858000"/>
              <a:gd name="connsiteX136" fmla="*/ 854994 w 7467600"/>
              <a:gd name="connsiteY136" fmla="*/ 4399136 h 6858000"/>
              <a:gd name="connsiteX137" fmla="*/ 742462 w 7467600"/>
              <a:gd name="connsiteY137" fmla="*/ 4594648 h 6858000"/>
              <a:gd name="connsiteX138" fmla="*/ 820602 w 7467600"/>
              <a:gd name="connsiteY138" fmla="*/ 4485915 h 6858000"/>
              <a:gd name="connsiteX139" fmla="*/ 878295 w 7467600"/>
              <a:gd name="connsiteY139" fmla="*/ 4403594 h 6858000"/>
              <a:gd name="connsiteX140" fmla="*/ 1240607 w 7467600"/>
              <a:gd name="connsiteY140" fmla="*/ 4010401 h 6858000"/>
              <a:gd name="connsiteX141" fmla="*/ 1310106 w 7467600"/>
              <a:gd name="connsiteY141" fmla="*/ 3943217 h 6858000"/>
              <a:gd name="connsiteX142" fmla="*/ 1423113 w 7467600"/>
              <a:gd name="connsiteY142" fmla="*/ 3874565 h 6858000"/>
              <a:gd name="connsiteX143" fmla="*/ 1260565 w 7467600"/>
              <a:gd name="connsiteY143" fmla="*/ 4031982 h 6858000"/>
              <a:gd name="connsiteX144" fmla="*/ 901900 w 7467600"/>
              <a:gd name="connsiteY144" fmla="*/ 4421236 h 6858000"/>
              <a:gd name="connsiteX145" fmla="*/ 845044 w 7467600"/>
              <a:gd name="connsiteY145" fmla="*/ 4502436 h 6858000"/>
              <a:gd name="connsiteX146" fmla="*/ 685926 w 7467600"/>
              <a:gd name="connsiteY146" fmla="*/ 4703069 h 6858000"/>
              <a:gd name="connsiteX147" fmla="*/ 684248 w 7467600"/>
              <a:gd name="connsiteY147" fmla="*/ 4706721 h 6858000"/>
              <a:gd name="connsiteX148" fmla="*/ 1423113 w 7467600"/>
              <a:gd name="connsiteY148" fmla="*/ 3874565 h 6858000"/>
              <a:gd name="connsiteX149" fmla="*/ 3316479 w 7467600"/>
              <a:gd name="connsiteY149" fmla="*/ 3872136 h 6858000"/>
              <a:gd name="connsiteX150" fmla="*/ 3546806 w 7467600"/>
              <a:gd name="connsiteY150" fmla="*/ 4356139 h 6858000"/>
              <a:gd name="connsiteX151" fmla="*/ 3364433 w 7467600"/>
              <a:gd name="connsiteY151" fmla="*/ 3953121 h 6858000"/>
              <a:gd name="connsiteX152" fmla="*/ 3316479 w 7467600"/>
              <a:gd name="connsiteY152" fmla="*/ 3872136 h 6858000"/>
              <a:gd name="connsiteX153" fmla="*/ 3291335 w 7467600"/>
              <a:gd name="connsiteY153" fmla="*/ 3767420 h 6858000"/>
              <a:gd name="connsiteX154" fmla="*/ 3390805 w 7467600"/>
              <a:gd name="connsiteY154" fmla="*/ 3937163 h 6858000"/>
              <a:gd name="connsiteX155" fmla="*/ 3579062 w 7467600"/>
              <a:gd name="connsiteY155" fmla="*/ 4359040 h 6858000"/>
              <a:gd name="connsiteX156" fmla="*/ 3467355 w 7467600"/>
              <a:gd name="connsiteY156" fmla="*/ 3988130 h 6858000"/>
              <a:gd name="connsiteX157" fmla="*/ 3310753 w 7467600"/>
              <a:gd name="connsiteY157" fmla="*/ 3787140 h 6858000"/>
              <a:gd name="connsiteX158" fmla="*/ 3291335 w 7467600"/>
              <a:gd name="connsiteY158" fmla="*/ 3767420 h 6858000"/>
              <a:gd name="connsiteX159" fmla="*/ 1635889 w 7467600"/>
              <a:gd name="connsiteY159" fmla="*/ 3709494 h 6858000"/>
              <a:gd name="connsiteX160" fmla="*/ 1634800 w 7467600"/>
              <a:gd name="connsiteY160" fmla="*/ 3731111 h 6858000"/>
              <a:gd name="connsiteX161" fmla="*/ 1635889 w 7467600"/>
              <a:gd name="connsiteY161" fmla="*/ 3709494 h 6858000"/>
              <a:gd name="connsiteX162" fmla="*/ 1510397 w 7467600"/>
              <a:gd name="connsiteY162" fmla="*/ 3684705 h 6858000"/>
              <a:gd name="connsiteX163" fmla="*/ 1146550 w 7467600"/>
              <a:gd name="connsiteY163" fmla="*/ 3802012 h 6858000"/>
              <a:gd name="connsiteX164" fmla="*/ 698834 w 7467600"/>
              <a:gd name="connsiteY164" fmla="*/ 3952272 h 6858000"/>
              <a:gd name="connsiteX165" fmla="*/ 34256 w 7467600"/>
              <a:gd name="connsiteY165" fmla="*/ 4347603 h 6858000"/>
              <a:gd name="connsiteX166" fmla="*/ 527241 w 7467600"/>
              <a:gd name="connsiteY166" fmla="*/ 4065078 h 6858000"/>
              <a:gd name="connsiteX167" fmla="*/ 1510397 w 7467600"/>
              <a:gd name="connsiteY167" fmla="*/ 3684705 h 6858000"/>
              <a:gd name="connsiteX168" fmla="*/ 1313114 w 7467600"/>
              <a:gd name="connsiteY168" fmla="*/ 3655216 h 6858000"/>
              <a:gd name="connsiteX169" fmla="*/ 1109304 w 7467600"/>
              <a:gd name="connsiteY169" fmla="*/ 3669030 h 6858000"/>
              <a:gd name="connsiteX170" fmla="*/ 8129 w 7467600"/>
              <a:gd name="connsiteY170" fmla="*/ 4330519 h 6858000"/>
              <a:gd name="connsiteX171" fmla="*/ 687572 w 7467600"/>
              <a:gd name="connsiteY171" fmla="*/ 3925629 h 6858000"/>
              <a:gd name="connsiteX172" fmla="*/ 1138365 w 7467600"/>
              <a:gd name="connsiteY172" fmla="*/ 3774515 h 6858000"/>
              <a:gd name="connsiteX173" fmla="*/ 1505579 w 7467600"/>
              <a:gd name="connsiteY173" fmla="*/ 3655526 h 6858000"/>
              <a:gd name="connsiteX174" fmla="*/ 1313114 w 7467600"/>
              <a:gd name="connsiteY174" fmla="*/ 3655216 h 6858000"/>
              <a:gd name="connsiteX175" fmla="*/ 3655073 w 7467600"/>
              <a:gd name="connsiteY175" fmla="*/ 3650884 h 6858000"/>
              <a:gd name="connsiteX176" fmla="*/ 3989938 w 7467600"/>
              <a:gd name="connsiteY176" fmla="*/ 3991685 h 6858000"/>
              <a:gd name="connsiteX177" fmla="*/ 4393907 w 7467600"/>
              <a:gd name="connsiteY177" fmla="*/ 4261258 h 6858000"/>
              <a:gd name="connsiteX178" fmla="*/ 4648051 w 7467600"/>
              <a:gd name="connsiteY178" fmla="*/ 4374051 h 6858000"/>
              <a:gd name="connsiteX179" fmla="*/ 4383389 w 7467600"/>
              <a:gd name="connsiteY179" fmla="*/ 4184369 h 6858000"/>
              <a:gd name="connsiteX180" fmla="*/ 4165508 w 7467600"/>
              <a:gd name="connsiteY180" fmla="*/ 4035196 h 6858000"/>
              <a:gd name="connsiteX181" fmla="*/ 4068162 w 7467600"/>
              <a:gd name="connsiteY181" fmla="*/ 3953394 h 6858000"/>
              <a:gd name="connsiteX182" fmla="*/ 3981416 w 7467600"/>
              <a:gd name="connsiteY182" fmla="*/ 3880482 h 6858000"/>
              <a:gd name="connsiteX183" fmla="*/ 3800147 w 7467600"/>
              <a:gd name="connsiteY183" fmla="*/ 3749872 h 6858000"/>
              <a:gd name="connsiteX184" fmla="*/ 3655073 w 7467600"/>
              <a:gd name="connsiteY184" fmla="*/ 3650884 h 6858000"/>
              <a:gd name="connsiteX185" fmla="*/ 3670252 w 7467600"/>
              <a:gd name="connsiteY185" fmla="*/ 3622798 h 6858000"/>
              <a:gd name="connsiteX186" fmla="*/ 3817258 w 7467600"/>
              <a:gd name="connsiteY186" fmla="*/ 3723577 h 6858000"/>
              <a:gd name="connsiteX187" fmla="*/ 4000461 w 7467600"/>
              <a:gd name="connsiteY187" fmla="*/ 3855966 h 6858000"/>
              <a:gd name="connsiteX188" fmla="*/ 4088180 w 7467600"/>
              <a:gd name="connsiteY188" fmla="*/ 3929774 h 6858000"/>
              <a:gd name="connsiteX189" fmla="*/ 4184555 w 7467600"/>
              <a:gd name="connsiteY189" fmla="*/ 4010683 h 6858000"/>
              <a:gd name="connsiteX190" fmla="*/ 4399563 w 7467600"/>
              <a:gd name="connsiteY190" fmla="*/ 4158106 h 6858000"/>
              <a:gd name="connsiteX191" fmla="*/ 4684469 w 7467600"/>
              <a:gd name="connsiteY191" fmla="*/ 4364680 h 6858000"/>
              <a:gd name="connsiteX192" fmla="*/ 4690271 w 7467600"/>
              <a:gd name="connsiteY192" fmla="*/ 4370034 h 6858000"/>
              <a:gd name="connsiteX193" fmla="*/ 4136093 w 7467600"/>
              <a:gd name="connsiteY193" fmla="*/ 3858466 h 6858000"/>
              <a:gd name="connsiteX194" fmla="*/ 3670252 w 7467600"/>
              <a:gd name="connsiteY194" fmla="*/ 3622798 h 6858000"/>
              <a:gd name="connsiteX195" fmla="*/ 4440129 w 7467600"/>
              <a:gd name="connsiteY195" fmla="*/ 3448571 h 6858000"/>
              <a:gd name="connsiteX196" fmla="*/ 4856525 w 7467600"/>
              <a:gd name="connsiteY196" fmla="*/ 3915351 h 6858000"/>
              <a:gd name="connsiteX197" fmla="*/ 5059055 w 7467600"/>
              <a:gd name="connsiteY197" fmla="*/ 4108918 h 6858000"/>
              <a:gd name="connsiteX198" fmla="*/ 5290070 w 7467600"/>
              <a:gd name="connsiteY198" fmla="*/ 4263619 h 6858000"/>
              <a:gd name="connsiteX199" fmla="*/ 4834991 w 7467600"/>
              <a:gd name="connsiteY199" fmla="*/ 3830985 h 6858000"/>
              <a:gd name="connsiteX200" fmla="*/ 4440129 w 7467600"/>
              <a:gd name="connsiteY200" fmla="*/ 3448571 h 6858000"/>
              <a:gd name="connsiteX201" fmla="*/ 4441737 w 7467600"/>
              <a:gd name="connsiteY201" fmla="*/ 3399734 h 6858000"/>
              <a:gd name="connsiteX202" fmla="*/ 4431236 w 7467600"/>
              <a:gd name="connsiteY202" fmla="*/ 3400954 h 6858000"/>
              <a:gd name="connsiteX203" fmla="*/ 4557150 w 7467600"/>
              <a:gd name="connsiteY203" fmla="*/ 3510023 h 6858000"/>
              <a:gd name="connsiteX204" fmla="*/ 4856936 w 7467600"/>
              <a:gd name="connsiteY204" fmla="*/ 3809146 h 6858000"/>
              <a:gd name="connsiteX205" fmla="*/ 5111996 w 7467600"/>
              <a:gd name="connsiteY205" fmla="*/ 4065759 h 6858000"/>
              <a:gd name="connsiteX206" fmla="*/ 5388878 w 7467600"/>
              <a:gd name="connsiteY206" fmla="*/ 4300185 h 6858000"/>
              <a:gd name="connsiteX207" fmla="*/ 5425556 w 7467600"/>
              <a:gd name="connsiteY207" fmla="*/ 4308967 h 6858000"/>
              <a:gd name="connsiteX208" fmla="*/ 4943646 w 7467600"/>
              <a:gd name="connsiteY208" fmla="*/ 3822916 h 6858000"/>
              <a:gd name="connsiteX209" fmla="*/ 4594837 w 7467600"/>
              <a:gd name="connsiteY209" fmla="*/ 3532274 h 6858000"/>
              <a:gd name="connsiteX210" fmla="*/ 4441737 w 7467600"/>
              <a:gd name="connsiteY210" fmla="*/ 3399734 h 6858000"/>
              <a:gd name="connsiteX211" fmla="*/ 5425834 w 7467600"/>
              <a:gd name="connsiteY211" fmla="*/ 3162785 h 6858000"/>
              <a:gd name="connsiteX212" fmla="*/ 5401644 w 7467600"/>
              <a:gd name="connsiteY212" fmla="*/ 3617847 h 6858000"/>
              <a:gd name="connsiteX213" fmla="*/ 5467256 w 7467600"/>
              <a:gd name="connsiteY213" fmla="*/ 4175494 h 6858000"/>
              <a:gd name="connsiteX214" fmla="*/ 5448069 w 7467600"/>
              <a:gd name="connsiteY214" fmla="*/ 3567554 h 6858000"/>
              <a:gd name="connsiteX215" fmla="*/ 5425834 w 7467600"/>
              <a:gd name="connsiteY215" fmla="*/ 3162785 h 6858000"/>
              <a:gd name="connsiteX216" fmla="*/ 1318687 w 7467600"/>
              <a:gd name="connsiteY216" fmla="*/ 3113840 h 6858000"/>
              <a:gd name="connsiteX217" fmla="*/ 1066793 w 7467600"/>
              <a:gd name="connsiteY217" fmla="*/ 3212171 h 6858000"/>
              <a:gd name="connsiteX218" fmla="*/ 993319 w 7467600"/>
              <a:gd name="connsiteY218" fmla="*/ 3247648 h 6858000"/>
              <a:gd name="connsiteX219" fmla="*/ 853081 w 7467600"/>
              <a:gd name="connsiteY219" fmla="*/ 3312410 h 6858000"/>
              <a:gd name="connsiteX220" fmla="*/ 805957 w 7467600"/>
              <a:gd name="connsiteY220" fmla="*/ 3330443 h 6858000"/>
              <a:gd name="connsiteX221" fmla="*/ 1318687 w 7467600"/>
              <a:gd name="connsiteY221" fmla="*/ 3113840 h 6858000"/>
              <a:gd name="connsiteX222" fmla="*/ 5453702 w 7467600"/>
              <a:gd name="connsiteY222" fmla="*/ 3090882 h 6858000"/>
              <a:gd name="connsiteX223" fmla="*/ 5480135 w 7467600"/>
              <a:gd name="connsiteY223" fmla="*/ 3565802 h 6858000"/>
              <a:gd name="connsiteX224" fmla="*/ 5499023 w 7467600"/>
              <a:gd name="connsiteY224" fmla="*/ 4166310 h 6858000"/>
              <a:gd name="connsiteX225" fmla="*/ 5547022 w 7467600"/>
              <a:gd name="connsiteY225" fmla="*/ 3607838 h 6858000"/>
              <a:gd name="connsiteX226" fmla="*/ 5515964 w 7467600"/>
              <a:gd name="connsiteY226" fmla="*/ 3378541 h 6858000"/>
              <a:gd name="connsiteX227" fmla="*/ 5453702 w 7467600"/>
              <a:gd name="connsiteY227" fmla="*/ 3090882 h 6858000"/>
              <a:gd name="connsiteX228" fmla="*/ 1238695 w 7467600"/>
              <a:gd name="connsiteY228" fmla="*/ 3076820 h 6858000"/>
              <a:gd name="connsiteX229" fmla="*/ 716371 w 7467600"/>
              <a:gd name="connsiteY229" fmla="*/ 3293249 h 6858000"/>
              <a:gd name="connsiteX230" fmla="*/ 579522 w 7467600"/>
              <a:gd name="connsiteY230" fmla="*/ 3371759 h 6858000"/>
              <a:gd name="connsiteX231" fmla="*/ 600288 w 7467600"/>
              <a:gd name="connsiteY231" fmla="*/ 3365555 h 6858000"/>
              <a:gd name="connsiteX232" fmla="*/ 840692 w 7467600"/>
              <a:gd name="connsiteY232" fmla="*/ 3284921 h 6858000"/>
              <a:gd name="connsiteX233" fmla="*/ 979248 w 7467600"/>
              <a:gd name="connsiteY233" fmla="*/ 3221003 h 6858000"/>
              <a:gd name="connsiteX234" fmla="*/ 1053282 w 7467600"/>
              <a:gd name="connsiteY234" fmla="*/ 3185247 h 6858000"/>
              <a:gd name="connsiteX235" fmla="*/ 1320603 w 7467600"/>
              <a:gd name="connsiteY235" fmla="*/ 3081281 h 6858000"/>
              <a:gd name="connsiteX236" fmla="*/ 1238695 w 7467600"/>
              <a:gd name="connsiteY236" fmla="*/ 3076820 h 6858000"/>
              <a:gd name="connsiteX237" fmla="*/ 5425627 w 7467600"/>
              <a:gd name="connsiteY237" fmla="*/ 2954192 h 6858000"/>
              <a:gd name="connsiteX238" fmla="*/ 5470770 w 7467600"/>
              <a:gd name="connsiteY238" fmla="*/ 3005435 h 6858000"/>
              <a:gd name="connsiteX239" fmla="*/ 5519779 w 7467600"/>
              <a:gd name="connsiteY239" fmla="*/ 4359223 h 6858000"/>
              <a:gd name="connsiteX240" fmla="*/ 5520293 w 7467600"/>
              <a:gd name="connsiteY240" fmla="*/ 4360602 h 6858000"/>
              <a:gd name="connsiteX241" fmla="*/ 5767221 w 7467600"/>
              <a:gd name="connsiteY241" fmla="*/ 4665564 h 6858000"/>
              <a:gd name="connsiteX242" fmla="*/ 6937169 w 7467600"/>
              <a:gd name="connsiteY242" fmla="*/ 4815941 h 6858000"/>
              <a:gd name="connsiteX243" fmla="*/ 6953922 w 7467600"/>
              <a:gd name="connsiteY243" fmla="*/ 4890068 h 6858000"/>
              <a:gd name="connsiteX244" fmla="*/ 6071359 w 7467600"/>
              <a:gd name="connsiteY244" fmla="*/ 4770770 h 6858000"/>
              <a:gd name="connsiteX245" fmla="*/ 6038839 w 7467600"/>
              <a:gd name="connsiteY245" fmla="*/ 4764474 h 6858000"/>
              <a:gd name="connsiteX246" fmla="*/ 6038706 w 7467600"/>
              <a:gd name="connsiteY246" fmla="*/ 4763847 h 6858000"/>
              <a:gd name="connsiteX247" fmla="*/ 6037784 w 7467600"/>
              <a:gd name="connsiteY247" fmla="*/ 4764270 h 6858000"/>
              <a:gd name="connsiteX248" fmla="*/ 6038839 w 7467600"/>
              <a:gd name="connsiteY248" fmla="*/ 4764474 h 6858000"/>
              <a:gd name="connsiteX249" fmla="*/ 6040338 w 7467600"/>
              <a:gd name="connsiteY249" fmla="*/ 4771418 h 6858000"/>
              <a:gd name="connsiteX250" fmla="*/ 6024488 w 7467600"/>
              <a:gd name="connsiteY250" fmla="*/ 4809903 h 6858000"/>
              <a:gd name="connsiteX251" fmla="*/ 5599771 w 7467600"/>
              <a:gd name="connsiteY251" fmla="*/ 5509652 h 6858000"/>
              <a:gd name="connsiteX252" fmla="*/ 5548843 w 7467600"/>
              <a:gd name="connsiteY252" fmla="*/ 5563845 h 6858000"/>
              <a:gd name="connsiteX253" fmla="*/ 5940952 w 7467600"/>
              <a:gd name="connsiteY253" fmla="*/ 6250028 h 6858000"/>
              <a:gd name="connsiteX254" fmla="*/ 6043441 w 7467600"/>
              <a:gd name="connsiteY254" fmla="*/ 6665847 h 6858000"/>
              <a:gd name="connsiteX255" fmla="*/ 6093432 w 7467600"/>
              <a:gd name="connsiteY255" fmla="*/ 6858000 h 6858000"/>
              <a:gd name="connsiteX256" fmla="*/ 6034344 w 7467600"/>
              <a:gd name="connsiteY256" fmla="*/ 6858000 h 6858000"/>
              <a:gd name="connsiteX257" fmla="*/ 6026679 w 7467600"/>
              <a:gd name="connsiteY257" fmla="*/ 6836959 h 6858000"/>
              <a:gd name="connsiteX258" fmla="*/ 5800441 w 7467600"/>
              <a:gd name="connsiteY258" fmla="*/ 6335286 h 6858000"/>
              <a:gd name="connsiteX259" fmla="*/ 5526562 w 7467600"/>
              <a:gd name="connsiteY259" fmla="*/ 5705388 h 6858000"/>
              <a:gd name="connsiteX260" fmla="*/ 5519640 w 7467600"/>
              <a:gd name="connsiteY260" fmla="*/ 5683774 h 6858000"/>
              <a:gd name="connsiteX261" fmla="*/ 5844559 w 7467600"/>
              <a:gd name="connsiteY261" fmla="*/ 6553349 h 6858000"/>
              <a:gd name="connsiteX262" fmla="*/ 5975994 w 7467600"/>
              <a:gd name="connsiteY262" fmla="*/ 6858000 h 6858000"/>
              <a:gd name="connsiteX263" fmla="*/ 5898547 w 7467600"/>
              <a:gd name="connsiteY263" fmla="*/ 6858000 h 6858000"/>
              <a:gd name="connsiteX264" fmla="*/ 5682041 w 7467600"/>
              <a:gd name="connsiteY264" fmla="*/ 6355860 h 6858000"/>
              <a:gd name="connsiteX265" fmla="*/ 5461758 w 7467600"/>
              <a:gd name="connsiteY265" fmla="*/ 5820220 h 6858000"/>
              <a:gd name="connsiteX266" fmla="*/ 5237282 w 7467600"/>
              <a:gd name="connsiteY266" fmla="*/ 6579086 h 6858000"/>
              <a:gd name="connsiteX267" fmla="*/ 5115009 w 7467600"/>
              <a:gd name="connsiteY267" fmla="*/ 6858000 h 6858000"/>
              <a:gd name="connsiteX268" fmla="*/ 5028074 w 7467600"/>
              <a:gd name="connsiteY268" fmla="*/ 6858000 h 6858000"/>
              <a:gd name="connsiteX269" fmla="*/ 5079508 w 7467600"/>
              <a:gd name="connsiteY269" fmla="*/ 6749074 h 6858000"/>
              <a:gd name="connsiteX270" fmla="*/ 5371846 w 7467600"/>
              <a:gd name="connsiteY270" fmla="*/ 5924413 h 6858000"/>
              <a:gd name="connsiteX271" fmla="*/ 5270512 w 7467600"/>
              <a:gd name="connsiteY271" fmla="*/ 6138975 h 6858000"/>
              <a:gd name="connsiteX272" fmla="*/ 5062409 w 7467600"/>
              <a:gd name="connsiteY272" fmla="*/ 6653544 h 6858000"/>
              <a:gd name="connsiteX273" fmla="*/ 5036628 w 7467600"/>
              <a:gd name="connsiteY273" fmla="*/ 6754247 h 6858000"/>
              <a:gd name="connsiteX274" fmla="*/ 5009112 w 7467600"/>
              <a:gd name="connsiteY274" fmla="*/ 6858000 h 6858000"/>
              <a:gd name="connsiteX275" fmla="*/ 4976679 w 7467600"/>
              <a:gd name="connsiteY275" fmla="*/ 6858000 h 6858000"/>
              <a:gd name="connsiteX276" fmla="*/ 5006537 w 7467600"/>
              <a:gd name="connsiteY276" fmla="*/ 6747068 h 6858000"/>
              <a:gd name="connsiteX277" fmla="*/ 5032723 w 7467600"/>
              <a:gd name="connsiteY277" fmla="*/ 6644957 h 6858000"/>
              <a:gd name="connsiteX278" fmla="*/ 5242949 w 7467600"/>
              <a:gd name="connsiteY278" fmla="*/ 6125175 h 6858000"/>
              <a:gd name="connsiteX279" fmla="*/ 5286321 w 7467600"/>
              <a:gd name="connsiteY279" fmla="*/ 6033555 h 6858000"/>
              <a:gd name="connsiteX280" fmla="*/ 5008210 w 7467600"/>
              <a:gd name="connsiteY280" fmla="*/ 6649194 h 6858000"/>
              <a:gd name="connsiteX281" fmla="*/ 4986321 w 7467600"/>
              <a:gd name="connsiteY281" fmla="*/ 6765687 h 6858000"/>
              <a:gd name="connsiteX282" fmla="*/ 4973474 w 7467600"/>
              <a:gd name="connsiteY282" fmla="*/ 6858000 h 6858000"/>
              <a:gd name="connsiteX283" fmla="*/ 4907178 w 7467600"/>
              <a:gd name="connsiteY283" fmla="*/ 6858000 h 6858000"/>
              <a:gd name="connsiteX284" fmla="*/ 4910810 w 7467600"/>
              <a:gd name="connsiteY284" fmla="*/ 6829660 h 6858000"/>
              <a:gd name="connsiteX285" fmla="*/ 4987461 w 7467600"/>
              <a:gd name="connsiteY285" fmla="*/ 6432994 h 6858000"/>
              <a:gd name="connsiteX286" fmla="*/ 5179262 w 7467600"/>
              <a:gd name="connsiteY286" fmla="*/ 6035044 h 6858000"/>
              <a:gd name="connsiteX287" fmla="*/ 4689678 w 7467600"/>
              <a:gd name="connsiteY287" fmla="*/ 6440241 h 6858000"/>
              <a:gd name="connsiteX288" fmla="*/ 4477543 w 7467600"/>
              <a:gd name="connsiteY288" fmla="*/ 6674836 h 6858000"/>
              <a:gd name="connsiteX289" fmla="*/ 4329957 w 7467600"/>
              <a:gd name="connsiteY289" fmla="*/ 6858000 h 6858000"/>
              <a:gd name="connsiteX290" fmla="*/ 4218595 w 7467600"/>
              <a:gd name="connsiteY290" fmla="*/ 6858000 h 6858000"/>
              <a:gd name="connsiteX291" fmla="*/ 4368888 w 7467600"/>
              <a:gd name="connsiteY291" fmla="*/ 6668412 h 6858000"/>
              <a:gd name="connsiteX292" fmla="*/ 4563091 w 7467600"/>
              <a:gd name="connsiteY292" fmla="*/ 6442508 h 6858000"/>
              <a:gd name="connsiteX293" fmla="*/ 5387324 w 7467600"/>
              <a:gd name="connsiteY293" fmla="*/ 5705830 h 6858000"/>
              <a:gd name="connsiteX294" fmla="*/ 5073620 w 7467600"/>
              <a:gd name="connsiteY294" fmla="*/ 5955437 h 6858000"/>
              <a:gd name="connsiteX295" fmla="*/ 4689789 w 7467600"/>
              <a:gd name="connsiteY295" fmla="*/ 6268382 h 6858000"/>
              <a:gd name="connsiteX296" fmla="*/ 4418722 w 7467600"/>
              <a:gd name="connsiteY296" fmla="*/ 6570886 h 6858000"/>
              <a:gd name="connsiteX297" fmla="*/ 4214944 w 7467600"/>
              <a:gd name="connsiteY297" fmla="*/ 6858000 h 6858000"/>
              <a:gd name="connsiteX298" fmla="*/ 4177898 w 7467600"/>
              <a:gd name="connsiteY298" fmla="*/ 6858000 h 6858000"/>
              <a:gd name="connsiteX299" fmla="*/ 4391597 w 7467600"/>
              <a:gd name="connsiteY299" fmla="*/ 6556370 h 6858000"/>
              <a:gd name="connsiteX300" fmla="*/ 4668889 w 7467600"/>
              <a:gd name="connsiteY300" fmla="*/ 6246399 h 6858000"/>
              <a:gd name="connsiteX301" fmla="*/ 5055427 w 7467600"/>
              <a:gd name="connsiteY301" fmla="*/ 5931476 h 6858000"/>
              <a:gd name="connsiteX302" fmla="*/ 5371814 w 7467600"/>
              <a:gd name="connsiteY302" fmla="*/ 5678975 h 6858000"/>
              <a:gd name="connsiteX303" fmla="*/ 4987918 w 7467600"/>
              <a:gd name="connsiteY303" fmla="*/ 5838701 h 6858000"/>
              <a:gd name="connsiteX304" fmla="*/ 4317146 w 7467600"/>
              <a:gd name="connsiteY304" fmla="*/ 6587716 h 6858000"/>
              <a:gd name="connsiteX305" fmla="*/ 4171627 w 7467600"/>
              <a:gd name="connsiteY305" fmla="*/ 6858000 h 6858000"/>
              <a:gd name="connsiteX306" fmla="*/ 4081585 w 7467600"/>
              <a:gd name="connsiteY306" fmla="*/ 6858000 h 6858000"/>
              <a:gd name="connsiteX307" fmla="*/ 4238603 w 7467600"/>
              <a:gd name="connsiteY307" fmla="*/ 6559341 h 6858000"/>
              <a:gd name="connsiteX308" fmla="*/ 4778333 w 7467600"/>
              <a:gd name="connsiteY308" fmla="*/ 5873626 h 6858000"/>
              <a:gd name="connsiteX309" fmla="*/ 5414185 w 7467600"/>
              <a:gd name="connsiteY309" fmla="*/ 5573882 h 6858000"/>
              <a:gd name="connsiteX310" fmla="*/ 5959648 w 7467600"/>
              <a:gd name="connsiteY310" fmla="*/ 4760797 h 6858000"/>
              <a:gd name="connsiteX311" fmla="*/ 5355019 w 7467600"/>
              <a:gd name="connsiteY311" fmla="*/ 4734672 h 6858000"/>
              <a:gd name="connsiteX312" fmla="*/ 5083565 w 7467600"/>
              <a:gd name="connsiteY312" fmla="*/ 5179121 h 6858000"/>
              <a:gd name="connsiteX313" fmla="*/ 4713577 w 7467600"/>
              <a:gd name="connsiteY313" fmla="*/ 5616803 h 6858000"/>
              <a:gd name="connsiteX314" fmla="*/ 3989559 w 7467600"/>
              <a:gd name="connsiteY314" fmla="*/ 6145945 h 6858000"/>
              <a:gd name="connsiteX315" fmla="*/ 3939824 w 7467600"/>
              <a:gd name="connsiteY315" fmla="*/ 6066900 h 6858000"/>
              <a:gd name="connsiteX316" fmla="*/ 4584537 w 7467600"/>
              <a:gd name="connsiteY316" fmla="*/ 5324826 h 6858000"/>
              <a:gd name="connsiteX317" fmla="*/ 5037105 w 7467600"/>
              <a:gd name="connsiteY317" fmla="*/ 5088765 h 6858000"/>
              <a:gd name="connsiteX318" fmla="*/ 5039930 w 7467600"/>
              <a:gd name="connsiteY318" fmla="*/ 5089585 h 6858000"/>
              <a:gd name="connsiteX319" fmla="*/ 5263764 w 7467600"/>
              <a:gd name="connsiteY319" fmla="*/ 4735525 h 6858000"/>
              <a:gd name="connsiteX320" fmla="*/ 4086300 w 7467600"/>
              <a:gd name="connsiteY320" fmla="*/ 4884599 h 6858000"/>
              <a:gd name="connsiteX321" fmla="*/ 4085485 w 7467600"/>
              <a:gd name="connsiteY321" fmla="*/ 4899070 h 6858000"/>
              <a:gd name="connsiteX322" fmla="*/ 3871915 w 7467600"/>
              <a:gd name="connsiteY322" fmla="*/ 5253645 h 6858000"/>
              <a:gd name="connsiteX323" fmla="*/ 3799374 w 7467600"/>
              <a:gd name="connsiteY323" fmla="*/ 5466127 h 6858000"/>
              <a:gd name="connsiteX324" fmla="*/ 3498850 w 7467600"/>
              <a:gd name="connsiteY324" fmla="*/ 6661888 h 6858000"/>
              <a:gd name="connsiteX325" fmla="*/ 3399216 w 7467600"/>
              <a:gd name="connsiteY325" fmla="*/ 6858000 h 6858000"/>
              <a:gd name="connsiteX326" fmla="*/ 3303688 w 7467600"/>
              <a:gd name="connsiteY326" fmla="*/ 6858000 h 6858000"/>
              <a:gd name="connsiteX327" fmla="*/ 3391774 w 7467600"/>
              <a:gd name="connsiteY327" fmla="*/ 6697181 h 6858000"/>
              <a:gd name="connsiteX328" fmla="*/ 3735540 w 7467600"/>
              <a:gd name="connsiteY328" fmla="*/ 5546923 h 6858000"/>
              <a:gd name="connsiteX329" fmla="*/ 3729438 w 7467600"/>
              <a:gd name="connsiteY329" fmla="*/ 5569058 h 6858000"/>
              <a:gd name="connsiteX330" fmla="*/ 3707782 w 7467600"/>
              <a:gd name="connsiteY330" fmla="*/ 5644908 h 6858000"/>
              <a:gd name="connsiteX331" fmla="*/ 3583827 w 7467600"/>
              <a:gd name="connsiteY331" fmla="*/ 6039215 h 6858000"/>
              <a:gd name="connsiteX332" fmla="*/ 3547861 w 7467600"/>
              <a:gd name="connsiteY332" fmla="*/ 6129609 h 6858000"/>
              <a:gd name="connsiteX333" fmla="*/ 3490905 w 7467600"/>
              <a:gd name="connsiteY333" fmla="*/ 6277660 h 6858000"/>
              <a:gd name="connsiteX334" fmla="*/ 3455859 w 7467600"/>
              <a:gd name="connsiteY334" fmla="*/ 6391301 h 6858000"/>
              <a:gd name="connsiteX335" fmla="*/ 3429112 w 7467600"/>
              <a:gd name="connsiteY335" fmla="*/ 6479469 h 6858000"/>
              <a:gd name="connsiteX336" fmla="*/ 3304862 w 7467600"/>
              <a:gd name="connsiteY336" fmla="*/ 6796476 h 6858000"/>
              <a:gd name="connsiteX337" fmla="*/ 3276071 w 7467600"/>
              <a:gd name="connsiteY337" fmla="*/ 6858000 h 6858000"/>
              <a:gd name="connsiteX338" fmla="*/ 3240805 w 7467600"/>
              <a:gd name="connsiteY338" fmla="*/ 6858000 h 6858000"/>
              <a:gd name="connsiteX339" fmla="*/ 3275917 w 7467600"/>
              <a:gd name="connsiteY339" fmla="*/ 6783192 h 6858000"/>
              <a:gd name="connsiteX340" fmla="*/ 3399358 w 7467600"/>
              <a:gd name="connsiteY340" fmla="*/ 6469011 h 6858000"/>
              <a:gd name="connsiteX341" fmla="*/ 3425650 w 7467600"/>
              <a:gd name="connsiteY341" fmla="*/ 6381333 h 6858000"/>
              <a:gd name="connsiteX342" fmla="*/ 3460661 w 7467600"/>
              <a:gd name="connsiteY342" fmla="*/ 6266763 h 6858000"/>
              <a:gd name="connsiteX343" fmla="*/ 3518021 w 7467600"/>
              <a:gd name="connsiteY343" fmla="*/ 6117298 h 6858000"/>
              <a:gd name="connsiteX344" fmla="*/ 3554035 w 7467600"/>
              <a:gd name="connsiteY344" fmla="*/ 6027832 h 6858000"/>
              <a:gd name="connsiteX345" fmla="*/ 3677174 w 7467600"/>
              <a:gd name="connsiteY345" fmla="*/ 5636351 h 6858000"/>
              <a:gd name="connsiteX346" fmla="*/ 3698819 w 7467600"/>
              <a:gd name="connsiteY346" fmla="*/ 5560503 h 6858000"/>
              <a:gd name="connsiteX347" fmla="*/ 3702094 w 7467600"/>
              <a:gd name="connsiteY347" fmla="*/ 5549194 h 6858000"/>
              <a:gd name="connsiteX348" fmla="*/ 3398355 w 7467600"/>
              <a:gd name="connsiteY348" fmla="*/ 6094603 h 6858000"/>
              <a:gd name="connsiteX349" fmla="*/ 3193941 w 7467600"/>
              <a:gd name="connsiteY349" fmla="*/ 6798775 h 6858000"/>
              <a:gd name="connsiteX350" fmla="*/ 3184140 w 7467600"/>
              <a:gd name="connsiteY350" fmla="*/ 6858000 h 6858000"/>
              <a:gd name="connsiteX351" fmla="*/ 3099978 w 7467600"/>
              <a:gd name="connsiteY351" fmla="*/ 6858000 h 6858000"/>
              <a:gd name="connsiteX352" fmla="*/ 3101556 w 7467600"/>
              <a:gd name="connsiteY352" fmla="*/ 6843337 h 6858000"/>
              <a:gd name="connsiteX353" fmla="*/ 3370162 w 7467600"/>
              <a:gd name="connsiteY353" fmla="*/ 5785550 h 6858000"/>
              <a:gd name="connsiteX354" fmla="*/ 3746477 w 7467600"/>
              <a:gd name="connsiteY354" fmla="*/ 5377889 h 6858000"/>
              <a:gd name="connsiteX355" fmla="*/ 3863399 w 7467600"/>
              <a:gd name="connsiteY355" fmla="*/ 5087257 h 6858000"/>
              <a:gd name="connsiteX356" fmla="*/ 3968712 w 7467600"/>
              <a:gd name="connsiteY356" fmla="*/ 4913989 h 6858000"/>
              <a:gd name="connsiteX357" fmla="*/ 2792390 w 7467600"/>
              <a:gd name="connsiteY357" fmla="*/ 5382974 h 6858000"/>
              <a:gd name="connsiteX358" fmla="*/ 2714982 w 7467600"/>
              <a:gd name="connsiteY358" fmla="*/ 5427051 h 6858000"/>
              <a:gd name="connsiteX359" fmla="*/ 2813361 w 7467600"/>
              <a:gd name="connsiteY359" fmla="*/ 6023912 h 6858000"/>
              <a:gd name="connsiteX360" fmla="*/ 2688430 w 7467600"/>
              <a:gd name="connsiteY360" fmla="*/ 6801564 h 6858000"/>
              <a:gd name="connsiteX361" fmla="*/ 2629626 w 7467600"/>
              <a:gd name="connsiteY361" fmla="*/ 6763394 h 6858000"/>
              <a:gd name="connsiteX362" fmla="*/ 2565328 w 7467600"/>
              <a:gd name="connsiteY362" fmla="*/ 5516399 h 6858000"/>
              <a:gd name="connsiteX363" fmla="*/ 1922999 w 7467600"/>
              <a:gd name="connsiteY363" fmla="*/ 5980343 h 6858000"/>
              <a:gd name="connsiteX364" fmla="*/ 1950261 w 7467600"/>
              <a:gd name="connsiteY364" fmla="*/ 6405858 h 6858000"/>
              <a:gd name="connsiteX365" fmla="*/ 2365554 w 7467600"/>
              <a:gd name="connsiteY365" fmla="*/ 6759107 h 6858000"/>
              <a:gd name="connsiteX366" fmla="*/ 2424142 w 7467600"/>
              <a:gd name="connsiteY366" fmla="*/ 6858000 h 6858000"/>
              <a:gd name="connsiteX367" fmla="*/ 2395994 w 7467600"/>
              <a:gd name="connsiteY367" fmla="*/ 6858000 h 6858000"/>
              <a:gd name="connsiteX368" fmla="*/ 2392863 w 7467600"/>
              <a:gd name="connsiteY368" fmla="*/ 6852964 h 6858000"/>
              <a:gd name="connsiteX369" fmla="*/ 2017589 w 7467600"/>
              <a:gd name="connsiteY369" fmla="*/ 6493982 h 6858000"/>
              <a:gd name="connsiteX370" fmla="*/ 2147336 w 7467600"/>
              <a:gd name="connsiteY370" fmla="*/ 6594052 h 6858000"/>
              <a:gd name="connsiteX371" fmla="*/ 2207047 w 7467600"/>
              <a:gd name="connsiteY371" fmla="*/ 6654540 h 6858000"/>
              <a:gd name="connsiteX372" fmla="*/ 2299106 w 7467600"/>
              <a:gd name="connsiteY372" fmla="*/ 6778931 h 6858000"/>
              <a:gd name="connsiteX373" fmla="*/ 2314430 w 7467600"/>
              <a:gd name="connsiteY373" fmla="*/ 6801144 h 6858000"/>
              <a:gd name="connsiteX374" fmla="*/ 2352406 w 7467600"/>
              <a:gd name="connsiteY374" fmla="*/ 6858000 h 6858000"/>
              <a:gd name="connsiteX375" fmla="*/ 2314492 w 7467600"/>
              <a:gd name="connsiteY375" fmla="*/ 6858000 h 6858000"/>
              <a:gd name="connsiteX376" fmla="*/ 2288095 w 7467600"/>
              <a:gd name="connsiteY376" fmla="*/ 6818030 h 6858000"/>
              <a:gd name="connsiteX377" fmla="*/ 2272768 w 7467600"/>
              <a:gd name="connsiteY377" fmla="*/ 6795822 h 6858000"/>
              <a:gd name="connsiteX378" fmla="*/ 2182715 w 7467600"/>
              <a:gd name="connsiteY378" fmla="*/ 6675071 h 6858000"/>
              <a:gd name="connsiteX379" fmla="*/ 2032061 w 7467600"/>
              <a:gd name="connsiteY379" fmla="*/ 6541380 h 6858000"/>
              <a:gd name="connsiteX380" fmla="*/ 2257220 w 7467600"/>
              <a:gd name="connsiteY380" fmla="*/ 6826257 h 6858000"/>
              <a:gd name="connsiteX381" fmla="*/ 2281324 w 7467600"/>
              <a:gd name="connsiteY381" fmla="*/ 6858000 h 6858000"/>
              <a:gd name="connsiteX382" fmla="*/ 2242860 w 7467600"/>
              <a:gd name="connsiteY382" fmla="*/ 6858000 h 6858000"/>
              <a:gd name="connsiteX383" fmla="*/ 2232818 w 7467600"/>
              <a:gd name="connsiteY383" fmla="*/ 6844926 h 6858000"/>
              <a:gd name="connsiteX384" fmla="*/ 1990172 w 7467600"/>
              <a:gd name="connsiteY384" fmla="*/ 6542121 h 6858000"/>
              <a:gd name="connsiteX385" fmla="*/ 2124090 w 7467600"/>
              <a:gd name="connsiteY385" fmla="*/ 6761017 h 6858000"/>
              <a:gd name="connsiteX386" fmla="*/ 2200380 w 7467600"/>
              <a:gd name="connsiteY386" fmla="*/ 6858000 h 6858000"/>
              <a:gd name="connsiteX387" fmla="*/ 2147507 w 7467600"/>
              <a:gd name="connsiteY387" fmla="*/ 6858000 h 6858000"/>
              <a:gd name="connsiteX388" fmla="*/ 2070668 w 7467600"/>
              <a:gd name="connsiteY388" fmla="*/ 6761520 h 6858000"/>
              <a:gd name="connsiteX389" fmla="*/ 1975142 w 7467600"/>
              <a:gd name="connsiteY389" fmla="*/ 6585570 h 6858000"/>
              <a:gd name="connsiteX390" fmla="*/ 2050035 w 7467600"/>
              <a:gd name="connsiteY390" fmla="*/ 6813345 h 6858000"/>
              <a:gd name="connsiteX391" fmla="*/ 2063025 w 7467600"/>
              <a:gd name="connsiteY391" fmla="*/ 6858000 h 6858000"/>
              <a:gd name="connsiteX392" fmla="*/ 2021675 w 7467600"/>
              <a:gd name="connsiteY392" fmla="*/ 6858000 h 6858000"/>
              <a:gd name="connsiteX393" fmla="*/ 2019308 w 7467600"/>
              <a:gd name="connsiteY393" fmla="*/ 6847118 h 6858000"/>
              <a:gd name="connsiteX394" fmla="*/ 1938835 w 7467600"/>
              <a:gd name="connsiteY394" fmla="*/ 6551160 h 6858000"/>
              <a:gd name="connsiteX395" fmla="*/ 1953230 w 7467600"/>
              <a:gd name="connsiteY395" fmla="*/ 6759699 h 6858000"/>
              <a:gd name="connsiteX396" fmla="*/ 1956763 w 7467600"/>
              <a:gd name="connsiteY396" fmla="*/ 6778191 h 6858000"/>
              <a:gd name="connsiteX397" fmla="*/ 1967925 w 7467600"/>
              <a:gd name="connsiteY397" fmla="*/ 6858000 h 6858000"/>
              <a:gd name="connsiteX398" fmla="*/ 1936622 w 7467600"/>
              <a:gd name="connsiteY398" fmla="*/ 6858000 h 6858000"/>
              <a:gd name="connsiteX399" fmla="*/ 1926261 w 7467600"/>
              <a:gd name="connsiteY399" fmla="*/ 6784064 h 6858000"/>
              <a:gd name="connsiteX400" fmla="*/ 1922724 w 7467600"/>
              <a:gd name="connsiteY400" fmla="*/ 6765577 h 6858000"/>
              <a:gd name="connsiteX401" fmla="*/ 1904650 w 7467600"/>
              <a:gd name="connsiteY401" fmla="*/ 6639616 h 6858000"/>
              <a:gd name="connsiteX402" fmla="*/ 1885273 w 7467600"/>
              <a:gd name="connsiteY402" fmla="*/ 6858000 h 6858000"/>
              <a:gd name="connsiteX403" fmla="*/ 1854363 w 7467600"/>
              <a:gd name="connsiteY403" fmla="*/ 6858000 h 6858000"/>
              <a:gd name="connsiteX404" fmla="*/ 1880391 w 7467600"/>
              <a:gd name="connsiteY404" fmla="*/ 6603796 h 6858000"/>
              <a:gd name="connsiteX405" fmla="*/ 1818273 w 7467600"/>
              <a:gd name="connsiteY405" fmla="*/ 6715729 h 6858000"/>
              <a:gd name="connsiteX406" fmla="*/ 1794691 w 7467600"/>
              <a:gd name="connsiteY406" fmla="*/ 6843239 h 6858000"/>
              <a:gd name="connsiteX407" fmla="*/ 1794914 w 7467600"/>
              <a:gd name="connsiteY407" fmla="*/ 6858000 h 6858000"/>
              <a:gd name="connsiteX408" fmla="*/ 1746128 w 7467600"/>
              <a:gd name="connsiteY408" fmla="*/ 6858000 h 6858000"/>
              <a:gd name="connsiteX409" fmla="*/ 1753934 w 7467600"/>
              <a:gd name="connsiteY409" fmla="*/ 6724796 h 6858000"/>
              <a:gd name="connsiteX410" fmla="*/ 1792053 w 7467600"/>
              <a:gd name="connsiteY410" fmla="*/ 6572396 h 6858000"/>
              <a:gd name="connsiteX411" fmla="*/ 1862248 w 7467600"/>
              <a:gd name="connsiteY411" fmla="*/ 6266397 h 6858000"/>
              <a:gd name="connsiteX412" fmla="*/ 1862250 w 7467600"/>
              <a:gd name="connsiteY412" fmla="*/ 6033531 h 6858000"/>
              <a:gd name="connsiteX413" fmla="*/ 1211999 w 7467600"/>
              <a:gd name="connsiteY413" fmla="*/ 6683610 h 6858000"/>
              <a:gd name="connsiteX414" fmla="*/ 1213266 w 7467600"/>
              <a:gd name="connsiteY414" fmla="*/ 6691947 h 6858000"/>
              <a:gd name="connsiteX415" fmla="*/ 1203370 w 7467600"/>
              <a:gd name="connsiteY415" fmla="*/ 6850676 h 6858000"/>
              <a:gd name="connsiteX416" fmla="*/ 1203671 w 7467600"/>
              <a:gd name="connsiteY416" fmla="*/ 6858000 h 6858000"/>
              <a:gd name="connsiteX417" fmla="*/ 1143180 w 7467600"/>
              <a:gd name="connsiteY417" fmla="*/ 6858000 h 6858000"/>
              <a:gd name="connsiteX418" fmla="*/ 1142176 w 7467600"/>
              <a:gd name="connsiteY418" fmla="*/ 6766045 h 6858000"/>
              <a:gd name="connsiteX419" fmla="*/ 1067484 w 7467600"/>
              <a:gd name="connsiteY419" fmla="*/ 6858000 h 6858000"/>
              <a:gd name="connsiteX420" fmla="*/ 953928 w 7467600"/>
              <a:gd name="connsiteY420" fmla="*/ 6858000 h 6858000"/>
              <a:gd name="connsiteX421" fmla="*/ 959715 w 7467600"/>
              <a:gd name="connsiteY421" fmla="*/ 6850185 h 6858000"/>
              <a:gd name="connsiteX422" fmla="*/ 1483788 w 7467600"/>
              <a:gd name="connsiteY422" fmla="*/ 6259174 h 6858000"/>
              <a:gd name="connsiteX423" fmla="*/ 1100671 w 7467600"/>
              <a:gd name="connsiteY423" fmla="*/ 6252137 h 6858000"/>
              <a:gd name="connsiteX424" fmla="*/ 1090144 w 7467600"/>
              <a:gd name="connsiteY424" fmla="*/ 6256748 h 6858000"/>
              <a:gd name="connsiteX425" fmla="*/ 1095872 w 7467600"/>
              <a:gd name="connsiteY425" fmla="*/ 6271892 h 6858000"/>
              <a:gd name="connsiteX426" fmla="*/ 262785 w 7467600"/>
              <a:gd name="connsiteY426" fmla="*/ 6845450 h 6858000"/>
              <a:gd name="connsiteX427" fmla="*/ 209968 w 7467600"/>
              <a:gd name="connsiteY427" fmla="*/ 6770713 h 6858000"/>
              <a:gd name="connsiteX428" fmla="*/ 873460 w 7467600"/>
              <a:gd name="connsiteY428" fmla="*/ 6253768 h 6858000"/>
              <a:gd name="connsiteX429" fmla="*/ 192686 w 7467600"/>
              <a:gd name="connsiteY429" fmla="*/ 5849257 h 6858000"/>
              <a:gd name="connsiteX430" fmla="*/ 4696 w 7467600"/>
              <a:gd name="connsiteY430" fmla="*/ 5697668 h 6858000"/>
              <a:gd name="connsiteX431" fmla="*/ 0 w 7467600"/>
              <a:gd name="connsiteY431" fmla="*/ 5689984 h 6858000"/>
              <a:gd name="connsiteX432" fmla="*/ 0 w 7467600"/>
              <a:gd name="connsiteY432" fmla="*/ 5513472 h 6858000"/>
              <a:gd name="connsiteX433" fmla="*/ 174101 w 7467600"/>
              <a:gd name="connsiteY433" fmla="*/ 5620277 h 6858000"/>
              <a:gd name="connsiteX434" fmla="*/ 891800 w 7467600"/>
              <a:gd name="connsiteY434" fmla="*/ 6036935 h 6858000"/>
              <a:gd name="connsiteX435" fmla="*/ 1072219 w 7467600"/>
              <a:gd name="connsiteY435" fmla="*/ 6169443 h 6858000"/>
              <a:gd name="connsiteX436" fmla="*/ 1074117 w 7467600"/>
              <a:gd name="connsiteY436" fmla="*/ 6170301 h 6858000"/>
              <a:gd name="connsiteX437" fmla="*/ 1083114 w 7467600"/>
              <a:gd name="connsiteY437" fmla="*/ 6174131 h 6858000"/>
              <a:gd name="connsiteX438" fmla="*/ 1543010 w 7467600"/>
              <a:gd name="connsiteY438" fmla="*/ 6191140 h 6858000"/>
              <a:gd name="connsiteX439" fmla="*/ 1551080 w 7467600"/>
              <a:gd name="connsiteY439" fmla="*/ 6195006 h 6858000"/>
              <a:gd name="connsiteX440" fmla="*/ 2345443 w 7467600"/>
              <a:gd name="connsiteY440" fmla="*/ 5549882 h 6858000"/>
              <a:gd name="connsiteX441" fmla="*/ 1721499 w 7467600"/>
              <a:gd name="connsiteY441" fmla="*/ 5599969 h 6858000"/>
              <a:gd name="connsiteX442" fmla="*/ 767716 w 7467600"/>
              <a:gd name="connsiteY442" fmla="*/ 5472768 h 6858000"/>
              <a:gd name="connsiteX443" fmla="*/ 722147 w 7467600"/>
              <a:gd name="connsiteY443" fmla="*/ 5393091 h 6858000"/>
              <a:gd name="connsiteX444" fmla="*/ 1485552 w 7467600"/>
              <a:gd name="connsiteY444" fmla="*/ 5313202 h 6858000"/>
              <a:gd name="connsiteX445" fmla="*/ 2143004 w 7467600"/>
              <a:gd name="connsiteY445" fmla="*/ 5402420 h 6858000"/>
              <a:gd name="connsiteX446" fmla="*/ 1933391 w 7467600"/>
              <a:gd name="connsiteY446" fmla="*/ 5156971 h 6858000"/>
              <a:gd name="connsiteX447" fmla="*/ 1827118 w 7467600"/>
              <a:gd name="connsiteY447" fmla="*/ 4968410 h 6858000"/>
              <a:gd name="connsiteX448" fmla="*/ 1837349 w 7467600"/>
              <a:gd name="connsiteY448" fmla="*/ 4956357 h 6858000"/>
              <a:gd name="connsiteX449" fmla="*/ 2162835 w 7467600"/>
              <a:gd name="connsiteY449" fmla="*/ 5187853 h 6858000"/>
              <a:gd name="connsiteX450" fmla="*/ 2257167 w 7467600"/>
              <a:gd name="connsiteY450" fmla="*/ 5462123 h 6858000"/>
              <a:gd name="connsiteX451" fmla="*/ 2261598 w 7467600"/>
              <a:gd name="connsiteY451" fmla="*/ 5467998 h 6858000"/>
              <a:gd name="connsiteX452" fmla="*/ 2437177 w 7467600"/>
              <a:gd name="connsiteY452" fmla="*/ 5479608 h 6858000"/>
              <a:gd name="connsiteX453" fmla="*/ 2445247 w 7467600"/>
              <a:gd name="connsiteY453" fmla="*/ 5483476 h 6858000"/>
              <a:gd name="connsiteX454" fmla="*/ 2743626 w 7467600"/>
              <a:gd name="connsiteY454" fmla="*/ 5304819 h 6858000"/>
              <a:gd name="connsiteX455" fmla="*/ 3048102 w 7467600"/>
              <a:gd name="connsiteY455" fmla="*/ 5150595 h 6858000"/>
              <a:gd name="connsiteX456" fmla="*/ 1799414 w 7467600"/>
              <a:gd name="connsiteY456" fmla="*/ 4694732 h 6858000"/>
              <a:gd name="connsiteX457" fmla="*/ 1771735 w 7467600"/>
              <a:gd name="connsiteY457" fmla="*/ 4619929 h 6858000"/>
              <a:gd name="connsiteX458" fmla="*/ 3104273 w 7467600"/>
              <a:gd name="connsiteY458" fmla="*/ 5076159 h 6858000"/>
              <a:gd name="connsiteX459" fmla="*/ 3113245 w 7467600"/>
              <a:gd name="connsiteY459" fmla="*/ 5090705 h 6858000"/>
              <a:gd name="connsiteX460" fmla="*/ 3126294 w 7467600"/>
              <a:gd name="connsiteY460" fmla="*/ 5114400 h 6858000"/>
              <a:gd name="connsiteX461" fmla="*/ 3937433 w 7467600"/>
              <a:gd name="connsiteY461" fmla="*/ 4830473 h 6858000"/>
              <a:gd name="connsiteX462" fmla="*/ 3590475 w 7467600"/>
              <a:gd name="connsiteY462" fmla="*/ 4597974 h 6858000"/>
              <a:gd name="connsiteX463" fmla="*/ 3100264 w 7467600"/>
              <a:gd name="connsiteY463" fmla="*/ 4579845 h 6858000"/>
              <a:gd name="connsiteX464" fmla="*/ 2183576 w 7467600"/>
              <a:gd name="connsiteY464" fmla="*/ 4227150 h 6858000"/>
              <a:gd name="connsiteX465" fmla="*/ 2151029 w 7467600"/>
              <a:gd name="connsiteY465" fmla="*/ 4146947 h 6858000"/>
              <a:gd name="connsiteX466" fmla="*/ 3563434 w 7467600"/>
              <a:gd name="connsiteY466" fmla="*/ 4469115 h 6858000"/>
              <a:gd name="connsiteX467" fmla="*/ 3177952 w 7467600"/>
              <a:gd name="connsiteY467" fmla="*/ 3657386 h 6858000"/>
              <a:gd name="connsiteX468" fmla="*/ 3189263 w 7467600"/>
              <a:gd name="connsiteY468" fmla="*/ 3625726 h 6858000"/>
              <a:gd name="connsiteX469" fmla="*/ 3560912 w 7467600"/>
              <a:gd name="connsiteY469" fmla="*/ 4079863 h 6858000"/>
              <a:gd name="connsiteX470" fmla="*/ 3626636 w 7467600"/>
              <a:gd name="connsiteY470" fmla="*/ 4512230 h 6858000"/>
              <a:gd name="connsiteX471" fmla="*/ 3653088 w 7467600"/>
              <a:gd name="connsiteY471" fmla="*/ 4521417 h 6858000"/>
              <a:gd name="connsiteX472" fmla="*/ 3988128 w 7467600"/>
              <a:gd name="connsiteY472" fmla="*/ 4817267 h 6858000"/>
              <a:gd name="connsiteX473" fmla="*/ 4830582 w 7467600"/>
              <a:gd name="connsiteY473" fmla="*/ 4676000 h 6858000"/>
              <a:gd name="connsiteX474" fmla="*/ 4830100 w 7467600"/>
              <a:gd name="connsiteY474" fmla="*/ 4675554 h 6858000"/>
              <a:gd name="connsiteX475" fmla="*/ 4036318 w 7467600"/>
              <a:gd name="connsiteY475" fmla="*/ 4147013 h 6858000"/>
              <a:gd name="connsiteX476" fmla="*/ 3432098 w 7467600"/>
              <a:gd name="connsiteY476" fmla="*/ 3537312 h 6858000"/>
              <a:gd name="connsiteX477" fmla="*/ 3446761 w 7467600"/>
              <a:gd name="connsiteY477" fmla="*/ 3461278 h 6858000"/>
              <a:gd name="connsiteX478" fmla="*/ 4419733 w 7467600"/>
              <a:gd name="connsiteY478" fmla="*/ 3963555 h 6858000"/>
              <a:gd name="connsiteX479" fmla="*/ 4781371 w 7467600"/>
              <a:gd name="connsiteY479" fmla="*/ 4458604 h 6858000"/>
              <a:gd name="connsiteX480" fmla="*/ 4780440 w 7467600"/>
              <a:gd name="connsiteY480" fmla="*/ 4470290 h 6858000"/>
              <a:gd name="connsiteX481" fmla="*/ 4898954 w 7467600"/>
              <a:gd name="connsiteY481" fmla="*/ 4662092 h 6858000"/>
              <a:gd name="connsiteX482" fmla="*/ 4900699 w 7467600"/>
              <a:gd name="connsiteY482" fmla="*/ 4670867 h 6858000"/>
              <a:gd name="connsiteX483" fmla="*/ 5714511 w 7467600"/>
              <a:gd name="connsiteY483" fmla="*/ 4663483 h 6858000"/>
              <a:gd name="connsiteX484" fmla="*/ 5464793 w 7467600"/>
              <a:gd name="connsiteY484" fmla="*/ 4393556 h 6858000"/>
              <a:gd name="connsiteX485" fmla="*/ 5461897 w 7467600"/>
              <a:gd name="connsiteY485" fmla="*/ 4390879 h 6858000"/>
              <a:gd name="connsiteX486" fmla="*/ 4294126 w 7467600"/>
              <a:gd name="connsiteY486" fmla="*/ 3303048 h 6858000"/>
              <a:gd name="connsiteX487" fmla="*/ 4305321 w 7467600"/>
              <a:gd name="connsiteY487" fmla="*/ 3256953 h 6858000"/>
              <a:gd name="connsiteX488" fmla="*/ 4949299 w 7467600"/>
              <a:gd name="connsiteY488" fmla="*/ 3766336 h 6858000"/>
              <a:gd name="connsiteX489" fmla="*/ 5291452 w 7467600"/>
              <a:gd name="connsiteY489" fmla="*/ 4076801 h 6858000"/>
              <a:gd name="connsiteX490" fmla="*/ 5434998 w 7467600"/>
              <a:gd name="connsiteY490" fmla="*/ 4254100 h 6858000"/>
              <a:gd name="connsiteX491" fmla="*/ 5351015 w 7467600"/>
              <a:gd name="connsiteY491" fmla="*/ 3760989 h 6858000"/>
              <a:gd name="connsiteX492" fmla="*/ 5413780 w 7467600"/>
              <a:gd name="connsiteY492" fmla="*/ 2966265 h 6858000"/>
              <a:gd name="connsiteX493" fmla="*/ 5425627 w 7467600"/>
              <a:gd name="connsiteY493" fmla="*/ 2954192 h 6858000"/>
              <a:gd name="connsiteX494" fmla="*/ 6604735 w 7467600"/>
              <a:gd name="connsiteY494" fmla="*/ 2041381 h 6858000"/>
              <a:gd name="connsiteX495" fmla="*/ 7204487 w 7467600"/>
              <a:gd name="connsiteY495" fmla="*/ 2742112 h 6858000"/>
              <a:gd name="connsiteX496" fmla="*/ 7131592 w 7467600"/>
              <a:gd name="connsiteY496" fmla="*/ 2672096 h 6858000"/>
              <a:gd name="connsiteX497" fmla="*/ 6996344 w 7467600"/>
              <a:gd name="connsiteY497" fmla="*/ 2518310 h 6858000"/>
              <a:gd name="connsiteX498" fmla="*/ 6735495 w 7467600"/>
              <a:gd name="connsiteY498" fmla="*/ 2196890 h 6858000"/>
              <a:gd name="connsiteX499" fmla="*/ 6721901 w 7467600"/>
              <a:gd name="connsiteY499" fmla="*/ 2179274 h 6858000"/>
              <a:gd name="connsiteX500" fmla="*/ 6604735 w 7467600"/>
              <a:gd name="connsiteY500" fmla="*/ 2041381 h 6858000"/>
              <a:gd name="connsiteX501" fmla="*/ 6591670 w 7467600"/>
              <a:gd name="connsiteY501" fmla="*/ 1988277 h 6858000"/>
              <a:gd name="connsiteX502" fmla="*/ 6747349 w 7467600"/>
              <a:gd name="connsiteY502" fmla="*/ 2160069 h 6858000"/>
              <a:gd name="connsiteX503" fmla="*/ 6760943 w 7467600"/>
              <a:gd name="connsiteY503" fmla="*/ 2177686 h 6858000"/>
              <a:gd name="connsiteX504" fmla="*/ 7021065 w 7467600"/>
              <a:gd name="connsiteY504" fmla="*/ 2498102 h 6858000"/>
              <a:gd name="connsiteX505" fmla="*/ 7155223 w 7467600"/>
              <a:gd name="connsiteY505" fmla="*/ 2650386 h 6858000"/>
              <a:gd name="connsiteX506" fmla="*/ 7203167 w 7467600"/>
              <a:gd name="connsiteY506" fmla="*/ 2697288 h 6858000"/>
              <a:gd name="connsiteX507" fmla="*/ 6937703 w 7467600"/>
              <a:gd name="connsiteY507" fmla="*/ 2321981 h 6858000"/>
              <a:gd name="connsiteX508" fmla="*/ 6591670 w 7467600"/>
              <a:gd name="connsiteY508" fmla="*/ 1988277 h 6858000"/>
              <a:gd name="connsiteX509" fmla="*/ 5798671 w 7467600"/>
              <a:gd name="connsiteY509" fmla="*/ 1981601 h 6858000"/>
              <a:gd name="connsiteX510" fmla="*/ 5754709 w 7467600"/>
              <a:gd name="connsiteY510" fmla="*/ 2071454 h 6858000"/>
              <a:gd name="connsiteX511" fmla="*/ 5763044 w 7467600"/>
              <a:gd name="connsiteY511" fmla="*/ 2842206 h 6858000"/>
              <a:gd name="connsiteX512" fmla="*/ 5764974 w 7467600"/>
              <a:gd name="connsiteY512" fmla="*/ 2799609 h 6858000"/>
              <a:gd name="connsiteX513" fmla="*/ 5767665 w 7467600"/>
              <a:gd name="connsiteY513" fmla="*/ 2666409 h 6858000"/>
              <a:gd name="connsiteX514" fmla="*/ 5763055 w 7467600"/>
              <a:gd name="connsiteY514" fmla="*/ 2579705 h 6858000"/>
              <a:gd name="connsiteX515" fmla="*/ 5758079 w 7467600"/>
              <a:gd name="connsiteY515" fmla="*/ 2492508 h 6858000"/>
              <a:gd name="connsiteX516" fmla="*/ 5779325 w 7467600"/>
              <a:gd name="connsiteY516" fmla="*/ 2197069 h 6858000"/>
              <a:gd name="connsiteX517" fmla="*/ 5798671 w 7467600"/>
              <a:gd name="connsiteY517" fmla="*/ 1981601 h 6858000"/>
              <a:gd name="connsiteX518" fmla="*/ 5829202 w 7467600"/>
              <a:gd name="connsiteY518" fmla="*/ 1971679 h 6858000"/>
              <a:gd name="connsiteX519" fmla="*/ 5809558 w 7467600"/>
              <a:gd name="connsiteY519" fmla="*/ 2198043 h 6858000"/>
              <a:gd name="connsiteX520" fmla="*/ 5788653 w 7467600"/>
              <a:gd name="connsiteY520" fmla="*/ 2489430 h 6858000"/>
              <a:gd name="connsiteX521" fmla="*/ 5793439 w 7467600"/>
              <a:gd name="connsiteY521" fmla="*/ 2575235 h 6858000"/>
              <a:gd name="connsiteX522" fmla="*/ 5796837 w 7467600"/>
              <a:gd name="connsiteY522" fmla="*/ 2637633 h 6858000"/>
              <a:gd name="connsiteX523" fmla="*/ 5818614 w 7467600"/>
              <a:gd name="connsiteY523" fmla="*/ 2473055 h 6858000"/>
              <a:gd name="connsiteX524" fmla="*/ 5829202 w 7467600"/>
              <a:gd name="connsiteY524" fmla="*/ 1971679 h 6858000"/>
              <a:gd name="connsiteX525" fmla="*/ 5911389 w 7467600"/>
              <a:gd name="connsiteY525" fmla="*/ 1898371 h 6858000"/>
              <a:gd name="connsiteX526" fmla="*/ 6237627 w 7467600"/>
              <a:gd name="connsiteY526" fmla="*/ 2231921 h 6858000"/>
              <a:gd name="connsiteX527" fmla="*/ 5911389 w 7467600"/>
              <a:gd name="connsiteY527" fmla="*/ 1898371 h 6858000"/>
              <a:gd name="connsiteX528" fmla="*/ 6944437 w 7467600"/>
              <a:gd name="connsiteY528" fmla="*/ 1575402 h 6858000"/>
              <a:gd name="connsiteX529" fmla="*/ 6304730 w 7467600"/>
              <a:gd name="connsiteY529" fmla="*/ 1766654 h 6858000"/>
              <a:gd name="connsiteX530" fmla="*/ 6944437 w 7467600"/>
              <a:gd name="connsiteY530" fmla="*/ 1575402 h 6858000"/>
              <a:gd name="connsiteX531" fmla="*/ 7019523 w 7467600"/>
              <a:gd name="connsiteY531" fmla="*/ 1519450 h 6858000"/>
              <a:gd name="connsiteX532" fmla="*/ 6298091 w 7467600"/>
              <a:gd name="connsiteY532" fmla="*/ 1737122 h 6858000"/>
              <a:gd name="connsiteX533" fmla="*/ 7019523 w 7467600"/>
              <a:gd name="connsiteY533" fmla="*/ 1519450 h 6858000"/>
              <a:gd name="connsiteX534" fmla="*/ 2399523 w 7467600"/>
              <a:gd name="connsiteY534" fmla="*/ 1428234 h 6858000"/>
              <a:gd name="connsiteX535" fmla="*/ 2224982 w 7467600"/>
              <a:gd name="connsiteY535" fmla="*/ 1826201 h 6858000"/>
              <a:gd name="connsiteX536" fmla="*/ 2096099 w 7467600"/>
              <a:gd name="connsiteY536" fmla="*/ 2345900 h 6858000"/>
              <a:gd name="connsiteX537" fmla="*/ 2283317 w 7467600"/>
              <a:gd name="connsiteY537" fmla="*/ 1796925 h 6858000"/>
              <a:gd name="connsiteX538" fmla="*/ 2399523 w 7467600"/>
              <a:gd name="connsiteY538" fmla="*/ 1428234 h 6858000"/>
              <a:gd name="connsiteX539" fmla="*/ 2448558 w 7467600"/>
              <a:gd name="connsiteY539" fmla="*/ 1373435 h 6858000"/>
              <a:gd name="connsiteX540" fmla="*/ 2312521 w 7467600"/>
              <a:gd name="connsiteY540" fmla="*/ 1806140 h 6858000"/>
              <a:gd name="connsiteX541" fmla="*/ 2127533 w 7467600"/>
              <a:gd name="connsiteY541" fmla="*/ 2348380 h 6858000"/>
              <a:gd name="connsiteX542" fmla="*/ 2358080 w 7467600"/>
              <a:gd name="connsiteY542" fmla="*/ 1866134 h 6858000"/>
              <a:gd name="connsiteX543" fmla="*/ 2407436 w 7467600"/>
              <a:gd name="connsiteY543" fmla="*/ 1651070 h 6858000"/>
              <a:gd name="connsiteX544" fmla="*/ 2448558 w 7467600"/>
              <a:gd name="connsiteY544" fmla="*/ 1373435 h 6858000"/>
              <a:gd name="connsiteX545" fmla="*/ 278707 w 7467600"/>
              <a:gd name="connsiteY545" fmla="*/ 1352270 h 6858000"/>
              <a:gd name="connsiteX546" fmla="*/ 321570 w 7467600"/>
              <a:gd name="connsiteY546" fmla="*/ 1861610 h 6858000"/>
              <a:gd name="connsiteX547" fmla="*/ 294281 w 7467600"/>
              <a:gd name="connsiteY547" fmla="*/ 1440658 h 6858000"/>
              <a:gd name="connsiteX548" fmla="*/ 278707 w 7467600"/>
              <a:gd name="connsiteY548" fmla="*/ 1352270 h 6858000"/>
              <a:gd name="connsiteX549" fmla="*/ 1423821 w 7467600"/>
              <a:gd name="connsiteY549" fmla="*/ 1351958 h 6858000"/>
              <a:gd name="connsiteX550" fmla="*/ 1638521 w 7467600"/>
              <a:gd name="connsiteY550" fmla="*/ 1908470 h 6858000"/>
              <a:gd name="connsiteX551" fmla="*/ 1754199 w 7467600"/>
              <a:gd name="connsiteY551" fmla="*/ 2149284 h 6858000"/>
              <a:gd name="connsiteX552" fmla="*/ 1908359 w 7467600"/>
              <a:gd name="connsiteY552" fmla="*/ 2364988 h 6858000"/>
              <a:gd name="connsiteX553" fmla="*/ 1647661 w 7467600"/>
              <a:gd name="connsiteY553" fmla="*/ 1825945 h 6858000"/>
              <a:gd name="connsiteX554" fmla="*/ 1423821 w 7467600"/>
              <a:gd name="connsiteY554" fmla="*/ 1351958 h 6858000"/>
              <a:gd name="connsiteX555" fmla="*/ 1431890 w 7467600"/>
              <a:gd name="connsiteY555" fmla="*/ 1306475 h 6858000"/>
              <a:gd name="connsiteX556" fmla="*/ 1507597 w 7467600"/>
              <a:gd name="connsiteY556" fmla="*/ 1446132 h 6858000"/>
              <a:gd name="connsiteX557" fmla="*/ 1674586 w 7467600"/>
              <a:gd name="connsiteY557" fmla="*/ 1813832 h 6858000"/>
              <a:gd name="connsiteX558" fmla="*/ 1815950 w 7467600"/>
              <a:gd name="connsiteY558" fmla="*/ 2128564 h 6858000"/>
              <a:gd name="connsiteX559" fmla="*/ 1984242 w 7467600"/>
              <a:gd name="connsiteY559" fmla="*/ 2430829 h 6858000"/>
              <a:gd name="connsiteX560" fmla="*/ 2014023 w 7467600"/>
              <a:gd name="connsiteY560" fmla="*/ 2450995 h 6858000"/>
              <a:gd name="connsiteX561" fmla="*/ 1747337 w 7467600"/>
              <a:gd name="connsiteY561" fmla="*/ 1855264 h 6858000"/>
              <a:gd name="connsiteX562" fmla="*/ 1533749 w 7467600"/>
              <a:gd name="connsiteY562" fmla="*/ 1478656 h 6858000"/>
              <a:gd name="connsiteX563" fmla="*/ 1431890 w 7467600"/>
              <a:gd name="connsiteY563" fmla="*/ 1306475 h 6858000"/>
              <a:gd name="connsiteX564" fmla="*/ 5052692 w 7467600"/>
              <a:gd name="connsiteY564" fmla="*/ 1292994 h 6858000"/>
              <a:gd name="connsiteX565" fmla="*/ 5200661 w 7467600"/>
              <a:gd name="connsiteY565" fmla="*/ 1635186 h 6858000"/>
              <a:gd name="connsiteX566" fmla="*/ 5297138 w 7467600"/>
              <a:gd name="connsiteY566" fmla="*/ 1906351 h 6858000"/>
              <a:gd name="connsiteX567" fmla="*/ 5052692 w 7467600"/>
              <a:gd name="connsiteY567" fmla="*/ 1292994 h 6858000"/>
              <a:gd name="connsiteX568" fmla="*/ 5009948 w 7467600"/>
              <a:gd name="connsiteY568" fmla="*/ 1273619 h 6858000"/>
              <a:gd name="connsiteX569" fmla="*/ 5121777 w 7467600"/>
              <a:gd name="connsiteY569" fmla="*/ 1654213 h 6858000"/>
              <a:gd name="connsiteX570" fmla="*/ 5293545 w 7467600"/>
              <a:gd name="connsiteY570" fmla="*/ 2072247 h 6858000"/>
              <a:gd name="connsiteX571" fmla="*/ 5294042 w 7467600"/>
              <a:gd name="connsiteY571" fmla="*/ 2065019 h 6858000"/>
              <a:gd name="connsiteX572" fmla="*/ 5171936 w 7467600"/>
              <a:gd name="connsiteY572" fmla="*/ 1647613 h 6858000"/>
              <a:gd name="connsiteX573" fmla="*/ 5009948 w 7467600"/>
              <a:gd name="connsiteY573" fmla="*/ 1273619 h 6858000"/>
              <a:gd name="connsiteX574" fmla="*/ 655236 w 7467600"/>
              <a:gd name="connsiteY574" fmla="*/ 1268632 h 6858000"/>
              <a:gd name="connsiteX575" fmla="*/ 839521 w 7467600"/>
              <a:gd name="connsiteY575" fmla="*/ 1685315 h 6858000"/>
              <a:gd name="connsiteX576" fmla="*/ 1109416 w 7467600"/>
              <a:gd name="connsiteY576" fmla="*/ 2061663 h 6858000"/>
              <a:gd name="connsiteX577" fmla="*/ 1298300 w 7467600"/>
              <a:gd name="connsiteY577" fmla="*/ 2247742 h 6858000"/>
              <a:gd name="connsiteX578" fmla="*/ 1125871 w 7467600"/>
              <a:gd name="connsiteY578" fmla="*/ 1989513 h 6858000"/>
              <a:gd name="connsiteX579" fmla="*/ 981574 w 7467600"/>
              <a:gd name="connsiteY579" fmla="*/ 1783157 h 6858000"/>
              <a:gd name="connsiteX580" fmla="*/ 922198 w 7467600"/>
              <a:gd name="connsiteY580" fmla="*/ 1677437 h 6858000"/>
              <a:gd name="connsiteX581" fmla="*/ 869293 w 7467600"/>
              <a:gd name="connsiteY581" fmla="*/ 1583214 h 6858000"/>
              <a:gd name="connsiteX582" fmla="*/ 751431 w 7467600"/>
              <a:gd name="connsiteY582" fmla="*/ 1405731 h 6858000"/>
              <a:gd name="connsiteX583" fmla="*/ 655236 w 7467600"/>
              <a:gd name="connsiteY583" fmla="*/ 1268632 h 6858000"/>
              <a:gd name="connsiteX584" fmla="*/ 6516292 w 7467600"/>
              <a:gd name="connsiteY584" fmla="*/ 1263064 h 6858000"/>
              <a:gd name="connsiteX585" fmla="*/ 5736320 w 7467600"/>
              <a:gd name="connsiteY585" fmla="*/ 1501803 h 6858000"/>
              <a:gd name="connsiteX586" fmla="*/ 6516292 w 7467600"/>
              <a:gd name="connsiteY586" fmla="*/ 1263064 h 6858000"/>
              <a:gd name="connsiteX587" fmla="*/ 291466 w 7467600"/>
              <a:gd name="connsiteY587" fmla="*/ 1250369 h 6858000"/>
              <a:gd name="connsiteX588" fmla="*/ 323180 w 7467600"/>
              <a:gd name="connsiteY588" fmla="*/ 1435283 h 6858000"/>
              <a:gd name="connsiteX589" fmla="*/ 349381 w 7467600"/>
              <a:gd name="connsiteY589" fmla="*/ 1875041 h 6858000"/>
              <a:gd name="connsiteX590" fmla="*/ 374363 w 7467600"/>
              <a:gd name="connsiteY590" fmla="*/ 1506494 h 6858000"/>
              <a:gd name="connsiteX591" fmla="*/ 302168 w 7467600"/>
              <a:gd name="connsiteY591" fmla="*/ 1274495 h 6858000"/>
              <a:gd name="connsiteX592" fmla="*/ 291466 w 7467600"/>
              <a:gd name="connsiteY592" fmla="*/ 1250369 h 6858000"/>
              <a:gd name="connsiteX593" fmla="*/ 678222 w 7467600"/>
              <a:gd name="connsiteY593" fmla="*/ 1248670 h 6858000"/>
              <a:gd name="connsiteX594" fmla="*/ 775536 w 7467600"/>
              <a:gd name="connsiteY594" fmla="*/ 1388015 h 6858000"/>
              <a:gd name="connsiteX595" fmla="*/ 894529 w 7467600"/>
              <a:gd name="connsiteY595" fmla="*/ 1567739 h 6858000"/>
              <a:gd name="connsiteX596" fmla="*/ 948000 w 7467600"/>
              <a:gd name="connsiteY596" fmla="*/ 1663088 h 6858000"/>
              <a:gd name="connsiteX597" fmla="*/ 1006812 w 7467600"/>
              <a:gd name="connsiteY597" fmla="*/ 1767683 h 6858000"/>
              <a:gd name="connsiteX598" fmla="*/ 1149133 w 7467600"/>
              <a:gd name="connsiteY598" fmla="*/ 1971513 h 6858000"/>
              <a:gd name="connsiteX599" fmla="*/ 1333952 w 7467600"/>
              <a:gd name="connsiteY599" fmla="*/ 2251620 h 6858000"/>
              <a:gd name="connsiteX600" fmla="*/ 1337329 w 7467600"/>
              <a:gd name="connsiteY600" fmla="*/ 2258350 h 6858000"/>
              <a:gd name="connsiteX601" fmla="*/ 1014726 w 7467600"/>
              <a:gd name="connsiteY601" fmla="*/ 1615556 h 6858000"/>
              <a:gd name="connsiteX602" fmla="*/ 678222 w 7467600"/>
              <a:gd name="connsiteY602" fmla="*/ 1248670 h 6858000"/>
              <a:gd name="connsiteX603" fmla="*/ 6691602 w 7467600"/>
              <a:gd name="connsiteY603" fmla="*/ 1140573 h 6858000"/>
              <a:gd name="connsiteX604" fmla="*/ 6571100 w 7467600"/>
              <a:gd name="connsiteY604" fmla="*/ 1183662 h 6858000"/>
              <a:gd name="connsiteX605" fmla="*/ 6241687 w 7467600"/>
              <a:gd name="connsiteY605" fmla="*/ 1257600 h 6858000"/>
              <a:gd name="connsiteX606" fmla="*/ 5693009 w 7467600"/>
              <a:gd name="connsiteY606" fmla="*/ 1478256 h 6858000"/>
              <a:gd name="connsiteX607" fmla="*/ 6548420 w 7467600"/>
              <a:gd name="connsiteY607" fmla="*/ 1214599 h 6858000"/>
              <a:gd name="connsiteX608" fmla="*/ 6605473 w 7467600"/>
              <a:gd name="connsiteY608" fmla="*/ 1184686 h 6858000"/>
              <a:gd name="connsiteX609" fmla="*/ 6691602 w 7467600"/>
              <a:gd name="connsiteY609" fmla="*/ 1140573 h 6858000"/>
              <a:gd name="connsiteX610" fmla="*/ 4002475 w 7467600"/>
              <a:gd name="connsiteY610" fmla="*/ 1037802 h 6858000"/>
              <a:gd name="connsiteX611" fmla="*/ 4000324 w 7467600"/>
              <a:gd name="connsiteY611" fmla="*/ 1039362 h 6858000"/>
              <a:gd name="connsiteX612" fmla="*/ 4002862 w 7467600"/>
              <a:gd name="connsiteY612" fmla="*/ 1042866 h 6858000"/>
              <a:gd name="connsiteX613" fmla="*/ 4002475 w 7467600"/>
              <a:gd name="connsiteY613" fmla="*/ 1037802 h 6858000"/>
              <a:gd name="connsiteX614" fmla="*/ 506322 w 7467600"/>
              <a:gd name="connsiteY614" fmla="*/ 1020997 h 6858000"/>
              <a:gd name="connsiteX615" fmla="*/ 533068 w 7467600"/>
              <a:gd name="connsiteY615" fmla="*/ 1029409 h 6858000"/>
              <a:gd name="connsiteX616" fmla="*/ 1232525 w 7467600"/>
              <a:gd name="connsiteY616" fmla="*/ 1804675 h 6858000"/>
              <a:gd name="connsiteX617" fmla="*/ 1388858 w 7467600"/>
              <a:gd name="connsiteY617" fmla="*/ 2368011 h 6858000"/>
              <a:gd name="connsiteX618" fmla="*/ 1384098 w 7467600"/>
              <a:gd name="connsiteY618" fmla="*/ 2378125 h 6858000"/>
              <a:gd name="connsiteX619" fmla="*/ 1425393 w 7467600"/>
              <a:gd name="connsiteY619" fmla="*/ 2589124 h 6858000"/>
              <a:gd name="connsiteX620" fmla="*/ 1424001 w 7467600"/>
              <a:gd name="connsiteY620" fmla="*/ 2597541 h 6858000"/>
              <a:gd name="connsiteX621" fmla="*/ 2152729 w 7467600"/>
              <a:gd name="connsiteY621" fmla="*/ 2864487 h 6858000"/>
              <a:gd name="connsiteX622" fmla="*/ 2020609 w 7467600"/>
              <a:gd name="connsiteY622" fmla="*/ 2539671 h 6858000"/>
              <a:gd name="connsiteX623" fmla="*/ 2018920 w 7467600"/>
              <a:gd name="connsiteY623" fmla="*/ 2536309 h 6858000"/>
              <a:gd name="connsiteX624" fmla="*/ 1342441 w 7467600"/>
              <a:gd name="connsiteY624" fmla="*/ 1173017 h 6858000"/>
              <a:gd name="connsiteX625" fmla="*/ 1367925 w 7467600"/>
              <a:gd name="connsiteY625" fmla="*/ 1135648 h 6858000"/>
              <a:gd name="connsiteX626" fmla="*/ 1771401 w 7467600"/>
              <a:gd name="connsiteY626" fmla="*/ 1806673 h 6858000"/>
              <a:gd name="connsiteX627" fmla="*/ 1972385 w 7467600"/>
              <a:gd name="connsiteY627" fmla="*/ 2198735 h 6858000"/>
              <a:gd name="connsiteX628" fmla="*/ 2040892 w 7467600"/>
              <a:gd name="connsiteY628" fmla="*/ 2405205 h 6858000"/>
              <a:gd name="connsiteX629" fmla="*/ 2131689 w 7467600"/>
              <a:gd name="connsiteY629" fmla="*/ 1936926 h 6858000"/>
              <a:gd name="connsiteX630" fmla="*/ 2454820 w 7467600"/>
              <a:gd name="connsiteY630" fmla="*/ 1248808 h 6858000"/>
              <a:gd name="connsiteX631" fmla="*/ 2492512 w 7467600"/>
              <a:gd name="connsiteY631" fmla="*/ 1302920 h 6858000"/>
              <a:gd name="connsiteX632" fmla="*/ 2081216 w 7467600"/>
              <a:gd name="connsiteY632" fmla="*/ 2527513 h 6858000"/>
              <a:gd name="connsiteX633" fmla="*/ 2081211 w 7467600"/>
              <a:gd name="connsiteY633" fmla="*/ 2528916 h 6858000"/>
              <a:gd name="connsiteX634" fmla="*/ 2199067 w 7467600"/>
              <a:gd name="connsiteY634" fmla="*/ 2884061 h 6858000"/>
              <a:gd name="connsiteX635" fmla="*/ 3192586 w 7467600"/>
              <a:gd name="connsiteY635" fmla="*/ 3411496 h 6858000"/>
              <a:gd name="connsiteX636" fmla="*/ 3182620 w 7467600"/>
              <a:gd name="connsiteY636" fmla="*/ 3483279 h 6858000"/>
              <a:gd name="connsiteX637" fmla="*/ 2435119 w 7467600"/>
              <a:gd name="connsiteY637" fmla="*/ 3080173 h 6858000"/>
              <a:gd name="connsiteX638" fmla="*/ 2410152 w 7467600"/>
              <a:gd name="connsiteY638" fmla="*/ 3063751 h 6858000"/>
              <a:gd name="connsiteX639" fmla="*/ 2408099 w 7467600"/>
              <a:gd name="connsiteY639" fmla="*/ 3064403 h 6858000"/>
              <a:gd name="connsiteX640" fmla="*/ 2407218 w 7467600"/>
              <a:gd name="connsiteY640" fmla="*/ 3070324 h 6858000"/>
              <a:gd name="connsiteX641" fmla="*/ 2380138 w 7467600"/>
              <a:gd name="connsiteY641" fmla="*/ 3099341 h 6858000"/>
              <a:gd name="connsiteX642" fmla="*/ 1765923 w 7467600"/>
              <a:gd name="connsiteY642" fmla="*/ 3581043 h 6858000"/>
              <a:gd name="connsiteX643" fmla="*/ 1702258 w 7467600"/>
              <a:gd name="connsiteY643" fmla="*/ 3612286 h 6858000"/>
              <a:gd name="connsiteX644" fmla="*/ 1538370 w 7467600"/>
              <a:gd name="connsiteY644" fmla="*/ 3811804 h 6858000"/>
              <a:gd name="connsiteX645" fmla="*/ 542867 w 7467600"/>
              <a:gd name="connsiteY645" fmla="*/ 4944092 h 6858000"/>
              <a:gd name="connsiteX646" fmla="*/ 515800 w 7467600"/>
              <a:gd name="connsiteY646" fmla="*/ 4862180 h 6858000"/>
              <a:gd name="connsiteX647" fmla="*/ 909145 w 7467600"/>
              <a:gd name="connsiteY647" fmla="*/ 4199225 h 6858000"/>
              <a:gd name="connsiteX648" fmla="*/ 1214067 w 7467600"/>
              <a:gd name="connsiteY648" fmla="*/ 3908561 h 6858000"/>
              <a:gd name="connsiteX649" fmla="*/ 640967 w 7467600"/>
              <a:gd name="connsiteY649" fmla="*/ 4105601 h 6858000"/>
              <a:gd name="connsiteX650" fmla="*/ 112563 w 7467600"/>
              <a:gd name="connsiteY650" fmla="*/ 4396952 h 6858000"/>
              <a:gd name="connsiteX651" fmla="*/ 0 w 7467600"/>
              <a:gd name="connsiteY651" fmla="*/ 4466006 h 6858000"/>
              <a:gd name="connsiteX652" fmla="*/ 0 w 7467600"/>
              <a:gd name="connsiteY652" fmla="*/ 4233763 h 6858000"/>
              <a:gd name="connsiteX653" fmla="*/ 36881 w 7467600"/>
              <a:gd name="connsiteY653" fmla="*/ 4200118 h 6858000"/>
              <a:gd name="connsiteX654" fmla="*/ 910534 w 7467600"/>
              <a:gd name="connsiteY654" fmla="*/ 3629753 h 6858000"/>
              <a:gd name="connsiteX655" fmla="*/ 1578717 w 7467600"/>
              <a:gd name="connsiteY655" fmla="*/ 3575982 h 6858000"/>
              <a:gd name="connsiteX656" fmla="*/ 2338780 w 7467600"/>
              <a:gd name="connsiteY656" fmla="*/ 3033725 h 6858000"/>
              <a:gd name="connsiteX657" fmla="*/ 1807991 w 7467600"/>
              <a:gd name="connsiteY657" fmla="*/ 2807184 h 6858000"/>
              <a:gd name="connsiteX658" fmla="*/ 1416358 w 7467600"/>
              <a:gd name="connsiteY658" fmla="*/ 3112571 h 6858000"/>
              <a:gd name="connsiteX659" fmla="*/ 939066 w 7467600"/>
              <a:gd name="connsiteY659" fmla="*/ 3378798 h 6858000"/>
              <a:gd name="connsiteX660" fmla="*/ 115099 w 7467600"/>
              <a:gd name="connsiteY660" fmla="*/ 3607650 h 6858000"/>
              <a:gd name="connsiteX661" fmla="*/ 97284 w 7467600"/>
              <a:gd name="connsiteY661" fmla="*/ 3520393 h 6858000"/>
              <a:gd name="connsiteX662" fmla="*/ 922050 w 7467600"/>
              <a:gd name="connsiteY662" fmla="*/ 3074867 h 6858000"/>
              <a:gd name="connsiteX663" fmla="*/ 1405265 w 7467600"/>
              <a:gd name="connsiteY663" fmla="*/ 3016319 h 6858000"/>
              <a:gd name="connsiteX664" fmla="*/ 1407512 w 7467600"/>
              <a:gd name="connsiteY664" fmla="*/ 3018001 h 6858000"/>
              <a:gd name="connsiteX665" fmla="*/ 1726266 w 7467600"/>
              <a:gd name="connsiteY665" fmla="*/ 2777274 h 6858000"/>
              <a:gd name="connsiteX666" fmla="*/ 625390 w 7467600"/>
              <a:gd name="connsiteY666" fmla="*/ 2514541 h 6858000"/>
              <a:gd name="connsiteX667" fmla="*/ 619799 w 7467600"/>
              <a:gd name="connsiteY667" fmla="*/ 2527180 h 6858000"/>
              <a:gd name="connsiteX668" fmla="*/ 310030 w 7467600"/>
              <a:gd name="connsiteY668" fmla="*/ 2771818 h 6858000"/>
              <a:gd name="connsiteX669" fmla="*/ 173877 w 7467600"/>
              <a:gd name="connsiteY669" fmla="*/ 2937056 h 6858000"/>
              <a:gd name="connsiteX670" fmla="*/ 77889 w 7467600"/>
              <a:gd name="connsiteY670" fmla="*/ 3138440 h 6858000"/>
              <a:gd name="connsiteX671" fmla="*/ 0 w 7467600"/>
              <a:gd name="connsiteY671" fmla="*/ 3271395 h 6858000"/>
              <a:gd name="connsiteX672" fmla="*/ 0 w 7467600"/>
              <a:gd name="connsiteY672" fmla="*/ 3153002 h 6858000"/>
              <a:gd name="connsiteX673" fmla="*/ 2386 w 7467600"/>
              <a:gd name="connsiteY673" fmla="*/ 3149203 h 6858000"/>
              <a:gd name="connsiteX674" fmla="*/ 89753 w 7467600"/>
              <a:gd name="connsiteY674" fmla="*/ 2987702 h 6858000"/>
              <a:gd name="connsiteX675" fmla="*/ 76869 w 7467600"/>
              <a:gd name="connsiteY675" fmla="*/ 3005404 h 6858000"/>
              <a:gd name="connsiteX676" fmla="*/ 32049 w 7467600"/>
              <a:gd name="connsiteY676" fmla="*/ 3065814 h 6858000"/>
              <a:gd name="connsiteX677" fmla="*/ 0 w 7467600"/>
              <a:gd name="connsiteY677" fmla="*/ 3108744 h 6858000"/>
              <a:gd name="connsiteX678" fmla="*/ 0 w 7467600"/>
              <a:gd name="connsiteY678" fmla="*/ 3058059 h 6858000"/>
              <a:gd name="connsiteX679" fmla="*/ 7610 w 7467600"/>
              <a:gd name="connsiteY679" fmla="*/ 3047889 h 6858000"/>
              <a:gd name="connsiteX680" fmla="*/ 52419 w 7467600"/>
              <a:gd name="connsiteY680" fmla="*/ 2987479 h 6858000"/>
              <a:gd name="connsiteX681" fmla="*/ 59142 w 7467600"/>
              <a:gd name="connsiteY681" fmla="*/ 2978488 h 6858000"/>
              <a:gd name="connsiteX682" fmla="*/ 0 w 7467600"/>
              <a:gd name="connsiteY682" fmla="*/ 3015334 h 6858000"/>
              <a:gd name="connsiteX683" fmla="*/ 0 w 7467600"/>
              <a:gd name="connsiteY683" fmla="*/ 2914286 h 6858000"/>
              <a:gd name="connsiteX684" fmla="*/ 36383 w 7467600"/>
              <a:gd name="connsiteY684" fmla="*/ 2901128 h 6858000"/>
              <a:gd name="connsiteX685" fmla="*/ 156329 w 7467600"/>
              <a:gd name="connsiteY685" fmla="*/ 2840533 h 6858000"/>
              <a:gd name="connsiteX686" fmla="*/ 358355 w 7467600"/>
              <a:gd name="connsiteY686" fmla="*/ 2620471 h 6858000"/>
              <a:gd name="connsiteX687" fmla="*/ 510577 w 7467600"/>
              <a:gd name="connsiteY687" fmla="*/ 2501244 h 6858000"/>
              <a:gd name="connsiteX688" fmla="*/ 211967 w 7467600"/>
              <a:gd name="connsiteY688" fmla="*/ 2479171 h 6858000"/>
              <a:gd name="connsiteX689" fmla="*/ 0 w 7467600"/>
              <a:gd name="connsiteY689" fmla="*/ 2476398 h 6858000"/>
              <a:gd name="connsiteX690" fmla="*/ 0 w 7467600"/>
              <a:gd name="connsiteY690" fmla="*/ 2389189 h 6858000"/>
              <a:gd name="connsiteX691" fmla="*/ 103062 w 7467600"/>
              <a:gd name="connsiteY691" fmla="*/ 2389518 h 6858000"/>
              <a:gd name="connsiteX692" fmla="*/ 510734 w 7467600"/>
              <a:gd name="connsiteY692" fmla="*/ 2416201 h 6858000"/>
              <a:gd name="connsiteX693" fmla="*/ 279257 w 7467600"/>
              <a:gd name="connsiteY693" fmla="*/ 2092102 h 6858000"/>
              <a:gd name="connsiteX694" fmla="*/ 65265 w 7467600"/>
              <a:gd name="connsiteY694" fmla="*/ 2006049 h 6858000"/>
              <a:gd name="connsiteX695" fmla="*/ 0 w 7467600"/>
              <a:gd name="connsiteY695" fmla="*/ 1982532 h 6858000"/>
              <a:gd name="connsiteX696" fmla="*/ 0 w 7467600"/>
              <a:gd name="connsiteY696" fmla="*/ 1912789 h 6858000"/>
              <a:gd name="connsiteX697" fmla="*/ 97460 w 7467600"/>
              <a:gd name="connsiteY697" fmla="*/ 1953725 h 6858000"/>
              <a:gd name="connsiteX698" fmla="*/ 221272 w 7467600"/>
              <a:gd name="connsiteY698" fmla="*/ 1980766 h 6858000"/>
              <a:gd name="connsiteX699" fmla="*/ 116765 w 7467600"/>
              <a:gd name="connsiteY699" fmla="*/ 1911033 h 6858000"/>
              <a:gd name="connsiteX700" fmla="*/ 16405 w 7467600"/>
              <a:gd name="connsiteY700" fmla="*/ 1803412 h 6858000"/>
              <a:gd name="connsiteX701" fmla="*/ 0 w 7467600"/>
              <a:gd name="connsiteY701" fmla="*/ 1784777 h 6858000"/>
              <a:gd name="connsiteX702" fmla="*/ 0 w 7467600"/>
              <a:gd name="connsiteY702" fmla="*/ 1740082 h 6858000"/>
              <a:gd name="connsiteX703" fmla="*/ 39394 w 7467600"/>
              <a:gd name="connsiteY703" fmla="*/ 1784856 h 6858000"/>
              <a:gd name="connsiteX704" fmla="*/ 135813 w 7467600"/>
              <a:gd name="connsiteY704" fmla="*/ 1888838 h 6858000"/>
              <a:gd name="connsiteX705" fmla="*/ 242575 w 7467600"/>
              <a:gd name="connsiteY705" fmla="*/ 1958841 h 6858000"/>
              <a:gd name="connsiteX706" fmla="*/ 82197 w 7467600"/>
              <a:gd name="connsiteY706" fmla="*/ 1754826 h 6858000"/>
              <a:gd name="connsiteX707" fmla="*/ 0 w 7467600"/>
              <a:gd name="connsiteY707" fmla="*/ 1679650 h 6858000"/>
              <a:gd name="connsiteX708" fmla="*/ 0 w 7467600"/>
              <a:gd name="connsiteY708" fmla="*/ 1602463 h 6858000"/>
              <a:gd name="connsiteX709" fmla="*/ 84689 w 7467600"/>
              <a:gd name="connsiteY709" fmla="*/ 1677442 h 6858000"/>
              <a:gd name="connsiteX710" fmla="*/ 298437 w 7467600"/>
              <a:gd name="connsiteY710" fmla="*/ 1968019 h 6858000"/>
              <a:gd name="connsiteX711" fmla="*/ 227269 w 7467600"/>
              <a:gd name="connsiteY711" fmla="*/ 1114064 h 6858000"/>
              <a:gd name="connsiteX712" fmla="*/ 248003 w 7467600"/>
              <a:gd name="connsiteY712" fmla="*/ 1089613 h 6858000"/>
              <a:gd name="connsiteX713" fmla="*/ 427020 w 7467600"/>
              <a:gd name="connsiteY713" fmla="*/ 1619803 h 6858000"/>
              <a:gd name="connsiteX714" fmla="*/ 340345 w 7467600"/>
              <a:gd name="connsiteY714" fmla="*/ 2027739 h 6858000"/>
              <a:gd name="connsiteX715" fmla="*/ 360865 w 7467600"/>
              <a:gd name="connsiteY715" fmla="*/ 2044827 h 6858000"/>
              <a:gd name="connsiteX716" fmla="*/ 560414 w 7467600"/>
              <a:gd name="connsiteY716" fmla="*/ 2421457 h 6858000"/>
              <a:gd name="connsiteX717" fmla="*/ 1359703 w 7467600"/>
              <a:gd name="connsiteY717" fmla="*/ 2578554 h 6858000"/>
              <a:gd name="connsiteX718" fmla="*/ 1359422 w 7467600"/>
              <a:gd name="connsiteY718" fmla="*/ 2577994 h 6858000"/>
              <a:gd name="connsiteX719" fmla="*/ 828701 w 7467600"/>
              <a:gd name="connsiteY719" fmla="*/ 1839520 h 6858000"/>
              <a:gd name="connsiteX720" fmla="*/ 494427 w 7467600"/>
              <a:gd name="connsiteY720" fmla="*/ 1092333 h 6858000"/>
              <a:gd name="connsiteX721" fmla="*/ 506322 w 7467600"/>
              <a:gd name="connsiteY721" fmla="*/ 1020997 h 6858000"/>
              <a:gd name="connsiteX722" fmla="*/ 4570198 w 7467600"/>
              <a:gd name="connsiteY722" fmla="*/ 978081 h 6858000"/>
              <a:gd name="connsiteX723" fmla="*/ 4523691 w 7467600"/>
              <a:gd name="connsiteY723" fmla="*/ 1127776 h 6858000"/>
              <a:gd name="connsiteX724" fmla="*/ 4509875 w 7467600"/>
              <a:gd name="connsiteY724" fmla="*/ 1167552 h 6858000"/>
              <a:gd name="connsiteX725" fmla="*/ 4478168 w 7467600"/>
              <a:gd name="connsiteY725" fmla="*/ 1260735 h 6858000"/>
              <a:gd name="connsiteX726" fmla="*/ 4409309 w 7467600"/>
              <a:gd name="connsiteY726" fmla="*/ 1666996 h 6858000"/>
              <a:gd name="connsiteX727" fmla="*/ 4370031 w 7467600"/>
              <a:gd name="connsiteY727" fmla="*/ 1955666 h 6858000"/>
              <a:gd name="connsiteX728" fmla="*/ 4570198 w 7467600"/>
              <a:gd name="connsiteY728" fmla="*/ 978081 h 6858000"/>
              <a:gd name="connsiteX729" fmla="*/ 4557898 w 7467600"/>
              <a:gd name="connsiteY729" fmla="*/ 900011 h 6858000"/>
              <a:gd name="connsiteX730" fmla="*/ 4344840 w 7467600"/>
              <a:gd name="connsiteY730" fmla="*/ 1922038 h 6858000"/>
              <a:gd name="connsiteX731" fmla="*/ 4378710 w 7467600"/>
              <a:gd name="connsiteY731" fmla="*/ 1665516 h 6858000"/>
              <a:gd name="connsiteX732" fmla="*/ 4448798 w 7467600"/>
              <a:gd name="connsiteY732" fmla="*/ 1253024 h 6858000"/>
              <a:gd name="connsiteX733" fmla="*/ 4480315 w 7467600"/>
              <a:gd name="connsiteY733" fmla="*/ 1158454 h 6858000"/>
              <a:gd name="connsiteX734" fmla="*/ 4494133 w 7467600"/>
              <a:gd name="connsiteY734" fmla="*/ 1118676 h 6858000"/>
              <a:gd name="connsiteX735" fmla="*/ 4557898 w 7467600"/>
              <a:gd name="connsiteY735" fmla="*/ 900011 h 6858000"/>
              <a:gd name="connsiteX736" fmla="*/ 5870151 w 7467600"/>
              <a:gd name="connsiteY736" fmla="*/ 898890 h 6858000"/>
              <a:gd name="connsiteX737" fmla="*/ 5861335 w 7467600"/>
              <a:gd name="connsiteY737" fmla="*/ 899177 h 6858000"/>
              <a:gd name="connsiteX738" fmla="*/ 5843702 w 7467600"/>
              <a:gd name="connsiteY738" fmla="*/ 899748 h 6858000"/>
              <a:gd name="connsiteX739" fmla="*/ 5651107 w 7467600"/>
              <a:gd name="connsiteY739" fmla="*/ 920306 h 6858000"/>
              <a:gd name="connsiteX740" fmla="*/ 5459407 w 7467600"/>
              <a:gd name="connsiteY740" fmla="*/ 940975 h 6858000"/>
              <a:gd name="connsiteX741" fmla="*/ 5374846 w 7467600"/>
              <a:gd name="connsiteY741" fmla="*/ 941988 h 6858000"/>
              <a:gd name="connsiteX742" fmla="*/ 5256105 w 7467600"/>
              <a:gd name="connsiteY742" fmla="*/ 945632 h 6858000"/>
              <a:gd name="connsiteX743" fmla="*/ 5107071 w 7467600"/>
              <a:gd name="connsiteY743" fmla="*/ 969720 h 6858000"/>
              <a:gd name="connsiteX744" fmla="*/ 4998681 w 7467600"/>
              <a:gd name="connsiteY744" fmla="*/ 988771 h 6858000"/>
              <a:gd name="connsiteX745" fmla="*/ 5870151 w 7467600"/>
              <a:gd name="connsiteY745" fmla="*/ 898890 h 6858000"/>
              <a:gd name="connsiteX746" fmla="*/ 5504425 w 7467600"/>
              <a:gd name="connsiteY746" fmla="*/ 848067 h 6858000"/>
              <a:gd name="connsiteX747" fmla="*/ 4968849 w 7467600"/>
              <a:gd name="connsiteY747" fmla="*/ 962318 h 6858000"/>
              <a:gd name="connsiteX748" fmla="*/ 5104039 w 7467600"/>
              <a:gd name="connsiteY748" fmla="*/ 940634 h 6858000"/>
              <a:gd name="connsiteX749" fmla="*/ 5256311 w 7467600"/>
              <a:gd name="connsiteY749" fmla="*/ 916490 h 6858000"/>
              <a:gd name="connsiteX750" fmla="*/ 5377381 w 7467600"/>
              <a:gd name="connsiteY750" fmla="*/ 912671 h 6858000"/>
              <a:gd name="connsiteX751" fmla="*/ 5460148 w 7467600"/>
              <a:gd name="connsiteY751" fmla="*/ 911442 h 6858000"/>
              <a:gd name="connsiteX752" fmla="*/ 5648971 w 7467600"/>
              <a:gd name="connsiteY752" fmla="*/ 891331 h 6858000"/>
              <a:gd name="connsiteX753" fmla="*/ 5844807 w 7467600"/>
              <a:gd name="connsiteY753" fmla="*/ 870718 h 6858000"/>
              <a:gd name="connsiteX754" fmla="*/ 5862975 w 7467600"/>
              <a:gd name="connsiteY754" fmla="*/ 869756 h 6858000"/>
              <a:gd name="connsiteX755" fmla="*/ 5920887 w 7467600"/>
              <a:gd name="connsiteY755" fmla="*/ 865929 h 6858000"/>
              <a:gd name="connsiteX756" fmla="*/ 5504425 w 7467600"/>
              <a:gd name="connsiteY756" fmla="*/ 848067 h 6858000"/>
              <a:gd name="connsiteX757" fmla="*/ 3607114 w 7467600"/>
              <a:gd name="connsiteY757" fmla="*/ 467441 h 6858000"/>
              <a:gd name="connsiteX758" fmla="*/ 3296242 w 7467600"/>
              <a:gd name="connsiteY758" fmla="*/ 807991 h 6858000"/>
              <a:gd name="connsiteX759" fmla="*/ 3174674 w 7467600"/>
              <a:gd name="connsiteY759" fmla="*/ 919759 h 6858000"/>
              <a:gd name="connsiteX760" fmla="*/ 3042978 w 7467600"/>
              <a:gd name="connsiteY760" fmla="*/ 1054894 h 6858000"/>
              <a:gd name="connsiteX761" fmla="*/ 2968914 w 7467600"/>
              <a:gd name="connsiteY761" fmla="*/ 1133756 h 6858000"/>
              <a:gd name="connsiteX762" fmla="*/ 3103823 w 7467600"/>
              <a:gd name="connsiteY762" fmla="*/ 1026814 h 6858000"/>
              <a:gd name="connsiteX763" fmla="*/ 3607114 w 7467600"/>
              <a:gd name="connsiteY763" fmla="*/ 467441 h 6858000"/>
              <a:gd name="connsiteX764" fmla="*/ 3744487 w 7467600"/>
              <a:gd name="connsiteY764" fmla="*/ 383136 h 6858000"/>
              <a:gd name="connsiteX765" fmla="*/ 3970213 w 7467600"/>
              <a:gd name="connsiteY765" fmla="*/ 995559 h 6858000"/>
              <a:gd name="connsiteX766" fmla="*/ 3744487 w 7467600"/>
              <a:gd name="connsiteY766" fmla="*/ 383136 h 6858000"/>
              <a:gd name="connsiteX767" fmla="*/ 3624562 w 7467600"/>
              <a:gd name="connsiteY767" fmla="*/ 367041 h 6858000"/>
              <a:gd name="connsiteX768" fmla="*/ 3489712 w 7467600"/>
              <a:gd name="connsiteY768" fmla="*/ 485386 h 6858000"/>
              <a:gd name="connsiteX769" fmla="*/ 3182994 w 7467600"/>
              <a:gd name="connsiteY769" fmla="*/ 828265 h 6858000"/>
              <a:gd name="connsiteX770" fmla="*/ 2892114 w 7467600"/>
              <a:gd name="connsiteY770" fmla="*/ 1172635 h 6858000"/>
              <a:gd name="connsiteX771" fmla="*/ 3021459 w 7467600"/>
              <a:gd name="connsiteY771" fmla="*/ 1035385 h 6858000"/>
              <a:gd name="connsiteX772" fmla="*/ 3153873 w 7467600"/>
              <a:gd name="connsiteY772" fmla="*/ 898971 h 6858000"/>
              <a:gd name="connsiteX773" fmla="*/ 3276511 w 7467600"/>
              <a:gd name="connsiteY773" fmla="*/ 786423 h 6858000"/>
              <a:gd name="connsiteX774" fmla="*/ 3584154 w 7467600"/>
              <a:gd name="connsiteY774" fmla="*/ 448218 h 6858000"/>
              <a:gd name="connsiteX775" fmla="*/ 3624562 w 7467600"/>
              <a:gd name="connsiteY775" fmla="*/ 367041 h 6858000"/>
              <a:gd name="connsiteX776" fmla="*/ 3766672 w 7467600"/>
              <a:gd name="connsiteY776" fmla="*/ 359429 h 6858000"/>
              <a:gd name="connsiteX777" fmla="*/ 3996338 w 7467600"/>
              <a:gd name="connsiteY777" fmla="*/ 968237 h 6858000"/>
              <a:gd name="connsiteX778" fmla="*/ 3766672 w 7467600"/>
              <a:gd name="connsiteY778" fmla="*/ 359429 h 6858000"/>
              <a:gd name="connsiteX779" fmla="*/ 5805386 w 7467600"/>
              <a:gd name="connsiteY779" fmla="*/ 239240 h 6858000"/>
              <a:gd name="connsiteX780" fmla="*/ 5736947 w 7467600"/>
              <a:gd name="connsiteY780" fmla="*/ 261367 h 6858000"/>
              <a:gd name="connsiteX781" fmla="*/ 5427012 w 7467600"/>
              <a:gd name="connsiteY781" fmla="*/ 311272 h 6858000"/>
              <a:gd name="connsiteX782" fmla="*/ 5147818 w 7467600"/>
              <a:gd name="connsiteY782" fmla="*/ 322112 h 6858000"/>
              <a:gd name="connsiteX783" fmla="*/ 5060854 w 7467600"/>
              <a:gd name="connsiteY783" fmla="*/ 311882 h 6858000"/>
              <a:gd name="connsiteX784" fmla="*/ 4945989 w 7467600"/>
              <a:gd name="connsiteY784" fmla="*/ 300516 h 6858000"/>
              <a:gd name="connsiteX785" fmla="*/ 5410479 w 7467600"/>
              <a:gd name="connsiteY785" fmla="*/ 348434 h 6858000"/>
              <a:gd name="connsiteX786" fmla="*/ 5805386 w 7467600"/>
              <a:gd name="connsiteY786" fmla="*/ 239240 h 6858000"/>
              <a:gd name="connsiteX787" fmla="*/ 5905192 w 7467600"/>
              <a:gd name="connsiteY787" fmla="*/ 163079 h 6858000"/>
              <a:gd name="connsiteX788" fmla="*/ 5865655 w 7467600"/>
              <a:gd name="connsiteY788" fmla="*/ 171901 h 6858000"/>
              <a:gd name="connsiteX789" fmla="*/ 5259740 w 7467600"/>
              <a:gd name="connsiteY789" fmla="*/ 257013 h 6858000"/>
              <a:gd name="connsiteX790" fmla="*/ 5208466 w 7467600"/>
              <a:gd name="connsiteY790" fmla="*/ 257550 h 6858000"/>
              <a:gd name="connsiteX791" fmla="*/ 4980204 w 7467600"/>
              <a:gd name="connsiteY791" fmla="*/ 271903 h 6858000"/>
              <a:gd name="connsiteX792" fmla="*/ 5068068 w 7467600"/>
              <a:gd name="connsiteY792" fmla="*/ 282244 h 6858000"/>
              <a:gd name="connsiteX793" fmla="*/ 5153231 w 7467600"/>
              <a:gd name="connsiteY793" fmla="*/ 292240 h 6858000"/>
              <a:gd name="connsiteX794" fmla="*/ 5426491 w 7467600"/>
              <a:gd name="connsiteY794" fmla="*/ 281128 h 6858000"/>
              <a:gd name="connsiteX795" fmla="*/ 5731212 w 7467600"/>
              <a:gd name="connsiteY795" fmla="*/ 231951 h 6858000"/>
              <a:gd name="connsiteX796" fmla="*/ 5905192 w 7467600"/>
              <a:gd name="connsiteY796" fmla="*/ 163079 h 6858000"/>
              <a:gd name="connsiteX797" fmla="*/ 5944437 w 7467600"/>
              <a:gd name="connsiteY797" fmla="*/ 113829 h 6858000"/>
              <a:gd name="connsiteX798" fmla="*/ 5825032 w 7467600"/>
              <a:gd name="connsiteY798" fmla="*/ 146405 h 6858000"/>
              <a:gd name="connsiteX799" fmla="*/ 4955599 w 7467600"/>
              <a:gd name="connsiteY799" fmla="*/ 247008 h 6858000"/>
              <a:gd name="connsiteX800" fmla="*/ 5210104 w 7467600"/>
              <a:gd name="connsiteY800" fmla="*/ 228123 h 6858000"/>
              <a:gd name="connsiteX801" fmla="*/ 5261015 w 7467600"/>
              <a:gd name="connsiteY801" fmla="*/ 227087 h 6858000"/>
              <a:gd name="connsiteX802" fmla="*/ 5861181 w 7467600"/>
              <a:gd name="connsiteY802" fmla="*/ 143093 h 6858000"/>
              <a:gd name="connsiteX803" fmla="*/ 5961252 w 7467600"/>
              <a:gd name="connsiteY803" fmla="*/ 114820 h 6858000"/>
              <a:gd name="connsiteX804" fmla="*/ 5944437 w 7467600"/>
              <a:gd name="connsiteY804" fmla="*/ 113829 h 6858000"/>
              <a:gd name="connsiteX805" fmla="*/ 3882765 w 7467600"/>
              <a:gd name="connsiteY805" fmla="*/ 0 h 6858000"/>
              <a:gd name="connsiteX806" fmla="*/ 3995099 w 7467600"/>
              <a:gd name="connsiteY806" fmla="*/ 0 h 6858000"/>
              <a:gd name="connsiteX807" fmla="*/ 4163818 w 7467600"/>
              <a:gd name="connsiteY807" fmla="*/ 234104 h 6858000"/>
              <a:gd name="connsiteX808" fmla="*/ 4172099 w 7467600"/>
              <a:gd name="connsiteY808" fmla="*/ 234207 h 6858000"/>
              <a:gd name="connsiteX809" fmla="*/ 4784282 w 7467600"/>
              <a:gd name="connsiteY809" fmla="*/ 276561 h 6858000"/>
              <a:gd name="connsiteX810" fmla="*/ 4801687 w 7467600"/>
              <a:gd name="connsiteY810" fmla="*/ 267764 h 6858000"/>
              <a:gd name="connsiteX811" fmla="*/ 6082788 w 7467600"/>
              <a:gd name="connsiteY811" fmla="*/ 64119 h 6858000"/>
              <a:gd name="connsiteX812" fmla="*/ 6099442 w 7467600"/>
              <a:gd name="connsiteY812" fmla="*/ 82568 h 6858000"/>
              <a:gd name="connsiteX813" fmla="*/ 4804137 w 7467600"/>
              <a:gd name="connsiteY813" fmla="*/ 320931 h 6858000"/>
              <a:gd name="connsiteX814" fmla="*/ 4227047 w 7467600"/>
              <a:gd name="connsiteY814" fmla="*/ 313415 h 6858000"/>
              <a:gd name="connsiteX815" fmla="*/ 4346041 w 7467600"/>
              <a:gd name="connsiteY815" fmla="*/ 456086 h 6858000"/>
              <a:gd name="connsiteX816" fmla="*/ 4870967 w 7467600"/>
              <a:gd name="connsiteY816" fmla="*/ 963061 h 6858000"/>
              <a:gd name="connsiteX817" fmla="*/ 4889647 w 7467600"/>
              <a:gd name="connsiteY817" fmla="*/ 957147 h 6858000"/>
              <a:gd name="connsiteX818" fmla="*/ 5422504 w 7467600"/>
              <a:gd name="connsiteY818" fmla="*/ 805191 h 6858000"/>
              <a:gd name="connsiteX819" fmla="*/ 6087656 w 7467600"/>
              <a:gd name="connsiteY819" fmla="*/ 826703 h 6858000"/>
              <a:gd name="connsiteX820" fmla="*/ 6058717 w 7467600"/>
              <a:gd name="connsiteY820" fmla="*/ 865992 h 6858000"/>
              <a:gd name="connsiteX821" fmla="*/ 4974153 w 7467600"/>
              <a:gd name="connsiteY821" fmla="*/ 1045456 h 6858000"/>
              <a:gd name="connsiteX822" fmla="*/ 5627835 w 7467600"/>
              <a:gd name="connsiteY822" fmla="*/ 1472077 h 6858000"/>
              <a:gd name="connsiteX823" fmla="*/ 5629817 w 7467600"/>
              <a:gd name="connsiteY823" fmla="*/ 1471412 h 6858000"/>
              <a:gd name="connsiteX824" fmla="*/ 5634124 w 7467600"/>
              <a:gd name="connsiteY824" fmla="*/ 1470572 h 6858000"/>
              <a:gd name="connsiteX825" fmla="*/ 5755832 w 7467600"/>
              <a:gd name="connsiteY825" fmla="*/ 1383886 h 6858000"/>
              <a:gd name="connsiteX826" fmla="*/ 6014186 w 7467600"/>
              <a:gd name="connsiteY826" fmla="*/ 1279799 h 6858000"/>
              <a:gd name="connsiteX827" fmla="*/ 6901619 w 7467600"/>
              <a:gd name="connsiteY827" fmla="*/ 1047874 h 6858000"/>
              <a:gd name="connsiteX828" fmla="*/ 6931566 w 7467600"/>
              <a:gd name="connsiteY828" fmla="*/ 1062034 h 6858000"/>
              <a:gd name="connsiteX829" fmla="*/ 5790982 w 7467600"/>
              <a:gd name="connsiteY829" fmla="*/ 1561380 h 6858000"/>
              <a:gd name="connsiteX830" fmla="*/ 6188971 w 7467600"/>
              <a:gd name="connsiteY830" fmla="*/ 1755168 h 6858000"/>
              <a:gd name="connsiteX831" fmla="*/ 6202446 w 7467600"/>
              <a:gd name="connsiteY831" fmla="*/ 1752268 h 6858000"/>
              <a:gd name="connsiteX832" fmla="*/ 7179560 w 7467600"/>
              <a:gd name="connsiteY832" fmla="*/ 1467551 h 6858000"/>
              <a:gd name="connsiteX833" fmla="*/ 7158730 w 7467600"/>
              <a:gd name="connsiteY833" fmla="*/ 1507835 h 6858000"/>
              <a:gd name="connsiteX834" fmla="*/ 6326959 w 7467600"/>
              <a:gd name="connsiteY834" fmla="*/ 1817686 h 6858000"/>
              <a:gd name="connsiteX835" fmla="*/ 6537433 w 7467600"/>
              <a:gd name="connsiteY835" fmla="*/ 1907790 h 6858000"/>
              <a:gd name="connsiteX836" fmla="*/ 6550221 w 7467600"/>
              <a:gd name="connsiteY836" fmla="*/ 1910729 h 6858000"/>
              <a:gd name="connsiteX837" fmla="*/ 6964438 w 7467600"/>
              <a:gd name="connsiteY837" fmla="*/ 2209505 h 6858000"/>
              <a:gd name="connsiteX838" fmla="*/ 7367862 w 7467600"/>
              <a:gd name="connsiteY838" fmla="*/ 2806833 h 6858000"/>
              <a:gd name="connsiteX839" fmla="*/ 7364329 w 7467600"/>
              <a:gd name="connsiteY839" fmla="*/ 2826907 h 6858000"/>
              <a:gd name="connsiteX840" fmla="*/ 7290545 w 7467600"/>
              <a:gd name="connsiteY840" fmla="*/ 2850663 h 6858000"/>
              <a:gd name="connsiteX841" fmla="*/ 6472036 w 7467600"/>
              <a:gd name="connsiteY841" fmla="*/ 1959003 h 6858000"/>
              <a:gd name="connsiteX842" fmla="*/ 5792897 w 7467600"/>
              <a:gd name="connsiteY842" fmla="*/ 1647747 h 6858000"/>
              <a:gd name="connsiteX843" fmla="*/ 5842751 w 7467600"/>
              <a:gd name="connsiteY843" fmla="*/ 1816112 h 6858000"/>
              <a:gd name="connsiteX844" fmla="*/ 5847424 w 7467600"/>
              <a:gd name="connsiteY844" fmla="*/ 1815776 h 6858000"/>
              <a:gd name="connsiteX845" fmla="*/ 6399821 w 7467600"/>
              <a:gd name="connsiteY845" fmla="*/ 2344799 h 6858000"/>
              <a:gd name="connsiteX846" fmla="*/ 6323232 w 7467600"/>
              <a:gd name="connsiteY846" fmla="*/ 2389634 h 6858000"/>
              <a:gd name="connsiteX847" fmla="*/ 5942958 w 7467600"/>
              <a:gd name="connsiteY847" fmla="*/ 2077708 h 6858000"/>
              <a:gd name="connsiteX848" fmla="*/ 5921559 w 7467600"/>
              <a:gd name="connsiteY848" fmla="*/ 2378596 h 6858000"/>
              <a:gd name="connsiteX849" fmla="*/ 5817651 w 7467600"/>
              <a:gd name="connsiteY849" fmla="*/ 3023919 h 6858000"/>
              <a:gd name="connsiteX850" fmla="*/ 5729634 w 7467600"/>
              <a:gd name="connsiteY850" fmla="*/ 3051849 h 6858000"/>
              <a:gd name="connsiteX851" fmla="*/ 5611018 w 7467600"/>
              <a:gd name="connsiteY851" fmla="*/ 2316769 h 6858000"/>
              <a:gd name="connsiteX852" fmla="*/ 5687608 w 7467600"/>
              <a:gd name="connsiteY852" fmla="*/ 2039972 h 6858000"/>
              <a:gd name="connsiteX853" fmla="*/ 5657554 w 7467600"/>
              <a:gd name="connsiteY853" fmla="*/ 1576445 h 6858000"/>
              <a:gd name="connsiteX854" fmla="*/ 5150475 w 7467600"/>
              <a:gd name="connsiteY854" fmla="*/ 1274012 h 6858000"/>
              <a:gd name="connsiteX855" fmla="*/ 5349142 w 7467600"/>
              <a:gd name="connsiteY855" fmla="*/ 2204405 h 6858000"/>
              <a:gd name="connsiteX856" fmla="*/ 5262214 w 7467600"/>
              <a:gd name="connsiteY856" fmla="*/ 2233836 h 6858000"/>
              <a:gd name="connsiteX857" fmla="*/ 4981539 w 7467600"/>
              <a:gd name="connsiteY857" fmla="*/ 1542201 h 6858000"/>
              <a:gd name="connsiteX858" fmla="*/ 4958461 w 7467600"/>
              <a:gd name="connsiteY858" fmla="*/ 1136957 h 6858000"/>
              <a:gd name="connsiteX859" fmla="*/ 4655015 w 7467600"/>
              <a:gd name="connsiteY859" fmla="*/ 891426 h 6858000"/>
              <a:gd name="connsiteX860" fmla="*/ 4348002 w 7467600"/>
              <a:gd name="connsiteY860" fmla="*/ 2205895 h 6858000"/>
              <a:gd name="connsiteX861" fmla="*/ 4262250 w 7467600"/>
              <a:gd name="connsiteY861" fmla="*/ 2219972 h 6858000"/>
              <a:gd name="connsiteX862" fmla="*/ 4550611 w 7467600"/>
              <a:gd name="connsiteY862" fmla="*/ 817540 h 6858000"/>
              <a:gd name="connsiteX863" fmla="*/ 4564418 w 7467600"/>
              <a:gd name="connsiteY863" fmla="*/ 808293 h 6858000"/>
              <a:gd name="connsiteX864" fmla="*/ 4266388 w 7467600"/>
              <a:gd name="connsiteY864" fmla="*/ 500083 h 6858000"/>
              <a:gd name="connsiteX865" fmla="*/ 4032842 w 7467600"/>
              <a:gd name="connsiteY865" fmla="*/ 211809 h 6858000"/>
              <a:gd name="connsiteX866" fmla="*/ 3882765 w 7467600"/>
              <a:gd name="connsiteY866" fmla="*/ 0 h 6858000"/>
              <a:gd name="connsiteX867" fmla="*/ 3721337 w 7467600"/>
              <a:gd name="connsiteY867" fmla="*/ 0 h 6858000"/>
              <a:gd name="connsiteX868" fmla="*/ 3797544 w 7467600"/>
              <a:gd name="connsiteY868" fmla="*/ 0 h 6858000"/>
              <a:gd name="connsiteX869" fmla="*/ 3775734 w 7467600"/>
              <a:gd name="connsiteY869" fmla="*/ 95131 h 6858000"/>
              <a:gd name="connsiteX870" fmla="*/ 3724807 w 7467600"/>
              <a:gd name="connsiteY870" fmla="*/ 272257 h 6858000"/>
              <a:gd name="connsiteX871" fmla="*/ 3726844 w 7467600"/>
              <a:gd name="connsiteY871" fmla="*/ 282988 h 6858000"/>
              <a:gd name="connsiteX872" fmla="*/ 3742664 w 7467600"/>
              <a:gd name="connsiteY872" fmla="*/ 279918 h 6858000"/>
              <a:gd name="connsiteX873" fmla="*/ 4103910 w 7467600"/>
              <a:gd name="connsiteY873" fmla="*/ 1161917 h 6858000"/>
              <a:gd name="connsiteX874" fmla="*/ 4020269 w 7467600"/>
              <a:gd name="connsiteY874" fmla="*/ 1200406 h 6858000"/>
              <a:gd name="connsiteX875" fmla="*/ 3674882 w 7467600"/>
              <a:gd name="connsiteY875" fmla="*/ 488524 h 6858000"/>
              <a:gd name="connsiteX876" fmla="*/ 3132682 w 7467600"/>
              <a:gd name="connsiteY876" fmla="*/ 1072284 h 6858000"/>
              <a:gd name="connsiteX877" fmla="*/ 2716346 w 7467600"/>
              <a:gd name="connsiteY877" fmla="*/ 1276376 h 6858000"/>
              <a:gd name="connsiteX878" fmla="*/ 2716772 w 7467600"/>
              <a:gd name="connsiteY878" fmla="*/ 1255462 h 6858000"/>
              <a:gd name="connsiteX879" fmla="*/ 3471096 w 7467600"/>
              <a:gd name="connsiteY879" fmla="*/ 437072 h 6858000"/>
              <a:gd name="connsiteX880" fmla="*/ 3639057 w 7467600"/>
              <a:gd name="connsiteY880" fmla="*/ 286334 h 6858000"/>
              <a:gd name="connsiteX881" fmla="*/ 3640309 w 7467600"/>
              <a:gd name="connsiteY881" fmla="*/ 284664 h 6858000"/>
              <a:gd name="connsiteX882" fmla="*/ 3646022 w 7467600"/>
              <a:gd name="connsiteY882" fmla="*/ 276711 h 6858000"/>
              <a:gd name="connsiteX883" fmla="*/ 3707943 w 7467600"/>
              <a:gd name="connsiteY883" fmla="*/ 65958 h 6858000"/>
              <a:gd name="connsiteX884" fmla="*/ 3721337 w 7467600"/>
              <a:gd name="connsiteY884" fmla="*/ 0 h 6858000"/>
              <a:gd name="connsiteX885" fmla="*/ 2867960 w 7467600"/>
              <a:gd name="connsiteY885" fmla="*/ 0 h 6858000"/>
              <a:gd name="connsiteX886" fmla="*/ 2926351 w 7467600"/>
              <a:gd name="connsiteY886" fmla="*/ 0 h 6858000"/>
              <a:gd name="connsiteX887" fmla="*/ 2902823 w 7467600"/>
              <a:gd name="connsiteY887" fmla="*/ 262929 h 6858000"/>
              <a:gd name="connsiteX888" fmla="*/ 2940663 w 7467600"/>
              <a:gd name="connsiteY888" fmla="*/ 140884 h 6858000"/>
              <a:gd name="connsiteX889" fmla="*/ 2947039 w 7467600"/>
              <a:gd name="connsiteY889" fmla="*/ 122524 h 6858000"/>
              <a:gd name="connsiteX890" fmla="*/ 2984316 w 7467600"/>
              <a:gd name="connsiteY890" fmla="*/ 0 h 6858000"/>
              <a:gd name="connsiteX891" fmla="*/ 3016114 w 7467600"/>
              <a:gd name="connsiteY891" fmla="*/ 0 h 6858000"/>
              <a:gd name="connsiteX892" fmla="*/ 2979949 w 7467600"/>
              <a:gd name="connsiteY892" fmla="*/ 119274 h 6858000"/>
              <a:gd name="connsiteX893" fmla="*/ 3023879 w 7467600"/>
              <a:gd name="connsiteY893" fmla="*/ 0 h 6858000"/>
              <a:gd name="connsiteX894" fmla="*/ 3105400 w 7467600"/>
              <a:gd name="connsiteY894" fmla="*/ 0 h 6858000"/>
              <a:gd name="connsiteX895" fmla="*/ 3094669 w 7467600"/>
              <a:gd name="connsiteY895" fmla="*/ 30308 h 6858000"/>
              <a:gd name="connsiteX896" fmla="*/ 2901945 w 7467600"/>
              <a:gd name="connsiteY896" fmla="*/ 466538 h 6858000"/>
              <a:gd name="connsiteX897" fmla="*/ 2815209 w 7467600"/>
              <a:gd name="connsiteY897" fmla="*/ 497361 h 6858000"/>
              <a:gd name="connsiteX898" fmla="*/ 2844845 w 7467600"/>
              <a:gd name="connsiteY898" fmla="*/ 127638 h 6858000"/>
              <a:gd name="connsiteX899" fmla="*/ 2867960 w 7467600"/>
              <a:gd name="connsiteY899" fmla="*/ 0 h 6858000"/>
              <a:gd name="connsiteX900" fmla="*/ 1057230 w 7467600"/>
              <a:gd name="connsiteY900" fmla="*/ 0 h 6858000"/>
              <a:gd name="connsiteX901" fmla="*/ 1111003 w 7467600"/>
              <a:gd name="connsiteY901" fmla="*/ 0 h 6858000"/>
              <a:gd name="connsiteX902" fmla="*/ 1125553 w 7467600"/>
              <a:gd name="connsiteY902" fmla="*/ 52588 h 6858000"/>
              <a:gd name="connsiteX903" fmla="*/ 1304276 w 7467600"/>
              <a:gd name="connsiteY903" fmla="*/ 476275 h 6858000"/>
              <a:gd name="connsiteX904" fmla="*/ 1492066 w 7467600"/>
              <a:gd name="connsiteY904" fmla="*/ 886333 h 6858000"/>
              <a:gd name="connsiteX905" fmla="*/ 1423698 w 7467600"/>
              <a:gd name="connsiteY905" fmla="*/ 710817 h 6858000"/>
              <a:gd name="connsiteX906" fmla="*/ 1357609 w 7467600"/>
              <a:gd name="connsiteY906" fmla="*/ 532892 h 6858000"/>
              <a:gd name="connsiteX907" fmla="*/ 1309550 w 7467600"/>
              <a:gd name="connsiteY907" fmla="*/ 374031 h 6858000"/>
              <a:gd name="connsiteX908" fmla="*/ 1193673 w 7467600"/>
              <a:gd name="connsiteY908" fmla="*/ 49533 h 6858000"/>
              <a:gd name="connsiteX909" fmla="*/ 1164391 w 7467600"/>
              <a:gd name="connsiteY909" fmla="*/ 0 h 6858000"/>
              <a:gd name="connsiteX910" fmla="*/ 1200666 w 7467600"/>
              <a:gd name="connsiteY910" fmla="*/ 0 h 6858000"/>
              <a:gd name="connsiteX911" fmla="*/ 1223408 w 7467600"/>
              <a:gd name="connsiteY911" fmla="*/ 38996 h 6858000"/>
              <a:gd name="connsiteX912" fmla="*/ 1339635 w 7467600"/>
              <a:gd name="connsiteY912" fmla="*/ 365517 h 6858000"/>
              <a:gd name="connsiteX913" fmla="*/ 1387469 w 7467600"/>
              <a:gd name="connsiteY913" fmla="*/ 523079 h 6858000"/>
              <a:gd name="connsiteX914" fmla="*/ 1452685 w 7467600"/>
              <a:gd name="connsiteY914" fmla="*/ 699806 h 6858000"/>
              <a:gd name="connsiteX915" fmla="*/ 1492092 w 7467600"/>
              <a:gd name="connsiteY915" fmla="*/ 800424 h 6858000"/>
              <a:gd name="connsiteX916" fmla="*/ 1455302 w 7467600"/>
              <a:gd name="connsiteY916" fmla="*/ 632913 h 6858000"/>
              <a:gd name="connsiteX917" fmla="*/ 1222336 w 7467600"/>
              <a:gd name="connsiteY917" fmla="*/ 9480 h 6858000"/>
              <a:gd name="connsiteX918" fmla="*/ 1214634 w 7467600"/>
              <a:gd name="connsiteY918" fmla="*/ 0 h 6858000"/>
              <a:gd name="connsiteX919" fmla="*/ 1289827 w 7467600"/>
              <a:gd name="connsiteY919" fmla="*/ 0 h 6858000"/>
              <a:gd name="connsiteX920" fmla="*/ 1321076 w 7467600"/>
              <a:gd name="connsiteY920" fmla="*/ 59722 h 6858000"/>
              <a:gd name="connsiteX921" fmla="*/ 1512579 w 7467600"/>
              <a:gd name="connsiteY921" fmla="*/ 626441 h 6858000"/>
              <a:gd name="connsiteX922" fmla="*/ 1506076 w 7467600"/>
              <a:gd name="connsiteY922" fmla="*/ 1089289 h 6858000"/>
              <a:gd name="connsiteX923" fmla="*/ 1486346 w 7467600"/>
              <a:gd name="connsiteY923" fmla="*/ 1079919 h 6858000"/>
              <a:gd name="connsiteX924" fmla="*/ 1070511 w 7467600"/>
              <a:gd name="connsiteY924" fmla="*/ 48609 h 6858000"/>
              <a:gd name="connsiteX925" fmla="*/ 1057230 w 7467600"/>
              <a:gd name="connsiteY925" fmla="*/ 0 h 6858000"/>
              <a:gd name="connsiteX926" fmla="*/ 43151 w 7467600"/>
              <a:gd name="connsiteY926" fmla="*/ 0 h 6858000"/>
              <a:gd name="connsiteX927" fmla="*/ 95283 w 7467600"/>
              <a:gd name="connsiteY927" fmla="*/ 0 h 6858000"/>
              <a:gd name="connsiteX928" fmla="*/ 300708 w 7467600"/>
              <a:gd name="connsiteY928" fmla="*/ 154571 h 6858000"/>
              <a:gd name="connsiteX929" fmla="*/ 530414 w 7467600"/>
              <a:gd name="connsiteY929" fmla="*/ 354673 h 6858000"/>
              <a:gd name="connsiteX930" fmla="*/ 333785 w 7467600"/>
              <a:gd name="connsiteY930" fmla="*/ 161564 h 6858000"/>
              <a:gd name="connsiteX931" fmla="*/ 147005 w 7467600"/>
              <a:gd name="connsiteY931" fmla="*/ 0 h 6858000"/>
              <a:gd name="connsiteX932" fmla="*/ 272509 w 7467600"/>
              <a:gd name="connsiteY932" fmla="*/ 0 h 6858000"/>
              <a:gd name="connsiteX933" fmla="*/ 326276 w 7467600"/>
              <a:gd name="connsiteY933" fmla="*/ 45847 h 6858000"/>
              <a:gd name="connsiteX934" fmla="*/ 823759 w 7467600"/>
              <a:gd name="connsiteY934" fmla="*/ 574145 h 6858000"/>
              <a:gd name="connsiteX935" fmla="*/ 811254 w 7467600"/>
              <a:gd name="connsiteY935" fmla="*/ 665546 h 6858000"/>
              <a:gd name="connsiteX936" fmla="*/ 154042 w 7467600"/>
              <a:gd name="connsiteY936" fmla="*/ 261522 h 6858000"/>
              <a:gd name="connsiteX937" fmla="*/ 13550 w 7467600"/>
              <a:gd name="connsiteY937" fmla="*/ 158423 h 6858000"/>
              <a:gd name="connsiteX938" fmla="*/ 0 w 7467600"/>
              <a:gd name="connsiteY938" fmla="*/ 146618 h 6858000"/>
              <a:gd name="connsiteX939" fmla="*/ 0 w 7467600"/>
              <a:gd name="connsiteY939" fmla="*/ 59161 h 6858000"/>
              <a:gd name="connsiteX940" fmla="*/ 45427 w 7467600"/>
              <a:gd name="connsiteY940" fmla="*/ 101078 h 6858000"/>
              <a:gd name="connsiteX941" fmla="*/ 630103 w 7467600"/>
              <a:gd name="connsiteY941" fmla="*/ 485885 h 6858000"/>
              <a:gd name="connsiteX942" fmla="*/ 532040 w 7467600"/>
              <a:gd name="connsiteY942" fmla="*/ 399359 h 6858000"/>
              <a:gd name="connsiteX943" fmla="*/ 517618 w 7467600"/>
              <a:gd name="connsiteY943" fmla="*/ 385726 h 6858000"/>
              <a:gd name="connsiteX944" fmla="*/ 285074 w 7467600"/>
              <a:gd name="connsiteY944" fmla="*/ 182755 h 6858000"/>
              <a:gd name="connsiteX945" fmla="*/ 43151 w 7467600"/>
              <a:gd name="connsiteY945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447383 w 7467600"/>
              <a:gd name="connsiteY11" fmla="*/ 6707202 h 6858000"/>
              <a:gd name="connsiteX12" fmla="*/ 7289862 w 7467600"/>
              <a:gd name="connsiteY12" fmla="*/ 6659827 h 6858000"/>
              <a:gd name="connsiteX13" fmla="*/ 1019354 w 7467600"/>
              <a:gd name="connsiteY13" fmla="*/ 6315006 h 6858000"/>
              <a:gd name="connsiteX14" fmla="*/ 441046 w 7467600"/>
              <a:gd name="connsiteY14" fmla="*/ 6691153 h 6858000"/>
              <a:gd name="connsiteX15" fmla="*/ 1019354 w 7467600"/>
              <a:gd name="connsiteY15" fmla="*/ 6315006 h 6858000"/>
              <a:gd name="connsiteX16" fmla="*/ 991680 w 7467600"/>
              <a:gd name="connsiteY16" fmla="*/ 6298413 h 6858000"/>
              <a:gd name="connsiteX17" fmla="*/ 409060 w 7467600"/>
              <a:gd name="connsiteY17" fmla="*/ 6671470 h 6858000"/>
              <a:gd name="connsiteX18" fmla="*/ 991680 w 7467600"/>
              <a:gd name="connsiteY18" fmla="*/ 6298413 h 6858000"/>
              <a:gd name="connsiteX19" fmla="*/ 103333 w 7467600"/>
              <a:gd name="connsiteY19" fmla="*/ 5699602 h 6858000"/>
              <a:gd name="connsiteX20" fmla="*/ 233938 w 7467600"/>
              <a:gd name="connsiteY20" fmla="*/ 5809416 h 6858000"/>
              <a:gd name="connsiteX21" fmla="*/ 883580 w 7467600"/>
              <a:gd name="connsiteY21" fmla="*/ 6180710 h 6858000"/>
              <a:gd name="connsiteX22" fmla="*/ 487337 w 7467600"/>
              <a:gd name="connsiteY22" fmla="*/ 5950182 h 6858000"/>
              <a:gd name="connsiteX23" fmla="*/ 354051 w 7467600"/>
              <a:gd name="connsiteY23" fmla="*/ 5854912 h 6858000"/>
              <a:gd name="connsiteX24" fmla="*/ 195436 w 7467600"/>
              <a:gd name="connsiteY24" fmla="*/ 5755068 h 6858000"/>
              <a:gd name="connsiteX25" fmla="*/ 103333 w 7467600"/>
              <a:gd name="connsiteY25" fmla="*/ 5699602 h 6858000"/>
              <a:gd name="connsiteX26" fmla="*/ 5539432 w 7467600"/>
              <a:gd name="connsiteY26" fmla="*/ 5642928 h 6858000"/>
              <a:gd name="connsiteX27" fmla="*/ 5555462 w 7467600"/>
              <a:gd name="connsiteY27" fmla="*/ 5694454 h 6858000"/>
              <a:gd name="connsiteX28" fmla="*/ 5828270 w 7467600"/>
              <a:gd name="connsiteY28" fmla="*/ 6320663 h 6858000"/>
              <a:gd name="connsiteX29" fmla="*/ 5947416 w 7467600"/>
              <a:gd name="connsiteY29" fmla="*/ 6574846 h 6858000"/>
              <a:gd name="connsiteX30" fmla="*/ 5539432 w 7467600"/>
              <a:gd name="connsiteY30" fmla="*/ 5642928 h 6858000"/>
              <a:gd name="connsiteX31" fmla="*/ 51253 w 7467600"/>
              <a:gd name="connsiteY31" fmla="*/ 5631825 h 6858000"/>
              <a:gd name="connsiteX32" fmla="*/ 211622 w 7467600"/>
              <a:gd name="connsiteY32" fmla="*/ 5728803 h 6858000"/>
              <a:gd name="connsiteX33" fmla="*/ 371652 w 7467600"/>
              <a:gd name="connsiteY33" fmla="*/ 5829062 h 6858000"/>
              <a:gd name="connsiteX34" fmla="*/ 505903 w 7467600"/>
              <a:gd name="connsiteY34" fmla="*/ 5925221 h 6858000"/>
              <a:gd name="connsiteX35" fmla="*/ 899240 w 7467600"/>
              <a:gd name="connsiteY35" fmla="*/ 6153068 h 6858000"/>
              <a:gd name="connsiteX36" fmla="*/ 988114 w 7467600"/>
              <a:gd name="connsiteY36" fmla="*/ 6174204 h 6858000"/>
              <a:gd name="connsiteX37" fmla="*/ 845971 w 7467600"/>
              <a:gd name="connsiteY37" fmla="*/ 6067177 h 6858000"/>
              <a:gd name="connsiteX38" fmla="*/ 448057 w 7467600"/>
              <a:gd name="connsiteY38" fmla="*/ 5841376 h 6858000"/>
              <a:gd name="connsiteX39" fmla="*/ 51253 w 7467600"/>
              <a:gd name="connsiteY39" fmla="*/ 5631825 h 6858000"/>
              <a:gd name="connsiteX40" fmla="*/ 2606687 w 7467600"/>
              <a:gd name="connsiteY40" fmla="*/ 5630718 h 6858000"/>
              <a:gd name="connsiteX41" fmla="*/ 2645658 w 7467600"/>
              <a:gd name="connsiteY41" fmla="*/ 6640259 h 6858000"/>
              <a:gd name="connsiteX42" fmla="*/ 2606687 w 7467600"/>
              <a:gd name="connsiteY42" fmla="*/ 5630718 h 6858000"/>
              <a:gd name="connsiteX43" fmla="*/ 3642057 w 7467600"/>
              <a:gd name="connsiteY43" fmla="*/ 5573487 h 6858000"/>
              <a:gd name="connsiteX44" fmla="*/ 3632981 w 7467600"/>
              <a:gd name="connsiteY44" fmla="*/ 5579437 h 6858000"/>
              <a:gd name="connsiteX45" fmla="*/ 3382436 w 7467600"/>
              <a:gd name="connsiteY45" fmla="*/ 5952726 h 6858000"/>
              <a:gd name="connsiteX46" fmla="*/ 3191929 w 7467600"/>
              <a:gd name="connsiteY46" fmla="*/ 6662669 h 6858000"/>
              <a:gd name="connsiteX47" fmla="*/ 3369898 w 7467600"/>
              <a:gd name="connsiteY47" fmla="*/ 6081771 h 6858000"/>
              <a:gd name="connsiteX48" fmla="*/ 3642057 w 7467600"/>
              <a:gd name="connsiteY48" fmla="*/ 5573487 h 6858000"/>
              <a:gd name="connsiteX49" fmla="*/ 2650666 w 7467600"/>
              <a:gd name="connsiteY49" fmla="*/ 5530686 h 6858000"/>
              <a:gd name="connsiteX50" fmla="*/ 2650249 w 7467600"/>
              <a:gd name="connsiteY50" fmla="*/ 5532101 h 6858000"/>
              <a:gd name="connsiteX51" fmla="*/ 2663808 w 7467600"/>
              <a:gd name="connsiteY51" fmla="*/ 6535215 h 6858000"/>
              <a:gd name="connsiteX52" fmla="*/ 2665418 w 7467600"/>
              <a:gd name="connsiteY52" fmla="*/ 6132756 h 6858000"/>
              <a:gd name="connsiteX53" fmla="*/ 2650666 w 7467600"/>
              <a:gd name="connsiteY53" fmla="*/ 5530686 h 6858000"/>
              <a:gd name="connsiteX54" fmla="*/ 2680277 w 7467600"/>
              <a:gd name="connsiteY54" fmla="*/ 5479204 h 6858000"/>
              <a:gd name="connsiteX55" fmla="*/ 2678972 w 7467600"/>
              <a:gd name="connsiteY55" fmla="*/ 5481582 h 6858000"/>
              <a:gd name="connsiteX56" fmla="*/ 2696666 w 7467600"/>
              <a:gd name="connsiteY56" fmla="*/ 6133836 h 6858000"/>
              <a:gd name="connsiteX57" fmla="*/ 2695769 w 7467600"/>
              <a:gd name="connsiteY57" fmla="*/ 6390955 h 6858000"/>
              <a:gd name="connsiteX58" fmla="*/ 2739893 w 7467600"/>
              <a:gd name="connsiteY58" fmla="*/ 6108357 h 6858000"/>
              <a:gd name="connsiteX59" fmla="*/ 2680277 w 7467600"/>
              <a:gd name="connsiteY59" fmla="*/ 5479204 h 6858000"/>
              <a:gd name="connsiteX60" fmla="*/ 1132195 w 7467600"/>
              <a:gd name="connsiteY60" fmla="*/ 5467980 h 6858000"/>
              <a:gd name="connsiteX61" fmla="*/ 1679056 w 7467600"/>
              <a:gd name="connsiteY61" fmla="*/ 5516907 h 6858000"/>
              <a:gd name="connsiteX62" fmla="*/ 2128648 w 7467600"/>
              <a:gd name="connsiteY62" fmla="*/ 5474249 h 6858000"/>
              <a:gd name="connsiteX63" fmla="*/ 1825619 w 7467600"/>
              <a:gd name="connsiteY63" fmla="*/ 5478447 h 6858000"/>
              <a:gd name="connsiteX64" fmla="*/ 1737798 w 7467600"/>
              <a:gd name="connsiteY64" fmla="*/ 5483353 h 6858000"/>
              <a:gd name="connsiteX65" fmla="*/ 1132195 w 7467600"/>
              <a:gd name="connsiteY65" fmla="*/ 5467980 h 6858000"/>
              <a:gd name="connsiteX66" fmla="*/ 1456157 w 7467600"/>
              <a:gd name="connsiteY66" fmla="*/ 5371404 h 6858000"/>
              <a:gd name="connsiteX67" fmla="*/ 1244432 w 7467600"/>
              <a:gd name="connsiteY67" fmla="*/ 5385601 h 6858000"/>
              <a:gd name="connsiteX68" fmla="*/ 973990 w 7467600"/>
              <a:gd name="connsiteY68" fmla="*/ 5424940 h 6858000"/>
              <a:gd name="connsiteX69" fmla="*/ 1103809 w 7467600"/>
              <a:gd name="connsiteY69" fmla="*/ 5433720 h 6858000"/>
              <a:gd name="connsiteX70" fmla="*/ 1123454 w 7467600"/>
              <a:gd name="connsiteY70" fmla="*/ 5435727 h 6858000"/>
              <a:gd name="connsiteX71" fmla="*/ 1737017 w 7467600"/>
              <a:gd name="connsiteY71" fmla="*/ 5452183 h 6858000"/>
              <a:gd name="connsiteX72" fmla="*/ 1824397 w 7467600"/>
              <a:gd name="connsiteY72" fmla="*/ 5447757 h 6858000"/>
              <a:gd name="connsiteX73" fmla="*/ 2070059 w 7467600"/>
              <a:gd name="connsiteY73" fmla="*/ 5441660 h 6858000"/>
              <a:gd name="connsiteX74" fmla="*/ 1456157 w 7467600"/>
              <a:gd name="connsiteY74" fmla="*/ 5371404 h 6858000"/>
              <a:gd name="connsiteX75" fmla="*/ 4988186 w 7467600"/>
              <a:gd name="connsiteY75" fmla="*/ 5216467 h 6858000"/>
              <a:gd name="connsiteX76" fmla="*/ 4777334 w 7467600"/>
              <a:gd name="connsiteY76" fmla="*/ 5406072 h 6858000"/>
              <a:gd name="connsiteX77" fmla="*/ 4718341 w 7467600"/>
              <a:gd name="connsiteY77" fmla="*/ 5468043 h 6858000"/>
              <a:gd name="connsiteX78" fmla="*/ 4604655 w 7467600"/>
              <a:gd name="connsiteY78" fmla="*/ 5583434 h 6858000"/>
              <a:gd name="connsiteX79" fmla="*/ 4565074 w 7467600"/>
              <a:gd name="connsiteY79" fmla="*/ 5618550 h 6858000"/>
              <a:gd name="connsiteX80" fmla="*/ 4988186 w 7467600"/>
              <a:gd name="connsiteY80" fmla="*/ 5216467 h 6858000"/>
              <a:gd name="connsiteX81" fmla="*/ 4978032 w 7467600"/>
              <a:gd name="connsiteY81" fmla="*/ 5183809 h 6858000"/>
              <a:gd name="connsiteX82" fmla="*/ 4463413 w 7467600"/>
              <a:gd name="connsiteY82" fmla="*/ 5615162 h 6858000"/>
              <a:gd name="connsiteX83" fmla="*/ 4358134 w 7467600"/>
              <a:gd name="connsiteY83" fmla="*/ 5742791 h 6858000"/>
              <a:gd name="connsiteX84" fmla="*/ 4376219 w 7467600"/>
              <a:gd name="connsiteY84" fmla="*/ 5729027 h 6858000"/>
              <a:gd name="connsiteX85" fmla="*/ 4582340 w 7467600"/>
              <a:gd name="connsiteY85" fmla="*/ 5561037 h 6858000"/>
              <a:gd name="connsiteX86" fmla="*/ 4694684 w 7467600"/>
              <a:gd name="connsiteY86" fmla="*/ 5447098 h 6858000"/>
              <a:gd name="connsiteX87" fmla="*/ 4754123 w 7467600"/>
              <a:gd name="connsiteY87" fmla="*/ 5384643 h 6858000"/>
              <a:gd name="connsiteX88" fmla="*/ 4978032 w 7467600"/>
              <a:gd name="connsiteY88" fmla="*/ 5183809 h 6858000"/>
              <a:gd name="connsiteX89" fmla="*/ 1903353 w 7467600"/>
              <a:gd name="connsiteY89" fmla="*/ 5044827 h 6858000"/>
              <a:gd name="connsiteX90" fmla="*/ 1936931 w 7467600"/>
              <a:gd name="connsiteY90" fmla="*/ 5093954 h 6858000"/>
              <a:gd name="connsiteX91" fmla="*/ 2195868 w 7467600"/>
              <a:gd name="connsiteY91" fmla="*/ 5396574 h 6858000"/>
              <a:gd name="connsiteX92" fmla="*/ 2088852 w 7467600"/>
              <a:gd name="connsiteY92" fmla="*/ 5166123 h 6858000"/>
              <a:gd name="connsiteX93" fmla="*/ 1958241 w 7467600"/>
              <a:gd name="connsiteY93" fmla="*/ 5067955 h 6858000"/>
              <a:gd name="connsiteX94" fmla="*/ 1903353 w 7467600"/>
              <a:gd name="connsiteY94" fmla="*/ 5044827 h 6858000"/>
              <a:gd name="connsiteX95" fmla="*/ 1979378 w 7467600"/>
              <a:gd name="connsiteY95" fmla="*/ 4769504 h 6858000"/>
              <a:gd name="connsiteX96" fmla="*/ 2882120 w 7467600"/>
              <a:gd name="connsiteY96" fmla="*/ 5064547 h 6858000"/>
              <a:gd name="connsiteX97" fmla="*/ 2793103 w 7467600"/>
              <a:gd name="connsiteY97" fmla="*/ 5039699 h 6858000"/>
              <a:gd name="connsiteX98" fmla="*/ 2770041 w 7467600"/>
              <a:gd name="connsiteY98" fmla="*/ 5033634 h 6858000"/>
              <a:gd name="connsiteX99" fmla="*/ 1979378 w 7467600"/>
              <a:gd name="connsiteY99" fmla="*/ 4769504 h 6858000"/>
              <a:gd name="connsiteX100" fmla="*/ 1927410 w 7467600"/>
              <a:gd name="connsiteY100" fmla="*/ 4716164 h 6858000"/>
              <a:gd name="connsiteX101" fmla="*/ 1959587 w 7467600"/>
              <a:gd name="connsiteY101" fmla="*/ 4728849 h 6858000"/>
              <a:gd name="connsiteX102" fmla="*/ 2777707 w 7467600"/>
              <a:gd name="connsiteY102" fmla="*/ 5003991 h 6858000"/>
              <a:gd name="connsiteX103" fmla="*/ 2800768 w 7467600"/>
              <a:gd name="connsiteY103" fmla="*/ 5010056 h 6858000"/>
              <a:gd name="connsiteX104" fmla="*/ 2879408 w 7467600"/>
              <a:gd name="connsiteY104" fmla="*/ 5031590 h 6858000"/>
              <a:gd name="connsiteX105" fmla="*/ 2862295 w 7467600"/>
              <a:gd name="connsiteY105" fmla="*/ 5022958 h 6858000"/>
              <a:gd name="connsiteX106" fmla="*/ 2813343 w 7467600"/>
              <a:gd name="connsiteY106" fmla="*/ 4998369 h 6858000"/>
              <a:gd name="connsiteX107" fmla="*/ 2646245 w 7467600"/>
              <a:gd name="connsiteY107" fmla="*/ 4930999 h 6858000"/>
              <a:gd name="connsiteX108" fmla="*/ 1999243 w 7467600"/>
              <a:gd name="connsiteY108" fmla="*/ 4730524 h 6858000"/>
              <a:gd name="connsiteX109" fmla="*/ 1979527 w 7467600"/>
              <a:gd name="connsiteY109" fmla="*/ 4726651 h 6858000"/>
              <a:gd name="connsiteX110" fmla="*/ 1927410 w 7467600"/>
              <a:gd name="connsiteY110" fmla="*/ 4716164 h 6858000"/>
              <a:gd name="connsiteX111" fmla="*/ 1997014 w 7467600"/>
              <a:gd name="connsiteY111" fmla="*/ 4698007 h 6858000"/>
              <a:gd name="connsiteX112" fmla="*/ 2005458 w 7467600"/>
              <a:gd name="connsiteY112" fmla="*/ 4699540 h 6858000"/>
              <a:gd name="connsiteX113" fmla="*/ 2657186 w 7467600"/>
              <a:gd name="connsiteY113" fmla="*/ 4901687 h 6858000"/>
              <a:gd name="connsiteX114" fmla="*/ 2826662 w 7467600"/>
              <a:gd name="connsiteY114" fmla="*/ 4970362 h 6858000"/>
              <a:gd name="connsiteX115" fmla="*/ 2876100 w 7467600"/>
              <a:gd name="connsiteY115" fmla="*/ 4995397 h 6858000"/>
              <a:gd name="connsiteX116" fmla="*/ 3042600 w 7467600"/>
              <a:gd name="connsiteY116" fmla="*/ 5059532 h 6858000"/>
              <a:gd name="connsiteX117" fmla="*/ 1997014 w 7467600"/>
              <a:gd name="connsiteY117" fmla="*/ 4698007 h 6858000"/>
              <a:gd name="connsiteX118" fmla="*/ 2305292 w 7467600"/>
              <a:gd name="connsiteY118" fmla="*/ 4219492 h 6858000"/>
              <a:gd name="connsiteX119" fmla="*/ 3360922 w 7467600"/>
              <a:gd name="connsiteY119" fmla="*/ 4529373 h 6858000"/>
              <a:gd name="connsiteX120" fmla="*/ 3492420 w 7467600"/>
              <a:gd name="connsiteY120" fmla="*/ 4510145 h 6858000"/>
              <a:gd name="connsiteX121" fmla="*/ 3364086 w 7467600"/>
              <a:gd name="connsiteY121" fmla="*/ 4480340 h 6858000"/>
              <a:gd name="connsiteX122" fmla="*/ 3225818 w 7467600"/>
              <a:gd name="connsiteY122" fmla="*/ 4411822 h 6858000"/>
              <a:gd name="connsiteX123" fmla="*/ 3129696 w 7467600"/>
              <a:gd name="connsiteY123" fmla="*/ 4360704 h 6858000"/>
              <a:gd name="connsiteX124" fmla="*/ 2814545 w 7467600"/>
              <a:gd name="connsiteY124" fmla="*/ 4282955 h 6858000"/>
              <a:gd name="connsiteX125" fmla="*/ 2305292 w 7467600"/>
              <a:gd name="connsiteY125" fmla="*/ 4219492 h 6858000"/>
              <a:gd name="connsiteX126" fmla="*/ 2626982 w 7467600"/>
              <a:gd name="connsiteY126" fmla="*/ 4206450 h 6858000"/>
              <a:gd name="connsiteX127" fmla="*/ 2490617 w 7467600"/>
              <a:gd name="connsiteY127" fmla="*/ 4206951 h 6858000"/>
              <a:gd name="connsiteX128" fmla="*/ 2819869 w 7467600"/>
              <a:gd name="connsiteY128" fmla="*/ 4252936 h 6858000"/>
              <a:gd name="connsiteX129" fmla="*/ 3143018 w 7467600"/>
              <a:gd name="connsiteY129" fmla="*/ 4332698 h 6858000"/>
              <a:gd name="connsiteX130" fmla="*/ 3241520 w 7467600"/>
              <a:gd name="connsiteY130" fmla="*/ 4385112 h 6858000"/>
              <a:gd name="connsiteX131" fmla="*/ 3374575 w 7467600"/>
              <a:gd name="connsiteY131" fmla="*/ 4451517 h 6858000"/>
              <a:gd name="connsiteX132" fmla="*/ 3505221 w 7467600"/>
              <a:gd name="connsiteY132" fmla="*/ 4480757 h 6858000"/>
              <a:gd name="connsiteX133" fmla="*/ 2626982 w 7467600"/>
              <a:gd name="connsiteY133" fmla="*/ 4206450 h 6858000"/>
              <a:gd name="connsiteX134" fmla="*/ 1310106 w 7467600"/>
              <a:gd name="connsiteY134" fmla="*/ 3943217 h 6858000"/>
              <a:gd name="connsiteX135" fmla="*/ 854994 w 7467600"/>
              <a:gd name="connsiteY135" fmla="*/ 4399136 h 6858000"/>
              <a:gd name="connsiteX136" fmla="*/ 742462 w 7467600"/>
              <a:gd name="connsiteY136" fmla="*/ 4594648 h 6858000"/>
              <a:gd name="connsiteX137" fmla="*/ 820602 w 7467600"/>
              <a:gd name="connsiteY137" fmla="*/ 4485915 h 6858000"/>
              <a:gd name="connsiteX138" fmla="*/ 878295 w 7467600"/>
              <a:gd name="connsiteY138" fmla="*/ 4403594 h 6858000"/>
              <a:gd name="connsiteX139" fmla="*/ 1240607 w 7467600"/>
              <a:gd name="connsiteY139" fmla="*/ 4010401 h 6858000"/>
              <a:gd name="connsiteX140" fmla="*/ 1310106 w 7467600"/>
              <a:gd name="connsiteY140" fmla="*/ 3943217 h 6858000"/>
              <a:gd name="connsiteX141" fmla="*/ 1423113 w 7467600"/>
              <a:gd name="connsiteY141" fmla="*/ 3874565 h 6858000"/>
              <a:gd name="connsiteX142" fmla="*/ 1260565 w 7467600"/>
              <a:gd name="connsiteY142" fmla="*/ 4031982 h 6858000"/>
              <a:gd name="connsiteX143" fmla="*/ 901900 w 7467600"/>
              <a:gd name="connsiteY143" fmla="*/ 4421236 h 6858000"/>
              <a:gd name="connsiteX144" fmla="*/ 845044 w 7467600"/>
              <a:gd name="connsiteY144" fmla="*/ 4502436 h 6858000"/>
              <a:gd name="connsiteX145" fmla="*/ 685926 w 7467600"/>
              <a:gd name="connsiteY145" fmla="*/ 4703069 h 6858000"/>
              <a:gd name="connsiteX146" fmla="*/ 684248 w 7467600"/>
              <a:gd name="connsiteY146" fmla="*/ 4706721 h 6858000"/>
              <a:gd name="connsiteX147" fmla="*/ 1423113 w 7467600"/>
              <a:gd name="connsiteY147" fmla="*/ 3874565 h 6858000"/>
              <a:gd name="connsiteX148" fmla="*/ 3316479 w 7467600"/>
              <a:gd name="connsiteY148" fmla="*/ 3872136 h 6858000"/>
              <a:gd name="connsiteX149" fmla="*/ 3546806 w 7467600"/>
              <a:gd name="connsiteY149" fmla="*/ 4356139 h 6858000"/>
              <a:gd name="connsiteX150" fmla="*/ 3364433 w 7467600"/>
              <a:gd name="connsiteY150" fmla="*/ 3953121 h 6858000"/>
              <a:gd name="connsiteX151" fmla="*/ 3316479 w 7467600"/>
              <a:gd name="connsiteY151" fmla="*/ 3872136 h 6858000"/>
              <a:gd name="connsiteX152" fmla="*/ 3291335 w 7467600"/>
              <a:gd name="connsiteY152" fmla="*/ 3767420 h 6858000"/>
              <a:gd name="connsiteX153" fmla="*/ 3390805 w 7467600"/>
              <a:gd name="connsiteY153" fmla="*/ 3937163 h 6858000"/>
              <a:gd name="connsiteX154" fmla="*/ 3579062 w 7467600"/>
              <a:gd name="connsiteY154" fmla="*/ 4359040 h 6858000"/>
              <a:gd name="connsiteX155" fmla="*/ 3467355 w 7467600"/>
              <a:gd name="connsiteY155" fmla="*/ 3988130 h 6858000"/>
              <a:gd name="connsiteX156" fmla="*/ 3310753 w 7467600"/>
              <a:gd name="connsiteY156" fmla="*/ 3787140 h 6858000"/>
              <a:gd name="connsiteX157" fmla="*/ 3291335 w 7467600"/>
              <a:gd name="connsiteY157" fmla="*/ 3767420 h 6858000"/>
              <a:gd name="connsiteX158" fmla="*/ 1635889 w 7467600"/>
              <a:gd name="connsiteY158" fmla="*/ 3709494 h 6858000"/>
              <a:gd name="connsiteX159" fmla="*/ 1634800 w 7467600"/>
              <a:gd name="connsiteY159" fmla="*/ 3731111 h 6858000"/>
              <a:gd name="connsiteX160" fmla="*/ 1635889 w 7467600"/>
              <a:gd name="connsiteY160" fmla="*/ 3709494 h 6858000"/>
              <a:gd name="connsiteX161" fmla="*/ 1510397 w 7467600"/>
              <a:gd name="connsiteY161" fmla="*/ 3684705 h 6858000"/>
              <a:gd name="connsiteX162" fmla="*/ 1146550 w 7467600"/>
              <a:gd name="connsiteY162" fmla="*/ 3802012 h 6858000"/>
              <a:gd name="connsiteX163" fmla="*/ 698834 w 7467600"/>
              <a:gd name="connsiteY163" fmla="*/ 3952272 h 6858000"/>
              <a:gd name="connsiteX164" fmla="*/ 34256 w 7467600"/>
              <a:gd name="connsiteY164" fmla="*/ 4347603 h 6858000"/>
              <a:gd name="connsiteX165" fmla="*/ 527241 w 7467600"/>
              <a:gd name="connsiteY165" fmla="*/ 4065078 h 6858000"/>
              <a:gd name="connsiteX166" fmla="*/ 1510397 w 7467600"/>
              <a:gd name="connsiteY166" fmla="*/ 3684705 h 6858000"/>
              <a:gd name="connsiteX167" fmla="*/ 1313114 w 7467600"/>
              <a:gd name="connsiteY167" fmla="*/ 3655216 h 6858000"/>
              <a:gd name="connsiteX168" fmla="*/ 1109304 w 7467600"/>
              <a:gd name="connsiteY168" fmla="*/ 3669030 h 6858000"/>
              <a:gd name="connsiteX169" fmla="*/ 8129 w 7467600"/>
              <a:gd name="connsiteY169" fmla="*/ 4330519 h 6858000"/>
              <a:gd name="connsiteX170" fmla="*/ 687572 w 7467600"/>
              <a:gd name="connsiteY170" fmla="*/ 3925629 h 6858000"/>
              <a:gd name="connsiteX171" fmla="*/ 1138365 w 7467600"/>
              <a:gd name="connsiteY171" fmla="*/ 3774515 h 6858000"/>
              <a:gd name="connsiteX172" fmla="*/ 1505579 w 7467600"/>
              <a:gd name="connsiteY172" fmla="*/ 3655526 h 6858000"/>
              <a:gd name="connsiteX173" fmla="*/ 1313114 w 7467600"/>
              <a:gd name="connsiteY173" fmla="*/ 3655216 h 6858000"/>
              <a:gd name="connsiteX174" fmla="*/ 3655073 w 7467600"/>
              <a:gd name="connsiteY174" fmla="*/ 3650884 h 6858000"/>
              <a:gd name="connsiteX175" fmla="*/ 3989938 w 7467600"/>
              <a:gd name="connsiteY175" fmla="*/ 3991685 h 6858000"/>
              <a:gd name="connsiteX176" fmla="*/ 4393907 w 7467600"/>
              <a:gd name="connsiteY176" fmla="*/ 4261258 h 6858000"/>
              <a:gd name="connsiteX177" fmla="*/ 4648051 w 7467600"/>
              <a:gd name="connsiteY177" fmla="*/ 4374051 h 6858000"/>
              <a:gd name="connsiteX178" fmla="*/ 4383389 w 7467600"/>
              <a:gd name="connsiteY178" fmla="*/ 4184369 h 6858000"/>
              <a:gd name="connsiteX179" fmla="*/ 4165508 w 7467600"/>
              <a:gd name="connsiteY179" fmla="*/ 4035196 h 6858000"/>
              <a:gd name="connsiteX180" fmla="*/ 4068162 w 7467600"/>
              <a:gd name="connsiteY180" fmla="*/ 3953394 h 6858000"/>
              <a:gd name="connsiteX181" fmla="*/ 3981416 w 7467600"/>
              <a:gd name="connsiteY181" fmla="*/ 3880482 h 6858000"/>
              <a:gd name="connsiteX182" fmla="*/ 3800147 w 7467600"/>
              <a:gd name="connsiteY182" fmla="*/ 3749872 h 6858000"/>
              <a:gd name="connsiteX183" fmla="*/ 3655073 w 7467600"/>
              <a:gd name="connsiteY183" fmla="*/ 3650884 h 6858000"/>
              <a:gd name="connsiteX184" fmla="*/ 3670252 w 7467600"/>
              <a:gd name="connsiteY184" fmla="*/ 3622798 h 6858000"/>
              <a:gd name="connsiteX185" fmla="*/ 3817258 w 7467600"/>
              <a:gd name="connsiteY185" fmla="*/ 3723577 h 6858000"/>
              <a:gd name="connsiteX186" fmla="*/ 4000461 w 7467600"/>
              <a:gd name="connsiteY186" fmla="*/ 3855966 h 6858000"/>
              <a:gd name="connsiteX187" fmla="*/ 4088180 w 7467600"/>
              <a:gd name="connsiteY187" fmla="*/ 3929774 h 6858000"/>
              <a:gd name="connsiteX188" fmla="*/ 4184555 w 7467600"/>
              <a:gd name="connsiteY188" fmla="*/ 4010683 h 6858000"/>
              <a:gd name="connsiteX189" fmla="*/ 4399563 w 7467600"/>
              <a:gd name="connsiteY189" fmla="*/ 4158106 h 6858000"/>
              <a:gd name="connsiteX190" fmla="*/ 4684469 w 7467600"/>
              <a:gd name="connsiteY190" fmla="*/ 4364680 h 6858000"/>
              <a:gd name="connsiteX191" fmla="*/ 4690271 w 7467600"/>
              <a:gd name="connsiteY191" fmla="*/ 4370034 h 6858000"/>
              <a:gd name="connsiteX192" fmla="*/ 4136093 w 7467600"/>
              <a:gd name="connsiteY192" fmla="*/ 3858466 h 6858000"/>
              <a:gd name="connsiteX193" fmla="*/ 3670252 w 7467600"/>
              <a:gd name="connsiteY193" fmla="*/ 3622798 h 6858000"/>
              <a:gd name="connsiteX194" fmla="*/ 4440129 w 7467600"/>
              <a:gd name="connsiteY194" fmla="*/ 3448571 h 6858000"/>
              <a:gd name="connsiteX195" fmla="*/ 4856525 w 7467600"/>
              <a:gd name="connsiteY195" fmla="*/ 3915351 h 6858000"/>
              <a:gd name="connsiteX196" fmla="*/ 5059055 w 7467600"/>
              <a:gd name="connsiteY196" fmla="*/ 4108918 h 6858000"/>
              <a:gd name="connsiteX197" fmla="*/ 5290070 w 7467600"/>
              <a:gd name="connsiteY197" fmla="*/ 4263619 h 6858000"/>
              <a:gd name="connsiteX198" fmla="*/ 4834991 w 7467600"/>
              <a:gd name="connsiteY198" fmla="*/ 3830985 h 6858000"/>
              <a:gd name="connsiteX199" fmla="*/ 4440129 w 7467600"/>
              <a:gd name="connsiteY199" fmla="*/ 3448571 h 6858000"/>
              <a:gd name="connsiteX200" fmla="*/ 4441737 w 7467600"/>
              <a:gd name="connsiteY200" fmla="*/ 3399734 h 6858000"/>
              <a:gd name="connsiteX201" fmla="*/ 4431236 w 7467600"/>
              <a:gd name="connsiteY201" fmla="*/ 3400954 h 6858000"/>
              <a:gd name="connsiteX202" fmla="*/ 4557150 w 7467600"/>
              <a:gd name="connsiteY202" fmla="*/ 3510023 h 6858000"/>
              <a:gd name="connsiteX203" fmla="*/ 4856936 w 7467600"/>
              <a:gd name="connsiteY203" fmla="*/ 3809146 h 6858000"/>
              <a:gd name="connsiteX204" fmla="*/ 5111996 w 7467600"/>
              <a:gd name="connsiteY204" fmla="*/ 4065759 h 6858000"/>
              <a:gd name="connsiteX205" fmla="*/ 5388878 w 7467600"/>
              <a:gd name="connsiteY205" fmla="*/ 4300185 h 6858000"/>
              <a:gd name="connsiteX206" fmla="*/ 5425556 w 7467600"/>
              <a:gd name="connsiteY206" fmla="*/ 4308967 h 6858000"/>
              <a:gd name="connsiteX207" fmla="*/ 4943646 w 7467600"/>
              <a:gd name="connsiteY207" fmla="*/ 3822916 h 6858000"/>
              <a:gd name="connsiteX208" fmla="*/ 4594837 w 7467600"/>
              <a:gd name="connsiteY208" fmla="*/ 3532274 h 6858000"/>
              <a:gd name="connsiteX209" fmla="*/ 4441737 w 7467600"/>
              <a:gd name="connsiteY209" fmla="*/ 3399734 h 6858000"/>
              <a:gd name="connsiteX210" fmla="*/ 5425834 w 7467600"/>
              <a:gd name="connsiteY210" fmla="*/ 3162785 h 6858000"/>
              <a:gd name="connsiteX211" fmla="*/ 5401644 w 7467600"/>
              <a:gd name="connsiteY211" fmla="*/ 3617847 h 6858000"/>
              <a:gd name="connsiteX212" fmla="*/ 5467256 w 7467600"/>
              <a:gd name="connsiteY212" fmla="*/ 4175494 h 6858000"/>
              <a:gd name="connsiteX213" fmla="*/ 5448069 w 7467600"/>
              <a:gd name="connsiteY213" fmla="*/ 3567554 h 6858000"/>
              <a:gd name="connsiteX214" fmla="*/ 5425834 w 7467600"/>
              <a:gd name="connsiteY214" fmla="*/ 3162785 h 6858000"/>
              <a:gd name="connsiteX215" fmla="*/ 1318687 w 7467600"/>
              <a:gd name="connsiteY215" fmla="*/ 3113840 h 6858000"/>
              <a:gd name="connsiteX216" fmla="*/ 1066793 w 7467600"/>
              <a:gd name="connsiteY216" fmla="*/ 3212171 h 6858000"/>
              <a:gd name="connsiteX217" fmla="*/ 993319 w 7467600"/>
              <a:gd name="connsiteY217" fmla="*/ 3247648 h 6858000"/>
              <a:gd name="connsiteX218" fmla="*/ 853081 w 7467600"/>
              <a:gd name="connsiteY218" fmla="*/ 3312410 h 6858000"/>
              <a:gd name="connsiteX219" fmla="*/ 805957 w 7467600"/>
              <a:gd name="connsiteY219" fmla="*/ 3330443 h 6858000"/>
              <a:gd name="connsiteX220" fmla="*/ 1318687 w 7467600"/>
              <a:gd name="connsiteY220" fmla="*/ 3113840 h 6858000"/>
              <a:gd name="connsiteX221" fmla="*/ 5453702 w 7467600"/>
              <a:gd name="connsiteY221" fmla="*/ 3090882 h 6858000"/>
              <a:gd name="connsiteX222" fmla="*/ 5480135 w 7467600"/>
              <a:gd name="connsiteY222" fmla="*/ 3565802 h 6858000"/>
              <a:gd name="connsiteX223" fmla="*/ 5499023 w 7467600"/>
              <a:gd name="connsiteY223" fmla="*/ 4166310 h 6858000"/>
              <a:gd name="connsiteX224" fmla="*/ 5547022 w 7467600"/>
              <a:gd name="connsiteY224" fmla="*/ 3607838 h 6858000"/>
              <a:gd name="connsiteX225" fmla="*/ 5515964 w 7467600"/>
              <a:gd name="connsiteY225" fmla="*/ 3378541 h 6858000"/>
              <a:gd name="connsiteX226" fmla="*/ 5453702 w 7467600"/>
              <a:gd name="connsiteY226" fmla="*/ 3090882 h 6858000"/>
              <a:gd name="connsiteX227" fmla="*/ 1238695 w 7467600"/>
              <a:gd name="connsiteY227" fmla="*/ 3076820 h 6858000"/>
              <a:gd name="connsiteX228" fmla="*/ 716371 w 7467600"/>
              <a:gd name="connsiteY228" fmla="*/ 3293249 h 6858000"/>
              <a:gd name="connsiteX229" fmla="*/ 579522 w 7467600"/>
              <a:gd name="connsiteY229" fmla="*/ 3371759 h 6858000"/>
              <a:gd name="connsiteX230" fmla="*/ 600288 w 7467600"/>
              <a:gd name="connsiteY230" fmla="*/ 3365555 h 6858000"/>
              <a:gd name="connsiteX231" fmla="*/ 840692 w 7467600"/>
              <a:gd name="connsiteY231" fmla="*/ 3284921 h 6858000"/>
              <a:gd name="connsiteX232" fmla="*/ 979248 w 7467600"/>
              <a:gd name="connsiteY232" fmla="*/ 3221003 h 6858000"/>
              <a:gd name="connsiteX233" fmla="*/ 1053282 w 7467600"/>
              <a:gd name="connsiteY233" fmla="*/ 3185247 h 6858000"/>
              <a:gd name="connsiteX234" fmla="*/ 1320603 w 7467600"/>
              <a:gd name="connsiteY234" fmla="*/ 3081281 h 6858000"/>
              <a:gd name="connsiteX235" fmla="*/ 1238695 w 7467600"/>
              <a:gd name="connsiteY235" fmla="*/ 3076820 h 6858000"/>
              <a:gd name="connsiteX236" fmla="*/ 5425627 w 7467600"/>
              <a:gd name="connsiteY236" fmla="*/ 2954192 h 6858000"/>
              <a:gd name="connsiteX237" fmla="*/ 5470770 w 7467600"/>
              <a:gd name="connsiteY237" fmla="*/ 3005435 h 6858000"/>
              <a:gd name="connsiteX238" fmla="*/ 5519779 w 7467600"/>
              <a:gd name="connsiteY238" fmla="*/ 4359223 h 6858000"/>
              <a:gd name="connsiteX239" fmla="*/ 5520293 w 7467600"/>
              <a:gd name="connsiteY239" fmla="*/ 4360602 h 6858000"/>
              <a:gd name="connsiteX240" fmla="*/ 5767221 w 7467600"/>
              <a:gd name="connsiteY240" fmla="*/ 4665564 h 6858000"/>
              <a:gd name="connsiteX241" fmla="*/ 6937169 w 7467600"/>
              <a:gd name="connsiteY241" fmla="*/ 4815941 h 6858000"/>
              <a:gd name="connsiteX242" fmla="*/ 6953922 w 7467600"/>
              <a:gd name="connsiteY242" fmla="*/ 4890068 h 6858000"/>
              <a:gd name="connsiteX243" fmla="*/ 6071359 w 7467600"/>
              <a:gd name="connsiteY243" fmla="*/ 4770770 h 6858000"/>
              <a:gd name="connsiteX244" fmla="*/ 6038839 w 7467600"/>
              <a:gd name="connsiteY244" fmla="*/ 4764474 h 6858000"/>
              <a:gd name="connsiteX245" fmla="*/ 6038706 w 7467600"/>
              <a:gd name="connsiteY245" fmla="*/ 4763847 h 6858000"/>
              <a:gd name="connsiteX246" fmla="*/ 6037784 w 7467600"/>
              <a:gd name="connsiteY246" fmla="*/ 4764270 h 6858000"/>
              <a:gd name="connsiteX247" fmla="*/ 6038839 w 7467600"/>
              <a:gd name="connsiteY247" fmla="*/ 4764474 h 6858000"/>
              <a:gd name="connsiteX248" fmla="*/ 6040338 w 7467600"/>
              <a:gd name="connsiteY248" fmla="*/ 4771418 h 6858000"/>
              <a:gd name="connsiteX249" fmla="*/ 6024488 w 7467600"/>
              <a:gd name="connsiteY249" fmla="*/ 4809903 h 6858000"/>
              <a:gd name="connsiteX250" fmla="*/ 5599771 w 7467600"/>
              <a:gd name="connsiteY250" fmla="*/ 5509652 h 6858000"/>
              <a:gd name="connsiteX251" fmla="*/ 5548843 w 7467600"/>
              <a:gd name="connsiteY251" fmla="*/ 5563845 h 6858000"/>
              <a:gd name="connsiteX252" fmla="*/ 5940952 w 7467600"/>
              <a:gd name="connsiteY252" fmla="*/ 6250028 h 6858000"/>
              <a:gd name="connsiteX253" fmla="*/ 6043441 w 7467600"/>
              <a:gd name="connsiteY253" fmla="*/ 6665847 h 6858000"/>
              <a:gd name="connsiteX254" fmla="*/ 6093432 w 7467600"/>
              <a:gd name="connsiteY254" fmla="*/ 6858000 h 6858000"/>
              <a:gd name="connsiteX255" fmla="*/ 6034344 w 7467600"/>
              <a:gd name="connsiteY255" fmla="*/ 6858000 h 6858000"/>
              <a:gd name="connsiteX256" fmla="*/ 6026679 w 7467600"/>
              <a:gd name="connsiteY256" fmla="*/ 6836959 h 6858000"/>
              <a:gd name="connsiteX257" fmla="*/ 5800441 w 7467600"/>
              <a:gd name="connsiteY257" fmla="*/ 6335286 h 6858000"/>
              <a:gd name="connsiteX258" fmla="*/ 5526562 w 7467600"/>
              <a:gd name="connsiteY258" fmla="*/ 5705388 h 6858000"/>
              <a:gd name="connsiteX259" fmla="*/ 5519640 w 7467600"/>
              <a:gd name="connsiteY259" fmla="*/ 5683774 h 6858000"/>
              <a:gd name="connsiteX260" fmla="*/ 5844559 w 7467600"/>
              <a:gd name="connsiteY260" fmla="*/ 6553349 h 6858000"/>
              <a:gd name="connsiteX261" fmla="*/ 5975994 w 7467600"/>
              <a:gd name="connsiteY261" fmla="*/ 6858000 h 6858000"/>
              <a:gd name="connsiteX262" fmla="*/ 5898547 w 7467600"/>
              <a:gd name="connsiteY262" fmla="*/ 6858000 h 6858000"/>
              <a:gd name="connsiteX263" fmla="*/ 5682041 w 7467600"/>
              <a:gd name="connsiteY263" fmla="*/ 6355860 h 6858000"/>
              <a:gd name="connsiteX264" fmla="*/ 5461758 w 7467600"/>
              <a:gd name="connsiteY264" fmla="*/ 5820220 h 6858000"/>
              <a:gd name="connsiteX265" fmla="*/ 5237282 w 7467600"/>
              <a:gd name="connsiteY265" fmla="*/ 6579086 h 6858000"/>
              <a:gd name="connsiteX266" fmla="*/ 5115009 w 7467600"/>
              <a:gd name="connsiteY266" fmla="*/ 6858000 h 6858000"/>
              <a:gd name="connsiteX267" fmla="*/ 5028074 w 7467600"/>
              <a:gd name="connsiteY267" fmla="*/ 6858000 h 6858000"/>
              <a:gd name="connsiteX268" fmla="*/ 5079508 w 7467600"/>
              <a:gd name="connsiteY268" fmla="*/ 6749074 h 6858000"/>
              <a:gd name="connsiteX269" fmla="*/ 5371846 w 7467600"/>
              <a:gd name="connsiteY269" fmla="*/ 5924413 h 6858000"/>
              <a:gd name="connsiteX270" fmla="*/ 5270512 w 7467600"/>
              <a:gd name="connsiteY270" fmla="*/ 6138975 h 6858000"/>
              <a:gd name="connsiteX271" fmla="*/ 5062409 w 7467600"/>
              <a:gd name="connsiteY271" fmla="*/ 6653544 h 6858000"/>
              <a:gd name="connsiteX272" fmla="*/ 5036628 w 7467600"/>
              <a:gd name="connsiteY272" fmla="*/ 6754247 h 6858000"/>
              <a:gd name="connsiteX273" fmla="*/ 5009112 w 7467600"/>
              <a:gd name="connsiteY273" fmla="*/ 6858000 h 6858000"/>
              <a:gd name="connsiteX274" fmla="*/ 4976679 w 7467600"/>
              <a:gd name="connsiteY274" fmla="*/ 6858000 h 6858000"/>
              <a:gd name="connsiteX275" fmla="*/ 5006537 w 7467600"/>
              <a:gd name="connsiteY275" fmla="*/ 6747068 h 6858000"/>
              <a:gd name="connsiteX276" fmla="*/ 5032723 w 7467600"/>
              <a:gd name="connsiteY276" fmla="*/ 6644957 h 6858000"/>
              <a:gd name="connsiteX277" fmla="*/ 5242949 w 7467600"/>
              <a:gd name="connsiteY277" fmla="*/ 6125175 h 6858000"/>
              <a:gd name="connsiteX278" fmla="*/ 5286321 w 7467600"/>
              <a:gd name="connsiteY278" fmla="*/ 6033555 h 6858000"/>
              <a:gd name="connsiteX279" fmla="*/ 5008210 w 7467600"/>
              <a:gd name="connsiteY279" fmla="*/ 6649194 h 6858000"/>
              <a:gd name="connsiteX280" fmla="*/ 4986321 w 7467600"/>
              <a:gd name="connsiteY280" fmla="*/ 6765687 h 6858000"/>
              <a:gd name="connsiteX281" fmla="*/ 4973474 w 7467600"/>
              <a:gd name="connsiteY281" fmla="*/ 6858000 h 6858000"/>
              <a:gd name="connsiteX282" fmla="*/ 4907178 w 7467600"/>
              <a:gd name="connsiteY282" fmla="*/ 6858000 h 6858000"/>
              <a:gd name="connsiteX283" fmla="*/ 4910810 w 7467600"/>
              <a:gd name="connsiteY283" fmla="*/ 6829660 h 6858000"/>
              <a:gd name="connsiteX284" fmla="*/ 4987461 w 7467600"/>
              <a:gd name="connsiteY284" fmla="*/ 6432994 h 6858000"/>
              <a:gd name="connsiteX285" fmla="*/ 5179262 w 7467600"/>
              <a:gd name="connsiteY285" fmla="*/ 6035044 h 6858000"/>
              <a:gd name="connsiteX286" fmla="*/ 4689678 w 7467600"/>
              <a:gd name="connsiteY286" fmla="*/ 6440241 h 6858000"/>
              <a:gd name="connsiteX287" fmla="*/ 4477543 w 7467600"/>
              <a:gd name="connsiteY287" fmla="*/ 6674836 h 6858000"/>
              <a:gd name="connsiteX288" fmla="*/ 4329957 w 7467600"/>
              <a:gd name="connsiteY288" fmla="*/ 6858000 h 6858000"/>
              <a:gd name="connsiteX289" fmla="*/ 4218595 w 7467600"/>
              <a:gd name="connsiteY289" fmla="*/ 6858000 h 6858000"/>
              <a:gd name="connsiteX290" fmla="*/ 4368888 w 7467600"/>
              <a:gd name="connsiteY290" fmla="*/ 6668412 h 6858000"/>
              <a:gd name="connsiteX291" fmla="*/ 4563091 w 7467600"/>
              <a:gd name="connsiteY291" fmla="*/ 6442508 h 6858000"/>
              <a:gd name="connsiteX292" fmla="*/ 5387324 w 7467600"/>
              <a:gd name="connsiteY292" fmla="*/ 5705830 h 6858000"/>
              <a:gd name="connsiteX293" fmla="*/ 5073620 w 7467600"/>
              <a:gd name="connsiteY293" fmla="*/ 5955437 h 6858000"/>
              <a:gd name="connsiteX294" fmla="*/ 4689789 w 7467600"/>
              <a:gd name="connsiteY294" fmla="*/ 6268382 h 6858000"/>
              <a:gd name="connsiteX295" fmla="*/ 4418722 w 7467600"/>
              <a:gd name="connsiteY295" fmla="*/ 6570886 h 6858000"/>
              <a:gd name="connsiteX296" fmla="*/ 4214944 w 7467600"/>
              <a:gd name="connsiteY296" fmla="*/ 6858000 h 6858000"/>
              <a:gd name="connsiteX297" fmla="*/ 4177898 w 7467600"/>
              <a:gd name="connsiteY297" fmla="*/ 6858000 h 6858000"/>
              <a:gd name="connsiteX298" fmla="*/ 4391597 w 7467600"/>
              <a:gd name="connsiteY298" fmla="*/ 6556370 h 6858000"/>
              <a:gd name="connsiteX299" fmla="*/ 4668889 w 7467600"/>
              <a:gd name="connsiteY299" fmla="*/ 6246399 h 6858000"/>
              <a:gd name="connsiteX300" fmla="*/ 5055427 w 7467600"/>
              <a:gd name="connsiteY300" fmla="*/ 5931476 h 6858000"/>
              <a:gd name="connsiteX301" fmla="*/ 5371814 w 7467600"/>
              <a:gd name="connsiteY301" fmla="*/ 5678975 h 6858000"/>
              <a:gd name="connsiteX302" fmla="*/ 4987918 w 7467600"/>
              <a:gd name="connsiteY302" fmla="*/ 5838701 h 6858000"/>
              <a:gd name="connsiteX303" fmla="*/ 4317146 w 7467600"/>
              <a:gd name="connsiteY303" fmla="*/ 6587716 h 6858000"/>
              <a:gd name="connsiteX304" fmla="*/ 4171627 w 7467600"/>
              <a:gd name="connsiteY304" fmla="*/ 6858000 h 6858000"/>
              <a:gd name="connsiteX305" fmla="*/ 4081585 w 7467600"/>
              <a:gd name="connsiteY305" fmla="*/ 6858000 h 6858000"/>
              <a:gd name="connsiteX306" fmla="*/ 4238603 w 7467600"/>
              <a:gd name="connsiteY306" fmla="*/ 6559341 h 6858000"/>
              <a:gd name="connsiteX307" fmla="*/ 4778333 w 7467600"/>
              <a:gd name="connsiteY307" fmla="*/ 5873626 h 6858000"/>
              <a:gd name="connsiteX308" fmla="*/ 5414185 w 7467600"/>
              <a:gd name="connsiteY308" fmla="*/ 5573882 h 6858000"/>
              <a:gd name="connsiteX309" fmla="*/ 5959648 w 7467600"/>
              <a:gd name="connsiteY309" fmla="*/ 4760797 h 6858000"/>
              <a:gd name="connsiteX310" fmla="*/ 5355019 w 7467600"/>
              <a:gd name="connsiteY310" fmla="*/ 4734672 h 6858000"/>
              <a:gd name="connsiteX311" fmla="*/ 5083565 w 7467600"/>
              <a:gd name="connsiteY311" fmla="*/ 5179121 h 6858000"/>
              <a:gd name="connsiteX312" fmla="*/ 4713577 w 7467600"/>
              <a:gd name="connsiteY312" fmla="*/ 5616803 h 6858000"/>
              <a:gd name="connsiteX313" fmla="*/ 3989559 w 7467600"/>
              <a:gd name="connsiteY313" fmla="*/ 6145945 h 6858000"/>
              <a:gd name="connsiteX314" fmla="*/ 3939824 w 7467600"/>
              <a:gd name="connsiteY314" fmla="*/ 6066900 h 6858000"/>
              <a:gd name="connsiteX315" fmla="*/ 4584537 w 7467600"/>
              <a:gd name="connsiteY315" fmla="*/ 5324826 h 6858000"/>
              <a:gd name="connsiteX316" fmla="*/ 5037105 w 7467600"/>
              <a:gd name="connsiteY316" fmla="*/ 5088765 h 6858000"/>
              <a:gd name="connsiteX317" fmla="*/ 5039930 w 7467600"/>
              <a:gd name="connsiteY317" fmla="*/ 5089585 h 6858000"/>
              <a:gd name="connsiteX318" fmla="*/ 5263764 w 7467600"/>
              <a:gd name="connsiteY318" fmla="*/ 4735525 h 6858000"/>
              <a:gd name="connsiteX319" fmla="*/ 4086300 w 7467600"/>
              <a:gd name="connsiteY319" fmla="*/ 4884599 h 6858000"/>
              <a:gd name="connsiteX320" fmla="*/ 4085485 w 7467600"/>
              <a:gd name="connsiteY320" fmla="*/ 4899070 h 6858000"/>
              <a:gd name="connsiteX321" fmla="*/ 3871915 w 7467600"/>
              <a:gd name="connsiteY321" fmla="*/ 5253645 h 6858000"/>
              <a:gd name="connsiteX322" fmla="*/ 3799374 w 7467600"/>
              <a:gd name="connsiteY322" fmla="*/ 5466127 h 6858000"/>
              <a:gd name="connsiteX323" fmla="*/ 3498850 w 7467600"/>
              <a:gd name="connsiteY323" fmla="*/ 6661888 h 6858000"/>
              <a:gd name="connsiteX324" fmla="*/ 3399216 w 7467600"/>
              <a:gd name="connsiteY324" fmla="*/ 6858000 h 6858000"/>
              <a:gd name="connsiteX325" fmla="*/ 3303688 w 7467600"/>
              <a:gd name="connsiteY325" fmla="*/ 6858000 h 6858000"/>
              <a:gd name="connsiteX326" fmla="*/ 3391774 w 7467600"/>
              <a:gd name="connsiteY326" fmla="*/ 6697181 h 6858000"/>
              <a:gd name="connsiteX327" fmla="*/ 3735540 w 7467600"/>
              <a:gd name="connsiteY327" fmla="*/ 5546923 h 6858000"/>
              <a:gd name="connsiteX328" fmla="*/ 3729438 w 7467600"/>
              <a:gd name="connsiteY328" fmla="*/ 5569058 h 6858000"/>
              <a:gd name="connsiteX329" fmla="*/ 3707782 w 7467600"/>
              <a:gd name="connsiteY329" fmla="*/ 5644908 h 6858000"/>
              <a:gd name="connsiteX330" fmla="*/ 3583827 w 7467600"/>
              <a:gd name="connsiteY330" fmla="*/ 6039215 h 6858000"/>
              <a:gd name="connsiteX331" fmla="*/ 3547861 w 7467600"/>
              <a:gd name="connsiteY331" fmla="*/ 6129609 h 6858000"/>
              <a:gd name="connsiteX332" fmla="*/ 3490905 w 7467600"/>
              <a:gd name="connsiteY332" fmla="*/ 6277660 h 6858000"/>
              <a:gd name="connsiteX333" fmla="*/ 3455859 w 7467600"/>
              <a:gd name="connsiteY333" fmla="*/ 6391301 h 6858000"/>
              <a:gd name="connsiteX334" fmla="*/ 3429112 w 7467600"/>
              <a:gd name="connsiteY334" fmla="*/ 6479469 h 6858000"/>
              <a:gd name="connsiteX335" fmla="*/ 3304862 w 7467600"/>
              <a:gd name="connsiteY335" fmla="*/ 6796476 h 6858000"/>
              <a:gd name="connsiteX336" fmla="*/ 3276071 w 7467600"/>
              <a:gd name="connsiteY336" fmla="*/ 6858000 h 6858000"/>
              <a:gd name="connsiteX337" fmla="*/ 3240805 w 7467600"/>
              <a:gd name="connsiteY337" fmla="*/ 6858000 h 6858000"/>
              <a:gd name="connsiteX338" fmla="*/ 3275917 w 7467600"/>
              <a:gd name="connsiteY338" fmla="*/ 6783192 h 6858000"/>
              <a:gd name="connsiteX339" fmla="*/ 3399358 w 7467600"/>
              <a:gd name="connsiteY339" fmla="*/ 6469011 h 6858000"/>
              <a:gd name="connsiteX340" fmla="*/ 3425650 w 7467600"/>
              <a:gd name="connsiteY340" fmla="*/ 6381333 h 6858000"/>
              <a:gd name="connsiteX341" fmla="*/ 3460661 w 7467600"/>
              <a:gd name="connsiteY341" fmla="*/ 6266763 h 6858000"/>
              <a:gd name="connsiteX342" fmla="*/ 3518021 w 7467600"/>
              <a:gd name="connsiteY342" fmla="*/ 6117298 h 6858000"/>
              <a:gd name="connsiteX343" fmla="*/ 3554035 w 7467600"/>
              <a:gd name="connsiteY343" fmla="*/ 6027832 h 6858000"/>
              <a:gd name="connsiteX344" fmla="*/ 3677174 w 7467600"/>
              <a:gd name="connsiteY344" fmla="*/ 5636351 h 6858000"/>
              <a:gd name="connsiteX345" fmla="*/ 3698819 w 7467600"/>
              <a:gd name="connsiteY345" fmla="*/ 5560503 h 6858000"/>
              <a:gd name="connsiteX346" fmla="*/ 3702094 w 7467600"/>
              <a:gd name="connsiteY346" fmla="*/ 5549194 h 6858000"/>
              <a:gd name="connsiteX347" fmla="*/ 3398355 w 7467600"/>
              <a:gd name="connsiteY347" fmla="*/ 6094603 h 6858000"/>
              <a:gd name="connsiteX348" fmla="*/ 3193941 w 7467600"/>
              <a:gd name="connsiteY348" fmla="*/ 6798775 h 6858000"/>
              <a:gd name="connsiteX349" fmla="*/ 3184140 w 7467600"/>
              <a:gd name="connsiteY349" fmla="*/ 6858000 h 6858000"/>
              <a:gd name="connsiteX350" fmla="*/ 3099978 w 7467600"/>
              <a:gd name="connsiteY350" fmla="*/ 6858000 h 6858000"/>
              <a:gd name="connsiteX351" fmla="*/ 3101556 w 7467600"/>
              <a:gd name="connsiteY351" fmla="*/ 6843337 h 6858000"/>
              <a:gd name="connsiteX352" fmla="*/ 3370162 w 7467600"/>
              <a:gd name="connsiteY352" fmla="*/ 5785550 h 6858000"/>
              <a:gd name="connsiteX353" fmla="*/ 3746477 w 7467600"/>
              <a:gd name="connsiteY353" fmla="*/ 5377889 h 6858000"/>
              <a:gd name="connsiteX354" fmla="*/ 3863399 w 7467600"/>
              <a:gd name="connsiteY354" fmla="*/ 5087257 h 6858000"/>
              <a:gd name="connsiteX355" fmla="*/ 3968712 w 7467600"/>
              <a:gd name="connsiteY355" fmla="*/ 4913989 h 6858000"/>
              <a:gd name="connsiteX356" fmla="*/ 2792390 w 7467600"/>
              <a:gd name="connsiteY356" fmla="*/ 5382974 h 6858000"/>
              <a:gd name="connsiteX357" fmla="*/ 2714982 w 7467600"/>
              <a:gd name="connsiteY357" fmla="*/ 5427051 h 6858000"/>
              <a:gd name="connsiteX358" fmla="*/ 2813361 w 7467600"/>
              <a:gd name="connsiteY358" fmla="*/ 6023912 h 6858000"/>
              <a:gd name="connsiteX359" fmla="*/ 2688430 w 7467600"/>
              <a:gd name="connsiteY359" fmla="*/ 6801564 h 6858000"/>
              <a:gd name="connsiteX360" fmla="*/ 2629626 w 7467600"/>
              <a:gd name="connsiteY360" fmla="*/ 6763394 h 6858000"/>
              <a:gd name="connsiteX361" fmla="*/ 2565328 w 7467600"/>
              <a:gd name="connsiteY361" fmla="*/ 5516399 h 6858000"/>
              <a:gd name="connsiteX362" fmla="*/ 1922999 w 7467600"/>
              <a:gd name="connsiteY362" fmla="*/ 5980343 h 6858000"/>
              <a:gd name="connsiteX363" fmla="*/ 1950261 w 7467600"/>
              <a:gd name="connsiteY363" fmla="*/ 6405858 h 6858000"/>
              <a:gd name="connsiteX364" fmla="*/ 2365554 w 7467600"/>
              <a:gd name="connsiteY364" fmla="*/ 6759107 h 6858000"/>
              <a:gd name="connsiteX365" fmla="*/ 2424142 w 7467600"/>
              <a:gd name="connsiteY365" fmla="*/ 6858000 h 6858000"/>
              <a:gd name="connsiteX366" fmla="*/ 2395994 w 7467600"/>
              <a:gd name="connsiteY366" fmla="*/ 6858000 h 6858000"/>
              <a:gd name="connsiteX367" fmla="*/ 2392863 w 7467600"/>
              <a:gd name="connsiteY367" fmla="*/ 6852964 h 6858000"/>
              <a:gd name="connsiteX368" fmla="*/ 2017589 w 7467600"/>
              <a:gd name="connsiteY368" fmla="*/ 6493982 h 6858000"/>
              <a:gd name="connsiteX369" fmla="*/ 2147336 w 7467600"/>
              <a:gd name="connsiteY369" fmla="*/ 6594052 h 6858000"/>
              <a:gd name="connsiteX370" fmla="*/ 2207047 w 7467600"/>
              <a:gd name="connsiteY370" fmla="*/ 6654540 h 6858000"/>
              <a:gd name="connsiteX371" fmla="*/ 2299106 w 7467600"/>
              <a:gd name="connsiteY371" fmla="*/ 6778931 h 6858000"/>
              <a:gd name="connsiteX372" fmla="*/ 2314430 w 7467600"/>
              <a:gd name="connsiteY372" fmla="*/ 6801144 h 6858000"/>
              <a:gd name="connsiteX373" fmla="*/ 2352406 w 7467600"/>
              <a:gd name="connsiteY373" fmla="*/ 6858000 h 6858000"/>
              <a:gd name="connsiteX374" fmla="*/ 2314492 w 7467600"/>
              <a:gd name="connsiteY374" fmla="*/ 6858000 h 6858000"/>
              <a:gd name="connsiteX375" fmla="*/ 2288095 w 7467600"/>
              <a:gd name="connsiteY375" fmla="*/ 6818030 h 6858000"/>
              <a:gd name="connsiteX376" fmla="*/ 2272768 w 7467600"/>
              <a:gd name="connsiteY376" fmla="*/ 6795822 h 6858000"/>
              <a:gd name="connsiteX377" fmla="*/ 2182715 w 7467600"/>
              <a:gd name="connsiteY377" fmla="*/ 6675071 h 6858000"/>
              <a:gd name="connsiteX378" fmla="*/ 2032061 w 7467600"/>
              <a:gd name="connsiteY378" fmla="*/ 6541380 h 6858000"/>
              <a:gd name="connsiteX379" fmla="*/ 2257220 w 7467600"/>
              <a:gd name="connsiteY379" fmla="*/ 6826257 h 6858000"/>
              <a:gd name="connsiteX380" fmla="*/ 2281324 w 7467600"/>
              <a:gd name="connsiteY380" fmla="*/ 6858000 h 6858000"/>
              <a:gd name="connsiteX381" fmla="*/ 2242860 w 7467600"/>
              <a:gd name="connsiteY381" fmla="*/ 6858000 h 6858000"/>
              <a:gd name="connsiteX382" fmla="*/ 2232818 w 7467600"/>
              <a:gd name="connsiteY382" fmla="*/ 6844926 h 6858000"/>
              <a:gd name="connsiteX383" fmla="*/ 1990172 w 7467600"/>
              <a:gd name="connsiteY383" fmla="*/ 6542121 h 6858000"/>
              <a:gd name="connsiteX384" fmla="*/ 2124090 w 7467600"/>
              <a:gd name="connsiteY384" fmla="*/ 6761017 h 6858000"/>
              <a:gd name="connsiteX385" fmla="*/ 2200380 w 7467600"/>
              <a:gd name="connsiteY385" fmla="*/ 6858000 h 6858000"/>
              <a:gd name="connsiteX386" fmla="*/ 2147507 w 7467600"/>
              <a:gd name="connsiteY386" fmla="*/ 6858000 h 6858000"/>
              <a:gd name="connsiteX387" fmla="*/ 2070668 w 7467600"/>
              <a:gd name="connsiteY387" fmla="*/ 6761520 h 6858000"/>
              <a:gd name="connsiteX388" fmla="*/ 1975142 w 7467600"/>
              <a:gd name="connsiteY388" fmla="*/ 6585570 h 6858000"/>
              <a:gd name="connsiteX389" fmla="*/ 2050035 w 7467600"/>
              <a:gd name="connsiteY389" fmla="*/ 6813345 h 6858000"/>
              <a:gd name="connsiteX390" fmla="*/ 2063025 w 7467600"/>
              <a:gd name="connsiteY390" fmla="*/ 6858000 h 6858000"/>
              <a:gd name="connsiteX391" fmla="*/ 2021675 w 7467600"/>
              <a:gd name="connsiteY391" fmla="*/ 6858000 h 6858000"/>
              <a:gd name="connsiteX392" fmla="*/ 2019308 w 7467600"/>
              <a:gd name="connsiteY392" fmla="*/ 6847118 h 6858000"/>
              <a:gd name="connsiteX393" fmla="*/ 1938835 w 7467600"/>
              <a:gd name="connsiteY393" fmla="*/ 6551160 h 6858000"/>
              <a:gd name="connsiteX394" fmla="*/ 1953230 w 7467600"/>
              <a:gd name="connsiteY394" fmla="*/ 6759699 h 6858000"/>
              <a:gd name="connsiteX395" fmla="*/ 1956763 w 7467600"/>
              <a:gd name="connsiteY395" fmla="*/ 6778191 h 6858000"/>
              <a:gd name="connsiteX396" fmla="*/ 1967925 w 7467600"/>
              <a:gd name="connsiteY396" fmla="*/ 6858000 h 6858000"/>
              <a:gd name="connsiteX397" fmla="*/ 1936622 w 7467600"/>
              <a:gd name="connsiteY397" fmla="*/ 6858000 h 6858000"/>
              <a:gd name="connsiteX398" fmla="*/ 1926261 w 7467600"/>
              <a:gd name="connsiteY398" fmla="*/ 6784064 h 6858000"/>
              <a:gd name="connsiteX399" fmla="*/ 1922724 w 7467600"/>
              <a:gd name="connsiteY399" fmla="*/ 6765577 h 6858000"/>
              <a:gd name="connsiteX400" fmla="*/ 1904650 w 7467600"/>
              <a:gd name="connsiteY400" fmla="*/ 6639616 h 6858000"/>
              <a:gd name="connsiteX401" fmla="*/ 1885273 w 7467600"/>
              <a:gd name="connsiteY401" fmla="*/ 6858000 h 6858000"/>
              <a:gd name="connsiteX402" fmla="*/ 1854363 w 7467600"/>
              <a:gd name="connsiteY402" fmla="*/ 6858000 h 6858000"/>
              <a:gd name="connsiteX403" fmla="*/ 1880391 w 7467600"/>
              <a:gd name="connsiteY403" fmla="*/ 6603796 h 6858000"/>
              <a:gd name="connsiteX404" fmla="*/ 1818273 w 7467600"/>
              <a:gd name="connsiteY404" fmla="*/ 6715729 h 6858000"/>
              <a:gd name="connsiteX405" fmla="*/ 1794691 w 7467600"/>
              <a:gd name="connsiteY405" fmla="*/ 6843239 h 6858000"/>
              <a:gd name="connsiteX406" fmla="*/ 1794914 w 7467600"/>
              <a:gd name="connsiteY406" fmla="*/ 6858000 h 6858000"/>
              <a:gd name="connsiteX407" fmla="*/ 1746128 w 7467600"/>
              <a:gd name="connsiteY407" fmla="*/ 6858000 h 6858000"/>
              <a:gd name="connsiteX408" fmla="*/ 1753934 w 7467600"/>
              <a:gd name="connsiteY408" fmla="*/ 6724796 h 6858000"/>
              <a:gd name="connsiteX409" fmla="*/ 1792053 w 7467600"/>
              <a:gd name="connsiteY409" fmla="*/ 6572396 h 6858000"/>
              <a:gd name="connsiteX410" fmla="*/ 1862248 w 7467600"/>
              <a:gd name="connsiteY410" fmla="*/ 6266397 h 6858000"/>
              <a:gd name="connsiteX411" fmla="*/ 1862250 w 7467600"/>
              <a:gd name="connsiteY411" fmla="*/ 6033531 h 6858000"/>
              <a:gd name="connsiteX412" fmla="*/ 1211999 w 7467600"/>
              <a:gd name="connsiteY412" fmla="*/ 6683610 h 6858000"/>
              <a:gd name="connsiteX413" fmla="*/ 1213266 w 7467600"/>
              <a:gd name="connsiteY413" fmla="*/ 6691947 h 6858000"/>
              <a:gd name="connsiteX414" fmla="*/ 1203370 w 7467600"/>
              <a:gd name="connsiteY414" fmla="*/ 6850676 h 6858000"/>
              <a:gd name="connsiteX415" fmla="*/ 1203671 w 7467600"/>
              <a:gd name="connsiteY415" fmla="*/ 6858000 h 6858000"/>
              <a:gd name="connsiteX416" fmla="*/ 1143180 w 7467600"/>
              <a:gd name="connsiteY416" fmla="*/ 6858000 h 6858000"/>
              <a:gd name="connsiteX417" fmla="*/ 1142176 w 7467600"/>
              <a:gd name="connsiteY417" fmla="*/ 6766045 h 6858000"/>
              <a:gd name="connsiteX418" fmla="*/ 1067484 w 7467600"/>
              <a:gd name="connsiteY418" fmla="*/ 6858000 h 6858000"/>
              <a:gd name="connsiteX419" fmla="*/ 953928 w 7467600"/>
              <a:gd name="connsiteY419" fmla="*/ 6858000 h 6858000"/>
              <a:gd name="connsiteX420" fmla="*/ 959715 w 7467600"/>
              <a:gd name="connsiteY420" fmla="*/ 6850185 h 6858000"/>
              <a:gd name="connsiteX421" fmla="*/ 1483788 w 7467600"/>
              <a:gd name="connsiteY421" fmla="*/ 6259174 h 6858000"/>
              <a:gd name="connsiteX422" fmla="*/ 1100671 w 7467600"/>
              <a:gd name="connsiteY422" fmla="*/ 6252137 h 6858000"/>
              <a:gd name="connsiteX423" fmla="*/ 1090144 w 7467600"/>
              <a:gd name="connsiteY423" fmla="*/ 6256748 h 6858000"/>
              <a:gd name="connsiteX424" fmla="*/ 1095872 w 7467600"/>
              <a:gd name="connsiteY424" fmla="*/ 6271892 h 6858000"/>
              <a:gd name="connsiteX425" fmla="*/ 262785 w 7467600"/>
              <a:gd name="connsiteY425" fmla="*/ 6845450 h 6858000"/>
              <a:gd name="connsiteX426" fmla="*/ 209968 w 7467600"/>
              <a:gd name="connsiteY426" fmla="*/ 6770713 h 6858000"/>
              <a:gd name="connsiteX427" fmla="*/ 873460 w 7467600"/>
              <a:gd name="connsiteY427" fmla="*/ 6253768 h 6858000"/>
              <a:gd name="connsiteX428" fmla="*/ 192686 w 7467600"/>
              <a:gd name="connsiteY428" fmla="*/ 5849257 h 6858000"/>
              <a:gd name="connsiteX429" fmla="*/ 4696 w 7467600"/>
              <a:gd name="connsiteY429" fmla="*/ 5697668 h 6858000"/>
              <a:gd name="connsiteX430" fmla="*/ 0 w 7467600"/>
              <a:gd name="connsiteY430" fmla="*/ 5689984 h 6858000"/>
              <a:gd name="connsiteX431" fmla="*/ 0 w 7467600"/>
              <a:gd name="connsiteY431" fmla="*/ 5513472 h 6858000"/>
              <a:gd name="connsiteX432" fmla="*/ 174101 w 7467600"/>
              <a:gd name="connsiteY432" fmla="*/ 5620277 h 6858000"/>
              <a:gd name="connsiteX433" fmla="*/ 891800 w 7467600"/>
              <a:gd name="connsiteY433" fmla="*/ 6036935 h 6858000"/>
              <a:gd name="connsiteX434" fmla="*/ 1072219 w 7467600"/>
              <a:gd name="connsiteY434" fmla="*/ 6169443 h 6858000"/>
              <a:gd name="connsiteX435" fmla="*/ 1074117 w 7467600"/>
              <a:gd name="connsiteY435" fmla="*/ 6170301 h 6858000"/>
              <a:gd name="connsiteX436" fmla="*/ 1083114 w 7467600"/>
              <a:gd name="connsiteY436" fmla="*/ 6174131 h 6858000"/>
              <a:gd name="connsiteX437" fmla="*/ 1543010 w 7467600"/>
              <a:gd name="connsiteY437" fmla="*/ 6191140 h 6858000"/>
              <a:gd name="connsiteX438" fmla="*/ 1551080 w 7467600"/>
              <a:gd name="connsiteY438" fmla="*/ 6195006 h 6858000"/>
              <a:gd name="connsiteX439" fmla="*/ 2345443 w 7467600"/>
              <a:gd name="connsiteY439" fmla="*/ 5549882 h 6858000"/>
              <a:gd name="connsiteX440" fmla="*/ 1721499 w 7467600"/>
              <a:gd name="connsiteY440" fmla="*/ 5599969 h 6858000"/>
              <a:gd name="connsiteX441" fmla="*/ 767716 w 7467600"/>
              <a:gd name="connsiteY441" fmla="*/ 5472768 h 6858000"/>
              <a:gd name="connsiteX442" fmla="*/ 722147 w 7467600"/>
              <a:gd name="connsiteY442" fmla="*/ 5393091 h 6858000"/>
              <a:gd name="connsiteX443" fmla="*/ 1485552 w 7467600"/>
              <a:gd name="connsiteY443" fmla="*/ 5313202 h 6858000"/>
              <a:gd name="connsiteX444" fmla="*/ 2143004 w 7467600"/>
              <a:gd name="connsiteY444" fmla="*/ 5402420 h 6858000"/>
              <a:gd name="connsiteX445" fmla="*/ 1933391 w 7467600"/>
              <a:gd name="connsiteY445" fmla="*/ 5156971 h 6858000"/>
              <a:gd name="connsiteX446" fmla="*/ 1827118 w 7467600"/>
              <a:gd name="connsiteY446" fmla="*/ 4968410 h 6858000"/>
              <a:gd name="connsiteX447" fmla="*/ 1837349 w 7467600"/>
              <a:gd name="connsiteY447" fmla="*/ 4956357 h 6858000"/>
              <a:gd name="connsiteX448" fmla="*/ 2162835 w 7467600"/>
              <a:gd name="connsiteY448" fmla="*/ 5187853 h 6858000"/>
              <a:gd name="connsiteX449" fmla="*/ 2257167 w 7467600"/>
              <a:gd name="connsiteY449" fmla="*/ 5462123 h 6858000"/>
              <a:gd name="connsiteX450" fmla="*/ 2261598 w 7467600"/>
              <a:gd name="connsiteY450" fmla="*/ 5467998 h 6858000"/>
              <a:gd name="connsiteX451" fmla="*/ 2437177 w 7467600"/>
              <a:gd name="connsiteY451" fmla="*/ 5479608 h 6858000"/>
              <a:gd name="connsiteX452" fmla="*/ 2445247 w 7467600"/>
              <a:gd name="connsiteY452" fmla="*/ 5483476 h 6858000"/>
              <a:gd name="connsiteX453" fmla="*/ 2743626 w 7467600"/>
              <a:gd name="connsiteY453" fmla="*/ 5304819 h 6858000"/>
              <a:gd name="connsiteX454" fmla="*/ 3048102 w 7467600"/>
              <a:gd name="connsiteY454" fmla="*/ 5150595 h 6858000"/>
              <a:gd name="connsiteX455" fmla="*/ 1799414 w 7467600"/>
              <a:gd name="connsiteY455" fmla="*/ 4694732 h 6858000"/>
              <a:gd name="connsiteX456" fmla="*/ 1771735 w 7467600"/>
              <a:gd name="connsiteY456" fmla="*/ 4619929 h 6858000"/>
              <a:gd name="connsiteX457" fmla="*/ 3104273 w 7467600"/>
              <a:gd name="connsiteY457" fmla="*/ 5076159 h 6858000"/>
              <a:gd name="connsiteX458" fmla="*/ 3113245 w 7467600"/>
              <a:gd name="connsiteY458" fmla="*/ 5090705 h 6858000"/>
              <a:gd name="connsiteX459" fmla="*/ 3126294 w 7467600"/>
              <a:gd name="connsiteY459" fmla="*/ 5114400 h 6858000"/>
              <a:gd name="connsiteX460" fmla="*/ 3937433 w 7467600"/>
              <a:gd name="connsiteY460" fmla="*/ 4830473 h 6858000"/>
              <a:gd name="connsiteX461" fmla="*/ 3590475 w 7467600"/>
              <a:gd name="connsiteY461" fmla="*/ 4597974 h 6858000"/>
              <a:gd name="connsiteX462" fmla="*/ 3100264 w 7467600"/>
              <a:gd name="connsiteY462" fmla="*/ 4579845 h 6858000"/>
              <a:gd name="connsiteX463" fmla="*/ 2183576 w 7467600"/>
              <a:gd name="connsiteY463" fmla="*/ 4227150 h 6858000"/>
              <a:gd name="connsiteX464" fmla="*/ 2151029 w 7467600"/>
              <a:gd name="connsiteY464" fmla="*/ 4146947 h 6858000"/>
              <a:gd name="connsiteX465" fmla="*/ 3563434 w 7467600"/>
              <a:gd name="connsiteY465" fmla="*/ 4469115 h 6858000"/>
              <a:gd name="connsiteX466" fmla="*/ 3177952 w 7467600"/>
              <a:gd name="connsiteY466" fmla="*/ 3657386 h 6858000"/>
              <a:gd name="connsiteX467" fmla="*/ 3189263 w 7467600"/>
              <a:gd name="connsiteY467" fmla="*/ 3625726 h 6858000"/>
              <a:gd name="connsiteX468" fmla="*/ 3560912 w 7467600"/>
              <a:gd name="connsiteY468" fmla="*/ 4079863 h 6858000"/>
              <a:gd name="connsiteX469" fmla="*/ 3626636 w 7467600"/>
              <a:gd name="connsiteY469" fmla="*/ 4512230 h 6858000"/>
              <a:gd name="connsiteX470" fmla="*/ 3653088 w 7467600"/>
              <a:gd name="connsiteY470" fmla="*/ 4521417 h 6858000"/>
              <a:gd name="connsiteX471" fmla="*/ 3988128 w 7467600"/>
              <a:gd name="connsiteY471" fmla="*/ 4817267 h 6858000"/>
              <a:gd name="connsiteX472" fmla="*/ 4830582 w 7467600"/>
              <a:gd name="connsiteY472" fmla="*/ 4676000 h 6858000"/>
              <a:gd name="connsiteX473" fmla="*/ 4830100 w 7467600"/>
              <a:gd name="connsiteY473" fmla="*/ 4675554 h 6858000"/>
              <a:gd name="connsiteX474" fmla="*/ 4036318 w 7467600"/>
              <a:gd name="connsiteY474" fmla="*/ 4147013 h 6858000"/>
              <a:gd name="connsiteX475" fmla="*/ 3432098 w 7467600"/>
              <a:gd name="connsiteY475" fmla="*/ 3537312 h 6858000"/>
              <a:gd name="connsiteX476" fmla="*/ 3446761 w 7467600"/>
              <a:gd name="connsiteY476" fmla="*/ 3461278 h 6858000"/>
              <a:gd name="connsiteX477" fmla="*/ 4419733 w 7467600"/>
              <a:gd name="connsiteY477" fmla="*/ 3963555 h 6858000"/>
              <a:gd name="connsiteX478" fmla="*/ 4781371 w 7467600"/>
              <a:gd name="connsiteY478" fmla="*/ 4458604 h 6858000"/>
              <a:gd name="connsiteX479" fmla="*/ 4780440 w 7467600"/>
              <a:gd name="connsiteY479" fmla="*/ 4470290 h 6858000"/>
              <a:gd name="connsiteX480" fmla="*/ 4898954 w 7467600"/>
              <a:gd name="connsiteY480" fmla="*/ 4662092 h 6858000"/>
              <a:gd name="connsiteX481" fmla="*/ 4900699 w 7467600"/>
              <a:gd name="connsiteY481" fmla="*/ 4670867 h 6858000"/>
              <a:gd name="connsiteX482" fmla="*/ 5714511 w 7467600"/>
              <a:gd name="connsiteY482" fmla="*/ 4663483 h 6858000"/>
              <a:gd name="connsiteX483" fmla="*/ 5464793 w 7467600"/>
              <a:gd name="connsiteY483" fmla="*/ 4393556 h 6858000"/>
              <a:gd name="connsiteX484" fmla="*/ 5461897 w 7467600"/>
              <a:gd name="connsiteY484" fmla="*/ 4390879 h 6858000"/>
              <a:gd name="connsiteX485" fmla="*/ 4294126 w 7467600"/>
              <a:gd name="connsiteY485" fmla="*/ 3303048 h 6858000"/>
              <a:gd name="connsiteX486" fmla="*/ 4305321 w 7467600"/>
              <a:gd name="connsiteY486" fmla="*/ 3256953 h 6858000"/>
              <a:gd name="connsiteX487" fmla="*/ 4949299 w 7467600"/>
              <a:gd name="connsiteY487" fmla="*/ 3766336 h 6858000"/>
              <a:gd name="connsiteX488" fmla="*/ 5291452 w 7467600"/>
              <a:gd name="connsiteY488" fmla="*/ 4076801 h 6858000"/>
              <a:gd name="connsiteX489" fmla="*/ 5434998 w 7467600"/>
              <a:gd name="connsiteY489" fmla="*/ 4254100 h 6858000"/>
              <a:gd name="connsiteX490" fmla="*/ 5351015 w 7467600"/>
              <a:gd name="connsiteY490" fmla="*/ 3760989 h 6858000"/>
              <a:gd name="connsiteX491" fmla="*/ 5413780 w 7467600"/>
              <a:gd name="connsiteY491" fmla="*/ 2966265 h 6858000"/>
              <a:gd name="connsiteX492" fmla="*/ 5425627 w 7467600"/>
              <a:gd name="connsiteY492" fmla="*/ 2954192 h 6858000"/>
              <a:gd name="connsiteX493" fmla="*/ 6604735 w 7467600"/>
              <a:gd name="connsiteY493" fmla="*/ 2041381 h 6858000"/>
              <a:gd name="connsiteX494" fmla="*/ 7204487 w 7467600"/>
              <a:gd name="connsiteY494" fmla="*/ 2742112 h 6858000"/>
              <a:gd name="connsiteX495" fmla="*/ 7131592 w 7467600"/>
              <a:gd name="connsiteY495" fmla="*/ 2672096 h 6858000"/>
              <a:gd name="connsiteX496" fmla="*/ 6996344 w 7467600"/>
              <a:gd name="connsiteY496" fmla="*/ 2518310 h 6858000"/>
              <a:gd name="connsiteX497" fmla="*/ 6735495 w 7467600"/>
              <a:gd name="connsiteY497" fmla="*/ 2196890 h 6858000"/>
              <a:gd name="connsiteX498" fmla="*/ 6721901 w 7467600"/>
              <a:gd name="connsiteY498" fmla="*/ 2179274 h 6858000"/>
              <a:gd name="connsiteX499" fmla="*/ 6604735 w 7467600"/>
              <a:gd name="connsiteY499" fmla="*/ 2041381 h 6858000"/>
              <a:gd name="connsiteX500" fmla="*/ 6591670 w 7467600"/>
              <a:gd name="connsiteY500" fmla="*/ 1988277 h 6858000"/>
              <a:gd name="connsiteX501" fmla="*/ 6747349 w 7467600"/>
              <a:gd name="connsiteY501" fmla="*/ 2160069 h 6858000"/>
              <a:gd name="connsiteX502" fmla="*/ 6760943 w 7467600"/>
              <a:gd name="connsiteY502" fmla="*/ 2177686 h 6858000"/>
              <a:gd name="connsiteX503" fmla="*/ 7021065 w 7467600"/>
              <a:gd name="connsiteY503" fmla="*/ 2498102 h 6858000"/>
              <a:gd name="connsiteX504" fmla="*/ 7155223 w 7467600"/>
              <a:gd name="connsiteY504" fmla="*/ 2650386 h 6858000"/>
              <a:gd name="connsiteX505" fmla="*/ 7203167 w 7467600"/>
              <a:gd name="connsiteY505" fmla="*/ 2697288 h 6858000"/>
              <a:gd name="connsiteX506" fmla="*/ 6937703 w 7467600"/>
              <a:gd name="connsiteY506" fmla="*/ 2321981 h 6858000"/>
              <a:gd name="connsiteX507" fmla="*/ 6591670 w 7467600"/>
              <a:gd name="connsiteY507" fmla="*/ 1988277 h 6858000"/>
              <a:gd name="connsiteX508" fmla="*/ 5798671 w 7467600"/>
              <a:gd name="connsiteY508" fmla="*/ 1981601 h 6858000"/>
              <a:gd name="connsiteX509" fmla="*/ 5754709 w 7467600"/>
              <a:gd name="connsiteY509" fmla="*/ 2071454 h 6858000"/>
              <a:gd name="connsiteX510" fmla="*/ 5763044 w 7467600"/>
              <a:gd name="connsiteY510" fmla="*/ 2842206 h 6858000"/>
              <a:gd name="connsiteX511" fmla="*/ 5764974 w 7467600"/>
              <a:gd name="connsiteY511" fmla="*/ 2799609 h 6858000"/>
              <a:gd name="connsiteX512" fmla="*/ 5767665 w 7467600"/>
              <a:gd name="connsiteY512" fmla="*/ 2666409 h 6858000"/>
              <a:gd name="connsiteX513" fmla="*/ 5763055 w 7467600"/>
              <a:gd name="connsiteY513" fmla="*/ 2579705 h 6858000"/>
              <a:gd name="connsiteX514" fmla="*/ 5758079 w 7467600"/>
              <a:gd name="connsiteY514" fmla="*/ 2492508 h 6858000"/>
              <a:gd name="connsiteX515" fmla="*/ 5779325 w 7467600"/>
              <a:gd name="connsiteY515" fmla="*/ 2197069 h 6858000"/>
              <a:gd name="connsiteX516" fmla="*/ 5798671 w 7467600"/>
              <a:gd name="connsiteY516" fmla="*/ 1981601 h 6858000"/>
              <a:gd name="connsiteX517" fmla="*/ 5829202 w 7467600"/>
              <a:gd name="connsiteY517" fmla="*/ 1971679 h 6858000"/>
              <a:gd name="connsiteX518" fmla="*/ 5809558 w 7467600"/>
              <a:gd name="connsiteY518" fmla="*/ 2198043 h 6858000"/>
              <a:gd name="connsiteX519" fmla="*/ 5788653 w 7467600"/>
              <a:gd name="connsiteY519" fmla="*/ 2489430 h 6858000"/>
              <a:gd name="connsiteX520" fmla="*/ 5793439 w 7467600"/>
              <a:gd name="connsiteY520" fmla="*/ 2575235 h 6858000"/>
              <a:gd name="connsiteX521" fmla="*/ 5796837 w 7467600"/>
              <a:gd name="connsiteY521" fmla="*/ 2637633 h 6858000"/>
              <a:gd name="connsiteX522" fmla="*/ 5818614 w 7467600"/>
              <a:gd name="connsiteY522" fmla="*/ 2473055 h 6858000"/>
              <a:gd name="connsiteX523" fmla="*/ 5829202 w 7467600"/>
              <a:gd name="connsiteY523" fmla="*/ 1971679 h 6858000"/>
              <a:gd name="connsiteX524" fmla="*/ 5911389 w 7467600"/>
              <a:gd name="connsiteY524" fmla="*/ 1898371 h 6858000"/>
              <a:gd name="connsiteX525" fmla="*/ 6237627 w 7467600"/>
              <a:gd name="connsiteY525" fmla="*/ 2231921 h 6858000"/>
              <a:gd name="connsiteX526" fmla="*/ 5911389 w 7467600"/>
              <a:gd name="connsiteY526" fmla="*/ 1898371 h 6858000"/>
              <a:gd name="connsiteX527" fmla="*/ 6944437 w 7467600"/>
              <a:gd name="connsiteY527" fmla="*/ 1575402 h 6858000"/>
              <a:gd name="connsiteX528" fmla="*/ 6304730 w 7467600"/>
              <a:gd name="connsiteY528" fmla="*/ 1766654 h 6858000"/>
              <a:gd name="connsiteX529" fmla="*/ 6944437 w 7467600"/>
              <a:gd name="connsiteY529" fmla="*/ 1575402 h 6858000"/>
              <a:gd name="connsiteX530" fmla="*/ 7019523 w 7467600"/>
              <a:gd name="connsiteY530" fmla="*/ 1519450 h 6858000"/>
              <a:gd name="connsiteX531" fmla="*/ 6298091 w 7467600"/>
              <a:gd name="connsiteY531" fmla="*/ 1737122 h 6858000"/>
              <a:gd name="connsiteX532" fmla="*/ 7019523 w 7467600"/>
              <a:gd name="connsiteY532" fmla="*/ 1519450 h 6858000"/>
              <a:gd name="connsiteX533" fmla="*/ 2399523 w 7467600"/>
              <a:gd name="connsiteY533" fmla="*/ 1428234 h 6858000"/>
              <a:gd name="connsiteX534" fmla="*/ 2224982 w 7467600"/>
              <a:gd name="connsiteY534" fmla="*/ 1826201 h 6858000"/>
              <a:gd name="connsiteX535" fmla="*/ 2096099 w 7467600"/>
              <a:gd name="connsiteY535" fmla="*/ 2345900 h 6858000"/>
              <a:gd name="connsiteX536" fmla="*/ 2283317 w 7467600"/>
              <a:gd name="connsiteY536" fmla="*/ 1796925 h 6858000"/>
              <a:gd name="connsiteX537" fmla="*/ 2399523 w 7467600"/>
              <a:gd name="connsiteY537" fmla="*/ 1428234 h 6858000"/>
              <a:gd name="connsiteX538" fmla="*/ 2448558 w 7467600"/>
              <a:gd name="connsiteY538" fmla="*/ 1373435 h 6858000"/>
              <a:gd name="connsiteX539" fmla="*/ 2312521 w 7467600"/>
              <a:gd name="connsiteY539" fmla="*/ 1806140 h 6858000"/>
              <a:gd name="connsiteX540" fmla="*/ 2127533 w 7467600"/>
              <a:gd name="connsiteY540" fmla="*/ 2348380 h 6858000"/>
              <a:gd name="connsiteX541" fmla="*/ 2358080 w 7467600"/>
              <a:gd name="connsiteY541" fmla="*/ 1866134 h 6858000"/>
              <a:gd name="connsiteX542" fmla="*/ 2407436 w 7467600"/>
              <a:gd name="connsiteY542" fmla="*/ 1651070 h 6858000"/>
              <a:gd name="connsiteX543" fmla="*/ 2448558 w 7467600"/>
              <a:gd name="connsiteY543" fmla="*/ 1373435 h 6858000"/>
              <a:gd name="connsiteX544" fmla="*/ 278707 w 7467600"/>
              <a:gd name="connsiteY544" fmla="*/ 1352270 h 6858000"/>
              <a:gd name="connsiteX545" fmla="*/ 321570 w 7467600"/>
              <a:gd name="connsiteY545" fmla="*/ 1861610 h 6858000"/>
              <a:gd name="connsiteX546" fmla="*/ 294281 w 7467600"/>
              <a:gd name="connsiteY546" fmla="*/ 1440658 h 6858000"/>
              <a:gd name="connsiteX547" fmla="*/ 278707 w 7467600"/>
              <a:gd name="connsiteY547" fmla="*/ 1352270 h 6858000"/>
              <a:gd name="connsiteX548" fmla="*/ 1423821 w 7467600"/>
              <a:gd name="connsiteY548" fmla="*/ 1351958 h 6858000"/>
              <a:gd name="connsiteX549" fmla="*/ 1638521 w 7467600"/>
              <a:gd name="connsiteY549" fmla="*/ 1908470 h 6858000"/>
              <a:gd name="connsiteX550" fmla="*/ 1754199 w 7467600"/>
              <a:gd name="connsiteY550" fmla="*/ 2149284 h 6858000"/>
              <a:gd name="connsiteX551" fmla="*/ 1908359 w 7467600"/>
              <a:gd name="connsiteY551" fmla="*/ 2364988 h 6858000"/>
              <a:gd name="connsiteX552" fmla="*/ 1647661 w 7467600"/>
              <a:gd name="connsiteY552" fmla="*/ 1825945 h 6858000"/>
              <a:gd name="connsiteX553" fmla="*/ 1423821 w 7467600"/>
              <a:gd name="connsiteY553" fmla="*/ 1351958 h 6858000"/>
              <a:gd name="connsiteX554" fmla="*/ 1431890 w 7467600"/>
              <a:gd name="connsiteY554" fmla="*/ 1306475 h 6858000"/>
              <a:gd name="connsiteX555" fmla="*/ 1507597 w 7467600"/>
              <a:gd name="connsiteY555" fmla="*/ 1446132 h 6858000"/>
              <a:gd name="connsiteX556" fmla="*/ 1674586 w 7467600"/>
              <a:gd name="connsiteY556" fmla="*/ 1813832 h 6858000"/>
              <a:gd name="connsiteX557" fmla="*/ 1815950 w 7467600"/>
              <a:gd name="connsiteY557" fmla="*/ 2128564 h 6858000"/>
              <a:gd name="connsiteX558" fmla="*/ 1984242 w 7467600"/>
              <a:gd name="connsiteY558" fmla="*/ 2430829 h 6858000"/>
              <a:gd name="connsiteX559" fmla="*/ 2014023 w 7467600"/>
              <a:gd name="connsiteY559" fmla="*/ 2450995 h 6858000"/>
              <a:gd name="connsiteX560" fmla="*/ 1747337 w 7467600"/>
              <a:gd name="connsiteY560" fmla="*/ 1855264 h 6858000"/>
              <a:gd name="connsiteX561" fmla="*/ 1533749 w 7467600"/>
              <a:gd name="connsiteY561" fmla="*/ 1478656 h 6858000"/>
              <a:gd name="connsiteX562" fmla="*/ 1431890 w 7467600"/>
              <a:gd name="connsiteY562" fmla="*/ 1306475 h 6858000"/>
              <a:gd name="connsiteX563" fmla="*/ 5052692 w 7467600"/>
              <a:gd name="connsiteY563" fmla="*/ 1292994 h 6858000"/>
              <a:gd name="connsiteX564" fmla="*/ 5200661 w 7467600"/>
              <a:gd name="connsiteY564" fmla="*/ 1635186 h 6858000"/>
              <a:gd name="connsiteX565" fmla="*/ 5297138 w 7467600"/>
              <a:gd name="connsiteY565" fmla="*/ 1906351 h 6858000"/>
              <a:gd name="connsiteX566" fmla="*/ 5052692 w 7467600"/>
              <a:gd name="connsiteY566" fmla="*/ 1292994 h 6858000"/>
              <a:gd name="connsiteX567" fmla="*/ 5009948 w 7467600"/>
              <a:gd name="connsiteY567" fmla="*/ 1273619 h 6858000"/>
              <a:gd name="connsiteX568" fmla="*/ 5121777 w 7467600"/>
              <a:gd name="connsiteY568" fmla="*/ 1654213 h 6858000"/>
              <a:gd name="connsiteX569" fmla="*/ 5293545 w 7467600"/>
              <a:gd name="connsiteY569" fmla="*/ 2072247 h 6858000"/>
              <a:gd name="connsiteX570" fmla="*/ 5294042 w 7467600"/>
              <a:gd name="connsiteY570" fmla="*/ 2065019 h 6858000"/>
              <a:gd name="connsiteX571" fmla="*/ 5171936 w 7467600"/>
              <a:gd name="connsiteY571" fmla="*/ 1647613 h 6858000"/>
              <a:gd name="connsiteX572" fmla="*/ 5009948 w 7467600"/>
              <a:gd name="connsiteY572" fmla="*/ 1273619 h 6858000"/>
              <a:gd name="connsiteX573" fmla="*/ 655236 w 7467600"/>
              <a:gd name="connsiteY573" fmla="*/ 1268632 h 6858000"/>
              <a:gd name="connsiteX574" fmla="*/ 839521 w 7467600"/>
              <a:gd name="connsiteY574" fmla="*/ 1685315 h 6858000"/>
              <a:gd name="connsiteX575" fmla="*/ 1109416 w 7467600"/>
              <a:gd name="connsiteY575" fmla="*/ 2061663 h 6858000"/>
              <a:gd name="connsiteX576" fmla="*/ 1298300 w 7467600"/>
              <a:gd name="connsiteY576" fmla="*/ 2247742 h 6858000"/>
              <a:gd name="connsiteX577" fmla="*/ 1125871 w 7467600"/>
              <a:gd name="connsiteY577" fmla="*/ 1989513 h 6858000"/>
              <a:gd name="connsiteX578" fmla="*/ 981574 w 7467600"/>
              <a:gd name="connsiteY578" fmla="*/ 1783157 h 6858000"/>
              <a:gd name="connsiteX579" fmla="*/ 922198 w 7467600"/>
              <a:gd name="connsiteY579" fmla="*/ 1677437 h 6858000"/>
              <a:gd name="connsiteX580" fmla="*/ 869293 w 7467600"/>
              <a:gd name="connsiteY580" fmla="*/ 1583214 h 6858000"/>
              <a:gd name="connsiteX581" fmla="*/ 751431 w 7467600"/>
              <a:gd name="connsiteY581" fmla="*/ 1405731 h 6858000"/>
              <a:gd name="connsiteX582" fmla="*/ 655236 w 7467600"/>
              <a:gd name="connsiteY582" fmla="*/ 1268632 h 6858000"/>
              <a:gd name="connsiteX583" fmla="*/ 6516292 w 7467600"/>
              <a:gd name="connsiteY583" fmla="*/ 1263064 h 6858000"/>
              <a:gd name="connsiteX584" fmla="*/ 5736320 w 7467600"/>
              <a:gd name="connsiteY584" fmla="*/ 1501803 h 6858000"/>
              <a:gd name="connsiteX585" fmla="*/ 6516292 w 7467600"/>
              <a:gd name="connsiteY585" fmla="*/ 1263064 h 6858000"/>
              <a:gd name="connsiteX586" fmla="*/ 291466 w 7467600"/>
              <a:gd name="connsiteY586" fmla="*/ 1250369 h 6858000"/>
              <a:gd name="connsiteX587" fmla="*/ 323180 w 7467600"/>
              <a:gd name="connsiteY587" fmla="*/ 1435283 h 6858000"/>
              <a:gd name="connsiteX588" fmla="*/ 349381 w 7467600"/>
              <a:gd name="connsiteY588" fmla="*/ 1875041 h 6858000"/>
              <a:gd name="connsiteX589" fmla="*/ 374363 w 7467600"/>
              <a:gd name="connsiteY589" fmla="*/ 1506494 h 6858000"/>
              <a:gd name="connsiteX590" fmla="*/ 302168 w 7467600"/>
              <a:gd name="connsiteY590" fmla="*/ 1274495 h 6858000"/>
              <a:gd name="connsiteX591" fmla="*/ 291466 w 7467600"/>
              <a:gd name="connsiteY591" fmla="*/ 1250369 h 6858000"/>
              <a:gd name="connsiteX592" fmla="*/ 678222 w 7467600"/>
              <a:gd name="connsiteY592" fmla="*/ 1248670 h 6858000"/>
              <a:gd name="connsiteX593" fmla="*/ 775536 w 7467600"/>
              <a:gd name="connsiteY593" fmla="*/ 1388015 h 6858000"/>
              <a:gd name="connsiteX594" fmla="*/ 894529 w 7467600"/>
              <a:gd name="connsiteY594" fmla="*/ 1567739 h 6858000"/>
              <a:gd name="connsiteX595" fmla="*/ 948000 w 7467600"/>
              <a:gd name="connsiteY595" fmla="*/ 1663088 h 6858000"/>
              <a:gd name="connsiteX596" fmla="*/ 1006812 w 7467600"/>
              <a:gd name="connsiteY596" fmla="*/ 1767683 h 6858000"/>
              <a:gd name="connsiteX597" fmla="*/ 1149133 w 7467600"/>
              <a:gd name="connsiteY597" fmla="*/ 1971513 h 6858000"/>
              <a:gd name="connsiteX598" fmla="*/ 1333952 w 7467600"/>
              <a:gd name="connsiteY598" fmla="*/ 2251620 h 6858000"/>
              <a:gd name="connsiteX599" fmla="*/ 1337329 w 7467600"/>
              <a:gd name="connsiteY599" fmla="*/ 2258350 h 6858000"/>
              <a:gd name="connsiteX600" fmla="*/ 1014726 w 7467600"/>
              <a:gd name="connsiteY600" fmla="*/ 1615556 h 6858000"/>
              <a:gd name="connsiteX601" fmla="*/ 678222 w 7467600"/>
              <a:gd name="connsiteY601" fmla="*/ 1248670 h 6858000"/>
              <a:gd name="connsiteX602" fmla="*/ 6691602 w 7467600"/>
              <a:gd name="connsiteY602" fmla="*/ 1140573 h 6858000"/>
              <a:gd name="connsiteX603" fmla="*/ 6571100 w 7467600"/>
              <a:gd name="connsiteY603" fmla="*/ 1183662 h 6858000"/>
              <a:gd name="connsiteX604" fmla="*/ 6241687 w 7467600"/>
              <a:gd name="connsiteY604" fmla="*/ 1257600 h 6858000"/>
              <a:gd name="connsiteX605" fmla="*/ 5693009 w 7467600"/>
              <a:gd name="connsiteY605" fmla="*/ 1478256 h 6858000"/>
              <a:gd name="connsiteX606" fmla="*/ 6548420 w 7467600"/>
              <a:gd name="connsiteY606" fmla="*/ 1214599 h 6858000"/>
              <a:gd name="connsiteX607" fmla="*/ 6605473 w 7467600"/>
              <a:gd name="connsiteY607" fmla="*/ 1184686 h 6858000"/>
              <a:gd name="connsiteX608" fmla="*/ 6691602 w 7467600"/>
              <a:gd name="connsiteY608" fmla="*/ 1140573 h 6858000"/>
              <a:gd name="connsiteX609" fmla="*/ 4002475 w 7467600"/>
              <a:gd name="connsiteY609" fmla="*/ 1037802 h 6858000"/>
              <a:gd name="connsiteX610" fmla="*/ 4000324 w 7467600"/>
              <a:gd name="connsiteY610" fmla="*/ 1039362 h 6858000"/>
              <a:gd name="connsiteX611" fmla="*/ 4002862 w 7467600"/>
              <a:gd name="connsiteY611" fmla="*/ 1042866 h 6858000"/>
              <a:gd name="connsiteX612" fmla="*/ 4002475 w 7467600"/>
              <a:gd name="connsiteY612" fmla="*/ 1037802 h 6858000"/>
              <a:gd name="connsiteX613" fmla="*/ 506322 w 7467600"/>
              <a:gd name="connsiteY613" fmla="*/ 1020997 h 6858000"/>
              <a:gd name="connsiteX614" fmla="*/ 533068 w 7467600"/>
              <a:gd name="connsiteY614" fmla="*/ 1029409 h 6858000"/>
              <a:gd name="connsiteX615" fmla="*/ 1232525 w 7467600"/>
              <a:gd name="connsiteY615" fmla="*/ 1804675 h 6858000"/>
              <a:gd name="connsiteX616" fmla="*/ 1388858 w 7467600"/>
              <a:gd name="connsiteY616" fmla="*/ 2368011 h 6858000"/>
              <a:gd name="connsiteX617" fmla="*/ 1384098 w 7467600"/>
              <a:gd name="connsiteY617" fmla="*/ 2378125 h 6858000"/>
              <a:gd name="connsiteX618" fmla="*/ 1425393 w 7467600"/>
              <a:gd name="connsiteY618" fmla="*/ 2589124 h 6858000"/>
              <a:gd name="connsiteX619" fmla="*/ 1424001 w 7467600"/>
              <a:gd name="connsiteY619" fmla="*/ 2597541 h 6858000"/>
              <a:gd name="connsiteX620" fmla="*/ 2152729 w 7467600"/>
              <a:gd name="connsiteY620" fmla="*/ 2864487 h 6858000"/>
              <a:gd name="connsiteX621" fmla="*/ 2020609 w 7467600"/>
              <a:gd name="connsiteY621" fmla="*/ 2539671 h 6858000"/>
              <a:gd name="connsiteX622" fmla="*/ 2018920 w 7467600"/>
              <a:gd name="connsiteY622" fmla="*/ 2536309 h 6858000"/>
              <a:gd name="connsiteX623" fmla="*/ 1342441 w 7467600"/>
              <a:gd name="connsiteY623" fmla="*/ 1173017 h 6858000"/>
              <a:gd name="connsiteX624" fmla="*/ 1367925 w 7467600"/>
              <a:gd name="connsiteY624" fmla="*/ 1135648 h 6858000"/>
              <a:gd name="connsiteX625" fmla="*/ 1771401 w 7467600"/>
              <a:gd name="connsiteY625" fmla="*/ 1806673 h 6858000"/>
              <a:gd name="connsiteX626" fmla="*/ 1972385 w 7467600"/>
              <a:gd name="connsiteY626" fmla="*/ 2198735 h 6858000"/>
              <a:gd name="connsiteX627" fmla="*/ 2040892 w 7467600"/>
              <a:gd name="connsiteY627" fmla="*/ 2405205 h 6858000"/>
              <a:gd name="connsiteX628" fmla="*/ 2131689 w 7467600"/>
              <a:gd name="connsiteY628" fmla="*/ 1936926 h 6858000"/>
              <a:gd name="connsiteX629" fmla="*/ 2454820 w 7467600"/>
              <a:gd name="connsiteY629" fmla="*/ 1248808 h 6858000"/>
              <a:gd name="connsiteX630" fmla="*/ 2492512 w 7467600"/>
              <a:gd name="connsiteY630" fmla="*/ 1302920 h 6858000"/>
              <a:gd name="connsiteX631" fmla="*/ 2081216 w 7467600"/>
              <a:gd name="connsiteY631" fmla="*/ 2527513 h 6858000"/>
              <a:gd name="connsiteX632" fmla="*/ 2081211 w 7467600"/>
              <a:gd name="connsiteY632" fmla="*/ 2528916 h 6858000"/>
              <a:gd name="connsiteX633" fmla="*/ 2199067 w 7467600"/>
              <a:gd name="connsiteY633" fmla="*/ 2884061 h 6858000"/>
              <a:gd name="connsiteX634" fmla="*/ 3192586 w 7467600"/>
              <a:gd name="connsiteY634" fmla="*/ 3411496 h 6858000"/>
              <a:gd name="connsiteX635" fmla="*/ 3182620 w 7467600"/>
              <a:gd name="connsiteY635" fmla="*/ 3483279 h 6858000"/>
              <a:gd name="connsiteX636" fmla="*/ 2435119 w 7467600"/>
              <a:gd name="connsiteY636" fmla="*/ 3080173 h 6858000"/>
              <a:gd name="connsiteX637" fmla="*/ 2410152 w 7467600"/>
              <a:gd name="connsiteY637" fmla="*/ 3063751 h 6858000"/>
              <a:gd name="connsiteX638" fmla="*/ 2408099 w 7467600"/>
              <a:gd name="connsiteY638" fmla="*/ 3064403 h 6858000"/>
              <a:gd name="connsiteX639" fmla="*/ 2407218 w 7467600"/>
              <a:gd name="connsiteY639" fmla="*/ 3070324 h 6858000"/>
              <a:gd name="connsiteX640" fmla="*/ 2380138 w 7467600"/>
              <a:gd name="connsiteY640" fmla="*/ 3099341 h 6858000"/>
              <a:gd name="connsiteX641" fmla="*/ 1765923 w 7467600"/>
              <a:gd name="connsiteY641" fmla="*/ 3581043 h 6858000"/>
              <a:gd name="connsiteX642" fmla="*/ 1702258 w 7467600"/>
              <a:gd name="connsiteY642" fmla="*/ 3612286 h 6858000"/>
              <a:gd name="connsiteX643" fmla="*/ 1538370 w 7467600"/>
              <a:gd name="connsiteY643" fmla="*/ 3811804 h 6858000"/>
              <a:gd name="connsiteX644" fmla="*/ 542867 w 7467600"/>
              <a:gd name="connsiteY644" fmla="*/ 4944092 h 6858000"/>
              <a:gd name="connsiteX645" fmla="*/ 515800 w 7467600"/>
              <a:gd name="connsiteY645" fmla="*/ 4862180 h 6858000"/>
              <a:gd name="connsiteX646" fmla="*/ 909145 w 7467600"/>
              <a:gd name="connsiteY646" fmla="*/ 4199225 h 6858000"/>
              <a:gd name="connsiteX647" fmla="*/ 1214067 w 7467600"/>
              <a:gd name="connsiteY647" fmla="*/ 3908561 h 6858000"/>
              <a:gd name="connsiteX648" fmla="*/ 640967 w 7467600"/>
              <a:gd name="connsiteY648" fmla="*/ 4105601 h 6858000"/>
              <a:gd name="connsiteX649" fmla="*/ 112563 w 7467600"/>
              <a:gd name="connsiteY649" fmla="*/ 4396952 h 6858000"/>
              <a:gd name="connsiteX650" fmla="*/ 0 w 7467600"/>
              <a:gd name="connsiteY650" fmla="*/ 4466006 h 6858000"/>
              <a:gd name="connsiteX651" fmla="*/ 0 w 7467600"/>
              <a:gd name="connsiteY651" fmla="*/ 4233763 h 6858000"/>
              <a:gd name="connsiteX652" fmla="*/ 36881 w 7467600"/>
              <a:gd name="connsiteY652" fmla="*/ 4200118 h 6858000"/>
              <a:gd name="connsiteX653" fmla="*/ 910534 w 7467600"/>
              <a:gd name="connsiteY653" fmla="*/ 3629753 h 6858000"/>
              <a:gd name="connsiteX654" fmla="*/ 1578717 w 7467600"/>
              <a:gd name="connsiteY654" fmla="*/ 3575982 h 6858000"/>
              <a:gd name="connsiteX655" fmla="*/ 2338780 w 7467600"/>
              <a:gd name="connsiteY655" fmla="*/ 3033725 h 6858000"/>
              <a:gd name="connsiteX656" fmla="*/ 1807991 w 7467600"/>
              <a:gd name="connsiteY656" fmla="*/ 2807184 h 6858000"/>
              <a:gd name="connsiteX657" fmla="*/ 1416358 w 7467600"/>
              <a:gd name="connsiteY657" fmla="*/ 3112571 h 6858000"/>
              <a:gd name="connsiteX658" fmla="*/ 939066 w 7467600"/>
              <a:gd name="connsiteY658" fmla="*/ 3378798 h 6858000"/>
              <a:gd name="connsiteX659" fmla="*/ 115099 w 7467600"/>
              <a:gd name="connsiteY659" fmla="*/ 3607650 h 6858000"/>
              <a:gd name="connsiteX660" fmla="*/ 97284 w 7467600"/>
              <a:gd name="connsiteY660" fmla="*/ 3520393 h 6858000"/>
              <a:gd name="connsiteX661" fmla="*/ 922050 w 7467600"/>
              <a:gd name="connsiteY661" fmla="*/ 3074867 h 6858000"/>
              <a:gd name="connsiteX662" fmla="*/ 1405265 w 7467600"/>
              <a:gd name="connsiteY662" fmla="*/ 3016319 h 6858000"/>
              <a:gd name="connsiteX663" fmla="*/ 1407512 w 7467600"/>
              <a:gd name="connsiteY663" fmla="*/ 3018001 h 6858000"/>
              <a:gd name="connsiteX664" fmla="*/ 1726266 w 7467600"/>
              <a:gd name="connsiteY664" fmla="*/ 2777274 h 6858000"/>
              <a:gd name="connsiteX665" fmla="*/ 625390 w 7467600"/>
              <a:gd name="connsiteY665" fmla="*/ 2514541 h 6858000"/>
              <a:gd name="connsiteX666" fmla="*/ 619799 w 7467600"/>
              <a:gd name="connsiteY666" fmla="*/ 2527180 h 6858000"/>
              <a:gd name="connsiteX667" fmla="*/ 310030 w 7467600"/>
              <a:gd name="connsiteY667" fmla="*/ 2771818 h 6858000"/>
              <a:gd name="connsiteX668" fmla="*/ 173877 w 7467600"/>
              <a:gd name="connsiteY668" fmla="*/ 2937056 h 6858000"/>
              <a:gd name="connsiteX669" fmla="*/ 77889 w 7467600"/>
              <a:gd name="connsiteY669" fmla="*/ 3138440 h 6858000"/>
              <a:gd name="connsiteX670" fmla="*/ 0 w 7467600"/>
              <a:gd name="connsiteY670" fmla="*/ 3271395 h 6858000"/>
              <a:gd name="connsiteX671" fmla="*/ 0 w 7467600"/>
              <a:gd name="connsiteY671" fmla="*/ 3153002 h 6858000"/>
              <a:gd name="connsiteX672" fmla="*/ 2386 w 7467600"/>
              <a:gd name="connsiteY672" fmla="*/ 3149203 h 6858000"/>
              <a:gd name="connsiteX673" fmla="*/ 89753 w 7467600"/>
              <a:gd name="connsiteY673" fmla="*/ 2987702 h 6858000"/>
              <a:gd name="connsiteX674" fmla="*/ 76869 w 7467600"/>
              <a:gd name="connsiteY674" fmla="*/ 3005404 h 6858000"/>
              <a:gd name="connsiteX675" fmla="*/ 32049 w 7467600"/>
              <a:gd name="connsiteY675" fmla="*/ 3065814 h 6858000"/>
              <a:gd name="connsiteX676" fmla="*/ 0 w 7467600"/>
              <a:gd name="connsiteY676" fmla="*/ 3108744 h 6858000"/>
              <a:gd name="connsiteX677" fmla="*/ 0 w 7467600"/>
              <a:gd name="connsiteY677" fmla="*/ 3058059 h 6858000"/>
              <a:gd name="connsiteX678" fmla="*/ 7610 w 7467600"/>
              <a:gd name="connsiteY678" fmla="*/ 3047889 h 6858000"/>
              <a:gd name="connsiteX679" fmla="*/ 52419 w 7467600"/>
              <a:gd name="connsiteY679" fmla="*/ 2987479 h 6858000"/>
              <a:gd name="connsiteX680" fmla="*/ 59142 w 7467600"/>
              <a:gd name="connsiteY680" fmla="*/ 2978488 h 6858000"/>
              <a:gd name="connsiteX681" fmla="*/ 0 w 7467600"/>
              <a:gd name="connsiteY681" fmla="*/ 3015334 h 6858000"/>
              <a:gd name="connsiteX682" fmla="*/ 0 w 7467600"/>
              <a:gd name="connsiteY682" fmla="*/ 2914286 h 6858000"/>
              <a:gd name="connsiteX683" fmla="*/ 36383 w 7467600"/>
              <a:gd name="connsiteY683" fmla="*/ 2901128 h 6858000"/>
              <a:gd name="connsiteX684" fmla="*/ 156329 w 7467600"/>
              <a:gd name="connsiteY684" fmla="*/ 2840533 h 6858000"/>
              <a:gd name="connsiteX685" fmla="*/ 358355 w 7467600"/>
              <a:gd name="connsiteY685" fmla="*/ 2620471 h 6858000"/>
              <a:gd name="connsiteX686" fmla="*/ 510577 w 7467600"/>
              <a:gd name="connsiteY686" fmla="*/ 2501244 h 6858000"/>
              <a:gd name="connsiteX687" fmla="*/ 211967 w 7467600"/>
              <a:gd name="connsiteY687" fmla="*/ 2479171 h 6858000"/>
              <a:gd name="connsiteX688" fmla="*/ 0 w 7467600"/>
              <a:gd name="connsiteY688" fmla="*/ 2476398 h 6858000"/>
              <a:gd name="connsiteX689" fmla="*/ 0 w 7467600"/>
              <a:gd name="connsiteY689" fmla="*/ 2389189 h 6858000"/>
              <a:gd name="connsiteX690" fmla="*/ 103062 w 7467600"/>
              <a:gd name="connsiteY690" fmla="*/ 2389518 h 6858000"/>
              <a:gd name="connsiteX691" fmla="*/ 510734 w 7467600"/>
              <a:gd name="connsiteY691" fmla="*/ 2416201 h 6858000"/>
              <a:gd name="connsiteX692" fmla="*/ 279257 w 7467600"/>
              <a:gd name="connsiteY692" fmla="*/ 2092102 h 6858000"/>
              <a:gd name="connsiteX693" fmla="*/ 65265 w 7467600"/>
              <a:gd name="connsiteY693" fmla="*/ 2006049 h 6858000"/>
              <a:gd name="connsiteX694" fmla="*/ 0 w 7467600"/>
              <a:gd name="connsiteY694" fmla="*/ 1982532 h 6858000"/>
              <a:gd name="connsiteX695" fmla="*/ 0 w 7467600"/>
              <a:gd name="connsiteY695" fmla="*/ 1912789 h 6858000"/>
              <a:gd name="connsiteX696" fmla="*/ 97460 w 7467600"/>
              <a:gd name="connsiteY696" fmla="*/ 1953725 h 6858000"/>
              <a:gd name="connsiteX697" fmla="*/ 221272 w 7467600"/>
              <a:gd name="connsiteY697" fmla="*/ 1980766 h 6858000"/>
              <a:gd name="connsiteX698" fmla="*/ 116765 w 7467600"/>
              <a:gd name="connsiteY698" fmla="*/ 1911033 h 6858000"/>
              <a:gd name="connsiteX699" fmla="*/ 16405 w 7467600"/>
              <a:gd name="connsiteY699" fmla="*/ 1803412 h 6858000"/>
              <a:gd name="connsiteX700" fmla="*/ 0 w 7467600"/>
              <a:gd name="connsiteY700" fmla="*/ 1784777 h 6858000"/>
              <a:gd name="connsiteX701" fmla="*/ 0 w 7467600"/>
              <a:gd name="connsiteY701" fmla="*/ 1740082 h 6858000"/>
              <a:gd name="connsiteX702" fmla="*/ 39394 w 7467600"/>
              <a:gd name="connsiteY702" fmla="*/ 1784856 h 6858000"/>
              <a:gd name="connsiteX703" fmla="*/ 135813 w 7467600"/>
              <a:gd name="connsiteY703" fmla="*/ 1888838 h 6858000"/>
              <a:gd name="connsiteX704" fmla="*/ 242575 w 7467600"/>
              <a:gd name="connsiteY704" fmla="*/ 1958841 h 6858000"/>
              <a:gd name="connsiteX705" fmla="*/ 82197 w 7467600"/>
              <a:gd name="connsiteY705" fmla="*/ 1754826 h 6858000"/>
              <a:gd name="connsiteX706" fmla="*/ 0 w 7467600"/>
              <a:gd name="connsiteY706" fmla="*/ 1679650 h 6858000"/>
              <a:gd name="connsiteX707" fmla="*/ 0 w 7467600"/>
              <a:gd name="connsiteY707" fmla="*/ 1602463 h 6858000"/>
              <a:gd name="connsiteX708" fmla="*/ 84689 w 7467600"/>
              <a:gd name="connsiteY708" fmla="*/ 1677442 h 6858000"/>
              <a:gd name="connsiteX709" fmla="*/ 298437 w 7467600"/>
              <a:gd name="connsiteY709" fmla="*/ 1968019 h 6858000"/>
              <a:gd name="connsiteX710" fmla="*/ 227269 w 7467600"/>
              <a:gd name="connsiteY710" fmla="*/ 1114064 h 6858000"/>
              <a:gd name="connsiteX711" fmla="*/ 248003 w 7467600"/>
              <a:gd name="connsiteY711" fmla="*/ 1089613 h 6858000"/>
              <a:gd name="connsiteX712" fmla="*/ 427020 w 7467600"/>
              <a:gd name="connsiteY712" fmla="*/ 1619803 h 6858000"/>
              <a:gd name="connsiteX713" fmla="*/ 340345 w 7467600"/>
              <a:gd name="connsiteY713" fmla="*/ 2027739 h 6858000"/>
              <a:gd name="connsiteX714" fmla="*/ 360865 w 7467600"/>
              <a:gd name="connsiteY714" fmla="*/ 2044827 h 6858000"/>
              <a:gd name="connsiteX715" fmla="*/ 560414 w 7467600"/>
              <a:gd name="connsiteY715" fmla="*/ 2421457 h 6858000"/>
              <a:gd name="connsiteX716" fmla="*/ 1359703 w 7467600"/>
              <a:gd name="connsiteY716" fmla="*/ 2578554 h 6858000"/>
              <a:gd name="connsiteX717" fmla="*/ 1359422 w 7467600"/>
              <a:gd name="connsiteY717" fmla="*/ 2577994 h 6858000"/>
              <a:gd name="connsiteX718" fmla="*/ 828701 w 7467600"/>
              <a:gd name="connsiteY718" fmla="*/ 1839520 h 6858000"/>
              <a:gd name="connsiteX719" fmla="*/ 494427 w 7467600"/>
              <a:gd name="connsiteY719" fmla="*/ 1092333 h 6858000"/>
              <a:gd name="connsiteX720" fmla="*/ 506322 w 7467600"/>
              <a:gd name="connsiteY720" fmla="*/ 1020997 h 6858000"/>
              <a:gd name="connsiteX721" fmla="*/ 4570198 w 7467600"/>
              <a:gd name="connsiteY721" fmla="*/ 978081 h 6858000"/>
              <a:gd name="connsiteX722" fmla="*/ 4523691 w 7467600"/>
              <a:gd name="connsiteY722" fmla="*/ 1127776 h 6858000"/>
              <a:gd name="connsiteX723" fmla="*/ 4509875 w 7467600"/>
              <a:gd name="connsiteY723" fmla="*/ 1167552 h 6858000"/>
              <a:gd name="connsiteX724" fmla="*/ 4478168 w 7467600"/>
              <a:gd name="connsiteY724" fmla="*/ 1260735 h 6858000"/>
              <a:gd name="connsiteX725" fmla="*/ 4409309 w 7467600"/>
              <a:gd name="connsiteY725" fmla="*/ 1666996 h 6858000"/>
              <a:gd name="connsiteX726" fmla="*/ 4370031 w 7467600"/>
              <a:gd name="connsiteY726" fmla="*/ 1955666 h 6858000"/>
              <a:gd name="connsiteX727" fmla="*/ 4570198 w 7467600"/>
              <a:gd name="connsiteY727" fmla="*/ 978081 h 6858000"/>
              <a:gd name="connsiteX728" fmla="*/ 4557898 w 7467600"/>
              <a:gd name="connsiteY728" fmla="*/ 900011 h 6858000"/>
              <a:gd name="connsiteX729" fmla="*/ 4344840 w 7467600"/>
              <a:gd name="connsiteY729" fmla="*/ 1922038 h 6858000"/>
              <a:gd name="connsiteX730" fmla="*/ 4378710 w 7467600"/>
              <a:gd name="connsiteY730" fmla="*/ 1665516 h 6858000"/>
              <a:gd name="connsiteX731" fmla="*/ 4448798 w 7467600"/>
              <a:gd name="connsiteY731" fmla="*/ 1253024 h 6858000"/>
              <a:gd name="connsiteX732" fmla="*/ 4480315 w 7467600"/>
              <a:gd name="connsiteY732" fmla="*/ 1158454 h 6858000"/>
              <a:gd name="connsiteX733" fmla="*/ 4494133 w 7467600"/>
              <a:gd name="connsiteY733" fmla="*/ 1118676 h 6858000"/>
              <a:gd name="connsiteX734" fmla="*/ 4557898 w 7467600"/>
              <a:gd name="connsiteY734" fmla="*/ 900011 h 6858000"/>
              <a:gd name="connsiteX735" fmla="*/ 5870151 w 7467600"/>
              <a:gd name="connsiteY735" fmla="*/ 898890 h 6858000"/>
              <a:gd name="connsiteX736" fmla="*/ 5861335 w 7467600"/>
              <a:gd name="connsiteY736" fmla="*/ 899177 h 6858000"/>
              <a:gd name="connsiteX737" fmla="*/ 5843702 w 7467600"/>
              <a:gd name="connsiteY737" fmla="*/ 899748 h 6858000"/>
              <a:gd name="connsiteX738" fmla="*/ 5651107 w 7467600"/>
              <a:gd name="connsiteY738" fmla="*/ 920306 h 6858000"/>
              <a:gd name="connsiteX739" fmla="*/ 5459407 w 7467600"/>
              <a:gd name="connsiteY739" fmla="*/ 940975 h 6858000"/>
              <a:gd name="connsiteX740" fmla="*/ 5374846 w 7467600"/>
              <a:gd name="connsiteY740" fmla="*/ 941988 h 6858000"/>
              <a:gd name="connsiteX741" fmla="*/ 5256105 w 7467600"/>
              <a:gd name="connsiteY741" fmla="*/ 945632 h 6858000"/>
              <a:gd name="connsiteX742" fmla="*/ 5107071 w 7467600"/>
              <a:gd name="connsiteY742" fmla="*/ 969720 h 6858000"/>
              <a:gd name="connsiteX743" fmla="*/ 4998681 w 7467600"/>
              <a:gd name="connsiteY743" fmla="*/ 988771 h 6858000"/>
              <a:gd name="connsiteX744" fmla="*/ 5870151 w 7467600"/>
              <a:gd name="connsiteY744" fmla="*/ 898890 h 6858000"/>
              <a:gd name="connsiteX745" fmla="*/ 5504425 w 7467600"/>
              <a:gd name="connsiteY745" fmla="*/ 848067 h 6858000"/>
              <a:gd name="connsiteX746" fmla="*/ 4968849 w 7467600"/>
              <a:gd name="connsiteY746" fmla="*/ 962318 h 6858000"/>
              <a:gd name="connsiteX747" fmla="*/ 5104039 w 7467600"/>
              <a:gd name="connsiteY747" fmla="*/ 940634 h 6858000"/>
              <a:gd name="connsiteX748" fmla="*/ 5256311 w 7467600"/>
              <a:gd name="connsiteY748" fmla="*/ 916490 h 6858000"/>
              <a:gd name="connsiteX749" fmla="*/ 5377381 w 7467600"/>
              <a:gd name="connsiteY749" fmla="*/ 912671 h 6858000"/>
              <a:gd name="connsiteX750" fmla="*/ 5460148 w 7467600"/>
              <a:gd name="connsiteY750" fmla="*/ 911442 h 6858000"/>
              <a:gd name="connsiteX751" fmla="*/ 5648971 w 7467600"/>
              <a:gd name="connsiteY751" fmla="*/ 891331 h 6858000"/>
              <a:gd name="connsiteX752" fmla="*/ 5844807 w 7467600"/>
              <a:gd name="connsiteY752" fmla="*/ 870718 h 6858000"/>
              <a:gd name="connsiteX753" fmla="*/ 5862975 w 7467600"/>
              <a:gd name="connsiteY753" fmla="*/ 869756 h 6858000"/>
              <a:gd name="connsiteX754" fmla="*/ 5920887 w 7467600"/>
              <a:gd name="connsiteY754" fmla="*/ 865929 h 6858000"/>
              <a:gd name="connsiteX755" fmla="*/ 5504425 w 7467600"/>
              <a:gd name="connsiteY755" fmla="*/ 848067 h 6858000"/>
              <a:gd name="connsiteX756" fmla="*/ 3607114 w 7467600"/>
              <a:gd name="connsiteY756" fmla="*/ 467441 h 6858000"/>
              <a:gd name="connsiteX757" fmla="*/ 3296242 w 7467600"/>
              <a:gd name="connsiteY757" fmla="*/ 807991 h 6858000"/>
              <a:gd name="connsiteX758" fmla="*/ 3174674 w 7467600"/>
              <a:gd name="connsiteY758" fmla="*/ 919759 h 6858000"/>
              <a:gd name="connsiteX759" fmla="*/ 3042978 w 7467600"/>
              <a:gd name="connsiteY759" fmla="*/ 1054894 h 6858000"/>
              <a:gd name="connsiteX760" fmla="*/ 2968914 w 7467600"/>
              <a:gd name="connsiteY760" fmla="*/ 1133756 h 6858000"/>
              <a:gd name="connsiteX761" fmla="*/ 3103823 w 7467600"/>
              <a:gd name="connsiteY761" fmla="*/ 1026814 h 6858000"/>
              <a:gd name="connsiteX762" fmla="*/ 3607114 w 7467600"/>
              <a:gd name="connsiteY762" fmla="*/ 467441 h 6858000"/>
              <a:gd name="connsiteX763" fmla="*/ 3744487 w 7467600"/>
              <a:gd name="connsiteY763" fmla="*/ 383136 h 6858000"/>
              <a:gd name="connsiteX764" fmla="*/ 3970213 w 7467600"/>
              <a:gd name="connsiteY764" fmla="*/ 995559 h 6858000"/>
              <a:gd name="connsiteX765" fmla="*/ 3744487 w 7467600"/>
              <a:gd name="connsiteY765" fmla="*/ 383136 h 6858000"/>
              <a:gd name="connsiteX766" fmla="*/ 3624562 w 7467600"/>
              <a:gd name="connsiteY766" fmla="*/ 367041 h 6858000"/>
              <a:gd name="connsiteX767" fmla="*/ 3489712 w 7467600"/>
              <a:gd name="connsiteY767" fmla="*/ 485386 h 6858000"/>
              <a:gd name="connsiteX768" fmla="*/ 3182994 w 7467600"/>
              <a:gd name="connsiteY768" fmla="*/ 828265 h 6858000"/>
              <a:gd name="connsiteX769" fmla="*/ 2892114 w 7467600"/>
              <a:gd name="connsiteY769" fmla="*/ 1172635 h 6858000"/>
              <a:gd name="connsiteX770" fmla="*/ 3021459 w 7467600"/>
              <a:gd name="connsiteY770" fmla="*/ 1035385 h 6858000"/>
              <a:gd name="connsiteX771" fmla="*/ 3153873 w 7467600"/>
              <a:gd name="connsiteY771" fmla="*/ 898971 h 6858000"/>
              <a:gd name="connsiteX772" fmla="*/ 3276511 w 7467600"/>
              <a:gd name="connsiteY772" fmla="*/ 786423 h 6858000"/>
              <a:gd name="connsiteX773" fmla="*/ 3584154 w 7467600"/>
              <a:gd name="connsiteY773" fmla="*/ 448218 h 6858000"/>
              <a:gd name="connsiteX774" fmla="*/ 3624562 w 7467600"/>
              <a:gd name="connsiteY774" fmla="*/ 367041 h 6858000"/>
              <a:gd name="connsiteX775" fmla="*/ 3766672 w 7467600"/>
              <a:gd name="connsiteY775" fmla="*/ 359429 h 6858000"/>
              <a:gd name="connsiteX776" fmla="*/ 3996338 w 7467600"/>
              <a:gd name="connsiteY776" fmla="*/ 968237 h 6858000"/>
              <a:gd name="connsiteX777" fmla="*/ 3766672 w 7467600"/>
              <a:gd name="connsiteY777" fmla="*/ 359429 h 6858000"/>
              <a:gd name="connsiteX778" fmla="*/ 5805386 w 7467600"/>
              <a:gd name="connsiteY778" fmla="*/ 239240 h 6858000"/>
              <a:gd name="connsiteX779" fmla="*/ 5736947 w 7467600"/>
              <a:gd name="connsiteY779" fmla="*/ 261367 h 6858000"/>
              <a:gd name="connsiteX780" fmla="*/ 5427012 w 7467600"/>
              <a:gd name="connsiteY780" fmla="*/ 311272 h 6858000"/>
              <a:gd name="connsiteX781" fmla="*/ 5147818 w 7467600"/>
              <a:gd name="connsiteY781" fmla="*/ 322112 h 6858000"/>
              <a:gd name="connsiteX782" fmla="*/ 5060854 w 7467600"/>
              <a:gd name="connsiteY782" fmla="*/ 311882 h 6858000"/>
              <a:gd name="connsiteX783" fmla="*/ 4945989 w 7467600"/>
              <a:gd name="connsiteY783" fmla="*/ 300516 h 6858000"/>
              <a:gd name="connsiteX784" fmla="*/ 5410479 w 7467600"/>
              <a:gd name="connsiteY784" fmla="*/ 348434 h 6858000"/>
              <a:gd name="connsiteX785" fmla="*/ 5805386 w 7467600"/>
              <a:gd name="connsiteY785" fmla="*/ 239240 h 6858000"/>
              <a:gd name="connsiteX786" fmla="*/ 5905192 w 7467600"/>
              <a:gd name="connsiteY786" fmla="*/ 163079 h 6858000"/>
              <a:gd name="connsiteX787" fmla="*/ 5865655 w 7467600"/>
              <a:gd name="connsiteY787" fmla="*/ 171901 h 6858000"/>
              <a:gd name="connsiteX788" fmla="*/ 5259740 w 7467600"/>
              <a:gd name="connsiteY788" fmla="*/ 257013 h 6858000"/>
              <a:gd name="connsiteX789" fmla="*/ 5208466 w 7467600"/>
              <a:gd name="connsiteY789" fmla="*/ 257550 h 6858000"/>
              <a:gd name="connsiteX790" fmla="*/ 4980204 w 7467600"/>
              <a:gd name="connsiteY790" fmla="*/ 271903 h 6858000"/>
              <a:gd name="connsiteX791" fmla="*/ 5068068 w 7467600"/>
              <a:gd name="connsiteY791" fmla="*/ 282244 h 6858000"/>
              <a:gd name="connsiteX792" fmla="*/ 5153231 w 7467600"/>
              <a:gd name="connsiteY792" fmla="*/ 292240 h 6858000"/>
              <a:gd name="connsiteX793" fmla="*/ 5426491 w 7467600"/>
              <a:gd name="connsiteY793" fmla="*/ 281128 h 6858000"/>
              <a:gd name="connsiteX794" fmla="*/ 5731212 w 7467600"/>
              <a:gd name="connsiteY794" fmla="*/ 231951 h 6858000"/>
              <a:gd name="connsiteX795" fmla="*/ 5905192 w 7467600"/>
              <a:gd name="connsiteY795" fmla="*/ 163079 h 6858000"/>
              <a:gd name="connsiteX796" fmla="*/ 5944437 w 7467600"/>
              <a:gd name="connsiteY796" fmla="*/ 113829 h 6858000"/>
              <a:gd name="connsiteX797" fmla="*/ 5825032 w 7467600"/>
              <a:gd name="connsiteY797" fmla="*/ 146405 h 6858000"/>
              <a:gd name="connsiteX798" fmla="*/ 4955599 w 7467600"/>
              <a:gd name="connsiteY798" fmla="*/ 247008 h 6858000"/>
              <a:gd name="connsiteX799" fmla="*/ 5210104 w 7467600"/>
              <a:gd name="connsiteY799" fmla="*/ 228123 h 6858000"/>
              <a:gd name="connsiteX800" fmla="*/ 5261015 w 7467600"/>
              <a:gd name="connsiteY800" fmla="*/ 227087 h 6858000"/>
              <a:gd name="connsiteX801" fmla="*/ 5861181 w 7467600"/>
              <a:gd name="connsiteY801" fmla="*/ 143093 h 6858000"/>
              <a:gd name="connsiteX802" fmla="*/ 5961252 w 7467600"/>
              <a:gd name="connsiteY802" fmla="*/ 114820 h 6858000"/>
              <a:gd name="connsiteX803" fmla="*/ 5944437 w 7467600"/>
              <a:gd name="connsiteY803" fmla="*/ 113829 h 6858000"/>
              <a:gd name="connsiteX804" fmla="*/ 3882765 w 7467600"/>
              <a:gd name="connsiteY804" fmla="*/ 0 h 6858000"/>
              <a:gd name="connsiteX805" fmla="*/ 3995099 w 7467600"/>
              <a:gd name="connsiteY805" fmla="*/ 0 h 6858000"/>
              <a:gd name="connsiteX806" fmla="*/ 4163818 w 7467600"/>
              <a:gd name="connsiteY806" fmla="*/ 234104 h 6858000"/>
              <a:gd name="connsiteX807" fmla="*/ 4172099 w 7467600"/>
              <a:gd name="connsiteY807" fmla="*/ 234207 h 6858000"/>
              <a:gd name="connsiteX808" fmla="*/ 4784282 w 7467600"/>
              <a:gd name="connsiteY808" fmla="*/ 276561 h 6858000"/>
              <a:gd name="connsiteX809" fmla="*/ 4801687 w 7467600"/>
              <a:gd name="connsiteY809" fmla="*/ 267764 h 6858000"/>
              <a:gd name="connsiteX810" fmla="*/ 6082788 w 7467600"/>
              <a:gd name="connsiteY810" fmla="*/ 64119 h 6858000"/>
              <a:gd name="connsiteX811" fmla="*/ 6099442 w 7467600"/>
              <a:gd name="connsiteY811" fmla="*/ 82568 h 6858000"/>
              <a:gd name="connsiteX812" fmla="*/ 4804137 w 7467600"/>
              <a:gd name="connsiteY812" fmla="*/ 320931 h 6858000"/>
              <a:gd name="connsiteX813" fmla="*/ 4227047 w 7467600"/>
              <a:gd name="connsiteY813" fmla="*/ 313415 h 6858000"/>
              <a:gd name="connsiteX814" fmla="*/ 4346041 w 7467600"/>
              <a:gd name="connsiteY814" fmla="*/ 456086 h 6858000"/>
              <a:gd name="connsiteX815" fmla="*/ 4870967 w 7467600"/>
              <a:gd name="connsiteY815" fmla="*/ 963061 h 6858000"/>
              <a:gd name="connsiteX816" fmla="*/ 4889647 w 7467600"/>
              <a:gd name="connsiteY816" fmla="*/ 957147 h 6858000"/>
              <a:gd name="connsiteX817" fmla="*/ 5422504 w 7467600"/>
              <a:gd name="connsiteY817" fmla="*/ 805191 h 6858000"/>
              <a:gd name="connsiteX818" fmla="*/ 6087656 w 7467600"/>
              <a:gd name="connsiteY818" fmla="*/ 826703 h 6858000"/>
              <a:gd name="connsiteX819" fmla="*/ 6058717 w 7467600"/>
              <a:gd name="connsiteY819" fmla="*/ 865992 h 6858000"/>
              <a:gd name="connsiteX820" fmla="*/ 4974153 w 7467600"/>
              <a:gd name="connsiteY820" fmla="*/ 1045456 h 6858000"/>
              <a:gd name="connsiteX821" fmla="*/ 5627835 w 7467600"/>
              <a:gd name="connsiteY821" fmla="*/ 1472077 h 6858000"/>
              <a:gd name="connsiteX822" fmla="*/ 5629817 w 7467600"/>
              <a:gd name="connsiteY822" fmla="*/ 1471412 h 6858000"/>
              <a:gd name="connsiteX823" fmla="*/ 5634124 w 7467600"/>
              <a:gd name="connsiteY823" fmla="*/ 1470572 h 6858000"/>
              <a:gd name="connsiteX824" fmla="*/ 5755832 w 7467600"/>
              <a:gd name="connsiteY824" fmla="*/ 1383886 h 6858000"/>
              <a:gd name="connsiteX825" fmla="*/ 6014186 w 7467600"/>
              <a:gd name="connsiteY825" fmla="*/ 1279799 h 6858000"/>
              <a:gd name="connsiteX826" fmla="*/ 6901619 w 7467600"/>
              <a:gd name="connsiteY826" fmla="*/ 1047874 h 6858000"/>
              <a:gd name="connsiteX827" fmla="*/ 6931566 w 7467600"/>
              <a:gd name="connsiteY827" fmla="*/ 1062034 h 6858000"/>
              <a:gd name="connsiteX828" fmla="*/ 5790982 w 7467600"/>
              <a:gd name="connsiteY828" fmla="*/ 1561380 h 6858000"/>
              <a:gd name="connsiteX829" fmla="*/ 6188971 w 7467600"/>
              <a:gd name="connsiteY829" fmla="*/ 1755168 h 6858000"/>
              <a:gd name="connsiteX830" fmla="*/ 6202446 w 7467600"/>
              <a:gd name="connsiteY830" fmla="*/ 1752268 h 6858000"/>
              <a:gd name="connsiteX831" fmla="*/ 7179560 w 7467600"/>
              <a:gd name="connsiteY831" fmla="*/ 1467551 h 6858000"/>
              <a:gd name="connsiteX832" fmla="*/ 7158730 w 7467600"/>
              <a:gd name="connsiteY832" fmla="*/ 1507835 h 6858000"/>
              <a:gd name="connsiteX833" fmla="*/ 6326959 w 7467600"/>
              <a:gd name="connsiteY833" fmla="*/ 1817686 h 6858000"/>
              <a:gd name="connsiteX834" fmla="*/ 6537433 w 7467600"/>
              <a:gd name="connsiteY834" fmla="*/ 1907790 h 6858000"/>
              <a:gd name="connsiteX835" fmla="*/ 6550221 w 7467600"/>
              <a:gd name="connsiteY835" fmla="*/ 1910729 h 6858000"/>
              <a:gd name="connsiteX836" fmla="*/ 6964438 w 7467600"/>
              <a:gd name="connsiteY836" fmla="*/ 2209505 h 6858000"/>
              <a:gd name="connsiteX837" fmla="*/ 7367862 w 7467600"/>
              <a:gd name="connsiteY837" fmla="*/ 2806833 h 6858000"/>
              <a:gd name="connsiteX838" fmla="*/ 7364329 w 7467600"/>
              <a:gd name="connsiteY838" fmla="*/ 2826907 h 6858000"/>
              <a:gd name="connsiteX839" fmla="*/ 7290545 w 7467600"/>
              <a:gd name="connsiteY839" fmla="*/ 2850663 h 6858000"/>
              <a:gd name="connsiteX840" fmla="*/ 6472036 w 7467600"/>
              <a:gd name="connsiteY840" fmla="*/ 1959003 h 6858000"/>
              <a:gd name="connsiteX841" fmla="*/ 5792897 w 7467600"/>
              <a:gd name="connsiteY841" fmla="*/ 1647747 h 6858000"/>
              <a:gd name="connsiteX842" fmla="*/ 5842751 w 7467600"/>
              <a:gd name="connsiteY842" fmla="*/ 1816112 h 6858000"/>
              <a:gd name="connsiteX843" fmla="*/ 5847424 w 7467600"/>
              <a:gd name="connsiteY843" fmla="*/ 1815776 h 6858000"/>
              <a:gd name="connsiteX844" fmla="*/ 6399821 w 7467600"/>
              <a:gd name="connsiteY844" fmla="*/ 2344799 h 6858000"/>
              <a:gd name="connsiteX845" fmla="*/ 6323232 w 7467600"/>
              <a:gd name="connsiteY845" fmla="*/ 2389634 h 6858000"/>
              <a:gd name="connsiteX846" fmla="*/ 5942958 w 7467600"/>
              <a:gd name="connsiteY846" fmla="*/ 2077708 h 6858000"/>
              <a:gd name="connsiteX847" fmla="*/ 5921559 w 7467600"/>
              <a:gd name="connsiteY847" fmla="*/ 2378596 h 6858000"/>
              <a:gd name="connsiteX848" fmla="*/ 5817651 w 7467600"/>
              <a:gd name="connsiteY848" fmla="*/ 3023919 h 6858000"/>
              <a:gd name="connsiteX849" fmla="*/ 5729634 w 7467600"/>
              <a:gd name="connsiteY849" fmla="*/ 3051849 h 6858000"/>
              <a:gd name="connsiteX850" fmla="*/ 5611018 w 7467600"/>
              <a:gd name="connsiteY850" fmla="*/ 2316769 h 6858000"/>
              <a:gd name="connsiteX851" fmla="*/ 5687608 w 7467600"/>
              <a:gd name="connsiteY851" fmla="*/ 2039972 h 6858000"/>
              <a:gd name="connsiteX852" fmla="*/ 5657554 w 7467600"/>
              <a:gd name="connsiteY852" fmla="*/ 1576445 h 6858000"/>
              <a:gd name="connsiteX853" fmla="*/ 5150475 w 7467600"/>
              <a:gd name="connsiteY853" fmla="*/ 1274012 h 6858000"/>
              <a:gd name="connsiteX854" fmla="*/ 5349142 w 7467600"/>
              <a:gd name="connsiteY854" fmla="*/ 2204405 h 6858000"/>
              <a:gd name="connsiteX855" fmla="*/ 5262214 w 7467600"/>
              <a:gd name="connsiteY855" fmla="*/ 2233836 h 6858000"/>
              <a:gd name="connsiteX856" fmla="*/ 4981539 w 7467600"/>
              <a:gd name="connsiteY856" fmla="*/ 1542201 h 6858000"/>
              <a:gd name="connsiteX857" fmla="*/ 4958461 w 7467600"/>
              <a:gd name="connsiteY857" fmla="*/ 1136957 h 6858000"/>
              <a:gd name="connsiteX858" fmla="*/ 4655015 w 7467600"/>
              <a:gd name="connsiteY858" fmla="*/ 891426 h 6858000"/>
              <a:gd name="connsiteX859" fmla="*/ 4348002 w 7467600"/>
              <a:gd name="connsiteY859" fmla="*/ 2205895 h 6858000"/>
              <a:gd name="connsiteX860" fmla="*/ 4262250 w 7467600"/>
              <a:gd name="connsiteY860" fmla="*/ 2219972 h 6858000"/>
              <a:gd name="connsiteX861" fmla="*/ 4550611 w 7467600"/>
              <a:gd name="connsiteY861" fmla="*/ 817540 h 6858000"/>
              <a:gd name="connsiteX862" fmla="*/ 4564418 w 7467600"/>
              <a:gd name="connsiteY862" fmla="*/ 808293 h 6858000"/>
              <a:gd name="connsiteX863" fmla="*/ 4266388 w 7467600"/>
              <a:gd name="connsiteY863" fmla="*/ 500083 h 6858000"/>
              <a:gd name="connsiteX864" fmla="*/ 4032842 w 7467600"/>
              <a:gd name="connsiteY864" fmla="*/ 211809 h 6858000"/>
              <a:gd name="connsiteX865" fmla="*/ 3882765 w 7467600"/>
              <a:gd name="connsiteY865" fmla="*/ 0 h 6858000"/>
              <a:gd name="connsiteX866" fmla="*/ 3721337 w 7467600"/>
              <a:gd name="connsiteY866" fmla="*/ 0 h 6858000"/>
              <a:gd name="connsiteX867" fmla="*/ 3797544 w 7467600"/>
              <a:gd name="connsiteY867" fmla="*/ 0 h 6858000"/>
              <a:gd name="connsiteX868" fmla="*/ 3775734 w 7467600"/>
              <a:gd name="connsiteY868" fmla="*/ 95131 h 6858000"/>
              <a:gd name="connsiteX869" fmla="*/ 3724807 w 7467600"/>
              <a:gd name="connsiteY869" fmla="*/ 272257 h 6858000"/>
              <a:gd name="connsiteX870" fmla="*/ 3726844 w 7467600"/>
              <a:gd name="connsiteY870" fmla="*/ 282988 h 6858000"/>
              <a:gd name="connsiteX871" fmla="*/ 3742664 w 7467600"/>
              <a:gd name="connsiteY871" fmla="*/ 279918 h 6858000"/>
              <a:gd name="connsiteX872" fmla="*/ 4103910 w 7467600"/>
              <a:gd name="connsiteY872" fmla="*/ 1161917 h 6858000"/>
              <a:gd name="connsiteX873" fmla="*/ 4020269 w 7467600"/>
              <a:gd name="connsiteY873" fmla="*/ 1200406 h 6858000"/>
              <a:gd name="connsiteX874" fmla="*/ 3674882 w 7467600"/>
              <a:gd name="connsiteY874" fmla="*/ 488524 h 6858000"/>
              <a:gd name="connsiteX875" fmla="*/ 3132682 w 7467600"/>
              <a:gd name="connsiteY875" fmla="*/ 1072284 h 6858000"/>
              <a:gd name="connsiteX876" fmla="*/ 2716346 w 7467600"/>
              <a:gd name="connsiteY876" fmla="*/ 1276376 h 6858000"/>
              <a:gd name="connsiteX877" fmla="*/ 2716772 w 7467600"/>
              <a:gd name="connsiteY877" fmla="*/ 1255462 h 6858000"/>
              <a:gd name="connsiteX878" fmla="*/ 3471096 w 7467600"/>
              <a:gd name="connsiteY878" fmla="*/ 437072 h 6858000"/>
              <a:gd name="connsiteX879" fmla="*/ 3639057 w 7467600"/>
              <a:gd name="connsiteY879" fmla="*/ 286334 h 6858000"/>
              <a:gd name="connsiteX880" fmla="*/ 3640309 w 7467600"/>
              <a:gd name="connsiteY880" fmla="*/ 284664 h 6858000"/>
              <a:gd name="connsiteX881" fmla="*/ 3646022 w 7467600"/>
              <a:gd name="connsiteY881" fmla="*/ 276711 h 6858000"/>
              <a:gd name="connsiteX882" fmla="*/ 3707943 w 7467600"/>
              <a:gd name="connsiteY882" fmla="*/ 65958 h 6858000"/>
              <a:gd name="connsiteX883" fmla="*/ 3721337 w 7467600"/>
              <a:gd name="connsiteY883" fmla="*/ 0 h 6858000"/>
              <a:gd name="connsiteX884" fmla="*/ 2867960 w 7467600"/>
              <a:gd name="connsiteY884" fmla="*/ 0 h 6858000"/>
              <a:gd name="connsiteX885" fmla="*/ 2926351 w 7467600"/>
              <a:gd name="connsiteY885" fmla="*/ 0 h 6858000"/>
              <a:gd name="connsiteX886" fmla="*/ 2902823 w 7467600"/>
              <a:gd name="connsiteY886" fmla="*/ 262929 h 6858000"/>
              <a:gd name="connsiteX887" fmla="*/ 2940663 w 7467600"/>
              <a:gd name="connsiteY887" fmla="*/ 140884 h 6858000"/>
              <a:gd name="connsiteX888" fmla="*/ 2947039 w 7467600"/>
              <a:gd name="connsiteY888" fmla="*/ 122524 h 6858000"/>
              <a:gd name="connsiteX889" fmla="*/ 2984316 w 7467600"/>
              <a:gd name="connsiteY889" fmla="*/ 0 h 6858000"/>
              <a:gd name="connsiteX890" fmla="*/ 3016114 w 7467600"/>
              <a:gd name="connsiteY890" fmla="*/ 0 h 6858000"/>
              <a:gd name="connsiteX891" fmla="*/ 2979949 w 7467600"/>
              <a:gd name="connsiteY891" fmla="*/ 119274 h 6858000"/>
              <a:gd name="connsiteX892" fmla="*/ 3023879 w 7467600"/>
              <a:gd name="connsiteY892" fmla="*/ 0 h 6858000"/>
              <a:gd name="connsiteX893" fmla="*/ 3105400 w 7467600"/>
              <a:gd name="connsiteY893" fmla="*/ 0 h 6858000"/>
              <a:gd name="connsiteX894" fmla="*/ 3094669 w 7467600"/>
              <a:gd name="connsiteY894" fmla="*/ 30308 h 6858000"/>
              <a:gd name="connsiteX895" fmla="*/ 2901945 w 7467600"/>
              <a:gd name="connsiteY895" fmla="*/ 466538 h 6858000"/>
              <a:gd name="connsiteX896" fmla="*/ 2815209 w 7467600"/>
              <a:gd name="connsiteY896" fmla="*/ 497361 h 6858000"/>
              <a:gd name="connsiteX897" fmla="*/ 2844845 w 7467600"/>
              <a:gd name="connsiteY897" fmla="*/ 127638 h 6858000"/>
              <a:gd name="connsiteX898" fmla="*/ 2867960 w 7467600"/>
              <a:gd name="connsiteY898" fmla="*/ 0 h 6858000"/>
              <a:gd name="connsiteX899" fmla="*/ 1057230 w 7467600"/>
              <a:gd name="connsiteY899" fmla="*/ 0 h 6858000"/>
              <a:gd name="connsiteX900" fmla="*/ 1111003 w 7467600"/>
              <a:gd name="connsiteY900" fmla="*/ 0 h 6858000"/>
              <a:gd name="connsiteX901" fmla="*/ 1125553 w 7467600"/>
              <a:gd name="connsiteY901" fmla="*/ 52588 h 6858000"/>
              <a:gd name="connsiteX902" fmla="*/ 1304276 w 7467600"/>
              <a:gd name="connsiteY902" fmla="*/ 476275 h 6858000"/>
              <a:gd name="connsiteX903" fmla="*/ 1492066 w 7467600"/>
              <a:gd name="connsiteY903" fmla="*/ 886333 h 6858000"/>
              <a:gd name="connsiteX904" fmla="*/ 1423698 w 7467600"/>
              <a:gd name="connsiteY904" fmla="*/ 710817 h 6858000"/>
              <a:gd name="connsiteX905" fmla="*/ 1357609 w 7467600"/>
              <a:gd name="connsiteY905" fmla="*/ 532892 h 6858000"/>
              <a:gd name="connsiteX906" fmla="*/ 1309550 w 7467600"/>
              <a:gd name="connsiteY906" fmla="*/ 374031 h 6858000"/>
              <a:gd name="connsiteX907" fmla="*/ 1193673 w 7467600"/>
              <a:gd name="connsiteY907" fmla="*/ 49533 h 6858000"/>
              <a:gd name="connsiteX908" fmla="*/ 1164391 w 7467600"/>
              <a:gd name="connsiteY908" fmla="*/ 0 h 6858000"/>
              <a:gd name="connsiteX909" fmla="*/ 1200666 w 7467600"/>
              <a:gd name="connsiteY909" fmla="*/ 0 h 6858000"/>
              <a:gd name="connsiteX910" fmla="*/ 1223408 w 7467600"/>
              <a:gd name="connsiteY910" fmla="*/ 38996 h 6858000"/>
              <a:gd name="connsiteX911" fmla="*/ 1339635 w 7467600"/>
              <a:gd name="connsiteY911" fmla="*/ 365517 h 6858000"/>
              <a:gd name="connsiteX912" fmla="*/ 1387469 w 7467600"/>
              <a:gd name="connsiteY912" fmla="*/ 523079 h 6858000"/>
              <a:gd name="connsiteX913" fmla="*/ 1452685 w 7467600"/>
              <a:gd name="connsiteY913" fmla="*/ 699806 h 6858000"/>
              <a:gd name="connsiteX914" fmla="*/ 1492092 w 7467600"/>
              <a:gd name="connsiteY914" fmla="*/ 800424 h 6858000"/>
              <a:gd name="connsiteX915" fmla="*/ 1455302 w 7467600"/>
              <a:gd name="connsiteY915" fmla="*/ 632913 h 6858000"/>
              <a:gd name="connsiteX916" fmla="*/ 1222336 w 7467600"/>
              <a:gd name="connsiteY916" fmla="*/ 9480 h 6858000"/>
              <a:gd name="connsiteX917" fmla="*/ 1214634 w 7467600"/>
              <a:gd name="connsiteY917" fmla="*/ 0 h 6858000"/>
              <a:gd name="connsiteX918" fmla="*/ 1289827 w 7467600"/>
              <a:gd name="connsiteY918" fmla="*/ 0 h 6858000"/>
              <a:gd name="connsiteX919" fmla="*/ 1321076 w 7467600"/>
              <a:gd name="connsiteY919" fmla="*/ 59722 h 6858000"/>
              <a:gd name="connsiteX920" fmla="*/ 1512579 w 7467600"/>
              <a:gd name="connsiteY920" fmla="*/ 626441 h 6858000"/>
              <a:gd name="connsiteX921" fmla="*/ 1506076 w 7467600"/>
              <a:gd name="connsiteY921" fmla="*/ 1089289 h 6858000"/>
              <a:gd name="connsiteX922" fmla="*/ 1486346 w 7467600"/>
              <a:gd name="connsiteY922" fmla="*/ 1079919 h 6858000"/>
              <a:gd name="connsiteX923" fmla="*/ 1070511 w 7467600"/>
              <a:gd name="connsiteY923" fmla="*/ 48609 h 6858000"/>
              <a:gd name="connsiteX924" fmla="*/ 1057230 w 7467600"/>
              <a:gd name="connsiteY924" fmla="*/ 0 h 6858000"/>
              <a:gd name="connsiteX925" fmla="*/ 43151 w 7467600"/>
              <a:gd name="connsiteY925" fmla="*/ 0 h 6858000"/>
              <a:gd name="connsiteX926" fmla="*/ 95283 w 7467600"/>
              <a:gd name="connsiteY926" fmla="*/ 0 h 6858000"/>
              <a:gd name="connsiteX927" fmla="*/ 300708 w 7467600"/>
              <a:gd name="connsiteY927" fmla="*/ 154571 h 6858000"/>
              <a:gd name="connsiteX928" fmla="*/ 530414 w 7467600"/>
              <a:gd name="connsiteY928" fmla="*/ 354673 h 6858000"/>
              <a:gd name="connsiteX929" fmla="*/ 333785 w 7467600"/>
              <a:gd name="connsiteY929" fmla="*/ 161564 h 6858000"/>
              <a:gd name="connsiteX930" fmla="*/ 147005 w 7467600"/>
              <a:gd name="connsiteY930" fmla="*/ 0 h 6858000"/>
              <a:gd name="connsiteX931" fmla="*/ 272509 w 7467600"/>
              <a:gd name="connsiteY931" fmla="*/ 0 h 6858000"/>
              <a:gd name="connsiteX932" fmla="*/ 326276 w 7467600"/>
              <a:gd name="connsiteY932" fmla="*/ 45847 h 6858000"/>
              <a:gd name="connsiteX933" fmla="*/ 823759 w 7467600"/>
              <a:gd name="connsiteY933" fmla="*/ 574145 h 6858000"/>
              <a:gd name="connsiteX934" fmla="*/ 811254 w 7467600"/>
              <a:gd name="connsiteY934" fmla="*/ 665546 h 6858000"/>
              <a:gd name="connsiteX935" fmla="*/ 154042 w 7467600"/>
              <a:gd name="connsiteY935" fmla="*/ 261522 h 6858000"/>
              <a:gd name="connsiteX936" fmla="*/ 13550 w 7467600"/>
              <a:gd name="connsiteY936" fmla="*/ 158423 h 6858000"/>
              <a:gd name="connsiteX937" fmla="*/ 0 w 7467600"/>
              <a:gd name="connsiteY937" fmla="*/ 146618 h 6858000"/>
              <a:gd name="connsiteX938" fmla="*/ 0 w 7467600"/>
              <a:gd name="connsiteY938" fmla="*/ 59161 h 6858000"/>
              <a:gd name="connsiteX939" fmla="*/ 45427 w 7467600"/>
              <a:gd name="connsiteY939" fmla="*/ 101078 h 6858000"/>
              <a:gd name="connsiteX940" fmla="*/ 630103 w 7467600"/>
              <a:gd name="connsiteY940" fmla="*/ 485885 h 6858000"/>
              <a:gd name="connsiteX941" fmla="*/ 532040 w 7467600"/>
              <a:gd name="connsiteY941" fmla="*/ 399359 h 6858000"/>
              <a:gd name="connsiteX942" fmla="*/ 517618 w 7467600"/>
              <a:gd name="connsiteY942" fmla="*/ 385726 h 6858000"/>
              <a:gd name="connsiteX943" fmla="*/ 285074 w 7467600"/>
              <a:gd name="connsiteY943" fmla="*/ 182755 h 6858000"/>
              <a:gd name="connsiteX944" fmla="*/ 43151 w 7467600"/>
              <a:gd name="connsiteY944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467600 w 7467600"/>
              <a:gd name="connsiteY10" fmla="*/ 6714215 h 6858000"/>
              <a:gd name="connsiteX11" fmla="*/ 7289862 w 7467600"/>
              <a:gd name="connsiteY11" fmla="*/ 6659827 h 6858000"/>
              <a:gd name="connsiteX12" fmla="*/ 1019354 w 7467600"/>
              <a:gd name="connsiteY12" fmla="*/ 6315006 h 6858000"/>
              <a:gd name="connsiteX13" fmla="*/ 441046 w 7467600"/>
              <a:gd name="connsiteY13" fmla="*/ 6691153 h 6858000"/>
              <a:gd name="connsiteX14" fmla="*/ 1019354 w 7467600"/>
              <a:gd name="connsiteY14" fmla="*/ 6315006 h 6858000"/>
              <a:gd name="connsiteX15" fmla="*/ 991680 w 7467600"/>
              <a:gd name="connsiteY15" fmla="*/ 6298413 h 6858000"/>
              <a:gd name="connsiteX16" fmla="*/ 409060 w 7467600"/>
              <a:gd name="connsiteY16" fmla="*/ 6671470 h 6858000"/>
              <a:gd name="connsiteX17" fmla="*/ 991680 w 7467600"/>
              <a:gd name="connsiteY17" fmla="*/ 6298413 h 6858000"/>
              <a:gd name="connsiteX18" fmla="*/ 103333 w 7467600"/>
              <a:gd name="connsiteY18" fmla="*/ 5699602 h 6858000"/>
              <a:gd name="connsiteX19" fmla="*/ 233938 w 7467600"/>
              <a:gd name="connsiteY19" fmla="*/ 5809416 h 6858000"/>
              <a:gd name="connsiteX20" fmla="*/ 883580 w 7467600"/>
              <a:gd name="connsiteY20" fmla="*/ 6180710 h 6858000"/>
              <a:gd name="connsiteX21" fmla="*/ 487337 w 7467600"/>
              <a:gd name="connsiteY21" fmla="*/ 5950182 h 6858000"/>
              <a:gd name="connsiteX22" fmla="*/ 354051 w 7467600"/>
              <a:gd name="connsiteY22" fmla="*/ 5854912 h 6858000"/>
              <a:gd name="connsiteX23" fmla="*/ 195436 w 7467600"/>
              <a:gd name="connsiteY23" fmla="*/ 5755068 h 6858000"/>
              <a:gd name="connsiteX24" fmla="*/ 103333 w 7467600"/>
              <a:gd name="connsiteY24" fmla="*/ 5699602 h 6858000"/>
              <a:gd name="connsiteX25" fmla="*/ 5539432 w 7467600"/>
              <a:gd name="connsiteY25" fmla="*/ 5642928 h 6858000"/>
              <a:gd name="connsiteX26" fmla="*/ 5555462 w 7467600"/>
              <a:gd name="connsiteY26" fmla="*/ 5694454 h 6858000"/>
              <a:gd name="connsiteX27" fmla="*/ 5828270 w 7467600"/>
              <a:gd name="connsiteY27" fmla="*/ 6320663 h 6858000"/>
              <a:gd name="connsiteX28" fmla="*/ 5947416 w 7467600"/>
              <a:gd name="connsiteY28" fmla="*/ 6574846 h 6858000"/>
              <a:gd name="connsiteX29" fmla="*/ 5539432 w 7467600"/>
              <a:gd name="connsiteY29" fmla="*/ 5642928 h 6858000"/>
              <a:gd name="connsiteX30" fmla="*/ 51253 w 7467600"/>
              <a:gd name="connsiteY30" fmla="*/ 5631825 h 6858000"/>
              <a:gd name="connsiteX31" fmla="*/ 211622 w 7467600"/>
              <a:gd name="connsiteY31" fmla="*/ 5728803 h 6858000"/>
              <a:gd name="connsiteX32" fmla="*/ 371652 w 7467600"/>
              <a:gd name="connsiteY32" fmla="*/ 5829062 h 6858000"/>
              <a:gd name="connsiteX33" fmla="*/ 505903 w 7467600"/>
              <a:gd name="connsiteY33" fmla="*/ 5925221 h 6858000"/>
              <a:gd name="connsiteX34" fmla="*/ 899240 w 7467600"/>
              <a:gd name="connsiteY34" fmla="*/ 6153068 h 6858000"/>
              <a:gd name="connsiteX35" fmla="*/ 988114 w 7467600"/>
              <a:gd name="connsiteY35" fmla="*/ 6174204 h 6858000"/>
              <a:gd name="connsiteX36" fmla="*/ 845971 w 7467600"/>
              <a:gd name="connsiteY36" fmla="*/ 6067177 h 6858000"/>
              <a:gd name="connsiteX37" fmla="*/ 448057 w 7467600"/>
              <a:gd name="connsiteY37" fmla="*/ 5841376 h 6858000"/>
              <a:gd name="connsiteX38" fmla="*/ 51253 w 7467600"/>
              <a:gd name="connsiteY38" fmla="*/ 5631825 h 6858000"/>
              <a:gd name="connsiteX39" fmla="*/ 2606687 w 7467600"/>
              <a:gd name="connsiteY39" fmla="*/ 5630718 h 6858000"/>
              <a:gd name="connsiteX40" fmla="*/ 2645658 w 7467600"/>
              <a:gd name="connsiteY40" fmla="*/ 6640259 h 6858000"/>
              <a:gd name="connsiteX41" fmla="*/ 2606687 w 7467600"/>
              <a:gd name="connsiteY41" fmla="*/ 5630718 h 6858000"/>
              <a:gd name="connsiteX42" fmla="*/ 3642057 w 7467600"/>
              <a:gd name="connsiteY42" fmla="*/ 5573487 h 6858000"/>
              <a:gd name="connsiteX43" fmla="*/ 3632981 w 7467600"/>
              <a:gd name="connsiteY43" fmla="*/ 5579437 h 6858000"/>
              <a:gd name="connsiteX44" fmla="*/ 3382436 w 7467600"/>
              <a:gd name="connsiteY44" fmla="*/ 5952726 h 6858000"/>
              <a:gd name="connsiteX45" fmla="*/ 3191929 w 7467600"/>
              <a:gd name="connsiteY45" fmla="*/ 6662669 h 6858000"/>
              <a:gd name="connsiteX46" fmla="*/ 3369898 w 7467600"/>
              <a:gd name="connsiteY46" fmla="*/ 6081771 h 6858000"/>
              <a:gd name="connsiteX47" fmla="*/ 3642057 w 7467600"/>
              <a:gd name="connsiteY47" fmla="*/ 5573487 h 6858000"/>
              <a:gd name="connsiteX48" fmla="*/ 2650666 w 7467600"/>
              <a:gd name="connsiteY48" fmla="*/ 5530686 h 6858000"/>
              <a:gd name="connsiteX49" fmla="*/ 2650249 w 7467600"/>
              <a:gd name="connsiteY49" fmla="*/ 5532101 h 6858000"/>
              <a:gd name="connsiteX50" fmla="*/ 2663808 w 7467600"/>
              <a:gd name="connsiteY50" fmla="*/ 6535215 h 6858000"/>
              <a:gd name="connsiteX51" fmla="*/ 2665418 w 7467600"/>
              <a:gd name="connsiteY51" fmla="*/ 6132756 h 6858000"/>
              <a:gd name="connsiteX52" fmla="*/ 2650666 w 7467600"/>
              <a:gd name="connsiteY52" fmla="*/ 5530686 h 6858000"/>
              <a:gd name="connsiteX53" fmla="*/ 2680277 w 7467600"/>
              <a:gd name="connsiteY53" fmla="*/ 5479204 h 6858000"/>
              <a:gd name="connsiteX54" fmla="*/ 2678972 w 7467600"/>
              <a:gd name="connsiteY54" fmla="*/ 5481582 h 6858000"/>
              <a:gd name="connsiteX55" fmla="*/ 2696666 w 7467600"/>
              <a:gd name="connsiteY55" fmla="*/ 6133836 h 6858000"/>
              <a:gd name="connsiteX56" fmla="*/ 2695769 w 7467600"/>
              <a:gd name="connsiteY56" fmla="*/ 6390955 h 6858000"/>
              <a:gd name="connsiteX57" fmla="*/ 2739893 w 7467600"/>
              <a:gd name="connsiteY57" fmla="*/ 6108357 h 6858000"/>
              <a:gd name="connsiteX58" fmla="*/ 2680277 w 7467600"/>
              <a:gd name="connsiteY58" fmla="*/ 5479204 h 6858000"/>
              <a:gd name="connsiteX59" fmla="*/ 1132195 w 7467600"/>
              <a:gd name="connsiteY59" fmla="*/ 5467980 h 6858000"/>
              <a:gd name="connsiteX60" fmla="*/ 1679056 w 7467600"/>
              <a:gd name="connsiteY60" fmla="*/ 5516907 h 6858000"/>
              <a:gd name="connsiteX61" fmla="*/ 2128648 w 7467600"/>
              <a:gd name="connsiteY61" fmla="*/ 5474249 h 6858000"/>
              <a:gd name="connsiteX62" fmla="*/ 1825619 w 7467600"/>
              <a:gd name="connsiteY62" fmla="*/ 5478447 h 6858000"/>
              <a:gd name="connsiteX63" fmla="*/ 1737798 w 7467600"/>
              <a:gd name="connsiteY63" fmla="*/ 5483353 h 6858000"/>
              <a:gd name="connsiteX64" fmla="*/ 1132195 w 7467600"/>
              <a:gd name="connsiteY64" fmla="*/ 5467980 h 6858000"/>
              <a:gd name="connsiteX65" fmla="*/ 1456157 w 7467600"/>
              <a:gd name="connsiteY65" fmla="*/ 5371404 h 6858000"/>
              <a:gd name="connsiteX66" fmla="*/ 1244432 w 7467600"/>
              <a:gd name="connsiteY66" fmla="*/ 5385601 h 6858000"/>
              <a:gd name="connsiteX67" fmla="*/ 973990 w 7467600"/>
              <a:gd name="connsiteY67" fmla="*/ 5424940 h 6858000"/>
              <a:gd name="connsiteX68" fmla="*/ 1103809 w 7467600"/>
              <a:gd name="connsiteY68" fmla="*/ 5433720 h 6858000"/>
              <a:gd name="connsiteX69" fmla="*/ 1123454 w 7467600"/>
              <a:gd name="connsiteY69" fmla="*/ 5435727 h 6858000"/>
              <a:gd name="connsiteX70" fmla="*/ 1737017 w 7467600"/>
              <a:gd name="connsiteY70" fmla="*/ 5452183 h 6858000"/>
              <a:gd name="connsiteX71" fmla="*/ 1824397 w 7467600"/>
              <a:gd name="connsiteY71" fmla="*/ 5447757 h 6858000"/>
              <a:gd name="connsiteX72" fmla="*/ 2070059 w 7467600"/>
              <a:gd name="connsiteY72" fmla="*/ 5441660 h 6858000"/>
              <a:gd name="connsiteX73" fmla="*/ 1456157 w 7467600"/>
              <a:gd name="connsiteY73" fmla="*/ 5371404 h 6858000"/>
              <a:gd name="connsiteX74" fmla="*/ 4988186 w 7467600"/>
              <a:gd name="connsiteY74" fmla="*/ 5216467 h 6858000"/>
              <a:gd name="connsiteX75" fmla="*/ 4777334 w 7467600"/>
              <a:gd name="connsiteY75" fmla="*/ 5406072 h 6858000"/>
              <a:gd name="connsiteX76" fmla="*/ 4718341 w 7467600"/>
              <a:gd name="connsiteY76" fmla="*/ 5468043 h 6858000"/>
              <a:gd name="connsiteX77" fmla="*/ 4604655 w 7467600"/>
              <a:gd name="connsiteY77" fmla="*/ 5583434 h 6858000"/>
              <a:gd name="connsiteX78" fmla="*/ 4565074 w 7467600"/>
              <a:gd name="connsiteY78" fmla="*/ 5618550 h 6858000"/>
              <a:gd name="connsiteX79" fmla="*/ 4988186 w 7467600"/>
              <a:gd name="connsiteY79" fmla="*/ 5216467 h 6858000"/>
              <a:gd name="connsiteX80" fmla="*/ 4978032 w 7467600"/>
              <a:gd name="connsiteY80" fmla="*/ 5183809 h 6858000"/>
              <a:gd name="connsiteX81" fmla="*/ 4463413 w 7467600"/>
              <a:gd name="connsiteY81" fmla="*/ 5615162 h 6858000"/>
              <a:gd name="connsiteX82" fmla="*/ 4358134 w 7467600"/>
              <a:gd name="connsiteY82" fmla="*/ 5742791 h 6858000"/>
              <a:gd name="connsiteX83" fmla="*/ 4376219 w 7467600"/>
              <a:gd name="connsiteY83" fmla="*/ 5729027 h 6858000"/>
              <a:gd name="connsiteX84" fmla="*/ 4582340 w 7467600"/>
              <a:gd name="connsiteY84" fmla="*/ 5561037 h 6858000"/>
              <a:gd name="connsiteX85" fmla="*/ 4694684 w 7467600"/>
              <a:gd name="connsiteY85" fmla="*/ 5447098 h 6858000"/>
              <a:gd name="connsiteX86" fmla="*/ 4754123 w 7467600"/>
              <a:gd name="connsiteY86" fmla="*/ 5384643 h 6858000"/>
              <a:gd name="connsiteX87" fmla="*/ 4978032 w 7467600"/>
              <a:gd name="connsiteY87" fmla="*/ 5183809 h 6858000"/>
              <a:gd name="connsiteX88" fmla="*/ 1903353 w 7467600"/>
              <a:gd name="connsiteY88" fmla="*/ 5044827 h 6858000"/>
              <a:gd name="connsiteX89" fmla="*/ 1936931 w 7467600"/>
              <a:gd name="connsiteY89" fmla="*/ 5093954 h 6858000"/>
              <a:gd name="connsiteX90" fmla="*/ 2195868 w 7467600"/>
              <a:gd name="connsiteY90" fmla="*/ 5396574 h 6858000"/>
              <a:gd name="connsiteX91" fmla="*/ 2088852 w 7467600"/>
              <a:gd name="connsiteY91" fmla="*/ 5166123 h 6858000"/>
              <a:gd name="connsiteX92" fmla="*/ 1958241 w 7467600"/>
              <a:gd name="connsiteY92" fmla="*/ 5067955 h 6858000"/>
              <a:gd name="connsiteX93" fmla="*/ 1903353 w 7467600"/>
              <a:gd name="connsiteY93" fmla="*/ 5044827 h 6858000"/>
              <a:gd name="connsiteX94" fmla="*/ 1979378 w 7467600"/>
              <a:gd name="connsiteY94" fmla="*/ 4769504 h 6858000"/>
              <a:gd name="connsiteX95" fmla="*/ 2882120 w 7467600"/>
              <a:gd name="connsiteY95" fmla="*/ 5064547 h 6858000"/>
              <a:gd name="connsiteX96" fmla="*/ 2793103 w 7467600"/>
              <a:gd name="connsiteY96" fmla="*/ 5039699 h 6858000"/>
              <a:gd name="connsiteX97" fmla="*/ 2770041 w 7467600"/>
              <a:gd name="connsiteY97" fmla="*/ 5033634 h 6858000"/>
              <a:gd name="connsiteX98" fmla="*/ 1979378 w 7467600"/>
              <a:gd name="connsiteY98" fmla="*/ 4769504 h 6858000"/>
              <a:gd name="connsiteX99" fmla="*/ 1927410 w 7467600"/>
              <a:gd name="connsiteY99" fmla="*/ 4716164 h 6858000"/>
              <a:gd name="connsiteX100" fmla="*/ 1959587 w 7467600"/>
              <a:gd name="connsiteY100" fmla="*/ 4728849 h 6858000"/>
              <a:gd name="connsiteX101" fmla="*/ 2777707 w 7467600"/>
              <a:gd name="connsiteY101" fmla="*/ 5003991 h 6858000"/>
              <a:gd name="connsiteX102" fmla="*/ 2800768 w 7467600"/>
              <a:gd name="connsiteY102" fmla="*/ 5010056 h 6858000"/>
              <a:gd name="connsiteX103" fmla="*/ 2879408 w 7467600"/>
              <a:gd name="connsiteY103" fmla="*/ 5031590 h 6858000"/>
              <a:gd name="connsiteX104" fmla="*/ 2862295 w 7467600"/>
              <a:gd name="connsiteY104" fmla="*/ 5022958 h 6858000"/>
              <a:gd name="connsiteX105" fmla="*/ 2813343 w 7467600"/>
              <a:gd name="connsiteY105" fmla="*/ 4998369 h 6858000"/>
              <a:gd name="connsiteX106" fmla="*/ 2646245 w 7467600"/>
              <a:gd name="connsiteY106" fmla="*/ 4930999 h 6858000"/>
              <a:gd name="connsiteX107" fmla="*/ 1999243 w 7467600"/>
              <a:gd name="connsiteY107" fmla="*/ 4730524 h 6858000"/>
              <a:gd name="connsiteX108" fmla="*/ 1979527 w 7467600"/>
              <a:gd name="connsiteY108" fmla="*/ 4726651 h 6858000"/>
              <a:gd name="connsiteX109" fmla="*/ 1927410 w 7467600"/>
              <a:gd name="connsiteY109" fmla="*/ 4716164 h 6858000"/>
              <a:gd name="connsiteX110" fmla="*/ 1997014 w 7467600"/>
              <a:gd name="connsiteY110" fmla="*/ 4698007 h 6858000"/>
              <a:gd name="connsiteX111" fmla="*/ 2005458 w 7467600"/>
              <a:gd name="connsiteY111" fmla="*/ 4699540 h 6858000"/>
              <a:gd name="connsiteX112" fmla="*/ 2657186 w 7467600"/>
              <a:gd name="connsiteY112" fmla="*/ 4901687 h 6858000"/>
              <a:gd name="connsiteX113" fmla="*/ 2826662 w 7467600"/>
              <a:gd name="connsiteY113" fmla="*/ 4970362 h 6858000"/>
              <a:gd name="connsiteX114" fmla="*/ 2876100 w 7467600"/>
              <a:gd name="connsiteY114" fmla="*/ 4995397 h 6858000"/>
              <a:gd name="connsiteX115" fmla="*/ 3042600 w 7467600"/>
              <a:gd name="connsiteY115" fmla="*/ 5059532 h 6858000"/>
              <a:gd name="connsiteX116" fmla="*/ 1997014 w 7467600"/>
              <a:gd name="connsiteY116" fmla="*/ 4698007 h 6858000"/>
              <a:gd name="connsiteX117" fmla="*/ 2305292 w 7467600"/>
              <a:gd name="connsiteY117" fmla="*/ 4219492 h 6858000"/>
              <a:gd name="connsiteX118" fmla="*/ 3360922 w 7467600"/>
              <a:gd name="connsiteY118" fmla="*/ 4529373 h 6858000"/>
              <a:gd name="connsiteX119" fmla="*/ 3492420 w 7467600"/>
              <a:gd name="connsiteY119" fmla="*/ 4510145 h 6858000"/>
              <a:gd name="connsiteX120" fmla="*/ 3364086 w 7467600"/>
              <a:gd name="connsiteY120" fmla="*/ 4480340 h 6858000"/>
              <a:gd name="connsiteX121" fmla="*/ 3225818 w 7467600"/>
              <a:gd name="connsiteY121" fmla="*/ 4411822 h 6858000"/>
              <a:gd name="connsiteX122" fmla="*/ 3129696 w 7467600"/>
              <a:gd name="connsiteY122" fmla="*/ 4360704 h 6858000"/>
              <a:gd name="connsiteX123" fmla="*/ 2814545 w 7467600"/>
              <a:gd name="connsiteY123" fmla="*/ 4282955 h 6858000"/>
              <a:gd name="connsiteX124" fmla="*/ 2305292 w 7467600"/>
              <a:gd name="connsiteY124" fmla="*/ 4219492 h 6858000"/>
              <a:gd name="connsiteX125" fmla="*/ 2626982 w 7467600"/>
              <a:gd name="connsiteY125" fmla="*/ 4206450 h 6858000"/>
              <a:gd name="connsiteX126" fmla="*/ 2490617 w 7467600"/>
              <a:gd name="connsiteY126" fmla="*/ 4206951 h 6858000"/>
              <a:gd name="connsiteX127" fmla="*/ 2819869 w 7467600"/>
              <a:gd name="connsiteY127" fmla="*/ 4252936 h 6858000"/>
              <a:gd name="connsiteX128" fmla="*/ 3143018 w 7467600"/>
              <a:gd name="connsiteY128" fmla="*/ 4332698 h 6858000"/>
              <a:gd name="connsiteX129" fmla="*/ 3241520 w 7467600"/>
              <a:gd name="connsiteY129" fmla="*/ 4385112 h 6858000"/>
              <a:gd name="connsiteX130" fmla="*/ 3374575 w 7467600"/>
              <a:gd name="connsiteY130" fmla="*/ 4451517 h 6858000"/>
              <a:gd name="connsiteX131" fmla="*/ 3505221 w 7467600"/>
              <a:gd name="connsiteY131" fmla="*/ 4480757 h 6858000"/>
              <a:gd name="connsiteX132" fmla="*/ 2626982 w 7467600"/>
              <a:gd name="connsiteY132" fmla="*/ 4206450 h 6858000"/>
              <a:gd name="connsiteX133" fmla="*/ 1310106 w 7467600"/>
              <a:gd name="connsiteY133" fmla="*/ 3943217 h 6858000"/>
              <a:gd name="connsiteX134" fmla="*/ 854994 w 7467600"/>
              <a:gd name="connsiteY134" fmla="*/ 4399136 h 6858000"/>
              <a:gd name="connsiteX135" fmla="*/ 742462 w 7467600"/>
              <a:gd name="connsiteY135" fmla="*/ 4594648 h 6858000"/>
              <a:gd name="connsiteX136" fmla="*/ 820602 w 7467600"/>
              <a:gd name="connsiteY136" fmla="*/ 4485915 h 6858000"/>
              <a:gd name="connsiteX137" fmla="*/ 878295 w 7467600"/>
              <a:gd name="connsiteY137" fmla="*/ 4403594 h 6858000"/>
              <a:gd name="connsiteX138" fmla="*/ 1240607 w 7467600"/>
              <a:gd name="connsiteY138" fmla="*/ 4010401 h 6858000"/>
              <a:gd name="connsiteX139" fmla="*/ 1310106 w 7467600"/>
              <a:gd name="connsiteY139" fmla="*/ 3943217 h 6858000"/>
              <a:gd name="connsiteX140" fmla="*/ 1423113 w 7467600"/>
              <a:gd name="connsiteY140" fmla="*/ 3874565 h 6858000"/>
              <a:gd name="connsiteX141" fmla="*/ 1260565 w 7467600"/>
              <a:gd name="connsiteY141" fmla="*/ 4031982 h 6858000"/>
              <a:gd name="connsiteX142" fmla="*/ 901900 w 7467600"/>
              <a:gd name="connsiteY142" fmla="*/ 4421236 h 6858000"/>
              <a:gd name="connsiteX143" fmla="*/ 845044 w 7467600"/>
              <a:gd name="connsiteY143" fmla="*/ 4502436 h 6858000"/>
              <a:gd name="connsiteX144" fmla="*/ 685926 w 7467600"/>
              <a:gd name="connsiteY144" fmla="*/ 4703069 h 6858000"/>
              <a:gd name="connsiteX145" fmla="*/ 684248 w 7467600"/>
              <a:gd name="connsiteY145" fmla="*/ 4706721 h 6858000"/>
              <a:gd name="connsiteX146" fmla="*/ 1423113 w 7467600"/>
              <a:gd name="connsiteY146" fmla="*/ 3874565 h 6858000"/>
              <a:gd name="connsiteX147" fmla="*/ 3316479 w 7467600"/>
              <a:gd name="connsiteY147" fmla="*/ 3872136 h 6858000"/>
              <a:gd name="connsiteX148" fmla="*/ 3546806 w 7467600"/>
              <a:gd name="connsiteY148" fmla="*/ 4356139 h 6858000"/>
              <a:gd name="connsiteX149" fmla="*/ 3364433 w 7467600"/>
              <a:gd name="connsiteY149" fmla="*/ 3953121 h 6858000"/>
              <a:gd name="connsiteX150" fmla="*/ 3316479 w 7467600"/>
              <a:gd name="connsiteY150" fmla="*/ 3872136 h 6858000"/>
              <a:gd name="connsiteX151" fmla="*/ 3291335 w 7467600"/>
              <a:gd name="connsiteY151" fmla="*/ 3767420 h 6858000"/>
              <a:gd name="connsiteX152" fmla="*/ 3390805 w 7467600"/>
              <a:gd name="connsiteY152" fmla="*/ 3937163 h 6858000"/>
              <a:gd name="connsiteX153" fmla="*/ 3579062 w 7467600"/>
              <a:gd name="connsiteY153" fmla="*/ 4359040 h 6858000"/>
              <a:gd name="connsiteX154" fmla="*/ 3467355 w 7467600"/>
              <a:gd name="connsiteY154" fmla="*/ 3988130 h 6858000"/>
              <a:gd name="connsiteX155" fmla="*/ 3310753 w 7467600"/>
              <a:gd name="connsiteY155" fmla="*/ 3787140 h 6858000"/>
              <a:gd name="connsiteX156" fmla="*/ 3291335 w 7467600"/>
              <a:gd name="connsiteY156" fmla="*/ 3767420 h 6858000"/>
              <a:gd name="connsiteX157" fmla="*/ 1635889 w 7467600"/>
              <a:gd name="connsiteY157" fmla="*/ 3709494 h 6858000"/>
              <a:gd name="connsiteX158" fmla="*/ 1634800 w 7467600"/>
              <a:gd name="connsiteY158" fmla="*/ 3731111 h 6858000"/>
              <a:gd name="connsiteX159" fmla="*/ 1635889 w 7467600"/>
              <a:gd name="connsiteY159" fmla="*/ 3709494 h 6858000"/>
              <a:gd name="connsiteX160" fmla="*/ 1510397 w 7467600"/>
              <a:gd name="connsiteY160" fmla="*/ 3684705 h 6858000"/>
              <a:gd name="connsiteX161" fmla="*/ 1146550 w 7467600"/>
              <a:gd name="connsiteY161" fmla="*/ 3802012 h 6858000"/>
              <a:gd name="connsiteX162" fmla="*/ 698834 w 7467600"/>
              <a:gd name="connsiteY162" fmla="*/ 3952272 h 6858000"/>
              <a:gd name="connsiteX163" fmla="*/ 34256 w 7467600"/>
              <a:gd name="connsiteY163" fmla="*/ 4347603 h 6858000"/>
              <a:gd name="connsiteX164" fmla="*/ 527241 w 7467600"/>
              <a:gd name="connsiteY164" fmla="*/ 4065078 h 6858000"/>
              <a:gd name="connsiteX165" fmla="*/ 1510397 w 7467600"/>
              <a:gd name="connsiteY165" fmla="*/ 3684705 h 6858000"/>
              <a:gd name="connsiteX166" fmla="*/ 1313114 w 7467600"/>
              <a:gd name="connsiteY166" fmla="*/ 3655216 h 6858000"/>
              <a:gd name="connsiteX167" fmla="*/ 1109304 w 7467600"/>
              <a:gd name="connsiteY167" fmla="*/ 3669030 h 6858000"/>
              <a:gd name="connsiteX168" fmla="*/ 8129 w 7467600"/>
              <a:gd name="connsiteY168" fmla="*/ 4330519 h 6858000"/>
              <a:gd name="connsiteX169" fmla="*/ 687572 w 7467600"/>
              <a:gd name="connsiteY169" fmla="*/ 3925629 h 6858000"/>
              <a:gd name="connsiteX170" fmla="*/ 1138365 w 7467600"/>
              <a:gd name="connsiteY170" fmla="*/ 3774515 h 6858000"/>
              <a:gd name="connsiteX171" fmla="*/ 1505579 w 7467600"/>
              <a:gd name="connsiteY171" fmla="*/ 3655526 h 6858000"/>
              <a:gd name="connsiteX172" fmla="*/ 1313114 w 7467600"/>
              <a:gd name="connsiteY172" fmla="*/ 3655216 h 6858000"/>
              <a:gd name="connsiteX173" fmla="*/ 3655073 w 7467600"/>
              <a:gd name="connsiteY173" fmla="*/ 3650884 h 6858000"/>
              <a:gd name="connsiteX174" fmla="*/ 3989938 w 7467600"/>
              <a:gd name="connsiteY174" fmla="*/ 3991685 h 6858000"/>
              <a:gd name="connsiteX175" fmla="*/ 4393907 w 7467600"/>
              <a:gd name="connsiteY175" fmla="*/ 4261258 h 6858000"/>
              <a:gd name="connsiteX176" fmla="*/ 4648051 w 7467600"/>
              <a:gd name="connsiteY176" fmla="*/ 4374051 h 6858000"/>
              <a:gd name="connsiteX177" fmla="*/ 4383389 w 7467600"/>
              <a:gd name="connsiteY177" fmla="*/ 4184369 h 6858000"/>
              <a:gd name="connsiteX178" fmla="*/ 4165508 w 7467600"/>
              <a:gd name="connsiteY178" fmla="*/ 4035196 h 6858000"/>
              <a:gd name="connsiteX179" fmla="*/ 4068162 w 7467600"/>
              <a:gd name="connsiteY179" fmla="*/ 3953394 h 6858000"/>
              <a:gd name="connsiteX180" fmla="*/ 3981416 w 7467600"/>
              <a:gd name="connsiteY180" fmla="*/ 3880482 h 6858000"/>
              <a:gd name="connsiteX181" fmla="*/ 3800147 w 7467600"/>
              <a:gd name="connsiteY181" fmla="*/ 3749872 h 6858000"/>
              <a:gd name="connsiteX182" fmla="*/ 3655073 w 7467600"/>
              <a:gd name="connsiteY182" fmla="*/ 3650884 h 6858000"/>
              <a:gd name="connsiteX183" fmla="*/ 3670252 w 7467600"/>
              <a:gd name="connsiteY183" fmla="*/ 3622798 h 6858000"/>
              <a:gd name="connsiteX184" fmla="*/ 3817258 w 7467600"/>
              <a:gd name="connsiteY184" fmla="*/ 3723577 h 6858000"/>
              <a:gd name="connsiteX185" fmla="*/ 4000461 w 7467600"/>
              <a:gd name="connsiteY185" fmla="*/ 3855966 h 6858000"/>
              <a:gd name="connsiteX186" fmla="*/ 4088180 w 7467600"/>
              <a:gd name="connsiteY186" fmla="*/ 3929774 h 6858000"/>
              <a:gd name="connsiteX187" fmla="*/ 4184555 w 7467600"/>
              <a:gd name="connsiteY187" fmla="*/ 4010683 h 6858000"/>
              <a:gd name="connsiteX188" fmla="*/ 4399563 w 7467600"/>
              <a:gd name="connsiteY188" fmla="*/ 4158106 h 6858000"/>
              <a:gd name="connsiteX189" fmla="*/ 4684469 w 7467600"/>
              <a:gd name="connsiteY189" fmla="*/ 4364680 h 6858000"/>
              <a:gd name="connsiteX190" fmla="*/ 4690271 w 7467600"/>
              <a:gd name="connsiteY190" fmla="*/ 4370034 h 6858000"/>
              <a:gd name="connsiteX191" fmla="*/ 4136093 w 7467600"/>
              <a:gd name="connsiteY191" fmla="*/ 3858466 h 6858000"/>
              <a:gd name="connsiteX192" fmla="*/ 3670252 w 7467600"/>
              <a:gd name="connsiteY192" fmla="*/ 3622798 h 6858000"/>
              <a:gd name="connsiteX193" fmla="*/ 4440129 w 7467600"/>
              <a:gd name="connsiteY193" fmla="*/ 3448571 h 6858000"/>
              <a:gd name="connsiteX194" fmla="*/ 4856525 w 7467600"/>
              <a:gd name="connsiteY194" fmla="*/ 3915351 h 6858000"/>
              <a:gd name="connsiteX195" fmla="*/ 5059055 w 7467600"/>
              <a:gd name="connsiteY195" fmla="*/ 4108918 h 6858000"/>
              <a:gd name="connsiteX196" fmla="*/ 5290070 w 7467600"/>
              <a:gd name="connsiteY196" fmla="*/ 4263619 h 6858000"/>
              <a:gd name="connsiteX197" fmla="*/ 4834991 w 7467600"/>
              <a:gd name="connsiteY197" fmla="*/ 3830985 h 6858000"/>
              <a:gd name="connsiteX198" fmla="*/ 4440129 w 7467600"/>
              <a:gd name="connsiteY198" fmla="*/ 3448571 h 6858000"/>
              <a:gd name="connsiteX199" fmla="*/ 4441737 w 7467600"/>
              <a:gd name="connsiteY199" fmla="*/ 3399734 h 6858000"/>
              <a:gd name="connsiteX200" fmla="*/ 4431236 w 7467600"/>
              <a:gd name="connsiteY200" fmla="*/ 3400954 h 6858000"/>
              <a:gd name="connsiteX201" fmla="*/ 4557150 w 7467600"/>
              <a:gd name="connsiteY201" fmla="*/ 3510023 h 6858000"/>
              <a:gd name="connsiteX202" fmla="*/ 4856936 w 7467600"/>
              <a:gd name="connsiteY202" fmla="*/ 3809146 h 6858000"/>
              <a:gd name="connsiteX203" fmla="*/ 5111996 w 7467600"/>
              <a:gd name="connsiteY203" fmla="*/ 4065759 h 6858000"/>
              <a:gd name="connsiteX204" fmla="*/ 5388878 w 7467600"/>
              <a:gd name="connsiteY204" fmla="*/ 4300185 h 6858000"/>
              <a:gd name="connsiteX205" fmla="*/ 5425556 w 7467600"/>
              <a:gd name="connsiteY205" fmla="*/ 4308967 h 6858000"/>
              <a:gd name="connsiteX206" fmla="*/ 4943646 w 7467600"/>
              <a:gd name="connsiteY206" fmla="*/ 3822916 h 6858000"/>
              <a:gd name="connsiteX207" fmla="*/ 4594837 w 7467600"/>
              <a:gd name="connsiteY207" fmla="*/ 3532274 h 6858000"/>
              <a:gd name="connsiteX208" fmla="*/ 4441737 w 7467600"/>
              <a:gd name="connsiteY208" fmla="*/ 3399734 h 6858000"/>
              <a:gd name="connsiteX209" fmla="*/ 5425834 w 7467600"/>
              <a:gd name="connsiteY209" fmla="*/ 3162785 h 6858000"/>
              <a:gd name="connsiteX210" fmla="*/ 5401644 w 7467600"/>
              <a:gd name="connsiteY210" fmla="*/ 3617847 h 6858000"/>
              <a:gd name="connsiteX211" fmla="*/ 5467256 w 7467600"/>
              <a:gd name="connsiteY211" fmla="*/ 4175494 h 6858000"/>
              <a:gd name="connsiteX212" fmla="*/ 5448069 w 7467600"/>
              <a:gd name="connsiteY212" fmla="*/ 3567554 h 6858000"/>
              <a:gd name="connsiteX213" fmla="*/ 5425834 w 7467600"/>
              <a:gd name="connsiteY213" fmla="*/ 3162785 h 6858000"/>
              <a:gd name="connsiteX214" fmla="*/ 1318687 w 7467600"/>
              <a:gd name="connsiteY214" fmla="*/ 3113840 h 6858000"/>
              <a:gd name="connsiteX215" fmla="*/ 1066793 w 7467600"/>
              <a:gd name="connsiteY215" fmla="*/ 3212171 h 6858000"/>
              <a:gd name="connsiteX216" fmla="*/ 993319 w 7467600"/>
              <a:gd name="connsiteY216" fmla="*/ 3247648 h 6858000"/>
              <a:gd name="connsiteX217" fmla="*/ 853081 w 7467600"/>
              <a:gd name="connsiteY217" fmla="*/ 3312410 h 6858000"/>
              <a:gd name="connsiteX218" fmla="*/ 805957 w 7467600"/>
              <a:gd name="connsiteY218" fmla="*/ 3330443 h 6858000"/>
              <a:gd name="connsiteX219" fmla="*/ 1318687 w 7467600"/>
              <a:gd name="connsiteY219" fmla="*/ 3113840 h 6858000"/>
              <a:gd name="connsiteX220" fmla="*/ 5453702 w 7467600"/>
              <a:gd name="connsiteY220" fmla="*/ 3090882 h 6858000"/>
              <a:gd name="connsiteX221" fmla="*/ 5480135 w 7467600"/>
              <a:gd name="connsiteY221" fmla="*/ 3565802 h 6858000"/>
              <a:gd name="connsiteX222" fmla="*/ 5499023 w 7467600"/>
              <a:gd name="connsiteY222" fmla="*/ 4166310 h 6858000"/>
              <a:gd name="connsiteX223" fmla="*/ 5547022 w 7467600"/>
              <a:gd name="connsiteY223" fmla="*/ 3607838 h 6858000"/>
              <a:gd name="connsiteX224" fmla="*/ 5515964 w 7467600"/>
              <a:gd name="connsiteY224" fmla="*/ 3378541 h 6858000"/>
              <a:gd name="connsiteX225" fmla="*/ 5453702 w 7467600"/>
              <a:gd name="connsiteY225" fmla="*/ 3090882 h 6858000"/>
              <a:gd name="connsiteX226" fmla="*/ 1238695 w 7467600"/>
              <a:gd name="connsiteY226" fmla="*/ 3076820 h 6858000"/>
              <a:gd name="connsiteX227" fmla="*/ 716371 w 7467600"/>
              <a:gd name="connsiteY227" fmla="*/ 3293249 h 6858000"/>
              <a:gd name="connsiteX228" fmla="*/ 579522 w 7467600"/>
              <a:gd name="connsiteY228" fmla="*/ 3371759 h 6858000"/>
              <a:gd name="connsiteX229" fmla="*/ 600288 w 7467600"/>
              <a:gd name="connsiteY229" fmla="*/ 3365555 h 6858000"/>
              <a:gd name="connsiteX230" fmla="*/ 840692 w 7467600"/>
              <a:gd name="connsiteY230" fmla="*/ 3284921 h 6858000"/>
              <a:gd name="connsiteX231" fmla="*/ 979248 w 7467600"/>
              <a:gd name="connsiteY231" fmla="*/ 3221003 h 6858000"/>
              <a:gd name="connsiteX232" fmla="*/ 1053282 w 7467600"/>
              <a:gd name="connsiteY232" fmla="*/ 3185247 h 6858000"/>
              <a:gd name="connsiteX233" fmla="*/ 1320603 w 7467600"/>
              <a:gd name="connsiteY233" fmla="*/ 3081281 h 6858000"/>
              <a:gd name="connsiteX234" fmla="*/ 1238695 w 7467600"/>
              <a:gd name="connsiteY234" fmla="*/ 3076820 h 6858000"/>
              <a:gd name="connsiteX235" fmla="*/ 5425627 w 7467600"/>
              <a:gd name="connsiteY235" fmla="*/ 2954192 h 6858000"/>
              <a:gd name="connsiteX236" fmla="*/ 5470770 w 7467600"/>
              <a:gd name="connsiteY236" fmla="*/ 3005435 h 6858000"/>
              <a:gd name="connsiteX237" fmla="*/ 5519779 w 7467600"/>
              <a:gd name="connsiteY237" fmla="*/ 4359223 h 6858000"/>
              <a:gd name="connsiteX238" fmla="*/ 5520293 w 7467600"/>
              <a:gd name="connsiteY238" fmla="*/ 4360602 h 6858000"/>
              <a:gd name="connsiteX239" fmla="*/ 5767221 w 7467600"/>
              <a:gd name="connsiteY239" fmla="*/ 4665564 h 6858000"/>
              <a:gd name="connsiteX240" fmla="*/ 6937169 w 7467600"/>
              <a:gd name="connsiteY240" fmla="*/ 4815941 h 6858000"/>
              <a:gd name="connsiteX241" fmla="*/ 6953922 w 7467600"/>
              <a:gd name="connsiteY241" fmla="*/ 4890068 h 6858000"/>
              <a:gd name="connsiteX242" fmla="*/ 6071359 w 7467600"/>
              <a:gd name="connsiteY242" fmla="*/ 4770770 h 6858000"/>
              <a:gd name="connsiteX243" fmla="*/ 6038839 w 7467600"/>
              <a:gd name="connsiteY243" fmla="*/ 4764474 h 6858000"/>
              <a:gd name="connsiteX244" fmla="*/ 6038706 w 7467600"/>
              <a:gd name="connsiteY244" fmla="*/ 4763847 h 6858000"/>
              <a:gd name="connsiteX245" fmla="*/ 6037784 w 7467600"/>
              <a:gd name="connsiteY245" fmla="*/ 4764270 h 6858000"/>
              <a:gd name="connsiteX246" fmla="*/ 6038839 w 7467600"/>
              <a:gd name="connsiteY246" fmla="*/ 4764474 h 6858000"/>
              <a:gd name="connsiteX247" fmla="*/ 6040338 w 7467600"/>
              <a:gd name="connsiteY247" fmla="*/ 4771418 h 6858000"/>
              <a:gd name="connsiteX248" fmla="*/ 6024488 w 7467600"/>
              <a:gd name="connsiteY248" fmla="*/ 4809903 h 6858000"/>
              <a:gd name="connsiteX249" fmla="*/ 5599771 w 7467600"/>
              <a:gd name="connsiteY249" fmla="*/ 5509652 h 6858000"/>
              <a:gd name="connsiteX250" fmla="*/ 5548843 w 7467600"/>
              <a:gd name="connsiteY250" fmla="*/ 5563845 h 6858000"/>
              <a:gd name="connsiteX251" fmla="*/ 5940952 w 7467600"/>
              <a:gd name="connsiteY251" fmla="*/ 6250028 h 6858000"/>
              <a:gd name="connsiteX252" fmla="*/ 6043441 w 7467600"/>
              <a:gd name="connsiteY252" fmla="*/ 6665847 h 6858000"/>
              <a:gd name="connsiteX253" fmla="*/ 6093432 w 7467600"/>
              <a:gd name="connsiteY253" fmla="*/ 6858000 h 6858000"/>
              <a:gd name="connsiteX254" fmla="*/ 6034344 w 7467600"/>
              <a:gd name="connsiteY254" fmla="*/ 6858000 h 6858000"/>
              <a:gd name="connsiteX255" fmla="*/ 6026679 w 7467600"/>
              <a:gd name="connsiteY255" fmla="*/ 6836959 h 6858000"/>
              <a:gd name="connsiteX256" fmla="*/ 5800441 w 7467600"/>
              <a:gd name="connsiteY256" fmla="*/ 6335286 h 6858000"/>
              <a:gd name="connsiteX257" fmla="*/ 5526562 w 7467600"/>
              <a:gd name="connsiteY257" fmla="*/ 5705388 h 6858000"/>
              <a:gd name="connsiteX258" fmla="*/ 5519640 w 7467600"/>
              <a:gd name="connsiteY258" fmla="*/ 5683774 h 6858000"/>
              <a:gd name="connsiteX259" fmla="*/ 5844559 w 7467600"/>
              <a:gd name="connsiteY259" fmla="*/ 6553349 h 6858000"/>
              <a:gd name="connsiteX260" fmla="*/ 5975994 w 7467600"/>
              <a:gd name="connsiteY260" fmla="*/ 6858000 h 6858000"/>
              <a:gd name="connsiteX261" fmla="*/ 5898547 w 7467600"/>
              <a:gd name="connsiteY261" fmla="*/ 6858000 h 6858000"/>
              <a:gd name="connsiteX262" fmla="*/ 5682041 w 7467600"/>
              <a:gd name="connsiteY262" fmla="*/ 6355860 h 6858000"/>
              <a:gd name="connsiteX263" fmla="*/ 5461758 w 7467600"/>
              <a:gd name="connsiteY263" fmla="*/ 5820220 h 6858000"/>
              <a:gd name="connsiteX264" fmla="*/ 5237282 w 7467600"/>
              <a:gd name="connsiteY264" fmla="*/ 6579086 h 6858000"/>
              <a:gd name="connsiteX265" fmla="*/ 5115009 w 7467600"/>
              <a:gd name="connsiteY265" fmla="*/ 6858000 h 6858000"/>
              <a:gd name="connsiteX266" fmla="*/ 5028074 w 7467600"/>
              <a:gd name="connsiteY266" fmla="*/ 6858000 h 6858000"/>
              <a:gd name="connsiteX267" fmla="*/ 5079508 w 7467600"/>
              <a:gd name="connsiteY267" fmla="*/ 6749074 h 6858000"/>
              <a:gd name="connsiteX268" fmla="*/ 5371846 w 7467600"/>
              <a:gd name="connsiteY268" fmla="*/ 5924413 h 6858000"/>
              <a:gd name="connsiteX269" fmla="*/ 5270512 w 7467600"/>
              <a:gd name="connsiteY269" fmla="*/ 6138975 h 6858000"/>
              <a:gd name="connsiteX270" fmla="*/ 5062409 w 7467600"/>
              <a:gd name="connsiteY270" fmla="*/ 6653544 h 6858000"/>
              <a:gd name="connsiteX271" fmla="*/ 5036628 w 7467600"/>
              <a:gd name="connsiteY271" fmla="*/ 6754247 h 6858000"/>
              <a:gd name="connsiteX272" fmla="*/ 5009112 w 7467600"/>
              <a:gd name="connsiteY272" fmla="*/ 6858000 h 6858000"/>
              <a:gd name="connsiteX273" fmla="*/ 4976679 w 7467600"/>
              <a:gd name="connsiteY273" fmla="*/ 6858000 h 6858000"/>
              <a:gd name="connsiteX274" fmla="*/ 5006537 w 7467600"/>
              <a:gd name="connsiteY274" fmla="*/ 6747068 h 6858000"/>
              <a:gd name="connsiteX275" fmla="*/ 5032723 w 7467600"/>
              <a:gd name="connsiteY275" fmla="*/ 6644957 h 6858000"/>
              <a:gd name="connsiteX276" fmla="*/ 5242949 w 7467600"/>
              <a:gd name="connsiteY276" fmla="*/ 6125175 h 6858000"/>
              <a:gd name="connsiteX277" fmla="*/ 5286321 w 7467600"/>
              <a:gd name="connsiteY277" fmla="*/ 6033555 h 6858000"/>
              <a:gd name="connsiteX278" fmla="*/ 5008210 w 7467600"/>
              <a:gd name="connsiteY278" fmla="*/ 6649194 h 6858000"/>
              <a:gd name="connsiteX279" fmla="*/ 4986321 w 7467600"/>
              <a:gd name="connsiteY279" fmla="*/ 6765687 h 6858000"/>
              <a:gd name="connsiteX280" fmla="*/ 4973474 w 7467600"/>
              <a:gd name="connsiteY280" fmla="*/ 6858000 h 6858000"/>
              <a:gd name="connsiteX281" fmla="*/ 4907178 w 7467600"/>
              <a:gd name="connsiteY281" fmla="*/ 6858000 h 6858000"/>
              <a:gd name="connsiteX282" fmla="*/ 4910810 w 7467600"/>
              <a:gd name="connsiteY282" fmla="*/ 6829660 h 6858000"/>
              <a:gd name="connsiteX283" fmla="*/ 4987461 w 7467600"/>
              <a:gd name="connsiteY283" fmla="*/ 6432994 h 6858000"/>
              <a:gd name="connsiteX284" fmla="*/ 5179262 w 7467600"/>
              <a:gd name="connsiteY284" fmla="*/ 6035044 h 6858000"/>
              <a:gd name="connsiteX285" fmla="*/ 4689678 w 7467600"/>
              <a:gd name="connsiteY285" fmla="*/ 6440241 h 6858000"/>
              <a:gd name="connsiteX286" fmla="*/ 4477543 w 7467600"/>
              <a:gd name="connsiteY286" fmla="*/ 6674836 h 6858000"/>
              <a:gd name="connsiteX287" fmla="*/ 4329957 w 7467600"/>
              <a:gd name="connsiteY287" fmla="*/ 6858000 h 6858000"/>
              <a:gd name="connsiteX288" fmla="*/ 4218595 w 7467600"/>
              <a:gd name="connsiteY288" fmla="*/ 6858000 h 6858000"/>
              <a:gd name="connsiteX289" fmla="*/ 4368888 w 7467600"/>
              <a:gd name="connsiteY289" fmla="*/ 6668412 h 6858000"/>
              <a:gd name="connsiteX290" fmla="*/ 4563091 w 7467600"/>
              <a:gd name="connsiteY290" fmla="*/ 6442508 h 6858000"/>
              <a:gd name="connsiteX291" fmla="*/ 5387324 w 7467600"/>
              <a:gd name="connsiteY291" fmla="*/ 5705830 h 6858000"/>
              <a:gd name="connsiteX292" fmla="*/ 5073620 w 7467600"/>
              <a:gd name="connsiteY292" fmla="*/ 5955437 h 6858000"/>
              <a:gd name="connsiteX293" fmla="*/ 4689789 w 7467600"/>
              <a:gd name="connsiteY293" fmla="*/ 6268382 h 6858000"/>
              <a:gd name="connsiteX294" fmla="*/ 4418722 w 7467600"/>
              <a:gd name="connsiteY294" fmla="*/ 6570886 h 6858000"/>
              <a:gd name="connsiteX295" fmla="*/ 4214944 w 7467600"/>
              <a:gd name="connsiteY295" fmla="*/ 6858000 h 6858000"/>
              <a:gd name="connsiteX296" fmla="*/ 4177898 w 7467600"/>
              <a:gd name="connsiteY296" fmla="*/ 6858000 h 6858000"/>
              <a:gd name="connsiteX297" fmla="*/ 4391597 w 7467600"/>
              <a:gd name="connsiteY297" fmla="*/ 6556370 h 6858000"/>
              <a:gd name="connsiteX298" fmla="*/ 4668889 w 7467600"/>
              <a:gd name="connsiteY298" fmla="*/ 6246399 h 6858000"/>
              <a:gd name="connsiteX299" fmla="*/ 5055427 w 7467600"/>
              <a:gd name="connsiteY299" fmla="*/ 5931476 h 6858000"/>
              <a:gd name="connsiteX300" fmla="*/ 5371814 w 7467600"/>
              <a:gd name="connsiteY300" fmla="*/ 5678975 h 6858000"/>
              <a:gd name="connsiteX301" fmla="*/ 4987918 w 7467600"/>
              <a:gd name="connsiteY301" fmla="*/ 5838701 h 6858000"/>
              <a:gd name="connsiteX302" fmla="*/ 4317146 w 7467600"/>
              <a:gd name="connsiteY302" fmla="*/ 6587716 h 6858000"/>
              <a:gd name="connsiteX303" fmla="*/ 4171627 w 7467600"/>
              <a:gd name="connsiteY303" fmla="*/ 6858000 h 6858000"/>
              <a:gd name="connsiteX304" fmla="*/ 4081585 w 7467600"/>
              <a:gd name="connsiteY304" fmla="*/ 6858000 h 6858000"/>
              <a:gd name="connsiteX305" fmla="*/ 4238603 w 7467600"/>
              <a:gd name="connsiteY305" fmla="*/ 6559341 h 6858000"/>
              <a:gd name="connsiteX306" fmla="*/ 4778333 w 7467600"/>
              <a:gd name="connsiteY306" fmla="*/ 5873626 h 6858000"/>
              <a:gd name="connsiteX307" fmla="*/ 5414185 w 7467600"/>
              <a:gd name="connsiteY307" fmla="*/ 5573882 h 6858000"/>
              <a:gd name="connsiteX308" fmla="*/ 5959648 w 7467600"/>
              <a:gd name="connsiteY308" fmla="*/ 4760797 h 6858000"/>
              <a:gd name="connsiteX309" fmla="*/ 5355019 w 7467600"/>
              <a:gd name="connsiteY309" fmla="*/ 4734672 h 6858000"/>
              <a:gd name="connsiteX310" fmla="*/ 5083565 w 7467600"/>
              <a:gd name="connsiteY310" fmla="*/ 5179121 h 6858000"/>
              <a:gd name="connsiteX311" fmla="*/ 4713577 w 7467600"/>
              <a:gd name="connsiteY311" fmla="*/ 5616803 h 6858000"/>
              <a:gd name="connsiteX312" fmla="*/ 3989559 w 7467600"/>
              <a:gd name="connsiteY312" fmla="*/ 6145945 h 6858000"/>
              <a:gd name="connsiteX313" fmla="*/ 3939824 w 7467600"/>
              <a:gd name="connsiteY313" fmla="*/ 6066900 h 6858000"/>
              <a:gd name="connsiteX314" fmla="*/ 4584537 w 7467600"/>
              <a:gd name="connsiteY314" fmla="*/ 5324826 h 6858000"/>
              <a:gd name="connsiteX315" fmla="*/ 5037105 w 7467600"/>
              <a:gd name="connsiteY315" fmla="*/ 5088765 h 6858000"/>
              <a:gd name="connsiteX316" fmla="*/ 5039930 w 7467600"/>
              <a:gd name="connsiteY316" fmla="*/ 5089585 h 6858000"/>
              <a:gd name="connsiteX317" fmla="*/ 5263764 w 7467600"/>
              <a:gd name="connsiteY317" fmla="*/ 4735525 h 6858000"/>
              <a:gd name="connsiteX318" fmla="*/ 4086300 w 7467600"/>
              <a:gd name="connsiteY318" fmla="*/ 4884599 h 6858000"/>
              <a:gd name="connsiteX319" fmla="*/ 4085485 w 7467600"/>
              <a:gd name="connsiteY319" fmla="*/ 4899070 h 6858000"/>
              <a:gd name="connsiteX320" fmla="*/ 3871915 w 7467600"/>
              <a:gd name="connsiteY320" fmla="*/ 5253645 h 6858000"/>
              <a:gd name="connsiteX321" fmla="*/ 3799374 w 7467600"/>
              <a:gd name="connsiteY321" fmla="*/ 5466127 h 6858000"/>
              <a:gd name="connsiteX322" fmla="*/ 3498850 w 7467600"/>
              <a:gd name="connsiteY322" fmla="*/ 6661888 h 6858000"/>
              <a:gd name="connsiteX323" fmla="*/ 3399216 w 7467600"/>
              <a:gd name="connsiteY323" fmla="*/ 6858000 h 6858000"/>
              <a:gd name="connsiteX324" fmla="*/ 3303688 w 7467600"/>
              <a:gd name="connsiteY324" fmla="*/ 6858000 h 6858000"/>
              <a:gd name="connsiteX325" fmla="*/ 3391774 w 7467600"/>
              <a:gd name="connsiteY325" fmla="*/ 6697181 h 6858000"/>
              <a:gd name="connsiteX326" fmla="*/ 3735540 w 7467600"/>
              <a:gd name="connsiteY326" fmla="*/ 5546923 h 6858000"/>
              <a:gd name="connsiteX327" fmla="*/ 3729438 w 7467600"/>
              <a:gd name="connsiteY327" fmla="*/ 5569058 h 6858000"/>
              <a:gd name="connsiteX328" fmla="*/ 3707782 w 7467600"/>
              <a:gd name="connsiteY328" fmla="*/ 5644908 h 6858000"/>
              <a:gd name="connsiteX329" fmla="*/ 3583827 w 7467600"/>
              <a:gd name="connsiteY329" fmla="*/ 6039215 h 6858000"/>
              <a:gd name="connsiteX330" fmla="*/ 3547861 w 7467600"/>
              <a:gd name="connsiteY330" fmla="*/ 6129609 h 6858000"/>
              <a:gd name="connsiteX331" fmla="*/ 3490905 w 7467600"/>
              <a:gd name="connsiteY331" fmla="*/ 6277660 h 6858000"/>
              <a:gd name="connsiteX332" fmla="*/ 3455859 w 7467600"/>
              <a:gd name="connsiteY332" fmla="*/ 6391301 h 6858000"/>
              <a:gd name="connsiteX333" fmla="*/ 3429112 w 7467600"/>
              <a:gd name="connsiteY333" fmla="*/ 6479469 h 6858000"/>
              <a:gd name="connsiteX334" fmla="*/ 3304862 w 7467600"/>
              <a:gd name="connsiteY334" fmla="*/ 6796476 h 6858000"/>
              <a:gd name="connsiteX335" fmla="*/ 3276071 w 7467600"/>
              <a:gd name="connsiteY335" fmla="*/ 6858000 h 6858000"/>
              <a:gd name="connsiteX336" fmla="*/ 3240805 w 7467600"/>
              <a:gd name="connsiteY336" fmla="*/ 6858000 h 6858000"/>
              <a:gd name="connsiteX337" fmla="*/ 3275917 w 7467600"/>
              <a:gd name="connsiteY337" fmla="*/ 6783192 h 6858000"/>
              <a:gd name="connsiteX338" fmla="*/ 3399358 w 7467600"/>
              <a:gd name="connsiteY338" fmla="*/ 6469011 h 6858000"/>
              <a:gd name="connsiteX339" fmla="*/ 3425650 w 7467600"/>
              <a:gd name="connsiteY339" fmla="*/ 6381333 h 6858000"/>
              <a:gd name="connsiteX340" fmla="*/ 3460661 w 7467600"/>
              <a:gd name="connsiteY340" fmla="*/ 6266763 h 6858000"/>
              <a:gd name="connsiteX341" fmla="*/ 3518021 w 7467600"/>
              <a:gd name="connsiteY341" fmla="*/ 6117298 h 6858000"/>
              <a:gd name="connsiteX342" fmla="*/ 3554035 w 7467600"/>
              <a:gd name="connsiteY342" fmla="*/ 6027832 h 6858000"/>
              <a:gd name="connsiteX343" fmla="*/ 3677174 w 7467600"/>
              <a:gd name="connsiteY343" fmla="*/ 5636351 h 6858000"/>
              <a:gd name="connsiteX344" fmla="*/ 3698819 w 7467600"/>
              <a:gd name="connsiteY344" fmla="*/ 5560503 h 6858000"/>
              <a:gd name="connsiteX345" fmla="*/ 3702094 w 7467600"/>
              <a:gd name="connsiteY345" fmla="*/ 5549194 h 6858000"/>
              <a:gd name="connsiteX346" fmla="*/ 3398355 w 7467600"/>
              <a:gd name="connsiteY346" fmla="*/ 6094603 h 6858000"/>
              <a:gd name="connsiteX347" fmla="*/ 3193941 w 7467600"/>
              <a:gd name="connsiteY347" fmla="*/ 6798775 h 6858000"/>
              <a:gd name="connsiteX348" fmla="*/ 3184140 w 7467600"/>
              <a:gd name="connsiteY348" fmla="*/ 6858000 h 6858000"/>
              <a:gd name="connsiteX349" fmla="*/ 3099978 w 7467600"/>
              <a:gd name="connsiteY349" fmla="*/ 6858000 h 6858000"/>
              <a:gd name="connsiteX350" fmla="*/ 3101556 w 7467600"/>
              <a:gd name="connsiteY350" fmla="*/ 6843337 h 6858000"/>
              <a:gd name="connsiteX351" fmla="*/ 3370162 w 7467600"/>
              <a:gd name="connsiteY351" fmla="*/ 5785550 h 6858000"/>
              <a:gd name="connsiteX352" fmla="*/ 3746477 w 7467600"/>
              <a:gd name="connsiteY352" fmla="*/ 5377889 h 6858000"/>
              <a:gd name="connsiteX353" fmla="*/ 3863399 w 7467600"/>
              <a:gd name="connsiteY353" fmla="*/ 5087257 h 6858000"/>
              <a:gd name="connsiteX354" fmla="*/ 3968712 w 7467600"/>
              <a:gd name="connsiteY354" fmla="*/ 4913989 h 6858000"/>
              <a:gd name="connsiteX355" fmla="*/ 2792390 w 7467600"/>
              <a:gd name="connsiteY355" fmla="*/ 5382974 h 6858000"/>
              <a:gd name="connsiteX356" fmla="*/ 2714982 w 7467600"/>
              <a:gd name="connsiteY356" fmla="*/ 5427051 h 6858000"/>
              <a:gd name="connsiteX357" fmla="*/ 2813361 w 7467600"/>
              <a:gd name="connsiteY357" fmla="*/ 6023912 h 6858000"/>
              <a:gd name="connsiteX358" fmla="*/ 2688430 w 7467600"/>
              <a:gd name="connsiteY358" fmla="*/ 6801564 h 6858000"/>
              <a:gd name="connsiteX359" fmla="*/ 2629626 w 7467600"/>
              <a:gd name="connsiteY359" fmla="*/ 6763394 h 6858000"/>
              <a:gd name="connsiteX360" fmla="*/ 2565328 w 7467600"/>
              <a:gd name="connsiteY360" fmla="*/ 5516399 h 6858000"/>
              <a:gd name="connsiteX361" fmla="*/ 1922999 w 7467600"/>
              <a:gd name="connsiteY361" fmla="*/ 5980343 h 6858000"/>
              <a:gd name="connsiteX362" fmla="*/ 1950261 w 7467600"/>
              <a:gd name="connsiteY362" fmla="*/ 6405858 h 6858000"/>
              <a:gd name="connsiteX363" fmla="*/ 2365554 w 7467600"/>
              <a:gd name="connsiteY363" fmla="*/ 6759107 h 6858000"/>
              <a:gd name="connsiteX364" fmla="*/ 2424142 w 7467600"/>
              <a:gd name="connsiteY364" fmla="*/ 6858000 h 6858000"/>
              <a:gd name="connsiteX365" fmla="*/ 2395994 w 7467600"/>
              <a:gd name="connsiteY365" fmla="*/ 6858000 h 6858000"/>
              <a:gd name="connsiteX366" fmla="*/ 2392863 w 7467600"/>
              <a:gd name="connsiteY366" fmla="*/ 6852964 h 6858000"/>
              <a:gd name="connsiteX367" fmla="*/ 2017589 w 7467600"/>
              <a:gd name="connsiteY367" fmla="*/ 6493982 h 6858000"/>
              <a:gd name="connsiteX368" fmla="*/ 2147336 w 7467600"/>
              <a:gd name="connsiteY368" fmla="*/ 6594052 h 6858000"/>
              <a:gd name="connsiteX369" fmla="*/ 2207047 w 7467600"/>
              <a:gd name="connsiteY369" fmla="*/ 6654540 h 6858000"/>
              <a:gd name="connsiteX370" fmla="*/ 2299106 w 7467600"/>
              <a:gd name="connsiteY370" fmla="*/ 6778931 h 6858000"/>
              <a:gd name="connsiteX371" fmla="*/ 2314430 w 7467600"/>
              <a:gd name="connsiteY371" fmla="*/ 6801144 h 6858000"/>
              <a:gd name="connsiteX372" fmla="*/ 2352406 w 7467600"/>
              <a:gd name="connsiteY372" fmla="*/ 6858000 h 6858000"/>
              <a:gd name="connsiteX373" fmla="*/ 2314492 w 7467600"/>
              <a:gd name="connsiteY373" fmla="*/ 6858000 h 6858000"/>
              <a:gd name="connsiteX374" fmla="*/ 2288095 w 7467600"/>
              <a:gd name="connsiteY374" fmla="*/ 6818030 h 6858000"/>
              <a:gd name="connsiteX375" fmla="*/ 2272768 w 7467600"/>
              <a:gd name="connsiteY375" fmla="*/ 6795822 h 6858000"/>
              <a:gd name="connsiteX376" fmla="*/ 2182715 w 7467600"/>
              <a:gd name="connsiteY376" fmla="*/ 6675071 h 6858000"/>
              <a:gd name="connsiteX377" fmla="*/ 2032061 w 7467600"/>
              <a:gd name="connsiteY377" fmla="*/ 6541380 h 6858000"/>
              <a:gd name="connsiteX378" fmla="*/ 2257220 w 7467600"/>
              <a:gd name="connsiteY378" fmla="*/ 6826257 h 6858000"/>
              <a:gd name="connsiteX379" fmla="*/ 2281324 w 7467600"/>
              <a:gd name="connsiteY379" fmla="*/ 6858000 h 6858000"/>
              <a:gd name="connsiteX380" fmla="*/ 2242860 w 7467600"/>
              <a:gd name="connsiteY380" fmla="*/ 6858000 h 6858000"/>
              <a:gd name="connsiteX381" fmla="*/ 2232818 w 7467600"/>
              <a:gd name="connsiteY381" fmla="*/ 6844926 h 6858000"/>
              <a:gd name="connsiteX382" fmla="*/ 1990172 w 7467600"/>
              <a:gd name="connsiteY382" fmla="*/ 6542121 h 6858000"/>
              <a:gd name="connsiteX383" fmla="*/ 2124090 w 7467600"/>
              <a:gd name="connsiteY383" fmla="*/ 6761017 h 6858000"/>
              <a:gd name="connsiteX384" fmla="*/ 2200380 w 7467600"/>
              <a:gd name="connsiteY384" fmla="*/ 6858000 h 6858000"/>
              <a:gd name="connsiteX385" fmla="*/ 2147507 w 7467600"/>
              <a:gd name="connsiteY385" fmla="*/ 6858000 h 6858000"/>
              <a:gd name="connsiteX386" fmla="*/ 2070668 w 7467600"/>
              <a:gd name="connsiteY386" fmla="*/ 6761520 h 6858000"/>
              <a:gd name="connsiteX387" fmla="*/ 1975142 w 7467600"/>
              <a:gd name="connsiteY387" fmla="*/ 6585570 h 6858000"/>
              <a:gd name="connsiteX388" fmla="*/ 2050035 w 7467600"/>
              <a:gd name="connsiteY388" fmla="*/ 6813345 h 6858000"/>
              <a:gd name="connsiteX389" fmla="*/ 2063025 w 7467600"/>
              <a:gd name="connsiteY389" fmla="*/ 6858000 h 6858000"/>
              <a:gd name="connsiteX390" fmla="*/ 2021675 w 7467600"/>
              <a:gd name="connsiteY390" fmla="*/ 6858000 h 6858000"/>
              <a:gd name="connsiteX391" fmla="*/ 2019308 w 7467600"/>
              <a:gd name="connsiteY391" fmla="*/ 6847118 h 6858000"/>
              <a:gd name="connsiteX392" fmla="*/ 1938835 w 7467600"/>
              <a:gd name="connsiteY392" fmla="*/ 6551160 h 6858000"/>
              <a:gd name="connsiteX393" fmla="*/ 1953230 w 7467600"/>
              <a:gd name="connsiteY393" fmla="*/ 6759699 h 6858000"/>
              <a:gd name="connsiteX394" fmla="*/ 1956763 w 7467600"/>
              <a:gd name="connsiteY394" fmla="*/ 6778191 h 6858000"/>
              <a:gd name="connsiteX395" fmla="*/ 1967925 w 7467600"/>
              <a:gd name="connsiteY395" fmla="*/ 6858000 h 6858000"/>
              <a:gd name="connsiteX396" fmla="*/ 1936622 w 7467600"/>
              <a:gd name="connsiteY396" fmla="*/ 6858000 h 6858000"/>
              <a:gd name="connsiteX397" fmla="*/ 1926261 w 7467600"/>
              <a:gd name="connsiteY397" fmla="*/ 6784064 h 6858000"/>
              <a:gd name="connsiteX398" fmla="*/ 1922724 w 7467600"/>
              <a:gd name="connsiteY398" fmla="*/ 6765577 h 6858000"/>
              <a:gd name="connsiteX399" fmla="*/ 1904650 w 7467600"/>
              <a:gd name="connsiteY399" fmla="*/ 6639616 h 6858000"/>
              <a:gd name="connsiteX400" fmla="*/ 1885273 w 7467600"/>
              <a:gd name="connsiteY400" fmla="*/ 6858000 h 6858000"/>
              <a:gd name="connsiteX401" fmla="*/ 1854363 w 7467600"/>
              <a:gd name="connsiteY401" fmla="*/ 6858000 h 6858000"/>
              <a:gd name="connsiteX402" fmla="*/ 1880391 w 7467600"/>
              <a:gd name="connsiteY402" fmla="*/ 6603796 h 6858000"/>
              <a:gd name="connsiteX403" fmla="*/ 1818273 w 7467600"/>
              <a:gd name="connsiteY403" fmla="*/ 6715729 h 6858000"/>
              <a:gd name="connsiteX404" fmla="*/ 1794691 w 7467600"/>
              <a:gd name="connsiteY404" fmla="*/ 6843239 h 6858000"/>
              <a:gd name="connsiteX405" fmla="*/ 1794914 w 7467600"/>
              <a:gd name="connsiteY405" fmla="*/ 6858000 h 6858000"/>
              <a:gd name="connsiteX406" fmla="*/ 1746128 w 7467600"/>
              <a:gd name="connsiteY406" fmla="*/ 6858000 h 6858000"/>
              <a:gd name="connsiteX407" fmla="*/ 1753934 w 7467600"/>
              <a:gd name="connsiteY407" fmla="*/ 6724796 h 6858000"/>
              <a:gd name="connsiteX408" fmla="*/ 1792053 w 7467600"/>
              <a:gd name="connsiteY408" fmla="*/ 6572396 h 6858000"/>
              <a:gd name="connsiteX409" fmla="*/ 1862248 w 7467600"/>
              <a:gd name="connsiteY409" fmla="*/ 6266397 h 6858000"/>
              <a:gd name="connsiteX410" fmla="*/ 1862250 w 7467600"/>
              <a:gd name="connsiteY410" fmla="*/ 6033531 h 6858000"/>
              <a:gd name="connsiteX411" fmla="*/ 1211999 w 7467600"/>
              <a:gd name="connsiteY411" fmla="*/ 6683610 h 6858000"/>
              <a:gd name="connsiteX412" fmla="*/ 1213266 w 7467600"/>
              <a:gd name="connsiteY412" fmla="*/ 6691947 h 6858000"/>
              <a:gd name="connsiteX413" fmla="*/ 1203370 w 7467600"/>
              <a:gd name="connsiteY413" fmla="*/ 6850676 h 6858000"/>
              <a:gd name="connsiteX414" fmla="*/ 1203671 w 7467600"/>
              <a:gd name="connsiteY414" fmla="*/ 6858000 h 6858000"/>
              <a:gd name="connsiteX415" fmla="*/ 1143180 w 7467600"/>
              <a:gd name="connsiteY415" fmla="*/ 6858000 h 6858000"/>
              <a:gd name="connsiteX416" fmla="*/ 1142176 w 7467600"/>
              <a:gd name="connsiteY416" fmla="*/ 6766045 h 6858000"/>
              <a:gd name="connsiteX417" fmla="*/ 1067484 w 7467600"/>
              <a:gd name="connsiteY417" fmla="*/ 6858000 h 6858000"/>
              <a:gd name="connsiteX418" fmla="*/ 953928 w 7467600"/>
              <a:gd name="connsiteY418" fmla="*/ 6858000 h 6858000"/>
              <a:gd name="connsiteX419" fmla="*/ 959715 w 7467600"/>
              <a:gd name="connsiteY419" fmla="*/ 6850185 h 6858000"/>
              <a:gd name="connsiteX420" fmla="*/ 1483788 w 7467600"/>
              <a:gd name="connsiteY420" fmla="*/ 6259174 h 6858000"/>
              <a:gd name="connsiteX421" fmla="*/ 1100671 w 7467600"/>
              <a:gd name="connsiteY421" fmla="*/ 6252137 h 6858000"/>
              <a:gd name="connsiteX422" fmla="*/ 1090144 w 7467600"/>
              <a:gd name="connsiteY422" fmla="*/ 6256748 h 6858000"/>
              <a:gd name="connsiteX423" fmla="*/ 1095872 w 7467600"/>
              <a:gd name="connsiteY423" fmla="*/ 6271892 h 6858000"/>
              <a:gd name="connsiteX424" fmla="*/ 262785 w 7467600"/>
              <a:gd name="connsiteY424" fmla="*/ 6845450 h 6858000"/>
              <a:gd name="connsiteX425" fmla="*/ 209968 w 7467600"/>
              <a:gd name="connsiteY425" fmla="*/ 6770713 h 6858000"/>
              <a:gd name="connsiteX426" fmla="*/ 873460 w 7467600"/>
              <a:gd name="connsiteY426" fmla="*/ 6253768 h 6858000"/>
              <a:gd name="connsiteX427" fmla="*/ 192686 w 7467600"/>
              <a:gd name="connsiteY427" fmla="*/ 5849257 h 6858000"/>
              <a:gd name="connsiteX428" fmla="*/ 4696 w 7467600"/>
              <a:gd name="connsiteY428" fmla="*/ 5697668 h 6858000"/>
              <a:gd name="connsiteX429" fmla="*/ 0 w 7467600"/>
              <a:gd name="connsiteY429" fmla="*/ 5689984 h 6858000"/>
              <a:gd name="connsiteX430" fmla="*/ 0 w 7467600"/>
              <a:gd name="connsiteY430" fmla="*/ 5513472 h 6858000"/>
              <a:gd name="connsiteX431" fmla="*/ 174101 w 7467600"/>
              <a:gd name="connsiteY431" fmla="*/ 5620277 h 6858000"/>
              <a:gd name="connsiteX432" fmla="*/ 891800 w 7467600"/>
              <a:gd name="connsiteY432" fmla="*/ 6036935 h 6858000"/>
              <a:gd name="connsiteX433" fmla="*/ 1072219 w 7467600"/>
              <a:gd name="connsiteY433" fmla="*/ 6169443 h 6858000"/>
              <a:gd name="connsiteX434" fmla="*/ 1074117 w 7467600"/>
              <a:gd name="connsiteY434" fmla="*/ 6170301 h 6858000"/>
              <a:gd name="connsiteX435" fmla="*/ 1083114 w 7467600"/>
              <a:gd name="connsiteY435" fmla="*/ 6174131 h 6858000"/>
              <a:gd name="connsiteX436" fmla="*/ 1543010 w 7467600"/>
              <a:gd name="connsiteY436" fmla="*/ 6191140 h 6858000"/>
              <a:gd name="connsiteX437" fmla="*/ 1551080 w 7467600"/>
              <a:gd name="connsiteY437" fmla="*/ 6195006 h 6858000"/>
              <a:gd name="connsiteX438" fmla="*/ 2345443 w 7467600"/>
              <a:gd name="connsiteY438" fmla="*/ 5549882 h 6858000"/>
              <a:gd name="connsiteX439" fmla="*/ 1721499 w 7467600"/>
              <a:gd name="connsiteY439" fmla="*/ 5599969 h 6858000"/>
              <a:gd name="connsiteX440" fmla="*/ 767716 w 7467600"/>
              <a:gd name="connsiteY440" fmla="*/ 5472768 h 6858000"/>
              <a:gd name="connsiteX441" fmla="*/ 722147 w 7467600"/>
              <a:gd name="connsiteY441" fmla="*/ 5393091 h 6858000"/>
              <a:gd name="connsiteX442" fmla="*/ 1485552 w 7467600"/>
              <a:gd name="connsiteY442" fmla="*/ 5313202 h 6858000"/>
              <a:gd name="connsiteX443" fmla="*/ 2143004 w 7467600"/>
              <a:gd name="connsiteY443" fmla="*/ 5402420 h 6858000"/>
              <a:gd name="connsiteX444" fmla="*/ 1933391 w 7467600"/>
              <a:gd name="connsiteY444" fmla="*/ 5156971 h 6858000"/>
              <a:gd name="connsiteX445" fmla="*/ 1827118 w 7467600"/>
              <a:gd name="connsiteY445" fmla="*/ 4968410 h 6858000"/>
              <a:gd name="connsiteX446" fmla="*/ 1837349 w 7467600"/>
              <a:gd name="connsiteY446" fmla="*/ 4956357 h 6858000"/>
              <a:gd name="connsiteX447" fmla="*/ 2162835 w 7467600"/>
              <a:gd name="connsiteY447" fmla="*/ 5187853 h 6858000"/>
              <a:gd name="connsiteX448" fmla="*/ 2257167 w 7467600"/>
              <a:gd name="connsiteY448" fmla="*/ 5462123 h 6858000"/>
              <a:gd name="connsiteX449" fmla="*/ 2261598 w 7467600"/>
              <a:gd name="connsiteY449" fmla="*/ 5467998 h 6858000"/>
              <a:gd name="connsiteX450" fmla="*/ 2437177 w 7467600"/>
              <a:gd name="connsiteY450" fmla="*/ 5479608 h 6858000"/>
              <a:gd name="connsiteX451" fmla="*/ 2445247 w 7467600"/>
              <a:gd name="connsiteY451" fmla="*/ 5483476 h 6858000"/>
              <a:gd name="connsiteX452" fmla="*/ 2743626 w 7467600"/>
              <a:gd name="connsiteY452" fmla="*/ 5304819 h 6858000"/>
              <a:gd name="connsiteX453" fmla="*/ 3048102 w 7467600"/>
              <a:gd name="connsiteY453" fmla="*/ 5150595 h 6858000"/>
              <a:gd name="connsiteX454" fmla="*/ 1799414 w 7467600"/>
              <a:gd name="connsiteY454" fmla="*/ 4694732 h 6858000"/>
              <a:gd name="connsiteX455" fmla="*/ 1771735 w 7467600"/>
              <a:gd name="connsiteY455" fmla="*/ 4619929 h 6858000"/>
              <a:gd name="connsiteX456" fmla="*/ 3104273 w 7467600"/>
              <a:gd name="connsiteY456" fmla="*/ 5076159 h 6858000"/>
              <a:gd name="connsiteX457" fmla="*/ 3113245 w 7467600"/>
              <a:gd name="connsiteY457" fmla="*/ 5090705 h 6858000"/>
              <a:gd name="connsiteX458" fmla="*/ 3126294 w 7467600"/>
              <a:gd name="connsiteY458" fmla="*/ 5114400 h 6858000"/>
              <a:gd name="connsiteX459" fmla="*/ 3937433 w 7467600"/>
              <a:gd name="connsiteY459" fmla="*/ 4830473 h 6858000"/>
              <a:gd name="connsiteX460" fmla="*/ 3590475 w 7467600"/>
              <a:gd name="connsiteY460" fmla="*/ 4597974 h 6858000"/>
              <a:gd name="connsiteX461" fmla="*/ 3100264 w 7467600"/>
              <a:gd name="connsiteY461" fmla="*/ 4579845 h 6858000"/>
              <a:gd name="connsiteX462" fmla="*/ 2183576 w 7467600"/>
              <a:gd name="connsiteY462" fmla="*/ 4227150 h 6858000"/>
              <a:gd name="connsiteX463" fmla="*/ 2151029 w 7467600"/>
              <a:gd name="connsiteY463" fmla="*/ 4146947 h 6858000"/>
              <a:gd name="connsiteX464" fmla="*/ 3563434 w 7467600"/>
              <a:gd name="connsiteY464" fmla="*/ 4469115 h 6858000"/>
              <a:gd name="connsiteX465" fmla="*/ 3177952 w 7467600"/>
              <a:gd name="connsiteY465" fmla="*/ 3657386 h 6858000"/>
              <a:gd name="connsiteX466" fmla="*/ 3189263 w 7467600"/>
              <a:gd name="connsiteY466" fmla="*/ 3625726 h 6858000"/>
              <a:gd name="connsiteX467" fmla="*/ 3560912 w 7467600"/>
              <a:gd name="connsiteY467" fmla="*/ 4079863 h 6858000"/>
              <a:gd name="connsiteX468" fmla="*/ 3626636 w 7467600"/>
              <a:gd name="connsiteY468" fmla="*/ 4512230 h 6858000"/>
              <a:gd name="connsiteX469" fmla="*/ 3653088 w 7467600"/>
              <a:gd name="connsiteY469" fmla="*/ 4521417 h 6858000"/>
              <a:gd name="connsiteX470" fmla="*/ 3988128 w 7467600"/>
              <a:gd name="connsiteY470" fmla="*/ 4817267 h 6858000"/>
              <a:gd name="connsiteX471" fmla="*/ 4830582 w 7467600"/>
              <a:gd name="connsiteY471" fmla="*/ 4676000 h 6858000"/>
              <a:gd name="connsiteX472" fmla="*/ 4830100 w 7467600"/>
              <a:gd name="connsiteY472" fmla="*/ 4675554 h 6858000"/>
              <a:gd name="connsiteX473" fmla="*/ 4036318 w 7467600"/>
              <a:gd name="connsiteY473" fmla="*/ 4147013 h 6858000"/>
              <a:gd name="connsiteX474" fmla="*/ 3432098 w 7467600"/>
              <a:gd name="connsiteY474" fmla="*/ 3537312 h 6858000"/>
              <a:gd name="connsiteX475" fmla="*/ 3446761 w 7467600"/>
              <a:gd name="connsiteY475" fmla="*/ 3461278 h 6858000"/>
              <a:gd name="connsiteX476" fmla="*/ 4419733 w 7467600"/>
              <a:gd name="connsiteY476" fmla="*/ 3963555 h 6858000"/>
              <a:gd name="connsiteX477" fmla="*/ 4781371 w 7467600"/>
              <a:gd name="connsiteY477" fmla="*/ 4458604 h 6858000"/>
              <a:gd name="connsiteX478" fmla="*/ 4780440 w 7467600"/>
              <a:gd name="connsiteY478" fmla="*/ 4470290 h 6858000"/>
              <a:gd name="connsiteX479" fmla="*/ 4898954 w 7467600"/>
              <a:gd name="connsiteY479" fmla="*/ 4662092 h 6858000"/>
              <a:gd name="connsiteX480" fmla="*/ 4900699 w 7467600"/>
              <a:gd name="connsiteY480" fmla="*/ 4670867 h 6858000"/>
              <a:gd name="connsiteX481" fmla="*/ 5714511 w 7467600"/>
              <a:gd name="connsiteY481" fmla="*/ 4663483 h 6858000"/>
              <a:gd name="connsiteX482" fmla="*/ 5464793 w 7467600"/>
              <a:gd name="connsiteY482" fmla="*/ 4393556 h 6858000"/>
              <a:gd name="connsiteX483" fmla="*/ 5461897 w 7467600"/>
              <a:gd name="connsiteY483" fmla="*/ 4390879 h 6858000"/>
              <a:gd name="connsiteX484" fmla="*/ 4294126 w 7467600"/>
              <a:gd name="connsiteY484" fmla="*/ 3303048 h 6858000"/>
              <a:gd name="connsiteX485" fmla="*/ 4305321 w 7467600"/>
              <a:gd name="connsiteY485" fmla="*/ 3256953 h 6858000"/>
              <a:gd name="connsiteX486" fmla="*/ 4949299 w 7467600"/>
              <a:gd name="connsiteY486" fmla="*/ 3766336 h 6858000"/>
              <a:gd name="connsiteX487" fmla="*/ 5291452 w 7467600"/>
              <a:gd name="connsiteY487" fmla="*/ 4076801 h 6858000"/>
              <a:gd name="connsiteX488" fmla="*/ 5434998 w 7467600"/>
              <a:gd name="connsiteY488" fmla="*/ 4254100 h 6858000"/>
              <a:gd name="connsiteX489" fmla="*/ 5351015 w 7467600"/>
              <a:gd name="connsiteY489" fmla="*/ 3760989 h 6858000"/>
              <a:gd name="connsiteX490" fmla="*/ 5413780 w 7467600"/>
              <a:gd name="connsiteY490" fmla="*/ 2966265 h 6858000"/>
              <a:gd name="connsiteX491" fmla="*/ 5425627 w 7467600"/>
              <a:gd name="connsiteY491" fmla="*/ 2954192 h 6858000"/>
              <a:gd name="connsiteX492" fmla="*/ 6604735 w 7467600"/>
              <a:gd name="connsiteY492" fmla="*/ 2041381 h 6858000"/>
              <a:gd name="connsiteX493" fmla="*/ 7204487 w 7467600"/>
              <a:gd name="connsiteY493" fmla="*/ 2742112 h 6858000"/>
              <a:gd name="connsiteX494" fmla="*/ 7131592 w 7467600"/>
              <a:gd name="connsiteY494" fmla="*/ 2672096 h 6858000"/>
              <a:gd name="connsiteX495" fmla="*/ 6996344 w 7467600"/>
              <a:gd name="connsiteY495" fmla="*/ 2518310 h 6858000"/>
              <a:gd name="connsiteX496" fmla="*/ 6735495 w 7467600"/>
              <a:gd name="connsiteY496" fmla="*/ 2196890 h 6858000"/>
              <a:gd name="connsiteX497" fmla="*/ 6721901 w 7467600"/>
              <a:gd name="connsiteY497" fmla="*/ 2179274 h 6858000"/>
              <a:gd name="connsiteX498" fmla="*/ 6604735 w 7467600"/>
              <a:gd name="connsiteY498" fmla="*/ 2041381 h 6858000"/>
              <a:gd name="connsiteX499" fmla="*/ 6591670 w 7467600"/>
              <a:gd name="connsiteY499" fmla="*/ 1988277 h 6858000"/>
              <a:gd name="connsiteX500" fmla="*/ 6747349 w 7467600"/>
              <a:gd name="connsiteY500" fmla="*/ 2160069 h 6858000"/>
              <a:gd name="connsiteX501" fmla="*/ 6760943 w 7467600"/>
              <a:gd name="connsiteY501" fmla="*/ 2177686 h 6858000"/>
              <a:gd name="connsiteX502" fmla="*/ 7021065 w 7467600"/>
              <a:gd name="connsiteY502" fmla="*/ 2498102 h 6858000"/>
              <a:gd name="connsiteX503" fmla="*/ 7155223 w 7467600"/>
              <a:gd name="connsiteY503" fmla="*/ 2650386 h 6858000"/>
              <a:gd name="connsiteX504" fmla="*/ 7203167 w 7467600"/>
              <a:gd name="connsiteY504" fmla="*/ 2697288 h 6858000"/>
              <a:gd name="connsiteX505" fmla="*/ 6937703 w 7467600"/>
              <a:gd name="connsiteY505" fmla="*/ 2321981 h 6858000"/>
              <a:gd name="connsiteX506" fmla="*/ 6591670 w 7467600"/>
              <a:gd name="connsiteY506" fmla="*/ 1988277 h 6858000"/>
              <a:gd name="connsiteX507" fmla="*/ 5798671 w 7467600"/>
              <a:gd name="connsiteY507" fmla="*/ 1981601 h 6858000"/>
              <a:gd name="connsiteX508" fmla="*/ 5754709 w 7467600"/>
              <a:gd name="connsiteY508" fmla="*/ 2071454 h 6858000"/>
              <a:gd name="connsiteX509" fmla="*/ 5763044 w 7467600"/>
              <a:gd name="connsiteY509" fmla="*/ 2842206 h 6858000"/>
              <a:gd name="connsiteX510" fmla="*/ 5764974 w 7467600"/>
              <a:gd name="connsiteY510" fmla="*/ 2799609 h 6858000"/>
              <a:gd name="connsiteX511" fmla="*/ 5767665 w 7467600"/>
              <a:gd name="connsiteY511" fmla="*/ 2666409 h 6858000"/>
              <a:gd name="connsiteX512" fmla="*/ 5763055 w 7467600"/>
              <a:gd name="connsiteY512" fmla="*/ 2579705 h 6858000"/>
              <a:gd name="connsiteX513" fmla="*/ 5758079 w 7467600"/>
              <a:gd name="connsiteY513" fmla="*/ 2492508 h 6858000"/>
              <a:gd name="connsiteX514" fmla="*/ 5779325 w 7467600"/>
              <a:gd name="connsiteY514" fmla="*/ 2197069 h 6858000"/>
              <a:gd name="connsiteX515" fmla="*/ 5798671 w 7467600"/>
              <a:gd name="connsiteY515" fmla="*/ 1981601 h 6858000"/>
              <a:gd name="connsiteX516" fmla="*/ 5829202 w 7467600"/>
              <a:gd name="connsiteY516" fmla="*/ 1971679 h 6858000"/>
              <a:gd name="connsiteX517" fmla="*/ 5809558 w 7467600"/>
              <a:gd name="connsiteY517" fmla="*/ 2198043 h 6858000"/>
              <a:gd name="connsiteX518" fmla="*/ 5788653 w 7467600"/>
              <a:gd name="connsiteY518" fmla="*/ 2489430 h 6858000"/>
              <a:gd name="connsiteX519" fmla="*/ 5793439 w 7467600"/>
              <a:gd name="connsiteY519" fmla="*/ 2575235 h 6858000"/>
              <a:gd name="connsiteX520" fmla="*/ 5796837 w 7467600"/>
              <a:gd name="connsiteY520" fmla="*/ 2637633 h 6858000"/>
              <a:gd name="connsiteX521" fmla="*/ 5818614 w 7467600"/>
              <a:gd name="connsiteY521" fmla="*/ 2473055 h 6858000"/>
              <a:gd name="connsiteX522" fmla="*/ 5829202 w 7467600"/>
              <a:gd name="connsiteY522" fmla="*/ 1971679 h 6858000"/>
              <a:gd name="connsiteX523" fmla="*/ 5911389 w 7467600"/>
              <a:gd name="connsiteY523" fmla="*/ 1898371 h 6858000"/>
              <a:gd name="connsiteX524" fmla="*/ 6237627 w 7467600"/>
              <a:gd name="connsiteY524" fmla="*/ 2231921 h 6858000"/>
              <a:gd name="connsiteX525" fmla="*/ 5911389 w 7467600"/>
              <a:gd name="connsiteY525" fmla="*/ 1898371 h 6858000"/>
              <a:gd name="connsiteX526" fmla="*/ 6944437 w 7467600"/>
              <a:gd name="connsiteY526" fmla="*/ 1575402 h 6858000"/>
              <a:gd name="connsiteX527" fmla="*/ 6304730 w 7467600"/>
              <a:gd name="connsiteY527" fmla="*/ 1766654 h 6858000"/>
              <a:gd name="connsiteX528" fmla="*/ 6944437 w 7467600"/>
              <a:gd name="connsiteY528" fmla="*/ 1575402 h 6858000"/>
              <a:gd name="connsiteX529" fmla="*/ 7019523 w 7467600"/>
              <a:gd name="connsiteY529" fmla="*/ 1519450 h 6858000"/>
              <a:gd name="connsiteX530" fmla="*/ 6298091 w 7467600"/>
              <a:gd name="connsiteY530" fmla="*/ 1737122 h 6858000"/>
              <a:gd name="connsiteX531" fmla="*/ 7019523 w 7467600"/>
              <a:gd name="connsiteY531" fmla="*/ 1519450 h 6858000"/>
              <a:gd name="connsiteX532" fmla="*/ 2399523 w 7467600"/>
              <a:gd name="connsiteY532" fmla="*/ 1428234 h 6858000"/>
              <a:gd name="connsiteX533" fmla="*/ 2224982 w 7467600"/>
              <a:gd name="connsiteY533" fmla="*/ 1826201 h 6858000"/>
              <a:gd name="connsiteX534" fmla="*/ 2096099 w 7467600"/>
              <a:gd name="connsiteY534" fmla="*/ 2345900 h 6858000"/>
              <a:gd name="connsiteX535" fmla="*/ 2283317 w 7467600"/>
              <a:gd name="connsiteY535" fmla="*/ 1796925 h 6858000"/>
              <a:gd name="connsiteX536" fmla="*/ 2399523 w 7467600"/>
              <a:gd name="connsiteY536" fmla="*/ 1428234 h 6858000"/>
              <a:gd name="connsiteX537" fmla="*/ 2448558 w 7467600"/>
              <a:gd name="connsiteY537" fmla="*/ 1373435 h 6858000"/>
              <a:gd name="connsiteX538" fmla="*/ 2312521 w 7467600"/>
              <a:gd name="connsiteY538" fmla="*/ 1806140 h 6858000"/>
              <a:gd name="connsiteX539" fmla="*/ 2127533 w 7467600"/>
              <a:gd name="connsiteY539" fmla="*/ 2348380 h 6858000"/>
              <a:gd name="connsiteX540" fmla="*/ 2358080 w 7467600"/>
              <a:gd name="connsiteY540" fmla="*/ 1866134 h 6858000"/>
              <a:gd name="connsiteX541" fmla="*/ 2407436 w 7467600"/>
              <a:gd name="connsiteY541" fmla="*/ 1651070 h 6858000"/>
              <a:gd name="connsiteX542" fmla="*/ 2448558 w 7467600"/>
              <a:gd name="connsiteY542" fmla="*/ 1373435 h 6858000"/>
              <a:gd name="connsiteX543" fmla="*/ 278707 w 7467600"/>
              <a:gd name="connsiteY543" fmla="*/ 1352270 h 6858000"/>
              <a:gd name="connsiteX544" fmla="*/ 321570 w 7467600"/>
              <a:gd name="connsiteY544" fmla="*/ 1861610 h 6858000"/>
              <a:gd name="connsiteX545" fmla="*/ 294281 w 7467600"/>
              <a:gd name="connsiteY545" fmla="*/ 1440658 h 6858000"/>
              <a:gd name="connsiteX546" fmla="*/ 278707 w 7467600"/>
              <a:gd name="connsiteY546" fmla="*/ 1352270 h 6858000"/>
              <a:gd name="connsiteX547" fmla="*/ 1423821 w 7467600"/>
              <a:gd name="connsiteY547" fmla="*/ 1351958 h 6858000"/>
              <a:gd name="connsiteX548" fmla="*/ 1638521 w 7467600"/>
              <a:gd name="connsiteY548" fmla="*/ 1908470 h 6858000"/>
              <a:gd name="connsiteX549" fmla="*/ 1754199 w 7467600"/>
              <a:gd name="connsiteY549" fmla="*/ 2149284 h 6858000"/>
              <a:gd name="connsiteX550" fmla="*/ 1908359 w 7467600"/>
              <a:gd name="connsiteY550" fmla="*/ 2364988 h 6858000"/>
              <a:gd name="connsiteX551" fmla="*/ 1647661 w 7467600"/>
              <a:gd name="connsiteY551" fmla="*/ 1825945 h 6858000"/>
              <a:gd name="connsiteX552" fmla="*/ 1423821 w 7467600"/>
              <a:gd name="connsiteY552" fmla="*/ 1351958 h 6858000"/>
              <a:gd name="connsiteX553" fmla="*/ 1431890 w 7467600"/>
              <a:gd name="connsiteY553" fmla="*/ 1306475 h 6858000"/>
              <a:gd name="connsiteX554" fmla="*/ 1507597 w 7467600"/>
              <a:gd name="connsiteY554" fmla="*/ 1446132 h 6858000"/>
              <a:gd name="connsiteX555" fmla="*/ 1674586 w 7467600"/>
              <a:gd name="connsiteY555" fmla="*/ 1813832 h 6858000"/>
              <a:gd name="connsiteX556" fmla="*/ 1815950 w 7467600"/>
              <a:gd name="connsiteY556" fmla="*/ 2128564 h 6858000"/>
              <a:gd name="connsiteX557" fmla="*/ 1984242 w 7467600"/>
              <a:gd name="connsiteY557" fmla="*/ 2430829 h 6858000"/>
              <a:gd name="connsiteX558" fmla="*/ 2014023 w 7467600"/>
              <a:gd name="connsiteY558" fmla="*/ 2450995 h 6858000"/>
              <a:gd name="connsiteX559" fmla="*/ 1747337 w 7467600"/>
              <a:gd name="connsiteY559" fmla="*/ 1855264 h 6858000"/>
              <a:gd name="connsiteX560" fmla="*/ 1533749 w 7467600"/>
              <a:gd name="connsiteY560" fmla="*/ 1478656 h 6858000"/>
              <a:gd name="connsiteX561" fmla="*/ 1431890 w 7467600"/>
              <a:gd name="connsiteY561" fmla="*/ 1306475 h 6858000"/>
              <a:gd name="connsiteX562" fmla="*/ 5052692 w 7467600"/>
              <a:gd name="connsiteY562" fmla="*/ 1292994 h 6858000"/>
              <a:gd name="connsiteX563" fmla="*/ 5200661 w 7467600"/>
              <a:gd name="connsiteY563" fmla="*/ 1635186 h 6858000"/>
              <a:gd name="connsiteX564" fmla="*/ 5297138 w 7467600"/>
              <a:gd name="connsiteY564" fmla="*/ 1906351 h 6858000"/>
              <a:gd name="connsiteX565" fmla="*/ 5052692 w 7467600"/>
              <a:gd name="connsiteY565" fmla="*/ 1292994 h 6858000"/>
              <a:gd name="connsiteX566" fmla="*/ 5009948 w 7467600"/>
              <a:gd name="connsiteY566" fmla="*/ 1273619 h 6858000"/>
              <a:gd name="connsiteX567" fmla="*/ 5121777 w 7467600"/>
              <a:gd name="connsiteY567" fmla="*/ 1654213 h 6858000"/>
              <a:gd name="connsiteX568" fmla="*/ 5293545 w 7467600"/>
              <a:gd name="connsiteY568" fmla="*/ 2072247 h 6858000"/>
              <a:gd name="connsiteX569" fmla="*/ 5294042 w 7467600"/>
              <a:gd name="connsiteY569" fmla="*/ 2065019 h 6858000"/>
              <a:gd name="connsiteX570" fmla="*/ 5171936 w 7467600"/>
              <a:gd name="connsiteY570" fmla="*/ 1647613 h 6858000"/>
              <a:gd name="connsiteX571" fmla="*/ 5009948 w 7467600"/>
              <a:gd name="connsiteY571" fmla="*/ 1273619 h 6858000"/>
              <a:gd name="connsiteX572" fmla="*/ 655236 w 7467600"/>
              <a:gd name="connsiteY572" fmla="*/ 1268632 h 6858000"/>
              <a:gd name="connsiteX573" fmla="*/ 839521 w 7467600"/>
              <a:gd name="connsiteY573" fmla="*/ 1685315 h 6858000"/>
              <a:gd name="connsiteX574" fmla="*/ 1109416 w 7467600"/>
              <a:gd name="connsiteY574" fmla="*/ 2061663 h 6858000"/>
              <a:gd name="connsiteX575" fmla="*/ 1298300 w 7467600"/>
              <a:gd name="connsiteY575" fmla="*/ 2247742 h 6858000"/>
              <a:gd name="connsiteX576" fmla="*/ 1125871 w 7467600"/>
              <a:gd name="connsiteY576" fmla="*/ 1989513 h 6858000"/>
              <a:gd name="connsiteX577" fmla="*/ 981574 w 7467600"/>
              <a:gd name="connsiteY577" fmla="*/ 1783157 h 6858000"/>
              <a:gd name="connsiteX578" fmla="*/ 922198 w 7467600"/>
              <a:gd name="connsiteY578" fmla="*/ 1677437 h 6858000"/>
              <a:gd name="connsiteX579" fmla="*/ 869293 w 7467600"/>
              <a:gd name="connsiteY579" fmla="*/ 1583214 h 6858000"/>
              <a:gd name="connsiteX580" fmla="*/ 751431 w 7467600"/>
              <a:gd name="connsiteY580" fmla="*/ 1405731 h 6858000"/>
              <a:gd name="connsiteX581" fmla="*/ 655236 w 7467600"/>
              <a:gd name="connsiteY581" fmla="*/ 1268632 h 6858000"/>
              <a:gd name="connsiteX582" fmla="*/ 6516292 w 7467600"/>
              <a:gd name="connsiteY582" fmla="*/ 1263064 h 6858000"/>
              <a:gd name="connsiteX583" fmla="*/ 5736320 w 7467600"/>
              <a:gd name="connsiteY583" fmla="*/ 1501803 h 6858000"/>
              <a:gd name="connsiteX584" fmla="*/ 6516292 w 7467600"/>
              <a:gd name="connsiteY584" fmla="*/ 1263064 h 6858000"/>
              <a:gd name="connsiteX585" fmla="*/ 291466 w 7467600"/>
              <a:gd name="connsiteY585" fmla="*/ 1250369 h 6858000"/>
              <a:gd name="connsiteX586" fmla="*/ 323180 w 7467600"/>
              <a:gd name="connsiteY586" fmla="*/ 1435283 h 6858000"/>
              <a:gd name="connsiteX587" fmla="*/ 349381 w 7467600"/>
              <a:gd name="connsiteY587" fmla="*/ 1875041 h 6858000"/>
              <a:gd name="connsiteX588" fmla="*/ 374363 w 7467600"/>
              <a:gd name="connsiteY588" fmla="*/ 1506494 h 6858000"/>
              <a:gd name="connsiteX589" fmla="*/ 302168 w 7467600"/>
              <a:gd name="connsiteY589" fmla="*/ 1274495 h 6858000"/>
              <a:gd name="connsiteX590" fmla="*/ 291466 w 7467600"/>
              <a:gd name="connsiteY590" fmla="*/ 1250369 h 6858000"/>
              <a:gd name="connsiteX591" fmla="*/ 678222 w 7467600"/>
              <a:gd name="connsiteY591" fmla="*/ 1248670 h 6858000"/>
              <a:gd name="connsiteX592" fmla="*/ 775536 w 7467600"/>
              <a:gd name="connsiteY592" fmla="*/ 1388015 h 6858000"/>
              <a:gd name="connsiteX593" fmla="*/ 894529 w 7467600"/>
              <a:gd name="connsiteY593" fmla="*/ 1567739 h 6858000"/>
              <a:gd name="connsiteX594" fmla="*/ 948000 w 7467600"/>
              <a:gd name="connsiteY594" fmla="*/ 1663088 h 6858000"/>
              <a:gd name="connsiteX595" fmla="*/ 1006812 w 7467600"/>
              <a:gd name="connsiteY595" fmla="*/ 1767683 h 6858000"/>
              <a:gd name="connsiteX596" fmla="*/ 1149133 w 7467600"/>
              <a:gd name="connsiteY596" fmla="*/ 1971513 h 6858000"/>
              <a:gd name="connsiteX597" fmla="*/ 1333952 w 7467600"/>
              <a:gd name="connsiteY597" fmla="*/ 2251620 h 6858000"/>
              <a:gd name="connsiteX598" fmla="*/ 1337329 w 7467600"/>
              <a:gd name="connsiteY598" fmla="*/ 2258350 h 6858000"/>
              <a:gd name="connsiteX599" fmla="*/ 1014726 w 7467600"/>
              <a:gd name="connsiteY599" fmla="*/ 1615556 h 6858000"/>
              <a:gd name="connsiteX600" fmla="*/ 678222 w 7467600"/>
              <a:gd name="connsiteY600" fmla="*/ 1248670 h 6858000"/>
              <a:gd name="connsiteX601" fmla="*/ 6691602 w 7467600"/>
              <a:gd name="connsiteY601" fmla="*/ 1140573 h 6858000"/>
              <a:gd name="connsiteX602" fmla="*/ 6571100 w 7467600"/>
              <a:gd name="connsiteY602" fmla="*/ 1183662 h 6858000"/>
              <a:gd name="connsiteX603" fmla="*/ 6241687 w 7467600"/>
              <a:gd name="connsiteY603" fmla="*/ 1257600 h 6858000"/>
              <a:gd name="connsiteX604" fmla="*/ 5693009 w 7467600"/>
              <a:gd name="connsiteY604" fmla="*/ 1478256 h 6858000"/>
              <a:gd name="connsiteX605" fmla="*/ 6548420 w 7467600"/>
              <a:gd name="connsiteY605" fmla="*/ 1214599 h 6858000"/>
              <a:gd name="connsiteX606" fmla="*/ 6605473 w 7467600"/>
              <a:gd name="connsiteY606" fmla="*/ 1184686 h 6858000"/>
              <a:gd name="connsiteX607" fmla="*/ 6691602 w 7467600"/>
              <a:gd name="connsiteY607" fmla="*/ 1140573 h 6858000"/>
              <a:gd name="connsiteX608" fmla="*/ 4002475 w 7467600"/>
              <a:gd name="connsiteY608" fmla="*/ 1037802 h 6858000"/>
              <a:gd name="connsiteX609" fmla="*/ 4000324 w 7467600"/>
              <a:gd name="connsiteY609" fmla="*/ 1039362 h 6858000"/>
              <a:gd name="connsiteX610" fmla="*/ 4002862 w 7467600"/>
              <a:gd name="connsiteY610" fmla="*/ 1042866 h 6858000"/>
              <a:gd name="connsiteX611" fmla="*/ 4002475 w 7467600"/>
              <a:gd name="connsiteY611" fmla="*/ 1037802 h 6858000"/>
              <a:gd name="connsiteX612" fmla="*/ 506322 w 7467600"/>
              <a:gd name="connsiteY612" fmla="*/ 1020997 h 6858000"/>
              <a:gd name="connsiteX613" fmla="*/ 533068 w 7467600"/>
              <a:gd name="connsiteY613" fmla="*/ 1029409 h 6858000"/>
              <a:gd name="connsiteX614" fmla="*/ 1232525 w 7467600"/>
              <a:gd name="connsiteY614" fmla="*/ 1804675 h 6858000"/>
              <a:gd name="connsiteX615" fmla="*/ 1388858 w 7467600"/>
              <a:gd name="connsiteY615" fmla="*/ 2368011 h 6858000"/>
              <a:gd name="connsiteX616" fmla="*/ 1384098 w 7467600"/>
              <a:gd name="connsiteY616" fmla="*/ 2378125 h 6858000"/>
              <a:gd name="connsiteX617" fmla="*/ 1425393 w 7467600"/>
              <a:gd name="connsiteY617" fmla="*/ 2589124 h 6858000"/>
              <a:gd name="connsiteX618" fmla="*/ 1424001 w 7467600"/>
              <a:gd name="connsiteY618" fmla="*/ 2597541 h 6858000"/>
              <a:gd name="connsiteX619" fmla="*/ 2152729 w 7467600"/>
              <a:gd name="connsiteY619" fmla="*/ 2864487 h 6858000"/>
              <a:gd name="connsiteX620" fmla="*/ 2020609 w 7467600"/>
              <a:gd name="connsiteY620" fmla="*/ 2539671 h 6858000"/>
              <a:gd name="connsiteX621" fmla="*/ 2018920 w 7467600"/>
              <a:gd name="connsiteY621" fmla="*/ 2536309 h 6858000"/>
              <a:gd name="connsiteX622" fmla="*/ 1342441 w 7467600"/>
              <a:gd name="connsiteY622" fmla="*/ 1173017 h 6858000"/>
              <a:gd name="connsiteX623" fmla="*/ 1367925 w 7467600"/>
              <a:gd name="connsiteY623" fmla="*/ 1135648 h 6858000"/>
              <a:gd name="connsiteX624" fmla="*/ 1771401 w 7467600"/>
              <a:gd name="connsiteY624" fmla="*/ 1806673 h 6858000"/>
              <a:gd name="connsiteX625" fmla="*/ 1972385 w 7467600"/>
              <a:gd name="connsiteY625" fmla="*/ 2198735 h 6858000"/>
              <a:gd name="connsiteX626" fmla="*/ 2040892 w 7467600"/>
              <a:gd name="connsiteY626" fmla="*/ 2405205 h 6858000"/>
              <a:gd name="connsiteX627" fmla="*/ 2131689 w 7467600"/>
              <a:gd name="connsiteY627" fmla="*/ 1936926 h 6858000"/>
              <a:gd name="connsiteX628" fmla="*/ 2454820 w 7467600"/>
              <a:gd name="connsiteY628" fmla="*/ 1248808 h 6858000"/>
              <a:gd name="connsiteX629" fmla="*/ 2492512 w 7467600"/>
              <a:gd name="connsiteY629" fmla="*/ 1302920 h 6858000"/>
              <a:gd name="connsiteX630" fmla="*/ 2081216 w 7467600"/>
              <a:gd name="connsiteY630" fmla="*/ 2527513 h 6858000"/>
              <a:gd name="connsiteX631" fmla="*/ 2081211 w 7467600"/>
              <a:gd name="connsiteY631" fmla="*/ 2528916 h 6858000"/>
              <a:gd name="connsiteX632" fmla="*/ 2199067 w 7467600"/>
              <a:gd name="connsiteY632" fmla="*/ 2884061 h 6858000"/>
              <a:gd name="connsiteX633" fmla="*/ 3192586 w 7467600"/>
              <a:gd name="connsiteY633" fmla="*/ 3411496 h 6858000"/>
              <a:gd name="connsiteX634" fmla="*/ 3182620 w 7467600"/>
              <a:gd name="connsiteY634" fmla="*/ 3483279 h 6858000"/>
              <a:gd name="connsiteX635" fmla="*/ 2435119 w 7467600"/>
              <a:gd name="connsiteY635" fmla="*/ 3080173 h 6858000"/>
              <a:gd name="connsiteX636" fmla="*/ 2410152 w 7467600"/>
              <a:gd name="connsiteY636" fmla="*/ 3063751 h 6858000"/>
              <a:gd name="connsiteX637" fmla="*/ 2408099 w 7467600"/>
              <a:gd name="connsiteY637" fmla="*/ 3064403 h 6858000"/>
              <a:gd name="connsiteX638" fmla="*/ 2407218 w 7467600"/>
              <a:gd name="connsiteY638" fmla="*/ 3070324 h 6858000"/>
              <a:gd name="connsiteX639" fmla="*/ 2380138 w 7467600"/>
              <a:gd name="connsiteY639" fmla="*/ 3099341 h 6858000"/>
              <a:gd name="connsiteX640" fmla="*/ 1765923 w 7467600"/>
              <a:gd name="connsiteY640" fmla="*/ 3581043 h 6858000"/>
              <a:gd name="connsiteX641" fmla="*/ 1702258 w 7467600"/>
              <a:gd name="connsiteY641" fmla="*/ 3612286 h 6858000"/>
              <a:gd name="connsiteX642" fmla="*/ 1538370 w 7467600"/>
              <a:gd name="connsiteY642" fmla="*/ 3811804 h 6858000"/>
              <a:gd name="connsiteX643" fmla="*/ 542867 w 7467600"/>
              <a:gd name="connsiteY643" fmla="*/ 4944092 h 6858000"/>
              <a:gd name="connsiteX644" fmla="*/ 515800 w 7467600"/>
              <a:gd name="connsiteY644" fmla="*/ 4862180 h 6858000"/>
              <a:gd name="connsiteX645" fmla="*/ 909145 w 7467600"/>
              <a:gd name="connsiteY645" fmla="*/ 4199225 h 6858000"/>
              <a:gd name="connsiteX646" fmla="*/ 1214067 w 7467600"/>
              <a:gd name="connsiteY646" fmla="*/ 3908561 h 6858000"/>
              <a:gd name="connsiteX647" fmla="*/ 640967 w 7467600"/>
              <a:gd name="connsiteY647" fmla="*/ 4105601 h 6858000"/>
              <a:gd name="connsiteX648" fmla="*/ 112563 w 7467600"/>
              <a:gd name="connsiteY648" fmla="*/ 4396952 h 6858000"/>
              <a:gd name="connsiteX649" fmla="*/ 0 w 7467600"/>
              <a:gd name="connsiteY649" fmla="*/ 4466006 h 6858000"/>
              <a:gd name="connsiteX650" fmla="*/ 0 w 7467600"/>
              <a:gd name="connsiteY650" fmla="*/ 4233763 h 6858000"/>
              <a:gd name="connsiteX651" fmla="*/ 36881 w 7467600"/>
              <a:gd name="connsiteY651" fmla="*/ 4200118 h 6858000"/>
              <a:gd name="connsiteX652" fmla="*/ 910534 w 7467600"/>
              <a:gd name="connsiteY652" fmla="*/ 3629753 h 6858000"/>
              <a:gd name="connsiteX653" fmla="*/ 1578717 w 7467600"/>
              <a:gd name="connsiteY653" fmla="*/ 3575982 h 6858000"/>
              <a:gd name="connsiteX654" fmla="*/ 2338780 w 7467600"/>
              <a:gd name="connsiteY654" fmla="*/ 3033725 h 6858000"/>
              <a:gd name="connsiteX655" fmla="*/ 1807991 w 7467600"/>
              <a:gd name="connsiteY655" fmla="*/ 2807184 h 6858000"/>
              <a:gd name="connsiteX656" fmla="*/ 1416358 w 7467600"/>
              <a:gd name="connsiteY656" fmla="*/ 3112571 h 6858000"/>
              <a:gd name="connsiteX657" fmla="*/ 939066 w 7467600"/>
              <a:gd name="connsiteY657" fmla="*/ 3378798 h 6858000"/>
              <a:gd name="connsiteX658" fmla="*/ 115099 w 7467600"/>
              <a:gd name="connsiteY658" fmla="*/ 3607650 h 6858000"/>
              <a:gd name="connsiteX659" fmla="*/ 97284 w 7467600"/>
              <a:gd name="connsiteY659" fmla="*/ 3520393 h 6858000"/>
              <a:gd name="connsiteX660" fmla="*/ 922050 w 7467600"/>
              <a:gd name="connsiteY660" fmla="*/ 3074867 h 6858000"/>
              <a:gd name="connsiteX661" fmla="*/ 1405265 w 7467600"/>
              <a:gd name="connsiteY661" fmla="*/ 3016319 h 6858000"/>
              <a:gd name="connsiteX662" fmla="*/ 1407512 w 7467600"/>
              <a:gd name="connsiteY662" fmla="*/ 3018001 h 6858000"/>
              <a:gd name="connsiteX663" fmla="*/ 1726266 w 7467600"/>
              <a:gd name="connsiteY663" fmla="*/ 2777274 h 6858000"/>
              <a:gd name="connsiteX664" fmla="*/ 625390 w 7467600"/>
              <a:gd name="connsiteY664" fmla="*/ 2514541 h 6858000"/>
              <a:gd name="connsiteX665" fmla="*/ 619799 w 7467600"/>
              <a:gd name="connsiteY665" fmla="*/ 2527180 h 6858000"/>
              <a:gd name="connsiteX666" fmla="*/ 310030 w 7467600"/>
              <a:gd name="connsiteY666" fmla="*/ 2771818 h 6858000"/>
              <a:gd name="connsiteX667" fmla="*/ 173877 w 7467600"/>
              <a:gd name="connsiteY667" fmla="*/ 2937056 h 6858000"/>
              <a:gd name="connsiteX668" fmla="*/ 77889 w 7467600"/>
              <a:gd name="connsiteY668" fmla="*/ 3138440 h 6858000"/>
              <a:gd name="connsiteX669" fmla="*/ 0 w 7467600"/>
              <a:gd name="connsiteY669" fmla="*/ 3271395 h 6858000"/>
              <a:gd name="connsiteX670" fmla="*/ 0 w 7467600"/>
              <a:gd name="connsiteY670" fmla="*/ 3153002 h 6858000"/>
              <a:gd name="connsiteX671" fmla="*/ 2386 w 7467600"/>
              <a:gd name="connsiteY671" fmla="*/ 3149203 h 6858000"/>
              <a:gd name="connsiteX672" fmla="*/ 89753 w 7467600"/>
              <a:gd name="connsiteY672" fmla="*/ 2987702 h 6858000"/>
              <a:gd name="connsiteX673" fmla="*/ 76869 w 7467600"/>
              <a:gd name="connsiteY673" fmla="*/ 3005404 h 6858000"/>
              <a:gd name="connsiteX674" fmla="*/ 32049 w 7467600"/>
              <a:gd name="connsiteY674" fmla="*/ 3065814 h 6858000"/>
              <a:gd name="connsiteX675" fmla="*/ 0 w 7467600"/>
              <a:gd name="connsiteY675" fmla="*/ 3108744 h 6858000"/>
              <a:gd name="connsiteX676" fmla="*/ 0 w 7467600"/>
              <a:gd name="connsiteY676" fmla="*/ 3058059 h 6858000"/>
              <a:gd name="connsiteX677" fmla="*/ 7610 w 7467600"/>
              <a:gd name="connsiteY677" fmla="*/ 3047889 h 6858000"/>
              <a:gd name="connsiteX678" fmla="*/ 52419 w 7467600"/>
              <a:gd name="connsiteY678" fmla="*/ 2987479 h 6858000"/>
              <a:gd name="connsiteX679" fmla="*/ 59142 w 7467600"/>
              <a:gd name="connsiteY679" fmla="*/ 2978488 h 6858000"/>
              <a:gd name="connsiteX680" fmla="*/ 0 w 7467600"/>
              <a:gd name="connsiteY680" fmla="*/ 3015334 h 6858000"/>
              <a:gd name="connsiteX681" fmla="*/ 0 w 7467600"/>
              <a:gd name="connsiteY681" fmla="*/ 2914286 h 6858000"/>
              <a:gd name="connsiteX682" fmla="*/ 36383 w 7467600"/>
              <a:gd name="connsiteY682" fmla="*/ 2901128 h 6858000"/>
              <a:gd name="connsiteX683" fmla="*/ 156329 w 7467600"/>
              <a:gd name="connsiteY683" fmla="*/ 2840533 h 6858000"/>
              <a:gd name="connsiteX684" fmla="*/ 358355 w 7467600"/>
              <a:gd name="connsiteY684" fmla="*/ 2620471 h 6858000"/>
              <a:gd name="connsiteX685" fmla="*/ 510577 w 7467600"/>
              <a:gd name="connsiteY685" fmla="*/ 2501244 h 6858000"/>
              <a:gd name="connsiteX686" fmla="*/ 211967 w 7467600"/>
              <a:gd name="connsiteY686" fmla="*/ 2479171 h 6858000"/>
              <a:gd name="connsiteX687" fmla="*/ 0 w 7467600"/>
              <a:gd name="connsiteY687" fmla="*/ 2476398 h 6858000"/>
              <a:gd name="connsiteX688" fmla="*/ 0 w 7467600"/>
              <a:gd name="connsiteY688" fmla="*/ 2389189 h 6858000"/>
              <a:gd name="connsiteX689" fmla="*/ 103062 w 7467600"/>
              <a:gd name="connsiteY689" fmla="*/ 2389518 h 6858000"/>
              <a:gd name="connsiteX690" fmla="*/ 510734 w 7467600"/>
              <a:gd name="connsiteY690" fmla="*/ 2416201 h 6858000"/>
              <a:gd name="connsiteX691" fmla="*/ 279257 w 7467600"/>
              <a:gd name="connsiteY691" fmla="*/ 2092102 h 6858000"/>
              <a:gd name="connsiteX692" fmla="*/ 65265 w 7467600"/>
              <a:gd name="connsiteY692" fmla="*/ 2006049 h 6858000"/>
              <a:gd name="connsiteX693" fmla="*/ 0 w 7467600"/>
              <a:gd name="connsiteY693" fmla="*/ 1982532 h 6858000"/>
              <a:gd name="connsiteX694" fmla="*/ 0 w 7467600"/>
              <a:gd name="connsiteY694" fmla="*/ 1912789 h 6858000"/>
              <a:gd name="connsiteX695" fmla="*/ 97460 w 7467600"/>
              <a:gd name="connsiteY695" fmla="*/ 1953725 h 6858000"/>
              <a:gd name="connsiteX696" fmla="*/ 221272 w 7467600"/>
              <a:gd name="connsiteY696" fmla="*/ 1980766 h 6858000"/>
              <a:gd name="connsiteX697" fmla="*/ 116765 w 7467600"/>
              <a:gd name="connsiteY697" fmla="*/ 1911033 h 6858000"/>
              <a:gd name="connsiteX698" fmla="*/ 16405 w 7467600"/>
              <a:gd name="connsiteY698" fmla="*/ 1803412 h 6858000"/>
              <a:gd name="connsiteX699" fmla="*/ 0 w 7467600"/>
              <a:gd name="connsiteY699" fmla="*/ 1784777 h 6858000"/>
              <a:gd name="connsiteX700" fmla="*/ 0 w 7467600"/>
              <a:gd name="connsiteY700" fmla="*/ 1740082 h 6858000"/>
              <a:gd name="connsiteX701" fmla="*/ 39394 w 7467600"/>
              <a:gd name="connsiteY701" fmla="*/ 1784856 h 6858000"/>
              <a:gd name="connsiteX702" fmla="*/ 135813 w 7467600"/>
              <a:gd name="connsiteY702" fmla="*/ 1888838 h 6858000"/>
              <a:gd name="connsiteX703" fmla="*/ 242575 w 7467600"/>
              <a:gd name="connsiteY703" fmla="*/ 1958841 h 6858000"/>
              <a:gd name="connsiteX704" fmla="*/ 82197 w 7467600"/>
              <a:gd name="connsiteY704" fmla="*/ 1754826 h 6858000"/>
              <a:gd name="connsiteX705" fmla="*/ 0 w 7467600"/>
              <a:gd name="connsiteY705" fmla="*/ 1679650 h 6858000"/>
              <a:gd name="connsiteX706" fmla="*/ 0 w 7467600"/>
              <a:gd name="connsiteY706" fmla="*/ 1602463 h 6858000"/>
              <a:gd name="connsiteX707" fmla="*/ 84689 w 7467600"/>
              <a:gd name="connsiteY707" fmla="*/ 1677442 h 6858000"/>
              <a:gd name="connsiteX708" fmla="*/ 298437 w 7467600"/>
              <a:gd name="connsiteY708" fmla="*/ 1968019 h 6858000"/>
              <a:gd name="connsiteX709" fmla="*/ 227269 w 7467600"/>
              <a:gd name="connsiteY709" fmla="*/ 1114064 h 6858000"/>
              <a:gd name="connsiteX710" fmla="*/ 248003 w 7467600"/>
              <a:gd name="connsiteY710" fmla="*/ 1089613 h 6858000"/>
              <a:gd name="connsiteX711" fmla="*/ 427020 w 7467600"/>
              <a:gd name="connsiteY711" fmla="*/ 1619803 h 6858000"/>
              <a:gd name="connsiteX712" fmla="*/ 340345 w 7467600"/>
              <a:gd name="connsiteY712" fmla="*/ 2027739 h 6858000"/>
              <a:gd name="connsiteX713" fmla="*/ 360865 w 7467600"/>
              <a:gd name="connsiteY713" fmla="*/ 2044827 h 6858000"/>
              <a:gd name="connsiteX714" fmla="*/ 560414 w 7467600"/>
              <a:gd name="connsiteY714" fmla="*/ 2421457 h 6858000"/>
              <a:gd name="connsiteX715" fmla="*/ 1359703 w 7467600"/>
              <a:gd name="connsiteY715" fmla="*/ 2578554 h 6858000"/>
              <a:gd name="connsiteX716" fmla="*/ 1359422 w 7467600"/>
              <a:gd name="connsiteY716" fmla="*/ 2577994 h 6858000"/>
              <a:gd name="connsiteX717" fmla="*/ 828701 w 7467600"/>
              <a:gd name="connsiteY717" fmla="*/ 1839520 h 6858000"/>
              <a:gd name="connsiteX718" fmla="*/ 494427 w 7467600"/>
              <a:gd name="connsiteY718" fmla="*/ 1092333 h 6858000"/>
              <a:gd name="connsiteX719" fmla="*/ 506322 w 7467600"/>
              <a:gd name="connsiteY719" fmla="*/ 1020997 h 6858000"/>
              <a:gd name="connsiteX720" fmla="*/ 4570198 w 7467600"/>
              <a:gd name="connsiteY720" fmla="*/ 978081 h 6858000"/>
              <a:gd name="connsiteX721" fmla="*/ 4523691 w 7467600"/>
              <a:gd name="connsiteY721" fmla="*/ 1127776 h 6858000"/>
              <a:gd name="connsiteX722" fmla="*/ 4509875 w 7467600"/>
              <a:gd name="connsiteY722" fmla="*/ 1167552 h 6858000"/>
              <a:gd name="connsiteX723" fmla="*/ 4478168 w 7467600"/>
              <a:gd name="connsiteY723" fmla="*/ 1260735 h 6858000"/>
              <a:gd name="connsiteX724" fmla="*/ 4409309 w 7467600"/>
              <a:gd name="connsiteY724" fmla="*/ 1666996 h 6858000"/>
              <a:gd name="connsiteX725" fmla="*/ 4370031 w 7467600"/>
              <a:gd name="connsiteY725" fmla="*/ 1955666 h 6858000"/>
              <a:gd name="connsiteX726" fmla="*/ 4570198 w 7467600"/>
              <a:gd name="connsiteY726" fmla="*/ 978081 h 6858000"/>
              <a:gd name="connsiteX727" fmla="*/ 4557898 w 7467600"/>
              <a:gd name="connsiteY727" fmla="*/ 900011 h 6858000"/>
              <a:gd name="connsiteX728" fmla="*/ 4344840 w 7467600"/>
              <a:gd name="connsiteY728" fmla="*/ 1922038 h 6858000"/>
              <a:gd name="connsiteX729" fmla="*/ 4378710 w 7467600"/>
              <a:gd name="connsiteY729" fmla="*/ 1665516 h 6858000"/>
              <a:gd name="connsiteX730" fmla="*/ 4448798 w 7467600"/>
              <a:gd name="connsiteY730" fmla="*/ 1253024 h 6858000"/>
              <a:gd name="connsiteX731" fmla="*/ 4480315 w 7467600"/>
              <a:gd name="connsiteY731" fmla="*/ 1158454 h 6858000"/>
              <a:gd name="connsiteX732" fmla="*/ 4494133 w 7467600"/>
              <a:gd name="connsiteY732" fmla="*/ 1118676 h 6858000"/>
              <a:gd name="connsiteX733" fmla="*/ 4557898 w 7467600"/>
              <a:gd name="connsiteY733" fmla="*/ 900011 h 6858000"/>
              <a:gd name="connsiteX734" fmla="*/ 5870151 w 7467600"/>
              <a:gd name="connsiteY734" fmla="*/ 898890 h 6858000"/>
              <a:gd name="connsiteX735" fmla="*/ 5861335 w 7467600"/>
              <a:gd name="connsiteY735" fmla="*/ 899177 h 6858000"/>
              <a:gd name="connsiteX736" fmla="*/ 5843702 w 7467600"/>
              <a:gd name="connsiteY736" fmla="*/ 899748 h 6858000"/>
              <a:gd name="connsiteX737" fmla="*/ 5651107 w 7467600"/>
              <a:gd name="connsiteY737" fmla="*/ 920306 h 6858000"/>
              <a:gd name="connsiteX738" fmla="*/ 5459407 w 7467600"/>
              <a:gd name="connsiteY738" fmla="*/ 940975 h 6858000"/>
              <a:gd name="connsiteX739" fmla="*/ 5374846 w 7467600"/>
              <a:gd name="connsiteY739" fmla="*/ 941988 h 6858000"/>
              <a:gd name="connsiteX740" fmla="*/ 5256105 w 7467600"/>
              <a:gd name="connsiteY740" fmla="*/ 945632 h 6858000"/>
              <a:gd name="connsiteX741" fmla="*/ 5107071 w 7467600"/>
              <a:gd name="connsiteY741" fmla="*/ 969720 h 6858000"/>
              <a:gd name="connsiteX742" fmla="*/ 4998681 w 7467600"/>
              <a:gd name="connsiteY742" fmla="*/ 988771 h 6858000"/>
              <a:gd name="connsiteX743" fmla="*/ 5870151 w 7467600"/>
              <a:gd name="connsiteY743" fmla="*/ 898890 h 6858000"/>
              <a:gd name="connsiteX744" fmla="*/ 5504425 w 7467600"/>
              <a:gd name="connsiteY744" fmla="*/ 848067 h 6858000"/>
              <a:gd name="connsiteX745" fmla="*/ 4968849 w 7467600"/>
              <a:gd name="connsiteY745" fmla="*/ 962318 h 6858000"/>
              <a:gd name="connsiteX746" fmla="*/ 5104039 w 7467600"/>
              <a:gd name="connsiteY746" fmla="*/ 940634 h 6858000"/>
              <a:gd name="connsiteX747" fmla="*/ 5256311 w 7467600"/>
              <a:gd name="connsiteY747" fmla="*/ 916490 h 6858000"/>
              <a:gd name="connsiteX748" fmla="*/ 5377381 w 7467600"/>
              <a:gd name="connsiteY748" fmla="*/ 912671 h 6858000"/>
              <a:gd name="connsiteX749" fmla="*/ 5460148 w 7467600"/>
              <a:gd name="connsiteY749" fmla="*/ 911442 h 6858000"/>
              <a:gd name="connsiteX750" fmla="*/ 5648971 w 7467600"/>
              <a:gd name="connsiteY750" fmla="*/ 891331 h 6858000"/>
              <a:gd name="connsiteX751" fmla="*/ 5844807 w 7467600"/>
              <a:gd name="connsiteY751" fmla="*/ 870718 h 6858000"/>
              <a:gd name="connsiteX752" fmla="*/ 5862975 w 7467600"/>
              <a:gd name="connsiteY752" fmla="*/ 869756 h 6858000"/>
              <a:gd name="connsiteX753" fmla="*/ 5920887 w 7467600"/>
              <a:gd name="connsiteY753" fmla="*/ 865929 h 6858000"/>
              <a:gd name="connsiteX754" fmla="*/ 5504425 w 7467600"/>
              <a:gd name="connsiteY754" fmla="*/ 848067 h 6858000"/>
              <a:gd name="connsiteX755" fmla="*/ 3607114 w 7467600"/>
              <a:gd name="connsiteY755" fmla="*/ 467441 h 6858000"/>
              <a:gd name="connsiteX756" fmla="*/ 3296242 w 7467600"/>
              <a:gd name="connsiteY756" fmla="*/ 807991 h 6858000"/>
              <a:gd name="connsiteX757" fmla="*/ 3174674 w 7467600"/>
              <a:gd name="connsiteY757" fmla="*/ 919759 h 6858000"/>
              <a:gd name="connsiteX758" fmla="*/ 3042978 w 7467600"/>
              <a:gd name="connsiteY758" fmla="*/ 1054894 h 6858000"/>
              <a:gd name="connsiteX759" fmla="*/ 2968914 w 7467600"/>
              <a:gd name="connsiteY759" fmla="*/ 1133756 h 6858000"/>
              <a:gd name="connsiteX760" fmla="*/ 3103823 w 7467600"/>
              <a:gd name="connsiteY760" fmla="*/ 1026814 h 6858000"/>
              <a:gd name="connsiteX761" fmla="*/ 3607114 w 7467600"/>
              <a:gd name="connsiteY761" fmla="*/ 467441 h 6858000"/>
              <a:gd name="connsiteX762" fmla="*/ 3744487 w 7467600"/>
              <a:gd name="connsiteY762" fmla="*/ 383136 h 6858000"/>
              <a:gd name="connsiteX763" fmla="*/ 3970213 w 7467600"/>
              <a:gd name="connsiteY763" fmla="*/ 995559 h 6858000"/>
              <a:gd name="connsiteX764" fmla="*/ 3744487 w 7467600"/>
              <a:gd name="connsiteY764" fmla="*/ 383136 h 6858000"/>
              <a:gd name="connsiteX765" fmla="*/ 3624562 w 7467600"/>
              <a:gd name="connsiteY765" fmla="*/ 367041 h 6858000"/>
              <a:gd name="connsiteX766" fmla="*/ 3489712 w 7467600"/>
              <a:gd name="connsiteY766" fmla="*/ 485386 h 6858000"/>
              <a:gd name="connsiteX767" fmla="*/ 3182994 w 7467600"/>
              <a:gd name="connsiteY767" fmla="*/ 828265 h 6858000"/>
              <a:gd name="connsiteX768" fmla="*/ 2892114 w 7467600"/>
              <a:gd name="connsiteY768" fmla="*/ 1172635 h 6858000"/>
              <a:gd name="connsiteX769" fmla="*/ 3021459 w 7467600"/>
              <a:gd name="connsiteY769" fmla="*/ 1035385 h 6858000"/>
              <a:gd name="connsiteX770" fmla="*/ 3153873 w 7467600"/>
              <a:gd name="connsiteY770" fmla="*/ 898971 h 6858000"/>
              <a:gd name="connsiteX771" fmla="*/ 3276511 w 7467600"/>
              <a:gd name="connsiteY771" fmla="*/ 786423 h 6858000"/>
              <a:gd name="connsiteX772" fmla="*/ 3584154 w 7467600"/>
              <a:gd name="connsiteY772" fmla="*/ 448218 h 6858000"/>
              <a:gd name="connsiteX773" fmla="*/ 3624562 w 7467600"/>
              <a:gd name="connsiteY773" fmla="*/ 367041 h 6858000"/>
              <a:gd name="connsiteX774" fmla="*/ 3766672 w 7467600"/>
              <a:gd name="connsiteY774" fmla="*/ 359429 h 6858000"/>
              <a:gd name="connsiteX775" fmla="*/ 3996338 w 7467600"/>
              <a:gd name="connsiteY775" fmla="*/ 968237 h 6858000"/>
              <a:gd name="connsiteX776" fmla="*/ 3766672 w 7467600"/>
              <a:gd name="connsiteY776" fmla="*/ 359429 h 6858000"/>
              <a:gd name="connsiteX777" fmla="*/ 5805386 w 7467600"/>
              <a:gd name="connsiteY777" fmla="*/ 239240 h 6858000"/>
              <a:gd name="connsiteX778" fmla="*/ 5736947 w 7467600"/>
              <a:gd name="connsiteY778" fmla="*/ 261367 h 6858000"/>
              <a:gd name="connsiteX779" fmla="*/ 5427012 w 7467600"/>
              <a:gd name="connsiteY779" fmla="*/ 311272 h 6858000"/>
              <a:gd name="connsiteX780" fmla="*/ 5147818 w 7467600"/>
              <a:gd name="connsiteY780" fmla="*/ 322112 h 6858000"/>
              <a:gd name="connsiteX781" fmla="*/ 5060854 w 7467600"/>
              <a:gd name="connsiteY781" fmla="*/ 311882 h 6858000"/>
              <a:gd name="connsiteX782" fmla="*/ 4945989 w 7467600"/>
              <a:gd name="connsiteY782" fmla="*/ 300516 h 6858000"/>
              <a:gd name="connsiteX783" fmla="*/ 5410479 w 7467600"/>
              <a:gd name="connsiteY783" fmla="*/ 348434 h 6858000"/>
              <a:gd name="connsiteX784" fmla="*/ 5805386 w 7467600"/>
              <a:gd name="connsiteY784" fmla="*/ 239240 h 6858000"/>
              <a:gd name="connsiteX785" fmla="*/ 5905192 w 7467600"/>
              <a:gd name="connsiteY785" fmla="*/ 163079 h 6858000"/>
              <a:gd name="connsiteX786" fmla="*/ 5865655 w 7467600"/>
              <a:gd name="connsiteY786" fmla="*/ 171901 h 6858000"/>
              <a:gd name="connsiteX787" fmla="*/ 5259740 w 7467600"/>
              <a:gd name="connsiteY787" fmla="*/ 257013 h 6858000"/>
              <a:gd name="connsiteX788" fmla="*/ 5208466 w 7467600"/>
              <a:gd name="connsiteY788" fmla="*/ 257550 h 6858000"/>
              <a:gd name="connsiteX789" fmla="*/ 4980204 w 7467600"/>
              <a:gd name="connsiteY789" fmla="*/ 271903 h 6858000"/>
              <a:gd name="connsiteX790" fmla="*/ 5068068 w 7467600"/>
              <a:gd name="connsiteY790" fmla="*/ 282244 h 6858000"/>
              <a:gd name="connsiteX791" fmla="*/ 5153231 w 7467600"/>
              <a:gd name="connsiteY791" fmla="*/ 292240 h 6858000"/>
              <a:gd name="connsiteX792" fmla="*/ 5426491 w 7467600"/>
              <a:gd name="connsiteY792" fmla="*/ 281128 h 6858000"/>
              <a:gd name="connsiteX793" fmla="*/ 5731212 w 7467600"/>
              <a:gd name="connsiteY793" fmla="*/ 231951 h 6858000"/>
              <a:gd name="connsiteX794" fmla="*/ 5905192 w 7467600"/>
              <a:gd name="connsiteY794" fmla="*/ 163079 h 6858000"/>
              <a:gd name="connsiteX795" fmla="*/ 5944437 w 7467600"/>
              <a:gd name="connsiteY795" fmla="*/ 113829 h 6858000"/>
              <a:gd name="connsiteX796" fmla="*/ 5825032 w 7467600"/>
              <a:gd name="connsiteY796" fmla="*/ 146405 h 6858000"/>
              <a:gd name="connsiteX797" fmla="*/ 4955599 w 7467600"/>
              <a:gd name="connsiteY797" fmla="*/ 247008 h 6858000"/>
              <a:gd name="connsiteX798" fmla="*/ 5210104 w 7467600"/>
              <a:gd name="connsiteY798" fmla="*/ 228123 h 6858000"/>
              <a:gd name="connsiteX799" fmla="*/ 5261015 w 7467600"/>
              <a:gd name="connsiteY799" fmla="*/ 227087 h 6858000"/>
              <a:gd name="connsiteX800" fmla="*/ 5861181 w 7467600"/>
              <a:gd name="connsiteY800" fmla="*/ 143093 h 6858000"/>
              <a:gd name="connsiteX801" fmla="*/ 5961252 w 7467600"/>
              <a:gd name="connsiteY801" fmla="*/ 114820 h 6858000"/>
              <a:gd name="connsiteX802" fmla="*/ 5944437 w 7467600"/>
              <a:gd name="connsiteY802" fmla="*/ 113829 h 6858000"/>
              <a:gd name="connsiteX803" fmla="*/ 3882765 w 7467600"/>
              <a:gd name="connsiteY803" fmla="*/ 0 h 6858000"/>
              <a:gd name="connsiteX804" fmla="*/ 3995099 w 7467600"/>
              <a:gd name="connsiteY804" fmla="*/ 0 h 6858000"/>
              <a:gd name="connsiteX805" fmla="*/ 4163818 w 7467600"/>
              <a:gd name="connsiteY805" fmla="*/ 234104 h 6858000"/>
              <a:gd name="connsiteX806" fmla="*/ 4172099 w 7467600"/>
              <a:gd name="connsiteY806" fmla="*/ 234207 h 6858000"/>
              <a:gd name="connsiteX807" fmla="*/ 4784282 w 7467600"/>
              <a:gd name="connsiteY807" fmla="*/ 276561 h 6858000"/>
              <a:gd name="connsiteX808" fmla="*/ 4801687 w 7467600"/>
              <a:gd name="connsiteY808" fmla="*/ 267764 h 6858000"/>
              <a:gd name="connsiteX809" fmla="*/ 6082788 w 7467600"/>
              <a:gd name="connsiteY809" fmla="*/ 64119 h 6858000"/>
              <a:gd name="connsiteX810" fmla="*/ 6099442 w 7467600"/>
              <a:gd name="connsiteY810" fmla="*/ 82568 h 6858000"/>
              <a:gd name="connsiteX811" fmla="*/ 4804137 w 7467600"/>
              <a:gd name="connsiteY811" fmla="*/ 320931 h 6858000"/>
              <a:gd name="connsiteX812" fmla="*/ 4227047 w 7467600"/>
              <a:gd name="connsiteY812" fmla="*/ 313415 h 6858000"/>
              <a:gd name="connsiteX813" fmla="*/ 4346041 w 7467600"/>
              <a:gd name="connsiteY813" fmla="*/ 456086 h 6858000"/>
              <a:gd name="connsiteX814" fmla="*/ 4870967 w 7467600"/>
              <a:gd name="connsiteY814" fmla="*/ 963061 h 6858000"/>
              <a:gd name="connsiteX815" fmla="*/ 4889647 w 7467600"/>
              <a:gd name="connsiteY815" fmla="*/ 957147 h 6858000"/>
              <a:gd name="connsiteX816" fmla="*/ 5422504 w 7467600"/>
              <a:gd name="connsiteY816" fmla="*/ 805191 h 6858000"/>
              <a:gd name="connsiteX817" fmla="*/ 6087656 w 7467600"/>
              <a:gd name="connsiteY817" fmla="*/ 826703 h 6858000"/>
              <a:gd name="connsiteX818" fmla="*/ 6058717 w 7467600"/>
              <a:gd name="connsiteY818" fmla="*/ 865992 h 6858000"/>
              <a:gd name="connsiteX819" fmla="*/ 4974153 w 7467600"/>
              <a:gd name="connsiteY819" fmla="*/ 1045456 h 6858000"/>
              <a:gd name="connsiteX820" fmla="*/ 5627835 w 7467600"/>
              <a:gd name="connsiteY820" fmla="*/ 1472077 h 6858000"/>
              <a:gd name="connsiteX821" fmla="*/ 5629817 w 7467600"/>
              <a:gd name="connsiteY821" fmla="*/ 1471412 h 6858000"/>
              <a:gd name="connsiteX822" fmla="*/ 5634124 w 7467600"/>
              <a:gd name="connsiteY822" fmla="*/ 1470572 h 6858000"/>
              <a:gd name="connsiteX823" fmla="*/ 5755832 w 7467600"/>
              <a:gd name="connsiteY823" fmla="*/ 1383886 h 6858000"/>
              <a:gd name="connsiteX824" fmla="*/ 6014186 w 7467600"/>
              <a:gd name="connsiteY824" fmla="*/ 1279799 h 6858000"/>
              <a:gd name="connsiteX825" fmla="*/ 6901619 w 7467600"/>
              <a:gd name="connsiteY825" fmla="*/ 1047874 h 6858000"/>
              <a:gd name="connsiteX826" fmla="*/ 6931566 w 7467600"/>
              <a:gd name="connsiteY826" fmla="*/ 1062034 h 6858000"/>
              <a:gd name="connsiteX827" fmla="*/ 5790982 w 7467600"/>
              <a:gd name="connsiteY827" fmla="*/ 1561380 h 6858000"/>
              <a:gd name="connsiteX828" fmla="*/ 6188971 w 7467600"/>
              <a:gd name="connsiteY828" fmla="*/ 1755168 h 6858000"/>
              <a:gd name="connsiteX829" fmla="*/ 6202446 w 7467600"/>
              <a:gd name="connsiteY829" fmla="*/ 1752268 h 6858000"/>
              <a:gd name="connsiteX830" fmla="*/ 7179560 w 7467600"/>
              <a:gd name="connsiteY830" fmla="*/ 1467551 h 6858000"/>
              <a:gd name="connsiteX831" fmla="*/ 7158730 w 7467600"/>
              <a:gd name="connsiteY831" fmla="*/ 1507835 h 6858000"/>
              <a:gd name="connsiteX832" fmla="*/ 6326959 w 7467600"/>
              <a:gd name="connsiteY832" fmla="*/ 1817686 h 6858000"/>
              <a:gd name="connsiteX833" fmla="*/ 6537433 w 7467600"/>
              <a:gd name="connsiteY833" fmla="*/ 1907790 h 6858000"/>
              <a:gd name="connsiteX834" fmla="*/ 6550221 w 7467600"/>
              <a:gd name="connsiteY834" fmla="*/ 1910729 h 6858000"/>
              <a:gd name="connsiteX835" fmla="*/ 6964438 w 7467600"/>
              <a:gd name="connsiteY835" fmla="*/ 2209505 h 6858000"/>
              <a:gd name="connsiteX836" fmla="*/ 7367862 w 7467600"/>
              <a:gd name="connsiteY836" fmla="*/ 2806833 h 6858000"/>
              <a:gd name="connsiteX837" fmla="*/ 7364329 w 7467600"/>
              <a:gd name="connsiteY837" fmla="*/ 2826907 h 6858000"/>
              <a:gd name="connsiteX838" fmla="*/ 7290545 w 7467600"/>
              <a:gd name="connsiteY838" fmla="*/ 2850663 h 6858000"/>
              <a:gd name="connsiteX839" fmla="*/ 6472036 w 7467600"/>
              <a:gd name="connsiteY839" fmla="*/ 1959003 h 6858000"/>
              <a:gd name="connsiteX840" fmla="*/ 5792897 w 7467600"/>
              <a:gd name="connsiteY840" fmla="*/ 1647747 h 6858000"/>
              <a:gd name="connsiteX841" fmla="*/ 5842751 w 7467600"/>
              <a:gd name="connsiteY841" fmla="*/ 1816112 h 6858000"/>
              <a:gd name="connsiteX842" fmla="*/ 5847424 w 7467600"/>
              <a:gd name="connsiteY842" fmla="*/ 1815776 h 6858000"/>
              <a:gd name="connsiteX843" fmla="*/ 6399821 w 7467600"/>
              <a:gd name="connsiteY843" fmla="*/ 2344799 h 6858000"/>
              <a:gd name="connsiteX844" fmla="*/ 6323232 w 7467600"/>
              <a:gd name="connsiteY844" fmla="*/ 2389634 h 6858000"/>
              <a:gd name="connsiteX845" fmla="*/ 5942958 w 7467600"/>
              <a:gd name="connsiteY845" fmla="*/ 2077708 h 6858000"/>
              <a:gd name="connsiteX846" fmla="*/ 5921559 w 7467600"/>
              <a:gd name="connsiteY846" fmla="*/ 2378596 h 6858000"/>
              <a:gd name="connsiteX847" fmla="*/ 5817651 w 7467600"/>
              <a:gd name="connsiteY847" fmla="*/ 3023919 h 6858000"/>
              <a:gd name="connsiteX848" fmla="*/ 5729634 w 7467600"/>
              <a:gd name="connsiteY848" fmla="*/ 3051849 h 6858000"/>
              <a:gd name="connsiteX849" fmla="*/ 5611018 w 7467600"/>
              <a:gd name="connsiteY849" fmla="*/ 2316769 h 6858000"/>
              <a:gd name="connsiteX850" fmla="*/ 5687608 w 7467600"/>
              <a:gd name="connsiteY850" fmla="*/ 2039972 h 6858000"/>
              <a:gd name="connsiteX851" fmla="*/ 5657554 w 7467600"/>
              <a:gd name="connsiteY851" fmla="*/ 1576445 h 6858000"/>
              <a:gd name="connsiteX852" fmla="*/ 5150475 w 7467600"/>
              <a:gd name="connsiteY852" fmla="*/ 1274012 h 6858000"/>
              <a:gd name="connsiteX853" fmla="*/ 5349142 w 7467600"/>
              <a:gd name="connsiteY853" fmla="*/ 2204405 h 6858000"/>
              <a:gd name="connsiteX854" fmla="*/ 5262214 w 7467600"/>
              <a:gd name="connsiteY854" fmla="*/ 2233836 h 6858000"/>
              <a:gd name="connsiteX855" fmla="*/ 4981539 w 7467600"/>
              <a:gd name="connsiteY855" fmla="*/ 1542201 h 6858000"/>
              <a:gd name="connsiteX856" fmla="*/ 4958461 w 7467600"/>
              <a:gd name="connsiteY856" fmla="*/ 1136957 h 6858000"/>
              <a:gd name="connsiteX857" fmla="*/ 4655015 w 7467600"/>
              <a:gd name="connsiteY857" fmla="*/ 891426 h 6858000"/>
              <a:gd name="connsiteX858" fmla="*/ 4348002 w 7467600"/>
              <a:gd name="connsiteY858" fmla="*/ 2205895 h 6858000"/>
              <a:gd name="connsiteX859" fmla="*/ 4262250 w 7467600"/>
              <a:gd name="connsiteY859" fmla="*/ 2219972 h 6858000"/>
              <a:gd name="connsiteX860" fmla="*/ 4550611 w 7467600"/>
              <a:gd name="connsiteY860" fmla="*/ 817540 h 6858000"/>
              <a:gd name="connsiteX861" fmla="*/ 4564418 w 7467600"/>
              <a:gd name="connsiteY861" fmla="*/ 808293 h 6858000"/>
              <a:gd name="connsiteX862" fmla="*/ 4266388 w 7467600"/>
              <a:gd name="connsiteY862" fmla="*/ 500083 h 6858000"/>
              <a:gd name="connsiteX863" fmla="*/ 4032842 w 7467600"/>
              <a:gd name="connsiteY863" fmla="*/ 211809 h 6858000"/>
              <a:gd name="connsiteX864" fmla="*/ 3882765 w 7467600"/>
              <a:gd name="connsiteY864" fmla="*/ 0 h 6858000"/>
              <a:gd name="connsiteX865" fmla="*/ 3721337 w 7467600"/>
              <a:gd name="connsiteY865" fmla="*/ 0 h 6858000"/>
              <a:gd name="connsiteX866" fmla="*/ 3797544 w 7467600"/>
              <a:gd name="connsiteY866" fmla="*/ 0 h 6858000"/>
              <a:gd name="connsiteX867" fmla="*/ 3775734 w 7467600"/>
              <a:gd name="connsiteY867" fmla="*/ 95131 h 6858000"/>
              <a:gd name="connsiteX868" fmla="*/ 3724807 w 7467600"/>
              <a:gd name="connsiteY868" fmla="*/ 272257 h 6858000"/>
              <a:gd name="connsiteX869" fmla="*/ 3726844 w 7467600"/>
              <a:gd name="connsiteY869" fmla="*/ 282988 h 6858000"/>
              <a:gd name="connsiteX870" fmla="*/ 3742664 w 7467600"/>
              <a:gd name="connsiteY870" fmla="*/ 279918 h 6858000"/>
              <a:gd name="connsiteX871" fmla="*/ 4103910 w 7467600"/>
              <a:gd name="connsiteY871" fmla="*/ 1161917 h 6858000"/>
              <a:gd name="connsiteX872" fmla="*/ 4020269 w 7467600"/>
              <a:gd name="connsiteY872" fmla="*/ 1200406 h 6858000"/>
              <a:gd name="connsiteX873" fmla="*/ 3674882 w 7467600"/>
              <a:gd name="connsiteY873" fmla="*/ 488524 h 6858000"/>
              <a:gd name="connsiteX874" fmla="*/ 3132682 w 7467600"/>
              <a:gd name="connsiteY874" fmla="*/ 1072284 h 6858000"/>
              <a:gd name="connsiteX875" fmla="*/ 2716346 w 7467600"/>
              <a:gd name="connsiteY875" fmla="*/ 1276376 h 6858000"/>
              <a:gd name="connsiteX876" fmla="*/ 2716772 w 7467600"/>
              <a:gd name="connsiteY876" fmla="*/ 1255462 h 6858000"/>
              <a:gd name="connsiteX877" fmla="*/ 3471096 w 7467600"/>
              <a:gd name="connsiteY877" fmla="*/ 437072 h 6858000"/>
              <a:gd name="connsiteX878" fmla="*/ 3639057 w 7467600"/>
              <a:gd name="connsiteY878" fmla="*/ 286334 h 6858000"/>
              <a:gd name="connsiteX879" fmla="*/ 3640309 w 7467600"/>
              <a:gd name="connsiteY879" fmla="*/ 284664 h 6858000"/>
              <a:gd name="connsiteX880" fmla="*/ 3646022 w 7467600"/>
              <a:gd name="connsiteY880" fmla="*/ 276711 h 6858000"/>
              <a:gd name="connsiteX881" fmla="*/ 3707943 w 7467600"/>
              <a:gd name="connsiteY881" fmla="*/ 65958 h 6858000"/>
              <a:gd name="connsiteX882" fmla="*/ 3721337 w 7467600"/>
              <a:gd name="connsiteY882" fmla="*/ 0 h 6858000"/>
              <a:gd name="connsiteX883" fmla="*/ 2867960 w 7467600"/>
              <a:gd name="connsiteY883" fmla="*/ 0 h 6858000"/>
              <a:gd name="connsiteX884" fmla="*/ 2926351 w 7467600"/>
              <a:gd name="connsiteY884" fmla="*/ 0 h 6858000"/>
              <a:gd name="connsiteX885" fmla="*/ 2902823 w 7467600"/>
              <a:gd name="connsiteY885" fmla="*/ 262929 h 6858000"/>
              <a:gd name="connsiteX886" fmla="*/ 2940663 w 7467600"/>
              <a:gd name="connsiteY886" fmla="*/ 140884 h 6858000"/>
              <a:gd name="connsiteX887" fmla="*/ 2947039 w 7467600"/>
              <a:gd name="connsiteY887" fmla="*/ 122524 h 6858000"/>
              <a:gd name="connsiteX888" fmla="*/ 2984316 w 7467600"/>
              <a:gd name="connsiteY888" fmla="*/ 0 h 6858000"/>
              <a:gd name="connsiteX889" fmla="*/ 3016114 w 7467600"/>
              <a:gd name="connsiteY889" fmla="*/ 0 h 6858000"/>
              <a:gd name="connsiteX890" fmla="*/ 2979949 w 7467600"/>
              <a:gd name="connsiteY890" fmla="*/ 119274 h 6858000"/>
              <a:gd name="connsiteX891" fmla="*/ 3023879 w 7467600"/>
              <a:gd name="connsiteY891" fmla="*/ 0 h 6858000"/>
              <a:gd name="connsiteX892" fmla="*/ 3105400 w 7467600"/>
              <a:gd name="connsiteY892" fmla="*/ 0 h 6858000"/>
              <a:gd name="connsiteX893" fmla="*/ 3094669 w 7467600"/>
              <a:gd name="connsiteY893" fmla="*/ 30308 h 6858000"/>
              <a:gd name="connsiteX894" fmla="*/ 2901945 w 7467600"/>
              <a:gd name="connsiteY894" fmla="*/ 466538 h 6858000"/>
              <a:gd name="connsiteX895" fmla="*/ 2815209 w 7467600"/>
              <a:gd name="connsiteY895" fmla="*/ 497361 h 6858000"/>
              <a:gd name="connsiteX896" fmla="*/ 2844845 w 7467600"/>
              <a:gd name="connsiteY896" fmla="*/ 127638 h 6858000"/>
              <a:gd name="connsiteX897" fmla="*/ 2867960 w 7467600"/>
              <a:gd name="connsiteY897" fmla="*/ 0 h 6858000"/>
              <a:gd name="connsiteX898" fmla="*/ 1057230 w 7467600"/>
              <a:gd name="connsiteY898" fmla="*/ 0 h 6858000"/>
              <a:gd name="connsiteX899" fmla="*/ 1111003 w 7467600"/>
              <a:gd name="connsiteY899" fmla="*/ 0 h 6858000"/>
              <a:gd name="connsiteX900" fmla="*/ 1125553 w 7467600"/>
              <a:gd name="connsiteY900" fmla="*/ 52588 h 6858000"/>
              <a:gd name="connsiteX901" fmla="*/ 1304276 w 7467600"/>
              <a:gd name="connsiteY901" fmla="*/ 476275 h 6858000"/>
              <a:gd name="connsiteX902" fmla="*/ 1492066 w 7467600"/>
              <a:gd name="connsiteY902" fmla="*/ 886333 h 6858000"/>
              <a:gd name="connsiteX903" fmla="*/ 1423698 w 7467600"/>
              <a:gd name="connsiteY903" fmla="*/ 710817 h 6858000"/>
              <a:gd name="connsiteX904" fmla="*/ 1357609 w 7467600"/>
              <a:gd name="connsiteY904" fmla="*/ 532892 h 6858000"/>
              <a:gd name="connsiteX905" fmla="*/ 1309550 w 7467600"/>
              <a:gd name="connsiteY905" fmla="*/ 374031 h 6858000"/>
              <a:gd name="connsiteX906" fmla="*/ 1193673 w 7467600"/>
              <a:gd name="connsiteY906" fmla="*/ 49533 h 6858000"/>
              <a:gd name="connsiteX907" fmla="*/ 1164391 w 7467600"/>
              <a:gd name="connsiteY907" fmla="*/ 0 h 6858000"/>
              <a:gd name="connsiteX908" fmla="*/ 1200666 w 7467600"/>
              <a:gd name="connsiteY908" fmla="*/ 0 h 6858000"/>
              <a:gd name="connsiteX909" fmla="*/ 1223408 w 7467600"/>
              <a:gd name="connsiteY909" fmla="*/ 38996 h 6858000"/>
              <a:gd name="connsiteX910" fmla="*/ 1339635 w 7467600"/>
              <a:gd name="connsiteY910" fmla="*/ 365517 h 6858000"/>
              <a:gd name="connsiteX911" fmla="*/ 1387469 w 7467600"/>
              <a:gd name="connsiteY911" fmla="*/ 523079 h 6858000"/>
              <a:gd name="connsiteX912" fmla="*/ 1452685 w 7467600"/>
              <a:gd name="connsiteY912" fmla="*/ 699806 h 6858000"/>
              <a:gd name="connsiteX913" fmla="*/ 1492092 w 7467600"/>
              <a:gd name="connsiteY913" fmla="*/ 800424 h 6858000"/>
              <a:gd name="connsiteX914" fmla="*/ 1455302 w 7467600"/>
              <a:gd name="connsiteY914" fmla="*/ 632913 h 6858000"/>
              <a:gd name="connsiteX915" fmla="*/ 1222336 w 7467600"/>
              <a:gd name="connsiteY915" fmla="*/ 9480 h 6858000"/>
              <a:gd name="connsiteX916" fmla="*/ 1214634 w 7467600"/>
              <a:gd name="connsiteY916" fmla="*/ 0 h 6858000"/>
              <a:gd name="connsiteX917" fmla="*/ 1289827 w 7467600"/>
              <a:gd name="connsiteY917" fmla="*/ 0 h 6858000"/>
              <a:gd name="connsiteX918" fmla="*/ 1321076 w 7467600"/>
              <a:gd name="connsiteY918" fmla="*/ 59722 h 6858000"/>
              <a:gd name="connsiteX919" fmla="*/ 1512579 w 7467600"/>
              <a:gd name="connsiteY919" fmla="*/ 626441 h 6858000"/>
              <a:gd name="connsiteX920" fmla="*/ 1506076 w 7467600"/>
              <a:gd name="connsiteY920" fmla="*/ 1089289 h 6858000"/>
              <a:gd name="connsiteX921" fmla="*/ 1486346 w 7467600"/>
              <a:gd name="connsiteY921" fmla="*/ 1079919 h 6858000"/>
              <a:gd name="connsiteX922" fmla="*/ 1070511 w 7467600"/>
              <a:gd name="connsiteY922" fmla="*/ 48609 h 6858000"/>
              <a:gd name="connsiteX923" fmla="*/ 1057230 w 7467600"/>
              <a:gd name="connsiteY923" fmla="*/ 0 h 6858000"/>
              <a:gd name="connsiteX924" fmla="*/ 43151 w 7467600"/>
              <a:gd name="connsiteY924" fmla="*/ 0 h 6858000"/>
              <a:gd name="connsiteX925" fmla="*/ 95283 w 7467600"/>
              <a:gd name="connsiteY925" fmla="*/ 0 h 6858000"/>
              <a:gd name="connsiteX926" fmla="*/ 300708 w 7467600"/>
              <a:gd name="connsiteY926" fmla="*/ 154571 h 6858000"/>
              <a:gd name="connsiteX927" fmla="*/ 530414 w 7467600"/>
              <a:gd name="connsiteY927" fmla="*/ 354673 h 6858000"/>
              <a:gd name="connsiteX928" fmla="*/ 333785 w 7467600"/>
              <a:gd name="connsiteY928" fmla="*/ 161564 h 6858000"/>
              <a:gd name="connsiteX929" fmla="*/ 147005 w 7467600"/>
              <a:gd name="connsiteY929" fmla="*/ 0 h 6858000"/>
              <a:gd name="connsiteX930" fmla="*/ 272509 w 7467600"/>
              <a:gd name="connsiteY930" fmla="*/ 0 h 6858000"/>
              <a:gd name="connsiteX931" fmla="*/ 326276 w 7467600"/>
              <a:gd name="connsiteY931" fmla="*/ 45847 h 6858000"/>
              <a:gd name="connsiteX932" fmla="*/ 823759 w 7467600"/>
              <a:gd name="connsiteY932" fmla="*/ 574145 h 6858000"/>
              <a:gd name="connsiteX933" fmla="*/ 811254 w 7467600"/>
              <a:gd name="connsiteY933" fmla="*/ 665546 h 6858000"/>
              <a:gd name="connsiteX934" fmla="*/ 154042 w 7467600"/>
              <a:gd name="connsiteY934" fmla="*/ 261522 h 6858000"/>
              <a:gd name="connsiteX935" fmla="*/ 13550 w 7467600"/>
              <a:gd name="connsiteY935" fmla="*/ 158423 h 6858000"/>
              <a:gd name="connsiteX936" fmla="*/ 0 w 7467600"/>
              <a:gd name="connsiteY936" fmla="*/ 146618 h 6858000"/>
              <a:gd name="connsiteX937" fmla="*/ 0 w 7467600"/>
              <a:gd name="connsiteY937" fmla="*/ 59161 h 6858000"/>
              <a:gd name="connsiteX938" fmla="*/ 45427 w 7467600"/>
              <a:gd name="connsiteY938" fmla="*/ 101078 h 6858000"/>
              <a:gd name="connsiteX939" fmla="*/ 630103 w 7467600"/>
              <a:gd name="connsiteY939" fmla="*/ 485885 h 6858000"/>
              <a:gd name="connsiteX940" fmla="*/ 532040 w 7467600"/>
              <a:gd name="connsiteY940" fmla="*/ 399359 h 6858000"/>
              <a:gd name="connsiteX941" fmla="*/ 517618 w 7467600"/>
              <a:gd name="connsiteY941" fmla="*/ 385726 h 6858000"/>
              <a:gd name="connsiteX942" fmla="*/ 285074 w 7467600"/>
              <a:gd name="connsiteY942" fmla="*/ 182755 h 6858000"/>
              <a:gd name="connsiteX943" fmla="*/ 43151 w 7467600"/>
              <a:gd name="connsiteY943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467600 w 7467600"/>
              <a:gd name="connsiteY9" fmla="*/ 6683873 h 6858000"/>
              <a:gd name="connsiteX10" fmla="*/ 7289862 w 7467600"/>
              <a:gd name="connsiteY10" fmla="*/ 6659827 h 6858000"/>
              <a:gd name="connsiteX11" fmla="*/ 1019354 w 7467600"/>
              <a:gd name="connsiteY11" fmla="*/ 6315006 h 6858000"/>
              <a:gd name="connsiteX12" fmla="*/ 441046 w 7467600"/>
              <a:gd name="connsiteY12" fmla="*/ 6691153 h 6858000"/>
              <a:gd name="connsiteX13" fmla="*/ 1019354 w 7467600"/>
              <a:gd name="connsiteY13" fmla="*/ 6315006 h 6858000"/>
              <a:gd name="connsiteX14" fmla="*/ 991680 w 7467600"/>
              <a:gd name="connsiteY14" fmla="*/ 6298413 h 6858000"/>
              <a:gd name="connsiteX15" fmla="*/ 409060 w 7467600"/>
              <a:gd name="connsiteY15" fmla="*/ 6671470 h 6858000"/>
              <a:gd name="connsiteX16" fmla="*/ 991680 w 7467600"/>
              <a:gd name="connsiteY16" fmla="*/ 6298413 h 6858000"/>
              <a:gd name="connsiteX17" fmla="*/ 103333 w 7467600"/>
              <a:gd name="connsiteY17" fmla="*/ 5699602 h 6858000"/>
              <a:gd name="connsiteX18" fmla="*/ 233938 w 7467600"/>
              <a:gd name="connsiteY18" fmla="*/ 5809416 h 6858000"/>
              <a:gd name="connsiteX19" fmla="*/ 883580 w 7467600"/>
              <a:gd name="connsiteY19" fmla="*/ 6180710 h 6858000"/>
              <a:gd name="connsiteX20" fmla="*/ 487337 w 7467600"/>
              <a:gd name="connsiteY20" fmla="*/ 5950182 h 6858000"/>
              <a:gd name="connsiteX21" fmla="*/ 354051 w 7467600"/>
              <a:gd name="connsiteY21" fmla="*/ 5854912 h 6858000"/>
              <a:gd name="connsiteX22" fmla="*/ 195436 w 7467600"/>
              <a:gd name="connsiteY22" fmla="*/ 5755068 h 6858000"/>
              <a:gd name="connsiteX23" fmla="*/ 103333 w 7467600"/>
              <a:gd name="connsiteY23" fmla="*/ 5699602 h 6858000"/>
              <a:gd name="connsiteX24" fmla="*/ 5539432 w 7467600"/>
              <a:gd name="connsiteY24" fmla="*/ 5642928 h 6858000"/>
              <a:gd name="connsiteX25" fmla="*/ 5555462 w 7467600"/>
              <a:gd name="connsiteY25" fmla="*/ 5694454 h 6858000"/>
              <a:gd name="connsiteX26" fmla="*/ 5828270 w 7467600"/>
              <a:gd name="connsiteY26" fmla="*/ 6320663 h 6858000"/>
              <a:gd name="connsiteX27" fmla="*/ 5947416 w 7467600"/>
              <a:gd name="connsiteY27" fmla="*/ 6574846 h 6858000"/>
              <a:gd name="connsiteX28" fmla="*/ 5539432 w 7467600"/>
              <a:gd name="connsiteY28" fmla="*/ 5642928 h 6858000"/>
              <a:gd name="connsiteX29" fmla="*/ 51253 w 7467600"/>
              <a:gd name="connsiteY29" fmla="*/ 5631825 h 6858000"/>
              <a:gd name="connsiteX30" fmla="*/ 211622 w 7467600"/>
              <a:gd name="connsiteY30" fmla="*/ 5728803 h 6858000"/>
              <a:gd name="connsiteX31" fmla="*/ 371652 w 7467600"/>
              <a:gd name="connsiteY31" fmla="*/ 5829062 h 6858000"/>
              <a:gd name="connsiteX32" fmla="*/ 505903 w 7467600"/>
              <a:gd name="connsiteY32" fmla="*/ 5925221 h 6858000"/>
              <a:gd name="connsiteX33" fmla="*/ 899240 w 7467600"/>
              <a:gd name="connsiteY33" fmla="*/ 6153068 h 6858000"/>
              <a:gd name="connsiteX34" fmla="*/ 988114 w 7467600"/>
              <a:gd name="connsiteY34" fmla="*/ 6174204 h 6858000"/>
              <a:gd name="connsiteX35" fmla="*/ 845971 w 7467600"/>
              <a:gd name="connsiteY35" fmla="*/ 6067177 h 6858000"/>
              <a:gd name="connsiteX36" fmla="*/ 448057 w 7467600"/>
              <a:gd name="connsiteY36" fmla="*/ 5841376 h 6858000"/>
              <a:gd name="connsiteX37" fmla="*/ 51253 w 7467600"/>
              <a:gd name="connsiteY37" fmla="*/ 5631825 h 6858000"/>
              <a:gd name="connsiteX38" fmla="*/ 2606687 w 7467600"/>
              <a:gd name="connsiteY38" fmla="*/ 5630718 h 6858000"/>
              <a:gd name="connsiteX39" fmla="*/ 2645658 w 7467600"/>
              <a:gd name="connsiteY39" fmla="*/ 6640259 h 6858000"/>
              <a:gd name="connsiteX40" fmla="*/ 2606687 w 7467600"/>
              <a:gd name="connsiteY40" fmla="*/ 5630718 h 6858000"/>
              <a:gd name="connsiteX41" fmla="*/ 3642057 w 7467600"/>
              <a:gd name="connsiteY41" fmla="*/ 5573487 h 6858000"/>
              <a:gd name="connsiteX42" fmla="*/ 3632981 w 7467600"/>
              <a:gd name="connsiteY42" fmla="*/ 5579437 h 6858000"/>
              <a:gd name="connsiteX43" fmla="*/ 3382436 w 7467600"/>
              <a:gd name="connsiteY43" fmla="*/ 5952726 h 6858000"/>
              <a:gd name="connsiteX44" fmla="*/ 3191929 w 7467600"/>
              <a:gd name="connsiteY44" fmla="*/ 6662669 h 6858000"/>
              <a:gd name="connsiteX45" fmla="*/ 3369898 w 7467600"/>
              <a:gd name="connsiteY45" fmla="*/ 6081771 h 6858000"/>
              <a:gd name="connsiteX46" fmla="*/ 3642057 w 7467600"/>
              <a:gd name="connsiteY46" fmla="*/ 5573487 h 6858000"/>
              <a:gd name="connsiteX47" fmla="*/ 2650666 w 7467600"/>
              <a:gd name="connsiteY47" fmla="*/ 5530686 h 6858000"/>
              <a:gd name="connsiteX48" fmla="*/ 2650249 w 7467600"/>
              <a:gd name="connsiteY48" fmla="*/ 5532101 h 6858000"/>
              <a:gd name="connsiteX49" fmla="*/ 2663808 w 7467600"/>
              <a:gd name="connsiteY49" fmla="*/ 6535215 h 6858000"/>
              <a:gd name="connsiteX50" fmla="*/ 2665418 w 7467600"/>
              <a:gd name="connsiteY50" fmla="*/ 6132756 h 6858000"/>
              <a:gd name="connsiteX51" fmla="*/ 2650666 w 7467600"/>
              <a:gd name="connsiteY51" fmla="*/ 5530686 h 6858000"/>
              <a:gd name="connsiteX52" fmla="*/ 2680277 w 7467600"/>
              <a:gd name="connsiteY52" fmla="*/ 5479204 h 6858000"/>
              <a:gd name="connsiteX53" fmla="*/ 2678972 w 7467600"/>
              <a:gd name="connsiteY53" fmla="*/ 5481582 h 6858000"/>
              <a:gd name="connsiteX54" fmla="*/ 2696666 w 7467600"/>
              <a:gd name="connsiteY54" fmla="*/ 6133836 h 6858000"/>
              <a:gd name="connsiteX55" fmla="*/ 2695769 w 7467600"/>
              <a:gd name="connsiteY55" fmla="*/ 6390955 h 6858000"/>
              <a:gd name="connsiteX56" fmla="*/ 2739893 w 7467600"/>
              <a:gd name="connsiteY56" fmla="*/ 6108357 h 6858000"/>
              <a:gd name="connsiteX57" fmla="*/ 2680277 w 7467600"/>
              <a:gd name="connsiteY57" fmla="*/ 5479204 h 6858000"/>
              <a:gd name="connsiteX58" fmla="*/ 1132195 w 7467600"/>
              <a:gd name="connsiteY58" fmla="*/ 5467980 h 6858000"/>
              <a:gd name="connsiteX59" fmla="*/ 1679056 w 7467600"/>
              <a:gd name="connsiteY59" fmla="*/ 5516907 h 6858000"/>
              <a:gd name="connsiteX60" fmla="*/ 2128648 w 7467600"/>
              <a:gd name="connsiteY60" fmla="*/ 5474249 h 6858000"/>
              <a:gd name="connsiteX61" fmla="*/ 1825619 w 7467600"/>
              <a:gd name="connsiteY61" fmla="*/ 5478447 h 6858000"/>
              <a:gd name="connsiteX62" fmla="*/ 1737798 w 7467600"/>
              <a:gd name="connsiteY62" fmla="*/ 5483353 h 6858000"/>
              <a:gd name="connsiteX63" fmla="*/ 1132195 w 7467600"/>
              <a:gd name="connsiteY63" fmla="*/ 5467980 h 6858000"/>
              <a:gd name="connsiteX64" fmla="*/ 1456157 w 7467600"/>
              <a:gd name="connsiteY64" fmla="*/ 5371404 h 6858000"/>
              <a:gd name="connsiteX65" fmla="*/ 1244432 w 7467600"/>
              <a:gd name="connsiteY65" fmla="*/ 5385601 h 6858000"/>
              <a:gd name="connsiteX66" fmla="*/ 973990 w 7467600"/>
              <a:gd name="connsiteY66" fmla="*/ 5424940 h 6858000"/>
              <a:gd name="connsiteX67" fmla="*/ 1103809 w 7467600"/>
              <a:gd name="connsiteY67" fmla="*/ 5433720 h 6858000"/>
              <a:gd name="connsiteX68" fmla="*/ 1123454 w 7467600"/>
              <a:gd name="connsiteY68" fmla="*/ 5435727 h 6858000"/>
              <a:gd name="connsiteX69" fmla="*/ 1737017 w 7467600"/>
              <a:gd name="connsiteY69" fmla="*/ 5452183 h 6858000"/>
              <a:gd name="connsiteX70" fmla="*/ 1824397 w 7467600"/>
              <a:gd name="connsiteY70" fmla="*/ 5447757 h 6858000"/>
              <a:gd name="connsiteX71" fmla="*/ 2070059 w 7467600"/>
              <a:gd name="connsiteY71" fmla="*/ 5441660 h 6858000"/>
              <a:gd name="connsiteX72" fmla="*/ 1456157 w 7467600"/>
              <a:gd name="connsiteY72" fmla="*/ 5371404 h 6858000"/>
              <a:gd name="connsiteX73" fmla="*/ 4988186 w 7467600"/>
              <a:gd name="connsiteY73" fmla="*/ 5216467 h 6858000"/>
              <a:gd name="connsiteX74" fmla="*/ 4777334 w 7467600"/>
              <a:gd name="connsiteY74" fmla="*/ 5406072 h 6858000"/>
              <a:gd name="connsiteX75" fmla="*/ 4718341 w 7467600"/>
              <a:gd name="connsiteY75" fmla="*/ 5468043 h 6858000"/>
              <a:gd name="connsiteX76" fmla="*/ 4604655 w 7467600"/>
              <a:gd name="connsiteY76" fmla="*/ 5583434 h 6858000"/>
              <a:gd name="connsiteX77" fmla="*/ 4565074 w 7467600"/>
              <a:gd name="connsiteY77" fmla="*/ 5618550 h 6858000"/>
              <a:gd name="connsiteX78" fmla="*/ 4988186 w 7467600"/>
              <a:gd name="connsiteY78" fmla="*/ 5216467 h 6858000"/>
              <a:gd name="connsiteX79" fmla="*/ 4978032 w 7467600"/>
              <a:gd name="connsiteY79" fmla="*/ 5183809 h 6858000"/>
              <a:gd name="connsiteX80" fmla="*/ 4463413 w 7467600"/>
              <a:gd name="connsiteY80" fmla="*/ 5615162 h 6858000"/>
              <a:gd name="connsiteX81" fmla="*/ 4358134 w 7467600"/>
              <a:gd name="connsiteY81" fmla="*/ 5742791 h 6858000"/>
              <a:gd name="connsiteX82" fmla="*/ 4376219 w 7467600"/>
              <a:gd name="connsiteY82" fmla="*/ 5729027 h 6858000"/>
              <a:gd name="connsiteX83" fmla="*/ 4582340 w 7467600"/>
              <a:gd name="connsiteY83" fmla="*/ 5561037 h 6858000"/>
              <a:gd name="connsiteX84" fmla="*/ 4694684 w 7467600"/>
              <a:gd name="connsiteY84" fmla="*/ 5447098 h 6858000"/>
              <a:gd name="connsiteX85" fmla="*/ 4754123 w 7467600"/>
              <a:gd name="connsiteY85" fmla="*/ 5384643 h 6858000"/>
              <a:gd name="connsiteX86" fmla="*/ 4978032 w 7467600"/>
              <a:gd name="connsiteY86" fmla="*/ 5183809 h 6858000"/>
              <a:gd name="connsiteX87" fmla="*/ 1903353 w 7467600"/>
              <a:gd name="connsiteY87" fmla="*/ 5044827 h 6858000"/>
              <a:gd name="connsiteX88" fmla="*/ 1936931 w 7467600"/>
              <a:gd name="connsiteY88" fmla="*/ 5093954 h 6858000"/>
              <a:gd name="connsiteX89" fmla="*/ 2195868 w 7467600"/>
              <a:gd name="connsiteY89" fmla="*/ 5396574 h 6858000"/>
              <a:gd name="connsiteX90" fmla="*/ 2088852 w 7467600"/>
              <a:gd name="connsiteY90" fmla="*/ 5166123 h 6858000"/>
              <a:gd name="connsiteX91" fmla="*/ 1958241 w 7467600"/>
              <a:gd name="connsiteY91" fmla="*/ 5067955 h 6858000"/>
              <a:gd name="connsiteX92" fmla="*/ 1903353 w 7467600"/>
              <a:gd name="connsiteY92" fmla="*/ 5044827 h 6858000"/>
              <a:gd name="connsiteX93" fmla="*/ 1979378 w 7467600"/>
              <a:gd name="connsiteY93" fmla="*/ 4769504 h 6858000"/>
              <a:gd name="connsiteX94" fmla="*/ 2882120 w 7467600"/>
              <a:gd name="connsiteY94" fmla="*/ 5064547 h 6858000"/>
              <a:gd name="connsiteX95" fmla="*/ 2793103 w 7467600"/>
              <a:gd name="connsiteY95" fmla="*/ 5039699 h 6858000"/>
              <a:gd name="connsiteX96" fmla="*/ 2770041 w 7467600"/>
              <a:gd name="connsiteY96" fmla="*/ 5033634 h 6858000"/>
              <a:gd name="connsiteX97" fmla="*/ 1979378 w 7467600"/>
              <a:gd name="connsiteY97" fmla="*/ 4769504 h 6858000"/>
              <a:gd name="connsiteX98" fmla="*/ 1927410 w 7467600"/>
              <a:gd name="connsiteY98" fmla="*/ 4716164 h 6858000"/>
              <a:gd name="connsiteX99" fmla="*/ 1959587 w 7467600"/>
              <a:gd name="connsiteY99" fmla="*/ 4728849 h 6858000"/>
              <a:gd name="connsiteX100" fmla="*/ 2777707 w 7467600"/>
              <a:gd name="connsiteY100" fmla="*/ 5003991 h 6858000"/>
              <a:gd name="connsiteX101" fmla="*/ 2800768 w 7467600"/>
              <a:gd name="connsiteY101" fmla="*/ 5010056 h 6858000"/>
              <a:gd name="connsiteX102" fmla="*/ 2879408 w 7467600"/>
              <a:gd name="connsiteY102" fmla="*/ 5031590 h 6858000"/>
              <a:gd name="connsiteX103" fmla="*/ 2862295 w 7467600"/>
              <a:gd name="connsiteY103" fmla="*/ 5022958 h 6858000"/>
              <a:gd name="connsiteX104" fmla="*/ 2813343 w 7467600"/>
              <a:gd name="connsiteY104" fmla="*/ 4998369 h 6858000"/>
              <a:gd name="connsiteX105" fmla="*/ 2646245 w 7467600"/>
              <a:gd name="connsiteY105" fmla="*/ 4930999 h 6858000"/>
              <a:gd name="connsiteX106" fmla="*/ 1999243 w 7467600"/>
              <a:gd name="connsiteY106" fmla="*/ 4730524 h 6858000"/>
              <a:gd name="connsiteX107" fmla="*/ 1979527 w 7467600"/>
              <a:gd name="connsiteY107" fmla="*/ 4726651 h 6858000"/>
              <a:gd name="connsiteX108" fmla="*/ 1927410 w 7467600"/>
              <a:gd name="connsiteY108" fmla="*/ 4716164 h 6858000"/>
              <a:gd name="connsiteX109" fmla="*/ 1997014 w 7467600"/>
              <a:gd name="connsiteY109" fmla="*/ 4698007 h 6858000"/>
              <a:gd name="connsiteX110" fmla="*/ 2005458 w 7467600"/>
              <a:gd name="connsiteY110" fmla="*/ 4699540 h 6858000"/>
              <a:gd name="connsiteX111" fmla="*/ 2657186 w 7467600"/>
              <a:gd name="connsiteY111" fmla="*/ 4901687 h 6858000"/>
              <a:gd name="connsiteX112" fmla="*/ 2826662 w 7467600"/>
              <a:gd name="connsiteY112" fmla="*/ 4970362 h 6858000"/>
              <a:gd name="connsiteX113" fmla="*/ 2876100 w 7467600"/>
              <a:gd name="connsiteY113" fmla="*/ 4995397 h 6858000"/>
              <a:gd name="connsiteX114" fmla="*/ 3042600 w 7467600"/>
              <a:gd name="connsiteY114" fmla="*/ 5059532 h 6858000"/>
              <a:gd name="connsiteX115" fmla="*/ 1997014 w 7467600"/>
              <a:gd name="connsiteY115" fmla="*/ 4698007 h 6858000"/>
              <a:gd name="connsiteX116" fmla="*/ 2305292 w 7467600"/>
              <a:gd name="connsiteY116" fmla="*/ 4219492 h 6858000"/>
              <a:gd name="connsiteX117" fmla="*/ 3360922 w 7467600"/>
              <a:gd name="connsiteY117" fmla="*/ 4529373 h 6858000"/>
              <a:gd name="connsiteX118" fmla="*/ 3492420 w 7467600"/>
              <a:gd name="connsiteY118" fmla="*/ 4510145 h 6858000"/>
              <a:gd name="connsiteX119" fmla="*/ 3364086 w 7467600"/>
              <a:gd name="connsiteY119" fmla="*/ 4480340 h 6858000"/>
              <a:gd name="connsiteX120" fmla="*/ 3225818 w 7467600"/>
              <a:gd name="connsiteY120" fmla="*/ 4411822 h 6858000"/>
              <a:gd name="connsiteX121" fmla="*/ 3129696 w 7467600"/>
              <a:gd name="connsiteY121" fmla="*/ 4360704 h 6858000"/>
              <a:gd name="connsiteX122" fmla="*/ 2814545 w 7467600"/>
              <a:gd name="connsiteY122" fmla="*/ 4282955 h 6858000"/>
              <a:gd name="connsiteX123" fmla="*/ 2305292 w 7467600"/>
              <a:gd name="connsiteY123" fmla="*/ 4219492 h 6858000"/>
              <a:gd name="connsiteX124" fmla="*/ 2626982 w 7467600"/>
              <a:gd name="connsiteY124" fmla="*/ 4206450 h 6858000"/>
              <a:gd name="connsiteX125" fmla="*/ 2490617 w 7467600"/>
              <a:gd name="connsiteY125" fmla="*/ 4206951 h 6858000"/>
              <a:gd name="connsiteX126" fmla="*/ 2819869 w 7467600"/>
              <a:gd name="connsiteY126" fmla="*/ 4252936 h 6858000"/>
              <a:gd name="connsiteX127" fmla="*/ 3143018 w 7467600"/>
              <a:gd name="connsiteY127" fmla="*/ 4332698 h 6858000"/>
              <a:gd name="connsiteX128" fmla="*/ 3241520 w 7467600"/>
              <a:gd name="connsiteY128" fmla="*/ 4385112 h 6858000"/>
              <a:gd name="connsiteX129" fmla="*/ 3374575 w 7467600"/>
              <a:gd name="connsiteY129" fmla="*/ 4451517 h 6858000"/>
              <a:gd name="connsiteX130" fmla="*/ 3505221 w 7467600"/>
              <a:gd name="connsiteY130" fmla="*/ 4480757 h 6858000"/>
              <a:gd name="connsiteX131" fmla="*/ 2626982 w 7467600"/>
              <a:gd name="connsiteY131" fmla="*/ 4206450 h 6858000"/>
              <a:gd name="connsiteX132" fmla="*/ 1310106 w 7467600"/>
              <a:gd name="connsiteY132" fmla="*/ 3943217 h 6858000"/>
              <a:gd name="connsiteX133" fmla="*/ 854994 w 7467600"/>
              <a:gd name="connsiteY133" fmla="*/ 4399136 h 6858000"/>
              <a:gd name="connsiteX134" fmla="*/ 742462 w 7467600"/>
              <a:gd name="connsiteY134" fmla="*/ 4594648 h 6858000"/>
              <a:gd name="connsiteX135" fmla="*/ 820602 w 7467600"/>
              <a:gd name="connsiteY135" fmla="*/ 4485915 h 6858000"/>
              <a:gd name="connsiteX136" fmla="*/ 878295 w 7467600"/>
              <a:gd name="connsiteY136" fmla="*/ 4403594 h 6858000"/>
              <a:gd name="connsiteX137" fmla="*/ 1240607 w 7467600"/>
              <a:gd name="connsiteY137" fmla="*/ 4010401 h 6858000"/>
              <a:gd name="connsiteX138" fmla="*/ 1310106 w 7467600"/>
              <a:gd name="connsiteY138" fmla="*/ 3943217 h 6858000"/>
              <a:gd name="connsiteX139" fmla="*/ 1423113 w 7467600"/>
              <a:gd name="connsiteY139" fmla="*/ 3874565 h 6858000"/>
              <a:gd name="connsiteX140" fmla="*/ 1260565 w 7467600"/>
              <a:gd name="connsiteY140" fmla="*/ 4031982 h 6858000"/>
              <a:gd name="connsiteX141" fmla="*/ 901900 w 7467600"/>
              <a:gd name="connsiteY141" fmla="*/ 4421236 h 6858000"/>
              <a:gd name="connsiteX142" fmla="*/ 845044 w 7467600"/>
              <a:gd name="connsiteY142" fmla="*/ 4502436 h 6858000"/>
              <a:gd name="connsiteX143" fmla="*/ 685926 w 7467600"/>
              <a:gd name="connsiteY143" fmla="*/ 4703069 h 6858000"/>
              <a:gd name="connsiteX144" fmla="*/ 684248 w 7467600"/>
              <a:gd name="connsiteY144" fmla="*/ 4706721 h 6858000"/>
              <a:gd name="connsiteX145" fmla="*/ 1423113 w 7467600"/>
              <a:gd name="connsiteY145" fmla="*/ 3874565 h 6858000"/>
              <a:gd name="connsiteX146" fmla="*/ 3316479 w 7467600"/>
              <a:gd name="connsiteY146" fmla="*/ 3872136 h 6858000"/>
              <a:gd name="connsiteX147" fmla="*/ 3546806 w 7467600"/>
              <a:gd name="connsiteY147" fmla="*/ 4356139 h 6858000"/>
              <a:gd name="connsiteX148" fmla="*/ 3364433 w 7467600"/>
              <a:gd name="connsiteY148" fmla="*/ 3953121 h 6858000"/>
              <a:gd name="connsiteX149" fmla="*/ 3316479 w 7467600"/>
              <a:gd name="connsiteY149" fmla="*/ 3872136 h 6858000"/>
              <a:gd name="connsiteX150" fmla="*/ 3291335 w 7467600"/>
              <a:gd name="connsiteY150" fmla="*/ 3767420 h 6858000"/>
              <a:gd name="connsiteX151" fmla="*/ 3390805 w 7467600"/>
              <a:gd name="connsiteY151" fmla="*/ 3937163 h 6858000"/>
              <a:gd name="connsiteX152" fmla="*/ 3579062 w 7467600"/>
              <a:gd name="connsiteY152" fmla="*/ 4359040 h 6858000"/>
              <a:gd name="connsiteX153" fmla="*/ 3467355 w 7467600"/>
              <a:gd name="connsiteY153" fmla="*/ 3988130 h 6858000"/>
              <a:gd name="connsiteX154" fmla="*/ 3310753 w 7467600"/>
              <a:gd name="connsiteY154" fmla="*/ 3787140 h 6858000"/>
              <a:gd name="connsiteX155" fmla="*/ 3291335 w 7467600"/>
              <a:gd name="connsiteY155" fmla="*/ 3767420 h 6858000"/>
              <a:gd name="connsiteX156" fmla="*/ 1635889 w 7467600"/>
              <a:gd name="connsiteY156" fmla="*/ 3709494 h 6858000"/>
              <a:gd name="connsiteX157" fmla="*/ 1634800 w 7467600"/>
              <a:gd name="connsiteY157" fmla="*/ 3731111 h 6858000"/>
              <a:gd name="connsiteX158" fmla="*/ 1635889 w 7467600"/>
              <a:gd name="connsiteY158" fmla="*/ 3709494 h 6858000"/>
              <a:gd name="connsiteX159" fmla="*/ 1510397 w 7467600"/>
              <a:gd name="connsiteY159" fmla="*/ 3684705 h 6858000"/>
              <a:gd name="connsiteX160" fmla="*/ 1146550 w 7467600"/>
              <a:gd name="connsiteY160" fmla="*/ 3802012 h 6858000"/>
              <a:gd name="connsiteX161" fmla="*/ 698834 w 7467600"/>
              <a:gd name="connsiteY161" fmla="*/ 3952272 h 6858000"/>
              <a:gd name="connsiteX162" fmla="*/ 34256 w 7467600"/>
              <a:gd name="connsiteY162" fmla="*/ 4347603 h 6858000"/>
              <a:gd name="connsiteX163" fmla="*/ 527241 w 7467600"/>
              <a:gd name="connsiteY163" fmla="*/ 4065078 h 6858000"/>
              <a:gd name="connsiteX164" fmla="*/ 1510397 w 7467600"/>
              <a:gd name="connsiteY164" fmla="*/ 3684705 h 6858000"/>
              <a:gd name="connsiteX165" fmla="*/ 1313114 w 7467600"/>
              <a:gd name="connsiteY165" fmla="*/ 3655216 h 6858000"/>
              <a:gd name="connsiteX166" fmla="*/ 1109304 w 7467600"/>
              <a:gd name="connsiteY166" fmla="*/ 3669030 h 6858000"/>
              <a:gd name="connsiteX167" fmla="*/ 8129 w 7467600"/>
              <a:gd name="connsiteY167" fmla="*/ 4330519 h 6858000"/>
              <a:gd name="connsiteX168" fmla="*/ 687572 w 7467600"/>
              <a:gd name="connsiteY168" fmla="*/ 3925629 h 6858000"/>
              <a:gd name="connsiteX169" fmla="*/ 1138365 w 7467600"/>
              <a:gd name="connsiteY169" fmla="*/ 3774515 h 6858000"/>
              <a:gd name="connsiteX170" fmla="*/ 1505579 w 7467600"/>
              <a:gd name="connsiteY170" fmla="*/ 3655526 h 6858000"/>
              <a:gd name="connsiteX171" fmla="*/ 1313114 w 7467600"/>
              <a:gd name="connsiteY171" fmla="*/ 3655216 h 6858000"/>
              <a:gd name="connsiteX172" fmla="*/ 3655073 w 7467600"/>
              <a:gd name="connsiteY172" fmla="*/ 3650884 h 6858000"/>
              <a:gd name="connsiteX173" fmla="*/ 3989938 w 7467600"/>
              <a:gd name="connsiteY173" fmla="*/ 3991685 h 6858000"/>
              <a:gd name="connsiteX174" fmla="*/ 4393907 w 7467600"/>
              <a:gd name="connsiteY174" fmla="*/ 4261258 h 6858000"/>
              <a:gd name="connsiteX175" fmla="*/ 4648051 w 7467600"/>
              <a:gd name="connsiteY175" fmla="*/ 4374051 h 6858000"/>
              <a:gd name="connsiteX176" fmla="*/ 4383389 w 7467600"/>
              <a:gd name="connsiteY176" fmla="*/ 4184369 h 6858000"/>
              <a:gd name="connsiteX177" fmla="*/ 4165508 w 7467600"/>
              <a:gd name="connsiteY177" fmla="*/ 4035196 h 6858000"/>
              <a:gd name="connsiteX178" fmla="*/ 4068162 w 7467600"/>
              <a:gd name="connsiteY178" fmla="*/ 3953394 h 6858000"/>
              <a:gd name="connsiteX179" fmla="*/ 3981416 w 7467600"/>
              <a:gd name="connsiteY179" fmla="*/ 3880482 h 6858000"/>
              <a:gd name="connsiteX180" fmla="*/ 3800147 w 7467600"/>
              <a:gd name="connsiteY180" fmla="*/ 3749872 h 6858000"/>
              <a:gd name="connsiteX181" fmla="*/ 3655073 w 7467600"/>
              <a:gd name="connsiteY181" fmla="*/ 3650884 h 6858000"/>
              <a:gd name="connsiteX182" fmla="*/ 3670252 w 7467600"/>
              <a:gd name="connsiteY182" fmla="*/ 3622798 h 6858000"/>
              <a:gd name="connsiteX183" fmla="*/ 3817258 w 7467600"/>
              <a:gd name="connsiteY183" fmla="*/ 3723577 h 6858000"/>
              <a:gd name="connsiteX184" fmla="*/ 4000461 w 7467600"/>
              <a:gd name="connsiteY184" fmla="*/ 3855966 h 6858000"/>
              <a:gd name="connsiteX185" fmla="*/ 4088180 w 7467600"/>
              <a:gd name="connsiteY185" fmla="*/ 3929774 h 6858000"/>
              <a:gd name="connsiteX186" fmla="*/ 4184555 w 7467600"/>
              <a:gd name="connsiteY186" fmla="*/ 4010683 h 6858000"/>
              <a:gd name="connsiteX187" fmla="*/ 4399563 w 7467600"/>
              <a:gd name="connsiteY187" fmla="*/ 4158106 h 6858000"/>
              <a:gd name="connsiteX188" fmla="*/ 4684469 w 7467600"/>
              <a:gd name="connsiteY188" fmla="*/ 4364680 h 6858000"/>
              <a:gd name="connsiteX189" fmla="*/ 4690271 w 7467600"/>
              <a:gd name="connsiteY189" fmla="*/ 4370034 h 6858000"/>
              <a:gd name="connsiteX190" fmla="*/ 4136093 w 7467600"/>
              <a:gd name="connsiteY190" fmla="*/ 3858466 h 6858000"/>
              <a:gd name="connsiteX191" fmla="*/ 3670252 w 7467600"/>
              <a:gd name="connsiteY191" fmla="*/ 3622798 h 6858000"/>
              <a:gd name="connsiteX192" fmla="*/ 4440129 w 7467600"/>
              <a:gd name="connsiteY192" fmla="*/ 3448571 h 6858000"/>
              <a:gd name="connsiteX193" fmla="*/ 4856525 w 7467600"/>
              <a:gd name="connsiteY193" fmla="*/ 3915351 h 6858000"/>
              <a:gd name="connsiteX194" fmla="*/ 5059055 w 7467600"/>
              <a:gd name="connsiteY194" fmla="*/ 4108918 h 6858000"/>
              <a:gd name="connsiteX195" fmla="*/ 5290070 w 7467600"/>
              <a:gd name="connsiteY195" fmla="*/ 4263619 h 6858000"/>
              <a:gd name="connsiteX196" fmla="*/ 4834991 w 7467600"/>
              <a:gd name="connsiteY196" fmla="*/ 3830985 h 6858000"/>
              <a:gd name="connsiteX197" fmla="*/ 4440129 w 7467600"/>
              <a:gd name="connsiteY197" fmla="*/ 3448571 h 6858000"/>
              <a:gd name="connsiteX198" fmla="*/ 4441737 w 7467600"/>
              <a:gd name="connsiteY198" fmla="*/ 3399734 h 6858000"/>
              <a:gd name="connsiteX199" fmla="*/ 4431236 w 7467600"/>
              <a:gd name="connsiteY199" fmla="*/ 3400954 h 6858000"/>
              <a:gd name="connsiteX200" fmla="*/ 4557150 w 7467600"/>
              <a:gd name="connsiteY200" fmla="*/ 3510023 h 6858000"/>
              <a:gd name="connsiteX201" fmla="*/ 4856936 w 7467600"/>
              <a:gd name="connsiteY201" fmla="*/ 3809146 h 6858000"/>
              <a:gd name="connsiteX202" fmla="*/ 5111996 w 7467600"/>
              <a:gd name="connsiteY202" fmla="*/ 4065759 h 6858000"/>
              <a:gd name="connsiteX203" fmla="*/ 5388878 w 7467600"/>
              <a:gd name="connsiteY203" fmla="*/ 4300185 h 6858000"/>
              <a:gd name="connsiteX204" fmla="*/ 5425556 w 7467600"/>
              <a:gd name="connsiteY204" fmla="*/ 4308967 h 6858000"/>
              <a:gd name="connsiteX205" fmla="*/ 4943646 w 7467600"/>
              <a:gd name="connsiteY205" fmla="*/ 3822916 h 6858000"/>
              <a:gd name="connsiteX206" fmla="*/ 4594837 w 7467600"/>
              <a:gd name="connsiteY206" fmla="*/ 3532274 h 6858000"/>
              <a:gd name="connsiteX207" fmla="*/ 4441737 w 7467600"/>
              <a:gd name="connsiteY207" fmla="*/ 3399734 h 6858000"/>
              <a:gd name="connsiteX208" fmla="*/ 5425834 w 7467600"/>
              <a:gd name="connsiteY208" fmla="*/ 3162785 h 6858000"/>
              <a:gd name="connsiteX209" fmla="*/ 5401644 w 7467600"/>
              <a:gd name="connsiteY209" fmla="*/ 3617847 h 6858000"/>
              <a:gd name="connsiteX210" fmla="*/ 5467256 w 7467600"/>
              <a:gd name="connsiteY210" fmla="*/ 4175494 h 6858000"/>
              <a:gd name="connsiteX211" fmla="*/ 5448069 w 7467600"/>
              <a:gd name="connsiteY211" fmla="*/ 3567554 h 6858000"/>
              <a:gd name="connsiteX212" fmla="*/ 5425834 w 7467600"/>
              <a:gd name="connsiteY212" fmla="*/ 3162785 h 6858000"/>
              <a:gd name="connsiteX213" fmla="*/ 1318687 w 7467600"/>
              <a:gd name="connsiteY213" fmla="*/ 3113840 h 6858000"/>
              <a:gd name="connsiteX214" fmla="*/ 1066793 w 7467600"/>
              <a:gd name="connsiteY214" fmla="*/ 3212171 h 6858000"/>
              <a:gd name="connsiteX215" fmla="*/ 993319 w 7467600"/>
              <a:gd name="connsiteY215" fmla="*/ 3247648 h 6858000"/>
              <a:gd name="connsiteX216" fmla="*/ 853081 w 7467600"/>
              <a:gd name="connsiteY216" fmla="*/ 3312410 h 6858000"/>
              <a:gd name="connsiteX217" fmla="*/ 805957 w 7467600"/>
              <a:gd name="connsiteY217" fmla="*/ 3330443 h 6858000"/>
              <a:gd name="connsiteX218" fmla="*/ 1318687 w 7467600"/>
              <a:gd name="connsiteY218" fmla="*/ 3113840 h 6858000"/>
              <a:gd name="connsiteX219" fmla="*/ 5453702 w 7467600"/>
              <a:gd name="connsiteY219" fmla="*/ 3090882 h 6858000"/>
              <a:gd name="connsiteX220" fmla="*/ 5480135 w 7467600"/>
              <a:gd name="connsiteY220" fmla="*/ 3565802 h 6858000"/>
              <a:gd name="connsiteX221" fmla="*/ 5499023 w 7467600"/>
              <a:gd name="connsiteY221" fmla="*/ 4166310 h 6858000"/>
              <a:gd name="connsiteX222" fmla="*/ 5547022 w 7467600"/>
              <a:gd name="connsiteY222" fmla="*/ 3607838 h 6858000"/>
              <a:gd name="connsiteX223" fmla="*/ 5515964 w 7467600"/>
              <a:gd name="connsiteY223" fmla="*/ 3378541 h 6858000"/>
              <a:gd name="connsiteX224" fmla="*/ 5453702 w 7467600"/>
              <a:gd name="connsiteY224" fmla="*/ 3090882 h 6858000"/>
              <a:gd name="connsiteX225" fmla="*/ 1238695 w 7467600"/>
              <a:gd name="connsiteY225" fmla="*/ 3076820 h 6858000"/>
              <a:gd name="connsiteX226" fmla="*/ 716371 w 7467600"/>
              <a:gd name="connsiteY226" fmla="*/ 3293249 h 6858000"/>
              <a:gd name="connsiteX227" fmla="*/ 579522 w 7467600"/>
              <a:gd name="connsiteY227" fmla="*/ 3371759 h 6858000"/>
              <a:gd name="connsiteX228" fmla="*/ 600288 w 7467600"/>
              <a:gd name="connsiteY228" fmla="*/ 3365555 h 6858000"/>
              <a:gd name="connsiteX229" fmla="*/ 840692 w 7467600"/>
              <a:gd name="connsiteY229" fmla="*/ 3284921 h 6858000"/>
              <a:gd name="connsiteX230" fmla="*/ 979248 w 7467600"/>
              <a:gd name="connsiteY230" fmla="*/ 3221003 h 6858000"/>
              <a:gd name="connsiteX231" fmla="*/ 1053282 w 7467600"/>
              <a:gd name="connsiteY231" fmla="*/ 3185247 h 6858000"/>
              <a:gd name="connsiteX232" fmla="*/ 1320603 w 7467600"/>
              <a:gd name="connsiteY232" fmla="*/ 3081281 h 6858000"/>
              <a:gd name="connsiteX233" fmla="*/ 1238695 w 7467600"/>
              <a:gd name="connsiteY233" fmla="*/ 3076820 h 6858000"/>
              <a:gd name="connsiteX234" fmla="*/ 5425627 w 7467600"/>
              <a:gd name="connsiteY234" fmla="*/ 2954192 h 6858000"/>
              <a:gd name="connsiteX235" fmla="*/ 5470770 w 7467600"/>
              <a:gd name="connsiteY235" fmla="*/ 3005435 h 6858000"/>
              <a:gd name="connsiteX236" fmla="*/ 5519779 w 7467600"/>
              <a:gd name="connsiteY236" fmla="*/ 4359223 h 6858000"/>
              <a:gd name="connsiteX237" fmla="*/ 5520293 w 7467600"/>
              <a:gd name="connsiteY237" fmla="*/ 4360602 h 6858000"/>
              <a:gd name="connsiteX238" fmla="*/ 5767221 w 7467600"/>
              <a:gd name="connsiteY238" fmla="*/ 4665564 h 6858000"/>
              <a:gd name="connsiteX239" fmla="*/ 6937169 w 7467600"/>
              <a:gd name="connsiteY239" fmla="*/ 4815941 h 6858000"/>
              <a:gd name="connsiteX240" fmla="*/ 6953922 w 7467600"/>
              <a:gd name="connsiteY240" fmla="*/ 4890068 h 6858000"/>
              <a:gd name="connsiteX241" fmla="*/ 6071359 w 7467600"/>
              <a:gd name="connsiteY241" fmla="*/ 4770770 h 6858000"/>
              <a:gd name="connsiteX242" fmla="*/ 6038839 w 7467600"/>
              <a:gd name="connsiteY242" fmla="*/ 4764474 h 6858000"/>
              <a:gd name="connsiteX243" fmla="*/ 6038706 w 7467600"/>
              <a:gd name="connsiteY243" fmla="*/ 4763847 h 6858000"/>
              <a:gd name="connsiteX244" fmla="*/ 6037784 w 7467600"/>
              <a:gd name="connsiteY244" fmla="*/ 4764270 h 6858000"/>
              <a:gd name="connsiteX245" fmla="*/ 6038839 w 7467600"/>
              <a:gd name="connsiteY245" fmla="*/ 4764474 h 6858000"/>
              <a:gd name="connsiteX246" fmla="*/ 6040338 w 7467600"/>
              <a:gd name="connsiteY246" fmla="*/ 4771418 h 6858000"/>
              <a:gd name="connsiteX247" fmla="*/ 6024488 w 7467600"/>
              <a:gd name="connsiteY247" fmla="*/ 4809903 h 6858000"/>
              <a:gd name="connsiteX248" fmla="*/ 5599771 w 7467600"/>
              <a:gd name="connsiteY248" fmla="*/ 5509652 h 6858000"/>
              <a:gd name="connsiteX249" fmla="*/ 5548843 w 7467600"/>
              <a:gd name="connsiteY249" fmla="*/ 5563845 h 6858000"/>
              <a:gd name="connsiteX250" fmla="*/ 5940952 w 7467600"/>
              <a:gd name="connsiteY250" fmla="*/ 6250028 h 6858000"/>
              <a:gd name="connsiteX251" fmla="*/ 6043441 w 7467600"/>
              <a:gd name="connsiteY251" fmla="*/ 6665847 h 6858000"/>
              <a:gd name="connsiteX252" fmla="*/ 6093432 w 7467600"/>
              <a:gd name="connsiteY252" fmla="*/ 6858000 h 6858000"/>
              <a:gd name="connsiteX253" fmla="*/ 6034344 w 7467600"/>
              <a:gd name="connsiteY253" fmla="*/ 6858000 h 6858000"/>
              <a:gd name="connsiteX254" fmla="*/ 6026679 w 7467600"/>
              <a:gd name="connsiteY254" fmla="*/ 6836959 h 6858000"/>
              <a:gd name="connsiteX255" fmla="*/ 5800441 w 7467600"/>
              <a:gd name="connsiteY255" fmla="*/ 6335286 h 6858000"/>
              <a:gd name="connsiteX256" fmla="*/ 5526562 w 7467600"/>
              <a:gd name="connsiteY256" fmla="*/ 5705388 h 6858000"/>
              <a:gd name="connsiteX257" fmla="*/ 5519640 w 7467600"/>
              <a:gd name="connsiteY257" fmla="*/ 5683774 h 6858000"/>
              <a:gd name="connsiteX258" fmla="*/ 5844559 w 7467600"/>
              <a:gd name="connsiteY258" fmla="*/ 6553349 h 6858000"/>
              <a:gd name="connsiteX259" fmla="*/ 5975994 w 7467600"/>
              <a:gd name="connsiteY259" fmla="*/ 6858000 h 6858000"/>
              <a:gd name="connsiteX260" fmla="*/ 5898547 w 7467600"/>
              <a:gd name="connsiteY260" fmla="*/ 6858000 h 6858000"/>
              <a:gd name="connsiteX261" fmla="*/ 5682041 w 7467600"/>
              <a:gd name="connsiteY261" fmla="*/ 6355860 h 6858000"/>
              <a:gd name="connsiteX262" fmla="*/ 5461758 w 7467600"/>
              <a:gd name="connsiteY262" fmla="*/ 5820220 h 6858000"/>
              <a:gd name="connsiteX263" fmla="*/ 5237282 w 7467600"/>
              <a:gd name="connsiteY263" fmla="*/ 6579086 h 6858000"/>
              <a:gd name="connsiteX264" fmla="*/ 5115009 w 7467600"/>
              <a:gd name="connsiteY264" fmla="*/ 6858000 h 6858000"/>
              <a:gd name="connsiteX265" fmla="*/ 5028074 w 7467600"/>
              <a:gd name="connsiteY265" fmla="*/ 6858000 h 6858000"/>
              <a:gd name="connsiteX266" fmla="*/ 5079508 w 7467600"/>
              <a:gd name="connsiteY266" fmla="*/ 6749074 h 6858000"/>
              <a:gd name="connsiteX267" fmla="*/ 5371846 w 7467600"/>
              <a:gd name="connsiteY267" fmla="*/ 5924413 h 6858000"/>
              <a:gd name="connsiteX268" fmla="*/ 5270512 w 7467600"/>
              <a:gd name="connsiteY268" fmla="*/ 6138975 h 6858000"/>
              <a:gd name="connsiteX269" fmla="*/ 5062409 w 7467600"/>
              <a:gd name="connsiteY269" fmla="*/ 6653544 h 6858000"/>
              <a:gd name="connsiteX270" fmla="*/ 5036628 w 7467600"/>
              <a:gd name="connsiteY270" fmla="*/ 6754247 h 6858000"/>
              <a:gd name="connsiteX271" fmla="*/ 5009112 w 7467600"/>
              <a:gd name="connsiteY271" fmla="*/ 6858000 h 6858000"/>
              <a:gd name="connsiteX272" fmla="*/ 4976679 w 7467600"/>
              <a:gd name="connsiteY272" fmla="*/ 6858000 h 6858000"/>
              <a:gd name="connsiteX273" fmla="*/ 5006537 w 7467600"/>
              <a:gd name="connsiteY273" fmla="*/ 6747068 h 6858000"/>
              <a:gd name="connsiteX274" fmla="*/ 5032723 w 7467600"/>
              <a:gd name="connsiteY274" fmla="*/ 6644957 h 6858000"/>
              <a:gd name="connsiteX275" fmla="*/ 5242949 w 7467600"/>
              <a:gd name="connsiteY275" fmla="*/ 6125175 h 6858000"/>
              <a:gd name="connsiteX276" fmla="*/ 5286321 w 7467600"/>
              <a:gd name="connsiteY276" fmla="*/ 6033555 h 6858000"/>
              <a:gd name="connsiteX277" fmla="*/ 5008210 w 7467600"/>
              <a:gd name="connsiteY277" fmla="*/ 6649194 h 6858000"/>
              <a:gd name="connsiteX278" fmla="*/ 4986321 w 7467600"/>
              <a:gd name="connsiteY278" fmla="*/ 6765687 h 6858000"/>
              <a:gd name="connsiteX279" fmla="*/ 4973474 w 7467600"/>
              <a:gd name="connsiteY279" fmla="*/ 6858000 h 6858000"/>
              <a:gd name="connsiteX280" fmla="*/ 4907178 w 7467600"/>
              <a:gd name="connsiteY280" fmla="*/ 6858000 h 6858000"/>
              <a:gd name="connsiteX281" fmla="*/ 4910810 w 7467600"/>
              <a:gd name="connsiteY281" fmla="*/ 6829660 h 6858000"/>
              <a:gd name="connsiteX282" fmla="*/ 4987461 w 7467600"/>
              <a:gd name="connsiteY282" fmla="*/ 6432994 h 6858000"/>
              <a:gd name="connsiteX283" fmla="*/ 5179262 w 7467600"/>
              <a:gd name="connsiteY283" fmla="*/ 6035044 h 6858000"/>
              <a:gd name="connsiteX284" fmla="*/ 4689678 w 7467600"/>
              <a:gd name="connsiteY284" fmla="*/ 6440241 h 6858000"/>
              <a:gd name="connsiteX285" fmla="*/ 4477543 w 7467600"/>
              <a:gd name="connsiteY285" fmla="*/ 6674836 h 6858000"/>
              <a:gd name="connsiteX286" fmla="*/ 4329957 w 7467600"/>
              <a:gd name="connsiteY286" fmla="*/ 6858000 h 6858000"/>
              <a:gd name="connsiteX287" fmla="*/ 4218595 w 7467600"/>
              <a:gd name="connsiteY287" fmla="*/ 6858000 h 6858000"/>
              <a:gd name="connsiteX288" fmla="*/ 4368888 w 7467600"/>
              <a:gd name="connsiteY288" fmla="*/ 6668412 h 6858000"/>
              <a:gd name="connsiteX289" fmla="*/ 4563091 w 7467600"/>
              <a:gd name="connsiteY289" fmla="*/ 6442508 h 6858000"/>
              <a:gd name="connsiteX290" fmla="*/ 5387324 w 7467600"/>
              <a:gd name="connsiteY290" fmla="*/ 5705830 h 6858000"/>
              <a:gd name="connsiteX291" fmla="*/ 5073620 w 7467600"/>
              <a:gd name="connsiteY291" fmla="*/ 5955437 h 6858000"/>
              <a:gd name="connsiteX292" fmla="*/ 4689789 w 7467600"/>
              <a:gd name="connsiteY292" fmla="*/ 6268382 h 6858000"/>
              <a:gd name="connsiteX293" fmla="*/ 4418722 w 7467600"/>
              <a:gd name="connsiteY293" fmla="*/ 6570886 h 6858000"/>
              <a:gd name="connsiteX294" fmla="*/ 4214944 w 7467600"/>
              <a:gd name="connsiteY294" fmla="*/ 6858000 h 6858000"/>
              <a:gd name="connsiteX295" fmla="*/ 4177898 w 7467600"/>
              <a:gd name="connsiteY295" fmla="*/ 6858000 h 6858000"/>
              <a:gd name="connsiteX296" fmla="*/ 4391597 w 7467600"/>
              <a:gd name="connsiteY296" fmla="*/ 6556370 h 6858000"/>
              <a:gd name="connsiteX297" fmla="*/ 4668889 w 7467600"/>
              <a:gd name="connsiteY297" fmla="*/ 6246399 h 6858000"/>
              <a:gd name="connsiteX298" fmla="*/ 5055427 w 7467600"/>
              <a:gd name="connsiteY298" fmla="*/ 5931476 h 6858000"/>
              <a:gd name="connsiteX299" fmla="*/ 5371814 w 7467600"/>
              <a:gd name="connsiteY299" fmla="*/ 5678975 h 6858000"/>
              <a:gd name="connsiteX300" fmla="*/ 4987918 w 7467600"/>
              <a:gd name="connsiteY300" fmla="*/ 5838701 h 6858000"/>
              <a:gd name="connsiteX301" fmla="*/ 4317146 w 7467600"/>
              <a:gd name="connsiteY301" fmla="*/ 6587716 h 6858000"/>
              <a:gd name="connsiteX302" fmla="*/ 4171627 w 7467600"/>
              <a:gd name="connsiteY302" fmla="*/ 6858000 h 6858000"/>
              <a:gd name="connsiteX303" fmla="*/ 4081585 w 7467600"/>
              <a:gd name="connsiteY303" fmla="*/ 6858000 h 6858000"/>
              <a:gd name="connsiteX304" fmla="*/ 4238603 w 7467600"/>
              <a:gd name="connsiteY304" fmla="*/ 6559341 h 6858000"/>
              <a:gd name="connsiteX305" fmla="*/ 4778333 w 7467600"/>
              <a:gd name="connsiteY305" fmla="*/ 5873626 h 6858000"/>
              <a:gd name="connsiteX306" fmla="*/ 5414185 w 7467600"/>
              <a:gd name="connsiteY306" fmla="*/ 5573882 h 6858000"/>
              <a:gd name="connsiteX307" fmla="*/ 5959648 w 7467600"/>
              <a:gd name="connsiteY307" fmla="*/ 4760797 h 6858000"/>
              <a:gd name="connsiteX308" fmla="*/ 5355019 w 7467600"/>
              <a:gd name="connsiteY308" fmla="*/ 4734672 h 6858000"/>
              <a:gd name="connsiteX309" fmla="*/ 5083565 w 7467600"/>
              <a:gd name="connsiteY309" fmla="*/ 5179121 h 6858000"/>
              <a:gd name="connsiteX310" fmla="*/ 4713577 w 7467600"/>
              <a:gd name="connsiteY310" fmla="*/ 5616803 h 6858000"/>
              <a:gd name="connsiteX311" fmla="*/ 3989559 w 7467600"/>
              <a:gd name="connsiteY311" fmla="*/ 6145945 h 6858000"/>
              <a:gd name="connsiteX312" fmla="*/ 3939824 w 7467600"/>
              <a:gd name="connsiteY312" fmla="*/ 6066900 h 6858000"/>
              <a:gd name="connsiteX313" fmla="*/ 4584537 w 7467600"/>
              <a:gd name="connsiteY313" fmla="*/ 5324826 h 6858000"/>
              <a:gd name="connsiteX314" fmla="*/ 5037105 w 7467600"/>
              <a:gd name="connsiteY314" fmla="*/ 5088765 h 6858000"/>
              <a:gd name="connsiteX315" fmla="*/ 5039930 w 7467600"/>
              <a:gd name="connsiteY315" fmla="*/ 5089585 h 6858000"/>
              <a:gd name="connsiteX316" fmla="*/ 5263764 w 7467600"/>
              <a:gd name="connsiteY316" fmla="*/ 4735525 h 6858000"/>
              <a:gd name="connsiteX317" fmla="*/ 4086300 w 7467600"/>
              <a:gd name="connsiteY317" fmla="*/ 4884599 h 6858000"/>
              <a:gd name="connsiteX318" fmla="*/ 4085485 w 7467600"/>
              <a:gd name="connsiteY318" fmla="*/ 4899070 h 6858000"/>
              <a:gd name="connsiteX319" fmla="*/ 3871915 w 7467600"/>
              <a:gd name="connsiteY319" fmla="*/ 5253645 h 6858000"/>
              <a:gd name="connsiteX320" fmla="*/ 3799374 w 7467600"/>
              <a:gd name="connsiteY320" fmla="*/ 5466127 h 6858000"/>
              <a:gd name="connsiteX321" fmla="*/ 3498850 w 7467600"/>
              <a:gd name="connsiteY321" fmla="*/ 6661888 h 6858000"/>
              <a:gd name="connsiteX322" fmla="*/ 3399216 w 7467600"/>
              <a:gd name="connsiteY322" fmla="*/ 6858000 h 6858000"/>
              <a:gd name="connsiteX323" fmla="*/ 3303688 w 7467600"/>
              <a:gd name="connsiteY323" fmla="*/ 6858000 h 6858000"/>
              <a:gd name="connsiteX324" fmla="*/ 3391774 w 7467600"/>
              <a:gd name="connsiteY324" fmla="*/ 6697181 h 6858000"/>
              <a:gd name="connsiteX325" fmla="*/ 3735540 w 7467600"/>
              <a:gd name="connsiteY325" fmla="*/ 5546923 h 6858000"/>
              <a:gd name="connsiteX326" fmla="*/ 3729438 w 7467600"/>
              <a:gd name="connsiteY326" fmla="*/ 5569058 h 6858000"/>
              <a:gd name="connsiteX327" fmla="*/ 3707782 w 7467600"/>
              <a:gd name="connsiteY327" fmla="*/ 5644908 h 6858000"/>
              <a:gd name="connsiteX328" fmla="*/ 3583827 w 7467600"/>
              <a:gd name="connsiteY328" fmla="*/ 6039215 h 6858000"/>
              <a:gd name="connsiteX329" fmla="*/ 3547861 w 7467600"/>
              <a:gd name="connsiteY329" fmla="*/ 6129609 h 6858000"/>
              <a:gd name="connsiteX330" fmla="*/ 3490905 w 7467600"/>
              <a:gd name="connsiteY330" fmla="*/ 6277660 h 6858000"/>
              <a:gd name="connsiteX331" fmla="*/ 3455859 w 7467600"/>
              <a:gd name="connsiteY331" fmla="*/ 6391301 h 6858000"/>
              <a:gd name="connsiteX332" fmla="*/ 3429112 w 7467600"/>
              <a:gd name="connsiteY332" fmla="*/ 6479469 h 6858000"/>
              <a:gd name="connsiteX333" fmla="*/ 3304862 w 7467600"/>
              <a:gd name="connsiteY333" fmla="*/ 6796476 h 6858000"/>
              <a:gd name="connsiteX334" fmla="*/ 3276071 w 7467600"/>
              <a:gd name="connsiteY334" fmla="*/ 6858000 h 6858000"/>
              <a:gd name="connsiteX335" fmla="*/ 3240805 w 7467600"/>
              <a:gd name="connsiteY335" fmla="*/ 6858000 h 6858000"/>
              <a:gd name="connsiteX336" fmla="*/ 3275917 w 7467600"/>
              <a:gd name="connsiteY336" fmla="*/ 6783192 h 6858000"/>
              <a:gd name="connsiteX337" fmla="*/ 3399358 w 7467600"/>
              <a:gd name="connsiteY337" fmla="*/ 6469011 h 6858000"/>
              <a:gd name="connsiteX338" fmla="*/ 3425650 w 7467600"/>
              <a:gd name="connsiteY338" fmla="*/ 6381333 h 6858000"/>
              <a:gd name="connsiteX339" fmla="*/ 3460661 w 7467600"/>
              <a:gd name="connsiteY339" fmla="*/ 6266763 h 6858000"/>
              <a:gd name="connsiteX340" fmla="*/ 3518021 w 7467600"/>
              <a:gd name="connsiteY340" fmla="*/ 6117298 h 6858000"/>
              <a:gd name="connsiteX341" fmla="*/ 3554035 w 7467600"/>
              <a:gd name="connsiteY341" fmla="*/ 6027832 h 6858000"/>
              <a:gd name="connsiteX342" fmla="*/ 3677174 w 7467600"/>
              <a:gd name="connsiteY342" fmla="*/ 5636351 h 6858000"/>
              <a:gd name="connsiteX343" fmla="*/ 3698819 w 7467600"/>
              <a:gd name="connsiteY343" fmla="*/ 5560503 h 6858000"/>
              <a:gd name="connsiteX344" fmla="*/ 3702094 w 7467600"/>
              <a:gd name="connsiteY344" fmla="*/ 5549194 h 6858000"/>
              <a:gd name="connsiteX345" fmla="*/ 3398355 w 7467600"/>
              <a:gd name="connsiteY345" fmla="*/ 6094603 h 6858000"/>
              <a:gd name="connsiteX346" fmla="*/ 3193941 w 7467600"/>
              <a:gd name="connsiteY346" fmla="*/ 6798775 h 6858000"/>
              <a:gd name="connsiteX347" fmla="*/ 3184140 w 7467600"/>
              <a:gd name="connsiteY347" fmla="*/ 6858000 h 6858000"/>
              <a:gd name="connsiteX348" fmla="*/ 3099978 w 7467600"/>
              <a:gd name="connsiteY348" fmla="*/ 6858000 h 6858000"/>
              <a:gd name="connsiteX349" fmla="*/ 3101556 w 7467600"/>
              <a:gd name="connsiteY349" fmla="*/ 6843337 h 6858000"/>
              <a:gd name="connsiteX350" fmla="*/ 3370162 w 7467600"/>
              <a:gd name="connsiteY350" fmla="*/ 5785550 h 6858000"/>
              <a:gd name="connsiteX351" fmla="*/ 3746477 w 7467600"/>
              <a:gd name="connsiteY351" fmla="*/ 5377889 h 6858000"/>
              <a:gd name="connsiteX352" fmla="*/ 3863399 w 7467600"/>
              <a:gd name="connsiteY352" fmla="*/ 5087257 h 6858000"/>
              <a:gd name="connsiteX353" fmla="*/ 3968712 w 7467600"/>
              <a:gd name="connsiteY353" fmla="*/ 4913989 h 6858000"/>
              <a:gd name="connsiteX354" fmla="*/ 2792390 w 7467600"/>
              <a:gd name="connsiteY354" fmla="*/ 5382974 h 6858000"/>
              <a:gd name="connsiteX355" fmla="*/ 2714982 w 7467600"/>
              <a:gd name="connsiteY355" fmla="*/ 5427051 h 6858000"/>
              <a:gd name="connsiteX356" fmla="*/ 2813361 w 7467600"/>
              <a:gd name="connsiteY356" fmla="*/ 6023912 h 6858000"/>
              <a:gd name="connsiteX357" fmla="*/ 2688430 w 7467600"/>
              <a:gd name="connsiteY357" fmla="*/ 6801564 h 6858000"/>
              <a:gd name="connsiteX358" fmla="*/ 2629626 w 7467600"/>
              <a:gd name="connsiteY358" fmla="*/ 6763394 h 6858000"/>
              <a:gd name="connsiteX359" fmla="*/ 2565328 w 7467600"/>
              <a:gd name="connsiteY359" fmla="*/ 5516399 h 6858000"/>
              <a:gd name="connsiteX360" fmla="*/ 1922999 w 7467600"/>
              <a:gd name="connsiteY360" fmla="*/ 5980343 h 6858000"/>
              <a:gd name="connsiteX361" fmla="*/ 1950261 w 7467600"/>
              <a:gd name="connsiteY361" fmla="*/ 6405858 h 6858000"/>
              <a:gd name="connsiteX362" fmla="*/ 2365554 w 7467600"/>
              <a:gd name="connsiteY362" fmla="*/ 6759107 h 6858000"/>
              <a:gd name="connsiteX363" fmla="*/ 2424142 w 7467600"/>
              <a:gd name="connsiteY363" fmla="*/ 6858000 h 6858000"/>
              <a:gd name="connsiteX364" fmla="*/ 2395994 w 7467600"/>
              <a:gd name="connsiteY364" fmla="*/ 6858000 h 6858000"/>
              <a:gd name="connsiteX365" fmla="*/ 2392863 w 7467600"/>
              <a:gd name="connsiteY365" fmla="*/ 6852964 h 6858000"/>
              <a:gd name="connsiteX366" fmla="*/ 2017589 w 7467600"/>
              <a:gd name="connsiteY366" fmla="*/ 6493982 h 6858000"/>
              <a:gd name="connsiteX367" fmla="*/ 2147336 w 7467600"/>
              <a:gd name="connsiteY367" fmla="*/ 6594052 h 6858000"/>
              <a:gd name="connsiteX368" fmla="*/ 2207047 w 7467600"/>
              <a:gd name="connsiteY368" fmla="*/ 6654540 h 6858000"/>
              <a:gd name="connsiteX369" fmla="*/ 2299106 w 7467600"/>
              <a:gd name="connsiteY369" fmla="*/ 6778931 h 6858000"/>
              <a:gd name="connsiteX370" fmla="*/ 2314430 w 7467600"/>
              <a:gd name="connsiteY370" fmla="*/ 6801144 h 6858000"/>
              <a:gd name="connsiteX371" fmla="*/ 2352406 w 7467600"/>
              <a:gd name="connsiteY371" fmla="*/ 6858000 h 6858000"/>
              <a:gd name="connsiteX372" fmla="*/ 2314492 w 7467600"/>
              <a:gd name="connsiteY372" fmla="*/ 6858000 h 6858000"/>
              <a:gd name="connsiteX373" fmla="*/ 2288095 w 7467600"/>
              <a:gd name="connsiteY373" fmla="*/ 6818030 h 6858000"/>
              <a:gd name="connsiteX374" fmla="*/ 2272768 w 7467600"/>
              <a:gd name="connsiteY374" fmla="*/ 6795822 h 6858000"/>
              <a:gd name="connsiteX375" fmla="*/ 2182715 w 7467600"/>
              <a:gd name="connsiteY375" fmla="*/ 6675071 h 6858000"/>
              <a:gd name="connsiteX376" fmla="*/ 2032061 w 7467600"/>
              <a:gd name="connsiteY376" fmla="*/ 6541380 h 6858000"/>
              <a:gd name="connsiteX377" fmla="*/ 2257220 w 7467600"/>
              <a:gd name="connsiteY377" fmla="*/ 6826257 h 6858000"/>
              <a:gd name="connsiteX378" fmla="*/ 2281324 w 7467600"/>
              <a:gd name="connsiteY378" fmla="*/ 6858000 h 6858000"/>
              <a:gd name="connsiteX379" fmla="*/ 2242860 w 7467600"/>
              <a:gd name="connsiteY379" fmla="*/ 6858000 h 6858000"/>
              <a:gd name="connsiteX380" fmla="*/ 2232818 w 7467600"/>
              <a:gd name="connsiteY380" fmla="*/ 6844926 h 6858000"/>
              <a:gd name="connsiteX381" fmla="*/ 1990172 w 7467600"/>
              <a:gd name="connsiteY381" fmla="*/ 6542121 h 6858000"/>
              <a:gd name="connsiteX382" fmla="*/ 2124090 w 7467600"/>
              <a:gd name="connsiteY382" fmla="*/ 6761017 h 6858000"/>
              <a:gd name="connsiteX383" fmla="*/ 2200380 w 7467600"/>
              <a:gd name="connsiteY383" fmla="*/ 6858000 h 6858000"/>
              <a:gd name="connsiteX384" fmla="*/ 2147507 w 7467600"/>
              <a:gd name="connsiteY384" fmla="*/ 6858000 h 6858000"/>
              <a:gd name="connsiteX385" fmla="*/ 2070668 w 7467600"/>
              <a:gd name="connsiteY385" fmla="*/ 6761520 h 6858000"/>
              <a:gd name="connsiteX386" fmla="*/ 1975142 w 7467600"/>
              <a:gd name="connsiteY386" fmla="*/ 6585570 h 6858000"/>
              <a:gd name="connsiteX387" fmla="*/ 2050035 w 7467600"/>
              <a:gd name="connsiteY387" fmla="*/ 6813345 h 6858000"/>
              <a:gd name="connsiteX388" fmla="*/ 2063025 w 7467600"/>
              <a:gd name="connsiteY388" fmla="*/ 6858000 h 6858000"/>
              <a:gd name="connsiteX389" fmla="*/ 2021675 w 7467600"/>
              <a:gd name="connsiteY389" fmla="*/ 6858000 h 6858000"/>
              <a:gd name="connsiteX390" fmla="*/ 2019308 w 7467600"/>
              <a:gd name="connsiteY390" fmla="*/ 6847118 h 6858000"/>
              <a:gd name="connsiteX391" fmla="*/ 1938835 w 7467600"/>
              <a:gd name="connsiteY391" fmla="*/ 6551160 h 6858000"/>
              <a:gd name="connsiteX392" fmla="*/ 1953230 w 7467600"/>
              <a:gd name="connsiteY392" fmla="*/ 6759699 h 6858000"/>
              <a:gd name="connsiteX393" fmla="*/ 1956763 w 7467600"/>
              <a:gd name="connsiteY393" fmla="*/ 6778191 h 6858000"/>
              <a:gd name="connsiteX394" fmla="*/ 1967925 w 7467600"/>
              <a:gd name="connsiteY394" fmla="*/ 6858000 h 6858000"/>
              <a:gd name="connsiteX395" fmla="*/ 1936622 w 7467600"/>
              <a:gd name="connsiteY395" fmla="*/ 6858000 h 6858000"/>
              <a:gd name="connsiteX396" fmla="*/ 1926261 w 7467600"/>
              <a:gd name="connsiteY396" fmla="*/ 6784064 h 6858000"/>
              <a:gd name="connsiteX397" fmla="*/ 1922724 w 7467600"/>
              <a:gd name="connsiteY397" fmla="*/ 6765577 h 6858000"/>
              <a:gd name="connsiteX398" fmla="*/ 1904650 w 7467600"/>
              <a:gd name="connsiteY398" fmla="*/ 6639616 h 6858000"/>
              <a:gd name="connsiteX399" fmla="*/ 1885273 w 7467600"/>
              <a:gd name="connsiteY399" fmla="*/ 6858000 h 6858000"/>
              <a:gd name="connsiteX400" fmla="*/ 1854363 w 7467600"/>
              <a:gd name="connsiteY400" fmla="*/ 6858000 h 6858000"/>
              <a:gd name="connsiteX401" fmla="*/ 1880391 w 7467600"/>
              <a:gd name="connsiteY401" fmla="*/ 6603796 h 6858000"/>
              <a:gd name="connsiteX402" fmla="*/ 1818273 w 7467600"/>
              <a:gd name="connsiteY402" fmla="*/ 6715729 h 6858000"/>
              <a:gd name="connsiteX403" fmla="*/ 1794691 w 7467600"/>
              <a:gd name="connsiteY403" fmla="*/ 6843239 h 6858000"/>
              <a:gd name="connsiteX404" fmla="*/ 1794914 w 7467600"/>
              <a:gd name="connsiteY404" fmla="*/ 6858000 h 6858000"/>
              <a:gd name="connsiteX405" fmla="*/ 1746128 w 7467600"/>
              <a:gd name="connsiteY405" fmla="*/ 6858000 h 6858000"/>
              <a:gd name="connsiteX406" fmla="*/ 1753934 w 7467600"/>
              <a:gd name="connsiteY406" fmla="*/ 6724796 h 6858000"/>
              <a:gd name="connsiteX407" fmla="*/ 1792053 w 7467600"/>
              <a:gd name="connsiteY407" fmla="*/ 6572396 h 6858000"/>
              <a:gd name="connsiteX408" fmla="*/ 1862248 w 7467600"/>
              <a:gd name="connsiteY408" fmla="*/ 6266397 h 6858000"/>
              <a:gd name="connsiteX409" fmla="*/ 1862250 w 7467600"/>
              <a:gd name="connsiteY409" fmla="*/ 6033531 h 6858000"/>
              <a:gd name="connsiteX410" fmla="*/ 1211999 w 7467600"/>
              <a:gd name="connsiteY410" fmla="*/ 6683610 h 6858000"/>
              <a:gd name="connsiteX411" fmla="*/ 1213266 w 7467600"/>
              <a:gd name="connsiteY411" fmla="*/ 6691947 h 6858000"/>
              <a:gd name="connsiteX412" fmla="*/ 1203370 w 7467600"/>
              <a:gd name="connsiteY412" fmla="*/ 6850676 h 6858000"/>
              <a:gd name="connsiteX413" fmla="*/ 1203671 w 7467600"/>
              <a:gd name="connsiteY413" fmla="*/ 6858000 h 6858000"/>
              <a:gd name="connsiteX414" fmla="*/ 1143180 w 7467600"/>
              <a:gd name="connsiteY414" fmla="*/ 6858000 h 6858000"/>
              <a:gd name="connsiteX415" fmla="*/ 1142176 w 7467600"/>
              <a:gd name="connsiteY415" fmla="*/ 6766045 h 6858000"/>
              <a:gd name="connsiteX416" fmla="*/ 1067484 w 7467600"/>
              <a:gd name="connsiteY416" fmla="*/ 6858000 h 6858000"/>
              <a:gd name="connsiteX417" fmla="*/ 953928 w 7467600"/>
              <a:gd name="connsiteY417" fmla="*/ 6858000 h 6858000"/>
              <a:gd name="connsiteX418" fmla="*/ 959715 w 7467600"/>
              <a:gd name="connsiteY418" fmla="*/ 6850185 h 6858000"/>
              <a:gd name="connsiteX419" fmla="*/ 1483788 w 7467600"/>
              <a:gd name="connsiteY419" fmla="*/ 6259174 h 6858000"/>
              <a:gd name="connsiteX420" fmla="*/ 1100671 w 7467600"/>
              <a:gd name="connsiteY420" fmla="*/ 6252137 h 6858000"/>
              <a:gd name="connsiteX421" fmla="*/ 1090144 w 7467600"/>
              <a:gd name="connsiteY421" fmla="*/ 6256748 h 6858000"/>
              <a:gd name="connsiteX422" fmla="*/ 1095872 w 7467600"/>
              <a:gd name="connsiteY422" fmla="*/ 6271892 h 6858000"/>
              <a:gd name="connsiteX423" fmla="*/ 262785 w 7467600"/>
              <a:gd name="connsiteY423" fmla="*/ 6845450 h 6858000"/>
              <a:gd name="connsiteX424" fmla="*/ 209968 w 7467600"/>
              <a:gd name="connsiteY424" fmla="*/ 6770713 h 6858000"/>
              <a:gd name="connsiteX425" fmla="*/ 873460 w 7467600"/>
              <a:gd name="connsiteY425" fmla="*/ 6253768 h 6858000"/>
              <a:gd name="connsiteX426" fmla="*/ 192686 w 7467600"/>
              <a:gd name="connsiteY426" fmla="*/ 5849257 h 6858000"/>
              <a:gd name="connsiteX427" fmla="*/ 4696 w 7467600"/>
              <a:gd name="connsiteY427" fmla="*/ 5697668 h 6858000"/>
              <a:gd name="connsiteX428" fmla="*/ 0 w 7467600"/>
              <a:gd name="connsiteY428" fmla="*/ 5689984 h 6858000"/>
              <a:gd name="connsiteX429" fmla="*/ 0 w 7467600"/>
              <a:gd name="connsiteY429" fmla="*/ 5513472 h 6858000"/>
              <a:gd name="connsiteX430" fmla="*/ 174101 w 7467600"/>
              <a:gd name="connsiteY430" fmla="*/ 5620277 h 6858000"/>
              <a:gd name="connsiteX431" fmla="*/ 891800 w 7467600"/>
              <a:gd name="connsiteY431" fmla="*/ 6036935 h 6858000"/>
              <a:gd name="connsiteX432" fmla="*/ 1072219 w 7467600"/>
              <a:gd name="connsiteY432" fmla="*/ 6169443 h 6858000"/>
              <a:gd name="connsiteX433" fmla="*/ 1074117 w 7467600"/>
              <a:gd name="connsiteY433" fmla="*/ 6170301 h 6858000"/>
              <a:gd name="connsiteX434" fmla="*/ 1083114 w 7467600"/>
              <a:gd name="connsiteY434" fmla="*/ 6174131 h 6858000"/>
              <a:gd name="connsiteX435" fmla="*/ 1543010 w 7467600"/>
              <a:gd name="connsiteY435" fmla="*/ 6191140 h 6858000"/>
              <a:gd name="connsiteX436" fmla="*/ 1551080 w 7467600"/>
              <a:gd name="connsiteY436" fmla="*/ 6195006 h 6858000"/>
              <a:gd name="connsiteX437" fmla="*/ 2345443 w 7467600"/>
              <a:gd name="connsiteY437" fmla="*/ 5549882 h 6858000"/>
              <a:gd name="connsiteX438" fmla="*/ 1721499 w 7467600"/>
              <a:gd name="connsiteY438" fmla="*/ 5599969 h 6858000"/>
              <a:gd name="connsiteX439" fmla="*/ 767716 w 7467600"/>
              <a:gd name="connsiteY439" fmla="*/ 5472768 h 6858000"/>
              <a:gd name="connsiteX440" fmla="*/ 722147 w 7467600"/>
              <a:gd name="connsiteY440" fmla="*/ 5393091 h 6858000"/>
              <a:gd name="connsiteX441" fmla="*/ 1485552 w 7467600"/>
              <a:gd name="connsiteY441" fmla="*/ 5313202 h 6858000"/>
              <a:gd name="connsiteX442" fmla="*/ 2143004 w 7467600"/>
              <a:gd name="connsiteY442" fmla="*/ 5402420 h 6858000"/>
              <a:gd name="connsiteX443" fmla="*/ 1933391 w 7467600"/>
              <a:gd name="connsiteY443" fmla="*/ 5156971 h 6858000"/>
              <a:gd name="connsiteX444" fmla="*/ 1827118 w 7467600"/>
              <a:gd name="connsiteY444" fmla="*/ 4968410 h 6858000"/>
              <a:gd name="connsiteX445" fmla="*/ 1837349 w 7467600"/>
              <a:gd name="connsiteY445" fmla="*/ 4956357 h 6858000"/>
              <a:gd name="connsiteX446" fmla="*/ 2162835 w 7467600"/>
              <a:gd name="connsiteY446" fmla="*/ 5187853 h 6858000"/>
              <a:gd name="connsiteX447" fmla="*/ 2257167 w 7467600"/>
              <a:gd name="connsiteY447" fmla="*/ 5462123 h 6858000"/>
              <a:gd name="connsiteX448" fmla="*/ 2261598 w 7467600"/>
              <a:gd name="connsiteY448" fmla="*/ 5467998 h 6858000"/>
              <a:gd name="connsiteX449" fmla="*/ 2437177 w 7467600"/>
              <a:gd name="connsiteY449" fmla="*/ 5479608 h 6858000"/>
              <a:gd name="connsiteX450" fmla="*/ 2445247 w 7467600"/>
              <a:gd name="connsiteY450" fmla="*/ 5483476 h 6858000"/>
              <a:gd name="connsiteX451" fmla="*/ 2743626 w 7467600"/>
              <a:gd name="connsiteY451" fmla="*/ 5304819 h 6858000"/>
              <a:gd name="connsiteX452" fmla="*/ 3048102 w 7467600"/>
              <a:gd name="connsiteY452" fmla="*/ 5150595 h 6858000"/>
              <a:gd name="connsiteX453" fmla="*/ 1799414 w 7467600"/>
              <a:gd name="connsiteY453" fmla="*/ 4694732 h 6858000"/>
              <a:gd name="connsiteX454" fmla="*/ 1771735 w 7467600"/>
              <a:gd name="connsiteY454" fmla="*/ 4619929 h 6858000"/>
              <a:gd name="connsiteX455" fmla="*/ 3104273 w 7467600"/>
              <a:gd name="connsiteY455" fmla="*/ 5076159 h 6858000"/>
              <a:gd name="connsiteX456" fmla="*/ 3113245 w 7467600"/>
              <a:gd name="connsiteY456" fmla="*/ 5090705 h 6858000"/>
              <a:gd name="connsiteX457" fmla="*/ 3126294 w 7467600"/>
              <a:gd name="connsiteY457" fmla="*/ 5114400 h 6858000"/>
              <a:gd name="connsiteX458" fmla="*/ 3937433 w 7467600"/>
              <a:gd name="connsiteY458" fmla="*/ 4830473 h 6858000"/>
              <a:gd name="connsiteX459" fmla="*/ 3590475 w 7467600"/>
              <a:gd name="connsiteY459" fmla="*/ 4597974 h 6858000"/>
              <a:gd name="connsiteX460" fmla="*/ 3100264 w 7467600"/>
              <a:gd name="connsiteY460" fmla="*/ 4579845 h 6858000"/>
              <a:gd name="connsiteX461" fmla="*/ 2183576 w 7467600"/>
              <a:gd name="connsiteY461" fmla="*/ 4227150 h 6858000"/>
              <a:gd name="connsiteX462" fmla="*/ 2151029 w 7467600"/>
              <a:gd name="connsiteY462" fmla="*/ 4146947 h 6858000"/>
              <a:gd name="connsiteX463" fmla="*/ 3563434 w 7467600"/>
              <a:gd name="connsiteY463" fmla="*/ 4469115 h 6858000"/>
              <a:gd name="connsiteX464" fmla="*/ 3177952 w 7467600"/>
              <a:gd name="connsiteY464" fmla="*/ 3657386 h 6858000"/>
              <a:gd name="connsiteX465" fmla="*/ 3189263 w 7467600"/>
              <a:gd name="connsiteY465" fmla="*/ 3625726 h 6858000"/>
              <a:gd name="connsiteX466" fmla="*/ 3560912 w 7467600"/>
              <a:gd name="connsiteY466" fmla="*/ 4079863 h 6858000"/>
              <a:gd name="connsiteX467" fmla="*/ 3626636 w 7467600"/>
              <a:gd name="connsiteY467" fmla="*/ 4512230 h 6858000"/>
              <a:gd name="connsiteX468" fmla="*/ 3653088 w 7467600"/>
              <a:gd name="connsiteY468" fmla="*/ 4521417 h 6858000"/>
              <a:gd name="connsiteX469" fmla="*/ 3988128 w 7467600"/>
              <a:gd name="connsiteY469" fmla="*/ 4817267 h 6858000"/>
              <a:gd name="connsiteX470" fmla="*/ 4830582 w 7467600"/>
              <a:gd name="connsiteY470" fmla="*/ 4676000 h 6858000"/>
              <a:gd name="connsiteX471" fmla="*/ 4830100 w 7467600"/>
              <a:gd name="connsiteY471" fmla="*/ 4675554 h 6858000"/>
              <a:gd name="connsiteX472" fmla="*/ 4036318 w 7467600"/>
              <a:gd name="connsiteY472" fmla="*/ 4147013 h 6858000"/>
              <a:gd name="connsiteX473" fmla="*/ 3432098 w 7467600"/>
              <a:gd name="connsiteY473" fmla="*/ 3537312 h 6858000"/>
              <a:gd name="connsiteX474" fmla="*/ 3446761 w 7467600"/>
              <a:gd name="connsiteY474" fmla="*/ 3461278 h 6858000"/>
              <a:gd name="connsiteX475" fmla="*/ 4419733 w 7467600"/>
              <a:gd name="connsiteY475" fmla="*/ 3963555 h 6858000"/>
              <a:gd name="connsiteX476" fmla="*/ 4781371 w 7467600"/>
              <a:gd name="connsiteY476" fmla="*/ 4458604 h 6858000"/>
              <a:gd name="connsiteX477" fmla="*/ 4780440 w 7467600"/>
              <a:gd name="connsiteY477" fmla="*/ 4470290 h 6858000"/>
              <a:gd name="connsiteX478" fmla="*/ 4898954 w 7467600"/>
              <a:gd name="connsiteY478" fmla="*/ 4662092 h 6858000"/>
              <a:gd name="connsiteX479" fmla="*/ 4900699 w 7467600"/>
              <a:gd name="connsiteY479" fmla="*/ 4670867 h 6858000"/>
              <a:gd name="connsiteX480" fmla="*/ 5714511 w 7467600"/>
              <a:gd name="connsiteY480" fmla="*/ 4663483 h 6858000"/>
              <a:gd name="connsiteX481" fmla="*/ 5464793 w 7467600"/>
              <a:gd name="connsiteY481" fmla="*/ 4393556 h 6858000"/>
              <a:gd name="connsiteX482" fmla="*/ 5461897 w 7467600"/>
              <a:gd name="connsiteY482" fmla="*/ 4390879 h 6858000"/>
              <a:gd name="connsiteX483" fmla="*/ 4294126 w 7467600"/>
              <a:gd name="connsiteY483" fmla="*/ 3303048 h 6858000"/>
              <a:gd name="connsiteX484" fmla="*/ 4305321 w 7467600"/>
              <a:gd name="connsiteY484" fmla="*/ 3256953 h 6858000"/>
              <a:gd name="connsiteX485" fmla="*/ 4949299 w 7467600"/>
              <a:gd name="connsiteY485" fmla="*/ 3766336 h 6858000"/>
              <a:gd name="connsiteX486" fmla="*/ 5291452 w 7467600"/>
              <a:gd name="connsiteY486" fmla="*/ 4076801 h 6858000"/>
              <a:gd name="connsiteX487" fmla="*/ 5434998 w 7467600"/>
              <a:gd name="connsiteY487" fmla="*/ 4254100 h 6858000"/>
              <a:gd name="connsiteX488" fmla="*/ 5351015 w 7467600"/>
              <a:gd name="connsiteY488" fmla="*/ 3760989 h 6858000"/>
              <a:gd name="connsiteX489" fmla="*/ 5413780 w 7467600"/>
              <a:gd name="connsiteY489" fmla="*/ 2966265 h 6858000"/>
              <a:gd name="connsiteX490" fmla="*/ 5425627 w 7467600"/>
              <a:gd name="connsiteY490" fmla="*/ 2954192 h 6858000"/>
              <a:gd name="connsiteX491" fmla="*/ 6604735 w 7467600"/>
              <a:gd name="connsiteY491" fmla="*/ 2041381 h 6858000"/>
              <a:gd name="connsiteX492" fmla="*/ 7204487 w 7467600"/>
              <a:gd name="connsiteY492" fmla="*/ 2742112 h 6858000"/>
              <a:gd name="connsiteX493" fmla="*/ 7131592 w 7467600"/>
              <a:gd name="connsiteY493" fmla="*/ 2672096 h 6858000"/>
              <a:gd name="connsiteX494" fmla="*/ 6996344 w 7467600"/>
              <a:gd name="connsiteY494" fmla="*/ 2518310 h 6858000"/>
              <a:gd name="connsiteX495" fmla="*/ 6735495 w 7467600"/>
              <a:gd name="connsiteY495" fmla="*/ 2196890 h 6858000"/>
              <a:gd name="connsiteX496" fmla="*/ 6721901 w 7467600"/>
              <a:gd name="connsiteY496" fmla="*/ 2179274 h 6858000"/>
              <a:gd name="connsiteX497" fmla="*/ 6604735 w 7467600"/>
              <a:gd name="connsiteY497" fmla="*/ 2041381 h 6858000"/>
              <a:gd name="connsiteX498" fmla="*/ 6591670 w 7467600"/>
              <a:gd name="connsiteY498" fmla="*/ 1988277 h 6858000"/>
              <a:gd name="connsiteX499" fmla="*/ 6747349 w 7467600"/>
              <a:gd name="connsiteY499" fmla="*/ 2160069 h 6858000"/>
              <a:gd name="connsiteX500" fmla="*/ 6760943 w 7467600"/>
              <a:gd name="connsiteY500" fmla="*/ 2177686 h 6858000"/>
              <a:gd name="connsiteX501" fmla="*/ 7021065 w 7467600"/>
              <a:gd name="connsiteY501" fmla="*/ 2498102 h 6858000"/>
              <a:gd name="connsiteX502" fmla="*/ 7155223 w 7467600"/>
              <a:gd name="connsiteY502" fmla="*/ 2650386 h 6858000"/>
              <a:gd name="connsiteX503" fmla="*/ 7203167 w 7467600"/>
              <a:gd name="connsiteY503" fmla="*/ 2697288 h 6858000"/>
              <a:gd name="connsiteX504" fmla="*/ 6937703 w 7467600"/>
              <a:gd name="connsiteY504" fmla="*/ 2321981 h 6858000"/>
              <a:gd name="connsiteX505" fmla="*/ 6591670 w 7467600"/>
              <a:gd name="connsiteY505" fmla="*/ 1988277 h 6858000"/>
              <a:gd name="connsiteX506" fmla="*/ 5798671 w 7467600"/>
              <a:gd name="connsiteY506" fmla="*/ 1981601 h 6858000"/>
              <a:gd name="connsiteX507" fmla="*/ 5754709 w 7467600"/>
              <a:gd name="connsiteY507" fmla="*/ 2071454 h 6858000"/>
              <a:gd name="connsiteX508" fmla="*/ 5763044 w 7467600"/>
              <a:gd name="connsiteY508" fmla="*/ 2842206 h 6858000"/>
              <a:gd name="connsiteX509" fmla="*/ 5764974 w 7467600"/>
              <a:gd name="connsiteY509" fmla="*/ 2799609 h 6858000"/>
              <a:gd name="connsiteX510" fmla="*/ 5767665 w 7467600"/>
              <a:gd name="connsiteY510" fmla="*/ 2666409 h 6858000"/>
              <a:gd name="connsiteX511" fmla="*/ 5763055 w 7467600"/>
              <a:gd name="connsiteY511" fmla="*/ 2579705 h 6858000"/>
              <a:gd name="connsiteX512" fmla="*/ 5758079 w 7467600"/>
              <a:gd name="connsiteY512" fmla="*/ 2492508 h 6858000"/>
              <a:gd name="connsiteX513" fmla="*/ 5779325 w 7467600"/>
              <a:gd name="connsiteY513" fmla="*/ 2197069 h 6858000"/>
              <a:gd name="connsiteX514" fmla="*/ 5798671 w 7467600"/>
              <a:gd name="connsiteY514" fmla="*/ 1981601 h 6858000"/>
              <a:gd name="connsiteX515" fmla="*/ 5829202 w 7467600"/>
              <a:gd name="connsiteY515" fmla="*/ 1971679 h 6858000"/>
              <a:gd name="connsiteX516" fmla="*/ 5809558 w 7467600"/>
              <a:gd name="connsiteY516" fmla="*/ 2198043 h 6858000"/>
              <a:gd name="connsiteX517" fmla="*/ 5788653 w 7467600"/>
              <a:gd name="connsiteY517" fmla="*/ 2489430 h 6858000"/>
              <a:gd name="connsiteX518" fmla="*/ 5793439 w 7467600"/>
              <a:gd name="connsiteY518" fmla="*/ 2575235 h 6858000"/>
              <a:gd name="connsiteX519" fmla="*/ 5796837 w 7467600"/>
              <a:gd name="connsiteY519" fmla="*/ 2637633 h 6858000"/>
              <a:gd name="connsiteX520" fmla="*/ 5818614 w 7467600"/>
              <a:gd name="connsiteY520" fmla="*/ 2473055 h 6858000"/>
              <a:gd name="connsiteX521" fmla="*/ 5829202 w 7467600"/>
              <a:gd name="connsiteY521" fmla="*/ 1971679 h 6858000"/>
              <a:gd name="connsiteX522" fmla="*/ 5911389 w 7467600"/>
              <a:gd name="connsiteY522" fmla="*/ 1898371 h 6858000"/>
              <a:gd name="connsiteX523" fmla="*/ 6237627 w 7467600"/>
              <a:gd name="connsiteY523" fmla="*/ 2231921 h 6858000"/>
              <a:gd name="connsiteX524" fmla="*/ 5911389 w 7467600"/>
              <a:gd name="connsiteY524" fmla="*/ 1898371 h 6858000"/>
              <a:gd name="connsiteX525" fmla="*/ 6944437 w 7467600"/>
              <a:gd name="connsiteY525" fmla="*/ 1575402 h 6858000"/>
              <a:gd name="connsiteX526" fmla="*/ 6304730 w 7467600"/>
              <a:gd name="connsiteY526" fmla="*/ 1766654 h 6858000"/>
              <a:gd name="connsiteX527" fmla="*/ 6944437 w 7467600"/>
              <a:gd name="connsiteY527" fmla="*/ 1575402 h 6858000"/>
              <a:gd name="connsiteX528" fmla="*/ 7019523 w 7467600"/>
              <a:gd name="connsiteY528" fmla="*/ 1519450 h 6858000"/>
              <a:gd name="connsiteX529" fmla="*/ 6298091 w 7467600"/>
              <a:gd name="connsiteY529" fmla="*/ 1737122 h 6858000"/>
              <a:gd name="connsiteX530" fmla="*/ 7019523 w 7467600"/>
              <a:gd name="connsiteY530" fmla="*/ 1519450 h 6858000"/>
              <a:gd name="connsiteX531" fmla="*/ 2399523 w 7467600"/>
              <a:gd name="connsiteY531" fmla="*/ 1428234 h 6858000"/>
              <a:gd name="connsiteX532" fmla="*/ 2224982 w 7467600"/>
              <a:gd name="connsiteY532" fmla="*/ 1826201 h 6858000"/>
              <a:gd name="connsiteX533" fmla="*/ 2096099 w 7467600"/>
              <a:gd name="connsiteY533" fmla="*/ 2345900 h 6858000"/>
              <a:gd name="connsiteX534" fmla="*/ 2283317 w 7467600"/>
              <a:gd name="connsiteY534" fmla="*/ 1796925 h 6858000"/>
              <a:gd name="connsiteX535" fmla="*/ 2399523 w 7467600"/>
              <a:gd name="connsiteY535" fmla="*/ 1428234 h 6858000"/>
              <a:gd name="connsiteX536" fmla="*/ 2448558 w 7467600"/>
              <a:gd name="connsiteY536" fmla="*/ 1373435 h 6858000"/>
              <a:gd name="connsiteX537" fmla="*/ 2312521 w 7467600"/>
              <a:gd name="connsiteY537" fmla="*/ 1806140 h 6858000"/>
              <a:gd name="connsiteX538" fmla="*/ 2127533 w 7467600"/>
              <a:gd name="connsiteY538" fmla="*/ 2348380 h 6858000"/>
              <a:gd name="connsiteX539" fmla="*/ 2358080 w 7467600"/>
              <a:gd name="connsiteY539" fmla="*/ 1866134 h 6858000"/>
              <a:gd name="connsiteX540" fmla="*/ 2407436 w 7467600"/>
              <a:gd name="connsiteY540" fmla="*/ 1651070 h 6858000"/>
              <a:gd name="connsiteX541" fmla="*/ 2448558 w 7467600"/>
              <a:gd name="connsiteY541" fmla="*/ 1373435 h 6858000"/>
              <a:gd name="connsiteX542" fmla="*/ 278707 w 7467600"/>
              <a:gd name="connsiteY542" fmla="*/ 1352270 h 6858000"/>
              <a:gd name="connsiteX543" fmla="*/ 321570 w 7467600"/>
              <a:gd name="connsiteY543" fmla="*/ 1861610 h 6858000"/>
              <a:gd name="connsiteX544" fmla="*/ 294281 w 7467600"/>
              <a:gd name="connsiteY544" fmla="*/ 1440658 h 6858000"/>
              <a:gd name="connsiteX545" fmla="*/ 278707 w 7467600"/>
              <a:gd name="connsiteY545" fmla="*/ 1352270 h 6858000"/>
              <a:gd name="connsiteX546" fmla="*/ 1423821 w 7467600"/>
              <a:gd name="connsiteY546" fmla="*/ 1351958 h 6858000"/>
              <a:gd name="connsiteX547" fmla="*/ 1638521 w 7467600"/>
              <a:gd name="connsiteY547" fmla="*/ 1908470 h 6858000"/>
              <a:gd name="connsiteX548" fmla="*/ 1754199 w 7467600"/>
              <a:gd name="connsiteY548" fmla="*/ 2149284 h 6858000"/>
              <a:gd name="connsiteX549" fmla="*/ 1908359 w 7467600"/>
              <a:gd name="connsiteY549" fmla="*/ 2364988 h 6858000"/>
              <a:gd name="connsiteX550" fmla="*/ 1647661 w 7467600"/>
              <a:gd name="connsiteY550" fmla="*/ 1825945 h 6858000"/>
              <a:gd name="connsiteX551" fmla="*/ 1423821 w 7467600"/>
              <a:gd name="connsiteY551" fmla="*/ 1351958 h 6858000"/>
              <a:gd name="connsiteX552" fmla="*/ 1431890 w 7467600"/>
              <a:gd name="connsiteY552" fmla="*/ 1306475 h 6858000"/>
              <a:gd name="connsiteX553" fmla="*/ 1507597 w 7467600"/>
              <a:gd name="connsiteY553" fmla="*/ 1446132 h 6858000"/>
              <a:gd name="connsiteX554" fmla="*/ 1674586 w 7467600"/>
              <a:gd name="connsiteY554" fmla="*/ 1813832 h 6858000"/>
              <a:gd name="connsiteX555" fmla="*/ 1815950 w 7467600"/>
              <a:gd name="connsiteY555" fmla="*/ 2128564 h 6858000"/>
              <a:gd name="connsiteX556" fmla="*/ 1984242 w 7467600"/>
              <a:gd name="connsiteY556" fmla="*/ 2430829 h 6858000"/>
              <a:gd name="connsiteX557" fmla="*/ 2014023 w 7467600"/>
              <a:gd name="connsiteY557" fmla="*/ 2450995 h 6858000"/>
              <a:gd name="connsiteX558" fmla="*/ 1747337 w 7467600"/>
              <a:gd name="connsiteY558" fmla="*/ 1855264 h 6858000"/>
              <a:gd name="connsiteX559" fmla="*/ 1533749 w 7467600"/>
              <a:gd name="connsiteY559" fmla="*/ 1478656 h 6858000"/>
              <a:gd name="connsiteX560" fmla="*/ 1431890 w 7467600"/>
              <a:gd name="connsiteY560" fmla="*/ 1306475 h 6858000"/>
              <a:gd name="connsiteX561" fmla="*/ 5052692 w 7467600"/>
              <a:gd name="connsiteY561" fmla="*/ 1292994 h 6858000"/>
              <a:gd name="connsiteX562" fmla="*/ 5200661 w 7467600"/>
              <a:gd name="connsiteY562" fmla="*/ 1635186 h 6858000"/>
              <a:gd name="connsiteX563" fmla="*/ 5297138 w 7467600"/>
              <a:gd name="connsiteY563" fmla="*/ 1906351 h 6858000"/>
              <a:gd name="connsiteX564" fmla="*/ 5052692 w 7467600"/>
              <a:gd name="connsiteY564" fmla="*/ 1292994 h 6858000"/>
              <a:gd name="connsiteX565" fmla="*/ 5009948 w 7467600"/>
              <a:gd name="connsiteY565" fmla="*/ 1273619 h 6858000"/>
              <a:gd name="connsiteX566" fmla="*/ 5121777 w 7467600"/>
              <a:gd name="connsiteY566" fmla="*/ 1654213 h 6858000"/>
              <a:gd name="connsiteX567" fmla="*/ 5293545 w 7467600"/>
              <a:gd name="connsiteY567" fmla="*/ 2072247 h 6858000"/>
              <a:gd name="connsiteX568" fmla="*/ 5294042 w 7467600"/>
              <a:gd name="connsiteY568" fmla="*/ 2065019 h 6858000"/>
              <a:gd name="connsiteX569" fmla="*/ 5171936 w 7467600"/>
              <a:gd name="connsiteY569" fmla="*/ 1647613 h 6858000"/>
              <a:gd name="connsiteX570" fmla="*/ 5009948 w 7467600"/>
              <a:gd name="connsiteY570" fmla="*/ 1273619 h 6858000"/>
              <a:gd name="connsiteX571" fmla="*/ 655236 w 7467600"/>
              <a:gd name="connsiteY571" fmla="*/ 1268632 h 6858000"/>
              <a:gd name="connsiteX572" fmla="*/ 839521 w 7467600"/>
              <a:gd name="connsiteY572" fmla="*/ 1685315 h 6858000"/>
              <a:gd name="connsiteX573" fmla="*/ 1109416 w 7467600"/>
              <a:gd name="connsiteY573" fmla="*/ 2061663 h 6858000"/>
              <a:gd name="connsiteX574" fmla="*/ 1298300 w 7467600"/>
              <a:gd name="connsiteY574" fmla="*/ 2247742 h 6858000"/>
              <a:gd name="connsiteX575" fmla="*/ 1125871 w 7467600"/>
              <a:gd name="connsiteY575" fmla="*/ 1989513 h 6858000"/>
              <a:gd name="connsiteX576" fmla="*/ 981574 w 7467600"/>
              <a:gd name="connsiteY576" fmla="*/ 1783157 h 6858000"/>
              <a:gd name="connsiteX577" fmla="*/ 922198 w 7467600"/>
              <a:gd name="connsiteY577" fmla="*/ 1677437 h 6858000"/>
              <a:gd name="connsiteX578" fmla="*/ 869293 w 7467600"/>
              <a:gd name="connsiteY578" fmla="*/ 1583214 h 6858000"/>
              <a:gd name="connsiteX579" fmla="*/ 751431 w 7467600"/>
              <a:gd name="connsiteY579" fmla="*/ 1405731 h 6858000"/>
              <a:gd name="connsiteX580" fmla="*/ 655236 w 7467600"/>
              <a:gd name="connsiteY580" fmla="*/ 1268632 h 6858000"/>
              <a:gd name="connsiteX581" fmla="*/ 6516292 w 7467600"/>
              <a:gd name="connsiteY581" fmla="*/ 1263064 h 6858000"/>
              <a:gd name="connsiteX582" fmla="*/ 5736320 w 7467600"/>
              <a:gd name="connsiteY582" fmla="*/ 1501803 h 6858000"/>
              <a:gd name="connsiteX583" fmla="*/ 6516292 w 7467600"/>
              <a:gd name="connsiteY583" fmla="*/ 1263064 h 6858000"/>
              <a:gd name="connsiteX584" fmla="*/ 291466 w 7467600"/>
              <a:gd name="connsiteY584" fmla="*/ 1250369 h 6858000"/>
              <a:gd name="connsiteX585" fmla="*/ 323180 w 7467600"/>
              <a:gd name="connsiteY585" fmla="*/ 1435283 h 6858000"/>
              <a:gd name="connsiteX586" fmla="*/ 349381 w 7467600"/>
              <a:gd name="connsiteY586" fmla="*/ 1875041 h 6858000"/>
              <a:gd name="connsiteX587" fmla="*/ 374363 w 7467600"/>
              <a:gd name="connsiteY587" fmla="*/ 1506494 h 6858000"/>
              <a:gd name="connsiteX588" fmla="*/ 302168 w 7467600"/>
              <a:gd name="connsiteY588" fmla="*/ 1274495 h 6858000"/>
              <a:gd name="connsiteX589" fmla="*/ 291466 w 7467600"/>
              <a:gd name="connsiteY589" fmla="*/ 1250369 h 6858000"/>
              <a:gd name="connsiteX590" fmla="*/ 678222 w 7467600"/>
              <a:gd name="connsiteY590" fmla="*/ 1248670 h 6858000"/>
              <a:gd name="connsiteX591" fmla="*/ 775536 w 7467600"/>
              <a:gd name="connsiteY591" fmla="*/ 1388015 h 6858000"/>
              <a:gd name="connsiteX592" fmla="*/ 894529 w 7467600"/>
              <a:gd name="connsiteY592" fmla="*/ 1567739 h 6858000"/>
              <a:gd name="connsiteX593" fmla="*/ 948000 w 7467600"/>
              <a:gd name="connsiteY593" fmla="*/ 1663088 h 6858000"/>
              <a:gd name="connsiteX594" fmla="*/ 1006812 w 7467600"/>
              <a:gd name="connsiteY594" fmla="*/ 1767683 h 6858000"/>
              <a:gd name="connsiteX595" fmla="*/ 1149133 w 7467600"/>
              <a:gd name="connsiteY595" fmla="*/ 1971513 h 6858000"/>
              <a:gd name="connsiteX596" fmla="*/ 1333952 w 7467600"/>
              <a:gd name="connsiteY596" fmla="*/ 2251620 h 6858000"/>
              <a:gd name="connsiteX597" fmla="*/ 1337329 w 7467600"/>
              <a:gd name="connsiteY597" fmla="*/ 2258350 h 6858000"/>
              <a:gd name="connsiteX598" fmla="*/ 1014726 w 7467600"/>
              <a:gd name="connsiteY598" fmla="*/ 1615556 h 6858000"/>
              <a:gd name="connsiteX599" fmla="*/ 678222 w 7467600"/>
              <a:gd name="connsiteY599" fmla="*/ 1248670 h 6858000"/>
              <a:gd name="connsiteX600" fmla="*/ 6691602 w 7467600"/>
              <a:gd name="connsiteY600" fmla="*/ 1140573 h 6858000"/>
              <a:gd name="connsiteX601" fmla="*/ 6571100 w 7467600"/>
              <a:gd name="connsiteY601" fmla="*/ 1183662 h 6858000"/>
              <a:gd name="connsiteX602" fmla="*/ 6241687 w 7467600"/>
              <a:gd name="connsiteY602" fmla="*/ 1257600 h 6858000"/>
              <a:gd name="connsiteX603" fmla="*/ 5693009 w 7467600"/>
              <a:gd name="connsiteY603" fmla="*/ 1478256 h 6858000"/>
              <a:gd name="connsiteX604" fmla="*/ 6548420 w 7467600"/>
              <a:gd name="connsiteY604" fmla="*/ 1214599 h 6858000"/>
              <a:gd name="connsiteX605" fmla="*/ 6605473 w 7467600"/>
              <a:gd name="connsiteY605" fmla="*/ 1184686 h 6858000"/>
              <a:gd name="connsiteX606" fmla="*/ 6691602 w 7467600"/>
              <a:gd name="connsiteY606" fmla="*/ 1140573 h 6858000"/>
              <a:gd name="connsiteX607" fmla="*/ 4002475 w 7467600"/>
              <a:gd name="connsiteY607" fmla="*/ 1037802 h 6858000"/>
              <a:gd name="connsiteX608" fmla="*/ 4000324 w 7467600"/>
              <a:gd name="connsiteY608" fmla="*/ 1039362 h 6858000"/>
              <a:gd name="connsiteX609" fmla="*/ 4002862 w 7467600"/>
              <a:gd name="connsiteY609" fmla="*/ 1042866 h 6858000"/>
              <a:gd name="connsiteX610" fmla="*/ 4002475 w 7467600"/>
              <a:gd name="connsiteY610" fmla="*/ 1037802 h 6858000"/>
              <a:gd name="connsiteX611" fmla="*/ 506322 w 7467600"/>
              <a:gd name="connsiteY611" fmla="*/ 1020997 h 6858000"/>
              <a:gd name="connsiteX612" fmla="*/ 533068 w 7467600"/>
              <a:gd name="connsiteY612" fmla="*/ 1029409 h 6858000"/>
              <a:gd name="connsiteX613" fmla="*/ 1232525 w 7467600"/>
              <a:gd name="connsiteY613" fmla="*/ 1804675 h 6858000"/>
              <a:gd name="connsiteX614" fmla="*/ 1388858 w 7467600"/>
              <a:gd name="connsiteY614" fmla="*/ 2368011 h 6858000"/>
              <a:gd name="connsiteX615" fmla="*/ 1384098 w 7467600"/>
              <a:gd name="connsiteY615" fmla="*/ 2378125 h 6858000"/>
              <a:gd name="connsiteX616" fmla="*/ 1425393 w 7467600"/>
              <a:gd name="connsiteY616" fmla="*/ 2589124 h 6858000"/>
              <a:gd name="connsiteX617" fmla="*/ 1424001 w 7467600"/>
              <a:gd name="connsiteY617" fmla="*/ 2597541 h 6858000"/>
              <a:gd name="connsiteX618" fmla="*/ 2152729 w 7467600"/>
              <a:gd name="connsiteY618" fmla="*/ 2864487 h 6858000"/>
              <a:gd name="connsiteX619" fmla="*/ 2020609 w 7467600"/>
              <a:gd name="connsiteY619" fmla="*/ 2539671 h 6858000"/>
              <a:gd name="connsiteX620" fmla="*/ 2018920 w 7467600"/>
              <a:gd name="connsiteY620" fmla="*/ 2536309 h 6858000"/>
              <a:gd name="connsiteX621" fmla="*/ 1342441 w 7467600"/>
              <a:gd name="connsiteY621" fmla="*/ 1173017 h 6858000"/>
              <a:gd name="connsiteX622" fmla="*/ 1367925 w 7467600"/>
              <a:gd name="connsiteY622" fmla="*/ 1135648 h 6858000"/>
              <a:gd name="connsiteX623" fmla="*/ 1771401 w 7467600"/>
              <a:gd name="connsiteY623" fmla="*/ 1806673 h 6858000"/>
              <a:gd name="connsiteX624" fmla="*/ 1972385 w 7467600"/>
              <a:gd name="connsiteY624" fmla="*/ 2198735 h 6858000"/>
              <a:gd name="connsiteX625" fmla="*/ 2040892 w 7467600"/>
              <a:gd name="connsiteY625" fmla="*/ 2405205 h 6858000"/>
              <a:gd name="connsiteX626" fmla="*/ 2131689 w 7467600"/>
              <a:gd name="connsiteY626" fmla="*/ 1936926 h 6858000"/>
              <a:gd name="connsiteX627" fmla="*/ 2454820 w 7467600"/>
              <a:gd name="connsiteY627" fmla="*/ 1248808 h 6858000"/>
              <a:gd name="connsiteX628" fmla="*/ 2492512 w 7467600"/>
              <a:gd name="connsiteY628" fmla="*/ 1302920 h 6858000"/>
              <a:gd name="connsiteX629" fmla="*/ 2081216 w 7467600"/>
              <a:gd name="connsiteY629" fmla="*/ 2527513 h 6858000"/>
              <a:gd name="connsiteX630" fmla="*/ 2081211 w 7467600"/>
              <a:gd name="connsiteY630" fmla="*/ 2528916 h 6858000"/>
              <a:gd name="connsiteX631" fmla="*/ 2199067 w 7467600"/>
              <a:gd name="connsiteY631" fmla="*/ 2884061 h 6858000"/>
              <a:gd name="connsiteX632" fmla="*/ 3192586 w 7467600"/>
              <a:gd name="connsiteY632" fmla="*/ 3411496 h 6858000"/>
              <a:gd name="connsiteX633" fmla="*/ 3182620 w 7467600"/>
              <a:gd name="connsiteY633" fmla="*/ 3483279 h 6858000"/>
              <a:gd name="connsiteX634" fmla="*/ 2435119 w 7467600"/>
              <a:gd name="connsiteY634" fmla="*/ 3080173 h 6858000"/>
              <a:gd name="connsiteX635" fmla="*/ 2410152 w 7467600"/>
              <a:gd name="connsiteY635" fmla="*/ 3063751 h 6858000"/>
              <a:gd name="connsiteX636" fmla="*/ 2408099 w 7467600"/>
              <a:gd name="connsiteY636" fmla="*/ 3064403 h 6858000"/>
              <a:gd name="connsiteX637" fmla="*/ 2407218 w 7467600"/>
              <a:gd name="connsiteY637" fmla="*/ 3070324 h 6858000"/>
              <a:gd name="connsiteX638" fmla="*/ 2380138 w 7467600"/>
              <a:gd name="connsiteY638" fmla="*/ 3099341 h 6858000"/>
              <a:gd name="connsiteX639" fmla="*/ 1765923 w 7467600"/>
              <a:gd name="connsiteY639" fmla="*/ 3581043 h 6858000"/>
              <a:gd name="connsiteX640" fmla="*/ 1702258 w 7467600"/>
              <a:gd name="connsiteY640" fmla="*/ 3612286 h 6858000"/>
              <a:gd name="connsiteX641" fmla="*/ 1538370 w 7467600"/>
              <a:gd name="connsiteY641" fmla="*/ 3811804 h 6858000"/>
              <a:gd name="connsiteX642" fmla="*/ 542867 w 7467600"/>
              <a:gd name="connsiteY642" fmla="*/ 4944092 h 6858000"/>
              <a:gd name="connsiteX643" fmla="*/ 515800 w 7467600"/>
              <a:gd name="connsiteY643" fmla="*/ 4862180 h 6858000"/>
              <a:gd name="connsiteX644" fmla="*/ 909145 w 7467600"/>
              <a:gd name="connsiteY644" fmla="*/ 4199225 h 6858000"/>
              <a:gd name="connsiteX645" fmla="*/ 1214067 w 7467600"/>
              <a:gd name="connsiteY645" fmla="*/ 3908561 h 6858000"/>
              <a:gd name="connsiteX646" fmla="*/ 640967 w 7467600"/>
              <a:gd name="connsiteY646" fmla="*/ 4105601 h 6858000"/>
              <a:gd name="connsiteX647" fmla="*/ 112563 w 7467600"/>
              <a:gd name="connsiteY647" fmla="*/ 4396952 h 6858000"/>
              <a:gd name="connsiteX648" fmla="*/ 0 w 7467600"/>
              <a:gd name="connsiteY648" fmla="*/ 4466006 h 6858000"/>
              <a:gd name="connsiteX649" fmla="*/ 0 w 7467600"/>
              <a:gd name="connsiteY649" fmla="*/ 4233763 h 6858000"/>
              <a:gd name="connsiteX650" fmla="*/ 36881 w 7467600"/>
              <a:gd name="connsiteY650" fmla="*/ 4200118 h 6858000"/>
              <a:gd name="connsiteX651" fmla="*/ 910534 w 7467600"/>
              <a:gd name="connsiteY651" fmla="*/ 3629753 h 6858000"/>
              <a:gd name="connsiteX652" fmla="*/ 1578717 w 7467600"/>
              <a:gd name="connsiteY652" fmla="*/ 3575982 h 6858000"/>
              <a:gd name="connsiteX653" fmla="*/ 2338780 w 7467600"/>
              <a:gd name="connsiteY653" fmla="*/ 3033725 h 6858000"/>
              <a:gd name="connsiteX654" fmla="*/ 1807991 w 7467600"/>
              <a:gd name="connsiteY654" fmla="*/ 2807184 h 6858000"/>
              <a:gd name="connsiteX655" fmla="*/ 1416358 w 7467600"/>
              <a:gd name="connsiteY655" fmla="*/ 3112571 h 6858000"/>
              <a:gd name="connsiteX656" fmla="*/ 939066 w 7467600"/>
              <a:gd name="connsiteY656" fmla="*/ 3378798 h 6858000"/>
              <a:gd name="connsiteX657" fmla="*/ 115099 w 7467600"/>
              <a:gd name="connsiteY657" fmla="*/ 3607650 h 6858000"/>
              <a:gd name="connsiteX658" fmla="*/ 97284 w 7467600"/>
              <a:gd name="connsiteY658" fmla="*/ 3520393 h 6858000"/>
              <a:gd name="connsiteX659" fmla="*/ 922050 w 7467600"/>
              <a:gd name="connsiteY659" fmla="*/ 3074867 h 6858000"/>
              <a:gd name="connsiteX660" fmla="*/ 1405265 w 7467600"/>
              <a:gd name="connsiteY660" fmla="*/ 3016319 h 6858000"/>
              <a:gd name="connsiteX661" fmla="*/ 1407512 w 7467600"/>
              <a:gd name="connsiteY661" fmla="*/ 3018001 h 6858000"/>
              <a:gd name="connsiteX662" fmla="*/ 1726266 w 7467600"/>
              <a:gd name="connsiteY662" fmla="*/ 2777274 h 6858000"/>
              <a:gd name="connsiteX663" fmla="*/ 625390 w 7467600"/>
              <a:gd name="connsiteY663" fmla="*/ 2514541 h 6858000"/>
              <a:gd name="connsiteX664" fmla="*/ 619799 w 7467600"/>
              <a:gd name="connsiteY664" fmla="*/ 2527180 h 6858000"/>
              <a:gd name="connsiteX665" fmla="*/ 310030 w 7467600"/>
              <a:gd name="connsiteY665" fmla="*/ 2771818 h 6858000"/>
              <a:gd name="connsiteX666" fmla="*/ 173877 w 7467600"/>
              <a:gd name="connsiteY666" fmla="*/ 2937056 h 6858000"/>
              <a:gd name="connsiteX667" fmla="*/ 77889 w 7467600"/>
              <a:gd name="connsiteY667" fmla="*/ 3138440 h 6858000"/>
              <a:gd name="connsiteX668" fmla="*/ 0 w 7467600"/>
              <a:gd name="connsiteY668" fmla="*/ 3271395 h 6858000"/>
              <a:gd name="connsiteX669" fmla="*/ 0 w 7467600"/>
              <a:gd name="connsiteY669" fmla="*/ 3153002 h 6858000"/>
              <a:gd name="connsiteX670" fmla="*/ 2386 w 7467600"/>
              <a:gd name="connsiteY670" fmla="*/ 3149203 h 6858000"/>
              <a:gd name="connsiteX671" fmla="*/ 89753 w 7467600"/>
              <a:gd name="connsiteY671" fmla="*/ 2987702 h 6858000"/>
              <a:gd name="connsiteX672" fmla="*/ 76869 w 7467600"/>
              <a:gd name="connsiteY672" fmla="*/ 3005404 h 6858000"/>
              <a:gd name="connsiteX673" fmla="*/ 32049 w 7467600"/>
              <a:gd name="connsiteY673" fmla="*/ 3065814 h 6858000"/>
              <a:gd name="connsiteX674" fmla="*/ 0 w 7467600"/>
              <a:gd name="connsiteY674" fmla="*/ 3108744 h 6858000"/>
              <a:gd name="connsiteX675" fmla="*/ 0 w 7467600"/>
              <a:gd name="connsiteY675" fmla="*/ 3058059 h 6858000"/>
              <a:gd name="connsiteX676" fmla="*/ 7610 w 7467600"/>
              <a:gd name="connsiteY676" fmla="*/ 3047889 h 6858000"/>
              <a:gd name="connsiteX677" fmla="*/ 52419 w 7467600"/>
              <a:gd name="connsiteY677" fmla="*/ 2987479 h 6858000"/>
              <a:gd name="connsiteX678" fmla="*/ 59142 w 7467600"/>
              <a:gd name="connsiteY678" fmla="*/ 2978488 h 6858000"/>
              <a:gd name="connsiteX679" fmla="*/ 0 w 7467600"/>
              <a:gd name="connsiteY679" fmla="*/ 3015334 h 6858000"/>
              <a:gd name="connsiteX680" fmla="*/ 0 w 7467600"/>
              <a:gd name="connsiteY680" fmla="*/ 2914286 h 6858000"/>
              <a:gd name="connsiteX681" fmla="*/ 36383 w 7467600"/>
              <a:gd name="connsiteY681" fmla="*/ 2901128 h 6858000"/>
              <a:gd name="connsiteX682" fmla="*/ 156329 w 7467600"/>
              <a:gd name="connsiteY682" fmla="*/ 2840533 h 6858000"/>
              <a:gd name="connsiteX683" fmla="*/ 358355 w 7467600"/>
              <a:gd name="connsiteY683" fmla="*/ 2620471 h 6858000"/>
              <a:gd name="connsiteX684" fmla="*/ 510577 w 7467600"/>
              <a:gd name="connsiteY684" fmla="*/ 2501244 h 6858000"/>
              <a:gd name="connsiteX685" fmla="*/ 211967 w 7467600"/>
              <a:gd name="connsiteY685" fmla="*/ 2479171 h 6858000"/>
              <a:gd name="connsiteX686" fmla="*/ 0 w 7467600"/>
              <a:gd name="connsiteY686" fmla="*/ 2476398 h 6858000"/>
              <a:gd name="connsiteX687" fmla="*/ 0 w 7467600"/>
              <a:gd name="connsiteY687" fmla="*/ 2389189 h 6858000"/>
              <a:gd name="connsiteX688" fmla="*/ 103062 w 7467600"/>
              <a:gd name="connsiteY688" fmla="*/ 2389518 h 6858000"/>
              <a:gd name="connsiteX689" fmla="*/ 510734 w 7467600"/>
              <a:gd name="connsiteY689" fmla="*/ 2416201 h 6858000"/>
              <a:gd name="connsiteX690" fmla="*/ 279257 w 7467600"/>
              <a:gd name="connsiteY690" fmla="*/ 2092102 h 6858000"/>
              <a:gd name="connsiteX691" fmla="*/ 65265 w 7467600"/>
              <a:gd name="connsiteY691" fmla="*/ 2006049 h 6858000"/>
              <a:gd name="connsiteX692" fmla="*/ 0 w 7467600"/>
              <a:gd name="connsiteY692" fmla="*/ 1982532 h 6858000"/>
              <a:gd name="connsiteX693" fmla="*/ 0 w 7467600"/>
              <a:gd name="connsiteY693" fmla="*/ 1912789 h 6858000"/>
              <a:gd name="connsiteX694" fmla="*/ 97460 w 7467600"/>
              <a:gd name="connsiteY694" fmla="*/ 1953725 h 6858000"/>
              <a:gd name="connsiteX695" fmla="*/ 221272 w 7467600"/>
              <a:gd name="connsiteY695" fmla="*/ 1980766 h 6858000"/>
              <a:gd name="connsiteX696" fmla="*/ 116765 w 7467600"/>
              <a:gd name="connsiteY696" fmla="*/ 1911033 h 6858000"/>
              <a:gd name="connsiteX697" fmla="*/ 16405 w 7467600"/>
              <a:gd name="connsiteY697" fmla="*/ 1803412 h 6858000"/>
              <a:gd name="connsiteX698" fmla="*/ 0 w 7467600"/>
              <a:gd name="connsiteY698" fmla="*/ 1784777 h 6858000"/>
              <a:gd name="connsiteX699" fmla="*/ 0 w 7467600"/>
              <a:gd name="connsiteY699" fmla="*/ 1740082 h 6858000"/>
              <a:gd name="connsiteX700" fmla="*/ 39394 w 7467600"/>
              <a:gd name="connsiteY700" fmla="*/ 1784856 h 6858000"/>
              <a:gd name="connsiteX701" fmla="*/ 135813 w 7467600"/>
              <a:gd name="connsiteY701" fmla="*/ 1888838 h 6858000"/>
              <a:gd name="connsiteX702" fmla="*/ 242575 w 7467600"/>
              <a:gd name="connsiteY702" fmla="*/ 1958841 h 6858000"/>
              <a:gd name="connsiteX703" fmla="*/ 82197 w 7467600"/>
              <a:gd name="connsiteY703" fmla="*/ 1754826 h 6858000"/>
              <a:gd name="connsiteX704" fmla="*/ 0 w 7467600"/>
              <a:gd name="connsiteY704" fmla="*/ 1679650 h 6858000"/>
              <a:gd name="connsiteX705" fmla="*/ 0 w 7467600"/>
              <a:gd name="connsiteY705" fmla="*/ 1602463 h 6858000"/>
              <a:gd name="connsiteX706" fmla="*/ 84689 w 7467600"/>
              <a:gd name="connsiteY706" fmla="*/ 1677442 h 6858000"/>
              <a:gd name="connsiteX707" fmla="*/ 298437 w 7467600"/>
              <a:gd name="connsiteY707" fmla="*/ 1968019 h 6858000"/>
              <a:gd name="connsiteX708" fmla="*/ 227269 w 7467600"/>
              <a:gd name="connsiteY708" fmla="*/ 1114064 h 6858000"/>
              <a:gd name="connsiteX709" fmla="*/ 248003 w 7467600"/>
              <a:gd name="connsiteY709" fmla="*/ 1089613 h 6858000"/>
              <a:gd name="connsiteX710" fmla="*/ 427020 w 7467600"/>
              <a:gd name="connsiteY710" fmla="*/ 1619803 h 6858000"/>
              <a:gd name="connsiteX711" fmla="*/ 340345 w 7467600"/>
              <a:gd name="connsiteY711" fmla="*/ 2027739 h 6858000"/>
              <a:gd name="connsiteX712" fmla="*/ 360865 w 7467600"/>
              <a:gd name="connsiteY712" fmla="*/ 2044827 h 6858000"/>
              <a:gd name="connsiteX713" fmla="*/ 560414 w 7467600"/>
              <a:gd name="connsiteY713" fmla="*/ 2421457 h 6858000"/>
              <a:gd name="connsiteX714" fmla="*/ 1359703 w 7467600"/>
              <a:gd name="connsiteY714" fmla="*/ 2578554 h 6858000"/>
              <a:gd name="connsiteX715" fmla="*/ 1359422 w 7467600"/>
              <a:gd name="connsiteY715" fmla="*/ 2577994 h 6858000"/>
              <a:gd name="connsiteX716" fmla="*/ 828701 w 7467600"/>
              <a:gd name="connsiteY716" fmla="*/ 1839520 h 6858000"/>
              <a:gd name="connsiteX717" fmla="*/ 494427 w 7467600"/>
              <a:gd name="connsiteY717" fmla="*/ 1092333 h 6858000"/>
              <a:gd name="connsiteX718" fmla="*/ 506322 w 7467600"/>
              <a:gd name="connsiteY718" fmla="*/ 1020997 h 6858000"/>
              <a:gd name="connsiteX719" fmla="*/ 4570198 w 7467600"/>
              <a:gd name="connsiteY719" fmla="*/ 978081 h 6858000"/>
              <a:gd name="connsiteX720" fmla="*/ 4523691 w 7467600"/>
              <a:gd name="connsiteY720" fmla="*/ 1127776 h 6858000"/>
              <a:gd name="connsiteX721" fmla="*/ 4509875 w 7467600"/>
              <a:gd name="connsiteY721" fmla="*/ 1167552 h 6858000"/>
              <a:gd name="connsiteX722" fmla="*/ 4478168 w 7467600"/>
              <a:gd name="connsiteY722" fmla="*/ 1260735 h 6858000"/>
              <a:gd name="connsiteX723" fmla="*/ 4409309 w 7467600"/>
              <a:gd name="connsiteY723" fmla="*/ 1666996 h 6858000"/>
              <a:gd name="connsiteX724" fmla="*/ 4370031 w 7467600"/>
              <a:gd name="connsiteY724" fmla="*/ 1955666 h 6858000"/>
              <a:gd name="connsiteX725" fmla="*/ 4570198 w 7467600"/>
              <a:gd name="connsiteY725" fmla="*/ 978081 h 6858000"/>
              <a:gd name="connsiteX726" fmla="*/ 4557898 w 7467600"/>
              <a:gd name="connsiteY726" fmla="*/ 900011 h 6858000"/>
              <a:gd name="connsiteX727" fmla="*/ 4344840 w 7467600"/>
              <a:gd name="connsiteY727" fmla="*/ 1922038 h 6858000"/>
              <a:gd name="connsiteX728" fmla="*/ 4378710 w 7467600"/>
              <a:gd name="connsiteY728" fmla="*/ 1665516 h 6858000"/>
              <a:gd name="connsiteX729" fmla="*/ 4448798 w 7467600"/>
              <a:gd name="connsiteY729" fmla="*/ 1253024 h 6858000"/>
              <a:gd name="connsiteX730" fmla="*/ 4480315 w 7467600"/>
              <a:gd name="connsiteY730" fmla="*/ 1158454 h 6858000"/>
              <a:gd name="connsiteX731" fmla="*/ 4494133 w 7467600"/>
              <a:gd name="connsiteY731" fmla="*/ 1118676 h 6858000"/>
              <a:gd name="connsiteX732" fmla="*/ 4557898 w 7467600"/>
              <a:gd name="connsiteY732" fmla="*/ 900011 h 6858000"/>
              <a:gd name="connsiteX733" fmla="*/ 5870151 w 7467600"/>
              <a:gd name="connsiteY733" fmla="*/ 898890 h 6858000"/>
              <a:gd name="connsiteX734" fmla="*/ 5861335 w 7467600"/>
              <a:gd name="connsiteY734" fmla="*/ 899177 h 6858000"/>
              <a:gd name="connsiteX735" fmla="*/ 5843702 w 7467600"/>
              <a:gd name="connsiteY735" fmla="*/ 899748 h 6858000"/>
              <a:gd name="connsiteX736" fmla="*/ 5651107 w 7467600"/>
              <a:gd name="connsiteY736" fmla="*/ 920306 h 6858000"/>
              <a:gd name="connsiteX737" fmla="*/ 5459407 w 7467600"/>
              <a:gd name="connsiteY737" fmla="*/ 940975 h 6858000"/>
              <a:gd name="connsiteX738" fmla="*/ 5374846 w 7467600"/>
              <a:gd name="connsiteY738" fmla="*/ 941988 h 6858000"/>
              <a:gd name="connsiteX739" fmla="*/ 5256105 w 7467600"/>
              <a:gd name="connsiteY739" fmla="*/ 945632 h 6858000"/>
              <a:gd name="connsiteX740" fmla="*/ 5107071 w 7467600"/>
              <a:gd name="connsiteY740" fmla="*/ 969720 h 6858000"/>
              <a:gd name="connsiteX741" fmla="*/ 4998681 w 7467600"/>
              <a:gd name="connsiteY741" fmla="*/ 988771 h 6858000"/>
              <a:gd name="connsiteX742" fmla="*/ 5870151 w 7467600"/>
              <a:gd name="connsiteY742" fmla="*/ 898890 h 6858000"/>
              <a:gd name="connsiteX743" fmla="*/ 5504425 w 7467600"/>
              <a:gd name="connsiteY743" fmla="*/ 848067 h 6858000"/>
              <a:gd name="connsiteX744" fmla="*/ 4968849 w 7467600"/>
              <a:gd name="connsiteY744" fmla="*/ 962318 h 6858000"/>
              <a:gd name="connsiteX745" fmla="*/ 5104039 w 7467600"/>
              <a:gd name="connsiteY745" fmla="*/ 940634 h 6858000"/>
              <a:gd name="connsiteX746" fmla="*/ 5256311 w 7467600"/>
              <a:gd name="connsiteY746" fmla="*/ 916490 h 6858000"/>
              <a:gd name="connsiteX747" fmla="*/ 5377381 w 7467600"/>
              <a:gd name="connsiteY747" fmla="*/ 912671 h 6858000"/>
              <a:gd name="connsiteX748" fmla="*/ 5460148 w 7467600"/>
              <a:gd name="connsiteY748" fmla="*/ 911442 h 6858000"/>
              <a:gd name="connsiteX749" fmla="*/ 5648971 w 7467600"/>
              <a:gd name="connsiteY749" fmla="*/ 891331 h 6858000"/>
              <a:gd name="connsiteX750" fmla="*/ 5844807 w 7467600"/>
              <a:gd name="connsiteY750" fmla="*/ 870718 h 6858000"/>
              <a:gd name="connsiteX751" fmla="*/ 5862975 w 7467600"/>
              <a:gd name="connsiteY751" fmla="*/ 869756 h 6858000"/>
              <a:gd name="connsiteX752" fmla="*/ 5920887 w 7467600"/>
              <a:gd name="connsiteY752" fmla="*/ 865929 h 6858000"/>
              <a:gd name="connsiteX753" fmla="*/ 5504425 w 7467600"/>
              <a:gd name="connsiteY753" fmla="*/ 848067 h 6858000"/>
              <a:gd name="connsiteX754" fmla="*/ 3607114 w 7467600"/>
              <a:gd name="connsiteY754" fmla="*/ 467441 h 6858000"/>
              <a:gd name="connsiteX755" fmla="*/ 3296242 w 7467600"/>
              <a:gd name="connsiteY755" fmla="*/ 807991 h 6858000"/>
              <a:gd name="connsiteX756" fmla="*/ 3174674 w 7467600"/>
              <a:gd name="connsiteY756" fmla="*/ 919759 h 6858000"/>
              <a:gd name="connsiteX757" fmla="*/ 3042978 w 7467600"/>
              <a:gd name="connsiteY757" fmla="*/ 1054894 h 6858000"/>
              <a:gd name="connsiteX758" fmla="*/ 2968914 w 7467600"/>
              <a:gd name="connsiteY758" fmla="*/ 1133756 h 6858000"/>
              <a:gd name="connsiteX759" fmla="*/ 3103823 w 7467600"/>
              <a:gd name="connsiteY759" fmla="*/ 1026814 h 6858000"/>
              <a:gd name="connsiteX760" fmla="*/ 3607114 w 7467600"/>
              <a:gd name="connsiteY760" fmla="*/ 467441 h 6858000"/>
              <a:gd name="connsiteX761" fmla="*/ 3744487 w 7467600"/>
              <a:gd name="connsiteY761" fmla="*/ 383136 h 6858000"/>
              <a:gd name="connsiteX762" fmla="*/ 3970213 w 7467600"/>
              <a:gd name="connsiteY762" fmla="*/ 995559 h 6858000"/>
              <a:gd name="connsiteX763" fmla="*/ 3744487 w 7467600"/>
              <a:gd name="connsiteY763" fmla="*/ 383136 h 6858000"/>
              <a:gd name="connsiteX764" fmla="*/ 3624562 w 7467600"/>
              <a:gd name="connsiteY764" fmla="*/ 367041 h 6858000"/>
              <a:gd name="connsiteX765" fmla="*/ 3489712 w 7467600"/>
              <a:gd name="connsiteY765" fmla="*/ 485386 h 6858000"/>
              <a:gd name="connsiteX766" fmla="*/ 3182994 w 7467600"/>
              <a:gd name="connsiteY766" fmla="*/ 828265 h 6858000"/>
              <a:gd name="connsiteX767" fmla="*/ 2892114 w 7467600"/>
              <a:gd name="connsiteY767" fmla="*/ 1172635 h 6858000"/>
              <a:gd name="connsiteX768" fmla="*/ 3021459 w 7467600"/>
              <a:gd name="connsiteY768" fmla="*/ 1035385 h 6858000"/>
              <a:gd name="connsiteX769" fmla="*/ 3153873 w 7467600"/>
              <a:gd name="connsiteY769" fmla="*/ 898971 h 6858000"/>
              <a:gd name="connsiteX770" fmla="*/ 3276511 w 7467600"/>
              <a:gd name="connsiteY770" fmla="*/ 786423 h 6858000"/>
              <a:gd name="connsiteX771" fmla="*/ 3584154 w 7467600"/>
              <a:gd name="connsiteY771" fmla="*/ 448218 h 6858000"/>
              <a:gd name="connsiteX772" fmla="*/ 3624562 w 7467600"/>
              <a:gd name="connsiteY772" fmla="*/ 367041 h 6858000"/>
              <a:gd name="connsiteX773" fmla="*/ 3766672 w 7467600"/>
              <a:gd name="connsiteY773" fmla="*/ 359429 h 6858000"/>
              <a:gd name="connsiteX774" fmla="*/ 3996338 w 7467600"/>
              <a:gd name="connsiteY774" fmla="*/ 968237 h 6858000"/>
              <a:gd name="connsiteX775" fmla="*/ 3766672 w 7467600"/>
              <a:gd name="connsiteY775" fmla="*/ 359429 h 6858000"/>
              <a:gd name="connsiteX776" fmla="*/ 5805386 w 7467600"/>
              <a:gd name="connsiteY776" fmla="*/ 239240 h 6858000"/>
              <a:gd name="connsiteX777" fmla="*/ 5736947 w 7467600"/>
              <a:gd name="connsiteY777" fmla="*/ 261367 h 6858000"/>
              <a:gd name="connsiteX778" fmla="*/ 5427012 w 7467600"/>
              <a:gd name="connsiteY778" fmla="*/ 311272 h 6858000"/>
              <a:gd name="connsiteX779" fmla="*/ 5147818 w 7467600"/>
              <a:gd name="connsiteY779" fmla="*/ 322112 h 6858000"/>
              <a:gd name="connsiteX780" fmla="*/ 5060854 w 7467600"/>
              <a:gd name="connsiteY780" fmla="*/ 311882 h 6858000"/>
              <a:gd name="connsiteX781" fmla="*/ 4945989 w 7467600"/>
              <a:gd name="connsiteY781" fmla="*/ 300516 h 6858000"/>
              <a:gd name="connsiteX782" fmla="*/ 5410479 w 7467600"/>
              <a:gd name="connsiteY782" fmla="*/ 348434 h 6858000"/>
              <a:gd name="connsiteX783" fmla="*/ 5805386 w 7467600"/>
              <a:gd name="connsiteY783" fmla="*/ 239240 h 6858000"/>
              <a:gd name="connsiteX784" fmla="*/ 5905192 w 7467600"/>
              <a:gd name="connsiteY784" fmla="*/ 163079 h 6858000"/>
              <a:gd name="connsiteX785" fmla="*/ 5865655 w 7467600"/>
              <a:gd name="connsiteY785" fmla="*/ 171901 h 6858000"/>
              <a:gd name="connsiteX786" fmla="*/ 5259740 w 7467600"/>
              <a:gd name="connsiteY786" fmla="*/ 257013 h 6858000"/>
              <a:gd name="connsiteX787" fmla="*/ 5208466 w 7467600"/>
              <a:gd name="connsiteY787" fmla="*/ 257550 h 6858000"/>
              <a:gd name="connsiteX788" fmla="*/ 4980204 w 7467600"/>
              <a:gd name="connsiteY788" fmla="*/ 271903 h 6858000"/>
              <a:gd name="connsiteX789" fmla="*/ 5068068 w 7467600"/>
              <a:gd name="connsiteY789" fmla="*/ 282244 h 6858000"/>
              <a:gd name="connsiteX790" fmla="*/ 5153231 w 7467600"/>
              <a:gd name="connsiteY790" fmla="*/ 292240 h 6858000"/>
              <a:gd name="connsiteX791" fmla="*/ 5426491 w 7467600"/>
              <a:gd name="connsiteY791" fmla="*/ 281128 h 6858000"/>
              <a:gd name="connsiteX792" fmla="*/ 5731212 w 7467600"/>
              <a:gd name="connsiteY792" fmla="*/ 231951 h 6858000"/>
              <a:gd name="connsiteX793" fmla="*/ 5905192 w 7467600"/>
              <a:gd name="connsiteY793" fmla="*/ 163079 h 6858000"/>
              <a:gd name="connsiteX794" fmla="*/ 5944437 w 7467600"/>
              <a:gd name="connsiteY794" fmla="*/ 113829 h 6858000"/>
              <a:gd name="connsiteX795" fmla="*/ 5825032 w 7467600"/>
              <a:gd name="connsiteY795" fmla="*/ 146405 h 6858000"/>
              <a:gd name="connsiteX796" fmla="*/ 4955599 w 7467600"/>
              <a:gd name="connsiteY796" fmla="*/ 247008 h 6858000"/>
              <a:gd name="connsiteX797" fmla="*/ 5210104 w 7467600"/>
              <a:gd name="connsiteY797" fmla="*/ 228123 h 6858000"/>
              <a:gd name="connsiteX798" fmla="*/ 5261015 w 7467600"/>
              <a:gd name="connsiteY798" fmla="*/ 227087 h 6858000"/>
              <a:gd name="connsiteX799" fmla="*/ 5861181 w 7467600"/>
              <a:gd name="connsiteY799" fmla="*/ 143093 h 6858000"/>
              <a:gd name="connsiteX800" fmla="*/ 5961252 w 7467600"/>
              <a:gd name="connsiteY800" fmla="*/ 114820 h 6858000"/>
              <a:gd name="connsiteX801" fmla="*/ 5944437 w 7467600"/>
              <a:gd name="connsiteY801" fmla="*/ 113829 h 6858000"/>
              <a:gd name="connsiteX802" fmla="*/ 3882765 w 7467600"/>
              <a:gd name="connsiteY802" fmla="*/ 0 h 6858000"/>
              <a:gd name="connsiteX803" fmla="*/ 3995099 w 7467600"/>
              <a:gd name="connsiteY803" fmla="*/ 0 h 6858000"/>
              <a:gd name="connsiteX804" fmla="*/ 4163818 w 7467600"/>
              <a:gd name="connsiteY804" fmla="*/ 234104 h 6858000"/>
              <a:gd name="connsiteX805" fmla="*/ 4172099 w 7467600"/>
              <a:gd name="connsiteY805" fmla="*/ 234207 h 6858000"/>
              <a:gd name="connsiteX806" fmla="*/ 4784282 w 7467600"/>
              <a:gd name="connsiteY806" fmla="*/ 276561 h 6858000"/>
              <a:gd name="connsiteX807" fmla="*/ 4801687 w 7467600"/>
              <a:gd name="connsiteY807" fmla="*/ 267764 h 6858000"/>
              <a:gd name="connsiteX808" fmla="*/ 6082788 w 7467600"/>
              <a:gd name="connsiteY808" fmla="*/ 64119 h 6858000"/>
              <a:gd name="connsiteX809" fmla="*/ 6099442 w 7467600"/>
              <a:gd name="connsiteY809" fmla="*/ 82568 h 6858000"/>
              <a:gd name="connsiteX810" fmla="*/ 4804137 w 7467600"/>
              <a:gd name="connsiteY810" fmla="*/ 320931 h 6858000"/>
              <a:gd name="connsiteX811" fmla="*/ 4227047 w 7467600"/>
              <a:gd name="connsiteY811" fmla="*/ 313415 h 6858000"/>
              <a:gd name="connsiteX812" fmla="*/ 4346041 w 7467600"/>
              <a:gd name="connsiteY812" fmla="*/ 456086 h 6858000"/>
              <a:gd name="connsiteX813" fmla="*/ 4870967 w 7467600"/>
              <a:gd name="connsiteY813" fmla="*/ 963061 h 6858000"/>
              <a:gd name="connsiteX814" fmla="*/ 4889647 w 7467600"/>
              <a:gd name="connsiteY814" fmla="*/ 957147 h 6858000"/>
              <a:gd name="connsiteX815" fmla="*/ 5422504 w 7467600"/>
              <a:gd name="connsiteY815" fmla="*/ 805191 h 6858000"/>
              <a:gd name="connsiteX816" fmla="*/ 6087656 w 7467600"/>
              <a:gd name="connsiteY816" fmla="*/ 826703 h 6858000"/>
              <a:gd name="connsiteX817" fmla="*/ 6058717 w 7467600"/>
              <a:gd name="connsiteY817" fmla="*/ 865992 h 6858000"/>
              <a:gd name="connsiteX818" fmla="*/ 4974153 w 7467600"/>
              <a:gd name="connsiteY818" fmla="*/ 1045456 h 6858000"/>
              <a:gd name="connsiteX819" fmla="*/ 5627835 w 7467600"/>
              <a:gd name="connsiteY819" fmla="*/ 1472077 h 6858000"/>
              <a:gd name="connsiteX820" fmla="*/ 5629817 w 7467600"/>
              <a:gd name="connsiteY820" fmla="*/ 1471412 h 6858000"/>
              <a:gd name="connsiteX821" fmla="*/ 5634124 w 7467600"/>
              <a:gd name="connsiteY821" fmla="*/ 1470572 h 6858000"/>
              <a:gd name="connsiteX822" fmla="*/ 5755832 w 7467600"/>
              <a:gd name="connsiteY822" fmla="*/ 1383886 h 6858000"/>
              <a:gd name="connsiteX823" fmla="*/ 6014186 w 7467600"/>
              <a:gd name="connsiteY823" fmla="*/ 1279799 h 6858000"/>
              <a:gd name="connsiteX824" fmla="*/ 6901619 w 7467600"/>
              <a:gd name="connsiteY824" fmla="*/ 1047874 h 6858000"/>
              <a:gd name="connsiteX825" fmla="*/ 6931566 w 7467600"/>
              <a:gd name="connsiteY825" fmla="*/ 1062034 h 6858000"/>
              <a:gd name="connsiteX826" fmla="*/ 5790982 w 7467600"/>
              <a:gd name="connsiteY826" fmla="*/ 1561380 h 6858000"/>
              <a:gd name="connsiteX827" fmla="*/ 6188971 w 7467600"/>
              <a:gd name="connsiteY827" fmla="*/ 1755168 h 6858000"/>
              <a:gd name="connsiteX828" fmla="*/ 6202446 w 7467600"/>
              <a:gd name="connsiteY828" fmla="*/ 1752268 h 6858000"/>
              <a:gd name="connsiteX829" fmla="*/ 7179560 w 7467600"/>
              <a:gd name="connsiteY829" fmla="*/ 1467551 h 6858000"/>
              <a:gd name="connsiteX830" fmla="*/ 7158730 w 7467600"/>
              <a:gd name="connsiteY830" fmla="*/ 1507835 h 6858000"/>
              <a:gd name="connsiteX831" fmla="*/ 6326959 w 7467600"/>
              <a:gd name="connsiteY831" fmla="*/ 1817686 h 6858000"/>
              <a:gd name="connsiteX832" fmla="*/ 6537433 w 7467600"/>
              <a:gd name="connsiteY832" fmla="*/ 1907790 h 6858000"/>
              <a:gd name="connsiteX833" fmla="*/ 6550221 w 7467600"/>
              <a:gd name="connsiteY833" fmla="*/ 1910729 h 6858000"/>
              <a:gd name="connsiteX834" fmla="*/ 6964438 w 7467600"/>
              <a:gd name="connsiteY834" fmla="*/ 2209505 h 6858000"/>
              <a:gd name="connsiteX835" fmla="*/ 7367862 w 7467600"/>
              <a:gd name="connsiteY835" fmla="*/ 2806833 h 6858000"/>
              <a:gd name="connsiteX836" fmla="*/ 7364329 w 7467600"/>
              <a:gd name="connsiteY836" fmla="*/ 2826907 h 6858000"/>
              <a:gd name="connsiteX837" fmla="*/ 7290545 w 7467600"/>
              <a:gd name="connsiteY837" fmla="*/ 2850663 h 6858000"/>
              <a:gd name="connsiteX838" fmla="*/ 6472036 w 7467600"/>
              <a:gd name="connsiteY838" fmla="*/ 1959003 h 6858000"/>
              <a:gd name="connsiteX839" fmla="*/ 5792897 w 7467600"/>
              <a:gd name="connsiteY839" fmla="*/ 1647747 h 6858000"/>
              <a:gd name="connsiteX840" fmla="*/ 5842751 w 7467600"/>
              <a:gd name="connsiteY840" fmla="*/ 1816112 h 6858000"/>
              <a:gd name="connsiteX841" fmla="*/ 5847424 w 7467600"/>
              <a:gd name="connsiteY841" fmla="*/ 1815776 h 6858000"/>
              <a:gd name="connsiteX842" fmla="*/ 6399821 w 7467600"/>
              <a:gd name="connsiteY842" fmla="*/ 2344799 h 6858000"/>
              <a:gd name="connsiteX843" fmla="*/ 6323232 w 7467600"/>
              <a:gd name="connsiteY843" fmla="*/ 2389634 h 6858000"/>
              <a:gd name="connsiteX844" fmla="*/ 5942958 w 7467600"/>
              <a:gd name="connsiteY844" fmla="*/ 2077708 h 6858000"/>
              <a:gd name="connsiteX845" fmla="*/ 5921559 w 7467600"/>
              <a:gd name="connsiteY845" fmla="*/ 2378596 h 6858000"/>
              <a:gd name="connsiteX846" fmla="*/ 5817651 w 7467600"/>
              <a:gd name="connsiteY846" fmla="*/ 3023919 h 6858000"/>
              <a:gd name="connsiteX847" fmla="*/ 5729634 w 7467600"/>
              <a:gd name="connsiteY847" fmla="*/ 3051849 h 6858000"/>
              <a:gd name="connsiteX848" fmla="*/ 5611018 w 7467600"/>
              <a:gd name="connsiteY848" fmla="*/ 2316769 h 6858000"/>
              <a:gd name="connsiteX849" fmla="*/ 5687608 w 7467600"/>
              <a:gd name="connsiteY849" fmla="*/ 2039972 h 6858000"/>
              <a:gd name="connsiteX850" fmla="*/ 5657554 w 7467600"/>
              <a:gd name="connsiteY850" fmla="*/ 1576445 h 6858000"/>
              <a:gd name="connsiteX851" fmla="*/ 5150475 w 7467600"/>
              <a:gd name="connsiteY851" fmla="*/ 1274012 h 6858000"/>
              <a:gd name="connsiteX852" fmla="*/ 5349142 w 7467600"/>
              <a:gd name="connsiteY852" fmla="*/ 2204405 h 6858000"/>
              <a:gd name="connsiteX853" fmla="*/ 5262214 w 7467600"/>
              <a:gd name="connsiteY853" fmla="*/ 2233836 h 6858000"/>
              <a:gd name="connsiteX854" fmla="*/ 4981539 w 7467600"/>
              <a:gd name="connsiteY854" fmla="*/ 1542201 h 6858000"/>
              <a:gd name="connsiteX855" fmla="*/ 4958461 w 7467600"/>
              <a:gd name="connsiteY855" fmla="*/ 1136957 h 6858000"/>
              <a:gd name="connsiteX856" fmla="*/ 4655015 w 7467600"/>
              <a:gd name="connsiteY856" fmla="*/ 891426 h 6858000"/>
              <a:gd name="connsiteX857" fmla="*/ 4348002 w 7467600"/>
              <a:gd name="connsiteY857" fmla="*/ 2205895 h 6858000"/>
              <a:gd name="connsiteX858" fmla="*/ 4262250 w 7467600"/>
              <a:gd name="connsiteY858" fmla="*/ 2219972 h 6858000"/>
              <a:gd name="connsiteX859" fmla="*/ 4550611 w 7467600"/>
              <a:gd name="connsiteY859" fmla="*/ 817540 h 6858000"/>
              <a:gd name="connsiteX860" fmla="*/ 4564418 w 7467600"/>
              <a:gd name="connsiteY860" fmla="*/ 808293 h 6858000"/>
              <a:gd name="connsiteX861" fmla="*/ 4266388 w 7467600"/>
              <a:gd name="connsiteY861" fmla="*/ 500083 h 6858000"/>
              <a:gd name="connsiteX862" fmla="*/ 4032842 w 7467600"/>
              <a:gd name="connsiteY862" fmla="*/ 211809 h 6858000"/>
              <a:gd name="connsiteX863" fmla="*/ 3882765 w 7467600"/>
              <a:gd name="connsiteY863" fmla="*/ 0 h 6858000"/>
              <a:gd name="connsiteX864" fmla="*/ 3721337 w 7467600"/>
              <a:gd name="connsiteY864" fmla="*/ 0 h 6858000"/>
              <a:gd name="connsiteX865" fmla="*/ 3797544 w 7467600"/>
              <a:gd name="connsiteY865" fmla="*/ 0 h 6858000"/>
              <a:gd name="connsiteX866" fmla="*/ 3775734 w 7467600"/>
              <a:gd name="connsiteY866" fmla="*/ 95131 h 6858000"/>
              <a:gd name="connsiteX867" fmla="*/ 3724807 w 7467600"/>
              <a:gd name="connsiteY867" fmla="*/ 272257 h 6858000"/>
              <a:gd name="connsiteX868" fmla="*/ 3726844 w 7467600"/>
              <a:gd name="connsiteY868" fmla="*/ 282988 h 6858000"/>
              <a:gd name="connsiteX869" fmla="*/ 3742664 w 7467600"/>
              <a:gd name="connsiteY869" fmla="*/ 279918 h 6858000"/>
              <a:gd name="connsiteX870" fmla="*/ 4103910 w 7467600"/>
              <a:gd name="connsiteY870" fmla="*/ 1161917 h 6858000"/>
              <a:gd name="connsiteX871" fmla="*/ 4020269 w 7467600"/>
              <a:gd name="connsiteY871" fmla="*/ 1200406 h 6858000"/>
              <a:gd name="connsiteX872" fmla="*/ 3674882 w 7467600"/>
              <a:gd name="connsiteY872" fmla="*/ 488524 h 6858000"/>
              <a:gd name="connsiteX873" fmla="*/ 3132682 w 7467600"/>
              <a:gd name="connsiteY873" fmla="*/ 1072284 h 6858000"/>
              <a:gd name="connsiteX874" fmla="*/ 2716346 w 7467600"/>
              <a:gd name="connsiteY874" fmla="*/ 1276376 h 6858000"/>
              <a:gd name="connsiteX875" fmla="*/ 2716772 w 7467600"/>
              <a:gd name="connsiteY875" fmla="*/ 1255462 h 6858000"/>
              <a:gd name="connsiteX876" fmla="*/ 3471096 w 7467600"/>
              <a:gd name="connsiteY876" fmla="*/ 437072 h 6858000"/>
              <a:gd name="connsiteX877" fmla="*/ 3639057 w 7467600"/>
              <a:gd name="connsiteY877" fmla="*/ 286334 h 6858000"/>
              <a:gd name="connsiteX878" fmla="*/ 3640309 w 7467600"/>
              <a:gd name="connsiteY878" fmla="*/ 284664 h 6858000"/>
              <a:gd name="connsiteX879" fmla="*/ 3646022 w 7467600"/>
              <a:gd name="connsiteY879" fmla="*/ 276711 h 6858000"/>
              <a:gd name="connsiteX880" fmla="*/ 3707943 w 7467600"/>
              <a:gd name="connsiteY880" fmla="*/ 65958 h 6858000"/>
              <a:gd name="connsiteX881" fmla="*/ 3721337 w 7467600"/>
              <a:gd name="connsiteY881" fmla="*/ 0 h 6858000"/>
              <a:gd name="connsiteX882" fmla="*/ 2867960 w 7467600"/>
              <a:gd name="connsiteY882" fmla="*/ 0 h 6858000"/>
              <a:gd name="connsiteX883" fmla="*/ 2926351 w 7467600"/>
              <a:gd name="connsiteY883" fmla="*/ 0 h 6858000"/>
              <a:gd name="connsiteX884" fmla="*/ 2902823 w 7467600"/>
              <a:gd name="connsiteY884" fmla="*/ 262929 h 6858000"/>
              <a:gd name="connsiteX885" fmla="*/ 2940663 w 7467600"/>
              <a:gd name="connsiteY885" fmla="*/ 140884 h 6858000"/>
              <a:gd name="connsiteX886" fmla="*/ 2947039 w 7467600"/>
              <a:gd name="connsiteY886" fmla="*/ 122524 h 6858000"/>
              <a:gd name="connsiteX887" fmla="*/ 2984316 w 7467600"/>
              <a:gd name="connsiteY887" fmla="*/ 0 h 6858000"/>
              <a:gd name="connsiteX888" fmla="*/ 3016114 w 7467600"/>
              <a:gd name="connsiteY888" fmla="*/ 0 h 6858000"/>
              <a:gd name="connsiteX889" fmla="*/ 2979949 w 7467600"/>
              <a:gd name="connsiteY889" fmla="*/ 119274 h 6858000"/>
              <a:gd name="connsiteX890" fmla="*/ 3023879 w 7467600"/>
              <a:gd name="connsiteY890" fmla="*/ 0 h 6858000"/>
              <a:gd name="connsiteX891" fmla="*/ 3105400 w 7467600"/>
              <a:gd name="connsiteY891" fmla="*/ 0 h 6858000"/>
              <a:gd name="connsiteX892" fmla="*/ 3094669 w 7467600"/>
              <a:gd name="connsiteY892" fmla="*/ 30308 h 6858000"/>
              <a:gd name="connsiteX893" fmla="*/ 2901945 w 7467600"/>
              <a:gd name="connsiteY893" fmla="*/ 466538 h 6858000"/>
              <a:gd name="connsiteX894" fmla="*/ 2815209 w 7467600"/>
              <a:gd name="connsiteY894" fmla="*/ 497361 h 6858000"/>
              <a:gd name="connsiteX895" fmla="*/ 2844845 w 7467600"/>
              <a:gd name="connsiteY895" fmla="*/ 127638 h 6858000"/>
              <a:gd name="connsiteX896" fmla="*/ 2867960 w 7467600"/>
              <a:gd name="connsiteY896" fmla="*/ 0 h 6858000"/>
              <a:gd name="connsiteX897" fmla="*/ 1057230 w 7467600"/>
              <a:gd name="connsiteY897" fmla="*/ 0 h 6858000"/>
              <a:gd name="connsiteX898" fmla="*/ 1111003 w 7467600"/>
              <a:gd name="connsiteY898" fmla="*/ 0 h 6858000"/>
              <a:gd name="connsiteX899" fmla="*/ 1125553 w 7467600"/>
              <a:gd name="connsiteY899" fmla="*/ 52588 h 6858000"/>
              <a:gd name="connsiteX900" fmla="*/ 1304276 w 7467600"/>
              <a:gd name="connsiteY900" fmla="*/ 476275 h 6858000"/>
              <a:gd name="connsiteX901" fmla="*/ 1492066 w 7467600"/>
              <a:gd name="connsiteY901" fmla="*/ 886333 h 6858000"/>
              <a:gd name="connsiteX902" fmla="*/ 1423698 w 7467600"/>
              <a:gd name="connsiteY902" fmla="*/ 710817 h 6858000"/>
              <a:gd name="connsiteX903" fmla="*/ 1357609 w 7467600"/>
              <a:gd name="connsiteY903" fmla="*/ 532892 h 6858000"/>
              <a:gd name="connsiteX904" fmla="*/ 1309550 w 7467600"/>
              <a:gd name="connsiteY904" fmla="*/ 374031 h 6858000"/>
              <a:gd name="connsiteX905" fmla="*/ 1193673 w 7467600"/>
              <a:gd name="connsiteY905" fmla="*/ 49533 h 6858000"/>
              <a:gd name="connsiteX906" fmla="*/ 1164391 w 7467600"/>
              <a:gd name="connsiteY906" fmla="*/ 0 h 6858000"/>
              <a:gd name="connsiteX907" fmla="*/ 1200666 w 7467600"/>
              <a:gd name="connsiteY907" fmla="*/ 0 h 6858000"/>
              <a:gd name="connsiteX908" fmla="*/ 1223408 w 7467600"/>
              <a:gd name="connsiteY908" fmla="*/ 38996 h 6858000"/>
              <a:gd name="connsiteX909" fmla="*/ 1339635 w 7467600"/>
              <a:gd name="connsiteY909" fmla="*/ 365517 h 6858000"/>
              <a:gd name="connsiteX910" fmla="*/ 1387469 w 7467600"/>
              <a:gd name="connsiteY910" fmla="*/ 523079 h 6858000"/>
              <a:gd name="connsiteX911" fmla="*/ 1452685 w 7467600"/>
              <a:gd name="connsiteY911" fmla="*/ 699806 h 6858000"/>
              <a:gd name="connsiteX912" fmla="*/ 1492092 w 7467600"/>
              <a:gd name="connsiteY912" fmla="*/ 800424 h 6858000"/>
              <a:gd name="connsiteX913" fmla="*/ 1455302 w 7467600"/>
              <a:gd name="connsiteY913" fmla="*/ 632913 h 6858000"/>
              <a:gd name="connsiteX914" fmla="*/ 1222336 w 7467600"/>
              <a:gd name="connsiteY914" fmla="*/ 9480 h 6858000"/>
              <a:gd name="connsiteX915" fmla="*/ 1214634 w 7467600"/>
              <a:gd name="connsiteY915" fmla="*/ 0 h 6858000"/>
              <a:gd name="connsiteX916" fmla="*/ 1289827 w 7467600"/>
              <a:gd name="connsiteY916" fmla="*/ 0 h 6858000"/>
              <a:gd name="connsiteX917" fmla="*/ 1321076 w 7467600"/>
              <a:gd name="connsiteY917" fmla="*/ 59722 h 6858000"/>
              <a:gd name="connsiteX918" fmla="*/ 1512579 w 7467600"/>
              <a:gd name="connsiteY918" fmla="*/ 626441 h 6858000"/>
              <a:gd name="connsiteX919" fmla="*/ 1506076 w 7467600"/>
              <a:gd name="connsiteY919" fmla="*/ 1089289 h 6858000"/>
              <a:gd name="connsiteX920" fmla="*/ 1486346 w 7467600"/>
              <a:gd name="connsiteY920" fmla="*/ 1079919 h 6858000"/>
              <a:gd name="connsiteX921" fmla="*/ 1070511 w 7467600"/>
              <a:gd name="connsiteY921" fmla="*/ 48609 h 6858000"/>
              <a:gd name="connsiteX922" fmla="*/ 1057230 w 7467600"/>
              <a:gd name="connsiteY922" fmla="*/ 0 h 6858000"/>
              <a:gd name="connsiteX923" fmla="*/ 43151 w 7467600"/>
              <a:gd name="connsiteY923" fmla="*/ 0 h 6858000"/>
              <a:gd name="connsiteX924" fmla="*/ 95283 w 7467600"/>
              <a:gd name="connsiteY924" fmla="*/ 0 h 6858000"/>
              <a:gd name="connsiteX925" fmla="*/ 300708 w 7467600"/>
              <a:gd name="connsiteY925" fmla="*/ 154571 h 6858000"/>
              <a:gd name="connsiteX926" fmla="*/ 530414 w 7467600"/>
              <a:gd name="connsiteY926" fmla="*/ 354673 h 6858000"/>
              <a:gd name="connsiteX927" fmla="*/ 333785 w 7467600"/>
              <a:gd name="connsiteY927" fmla="*/ 161564 h 6858000"/>
              <a:gd name="connsiteX928" fmla="*/ 147005 w 7467600"/>
              <a:gd name="connsiteY928" fmla="*/ 0 h 6858000"/>
              <a:gd name="connsiteX929" fmla="*/ 272509 w 7467600"/>
              <a:gd name="connsiteY929" fmla="*/ 0 h 6858000"/>
              <a:gd name="connsiteX930" fmla="*/ 326276 w 7467600"/>
              <a:gd name="connsiteY930" fmla="*/ 45847 h 6858000"/>
              <a:gd name="connsiteX931" fmla="*/ 823759 w 7467600"/>
              <a:gd name="connsiteY931" fmla="*/ 574145 h 6858000"/>
              <a:gd name="connsiteX932" fmla="*/ 811254 w 7467600"/>
              <a:gd name="connsiteY932" fmla="*/ 665546 h 6858000"/>
              <a:gd name="connsiteX933" fmla="*/ 154042 w 7467600"/>
              <a:gd name="connsiteY933" fmla="*/ 261522 h 6858000"/>
              <a:gd name="connsiteX934" fmla="*/ 13550 w 7467600"/>
              <a:gd name="connsiteY934" fmla="*/ 158423 h 6858000"/>
              <a:gd name="connsiteX935" fmla="*/ 0 w 7467600"/>
              <a:gd name="connsiteY935" fmla="*/ 146618 h 6858000"/>
              <a:gd name="connsiteX936" fmla="*/ 0 w 7467600"/>
              <a:gd name="connsiteY936" fmla="*/ 59161 h 6858000"/>
              <a:gd name="connsiteX937" fmla="*/ 45427 w 7467600"/>
              <a:gd name="connsiteY937" fmla="*/ 101078 h 6858000"/>
              <a:gd name="connsiteX938" fmla="*/ 630103 w 7467600"/>
              <a:gd name="connsiteY938" fmla="*/ 485885 h 6858000"/>
              <a:gd name="connsiteX939" fmla="*/ 532040 w 7467600"/>
              <a:gd name="connsiteY939" fmla="*/ 399359 h 6858000"/>
              <a:gd name="connsiteX940" fmla="*/ 517618 w 7467600"/>
              <a:gd name="connsiteY940" fmla="*/ 385726 h 6858000"/>
              <a:gd name="connsiteX941" fmla="*/ 285074 w 7467600"/>
              <a:gd name="connsiteY941" fmla="*/ 182755 h 6858000"/>
              <a:gd name="connsiteX942" fmla="*/ 43151 w 7467600"/>
              <a:gd name="connsiteY942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392322 w 7467600"/>
              <a:gd name="connsiteY8" fmla="*/ 6658238 h 6858000"/>
              <a:gd name="connsiteX9" fmla="*/ 7289862 w 7467600"/>
              <a:gd name="connsiteY9" fmla="*/ 6659827 h 6858000"/>
              <a:gd name="connsiteX10" fmla="*/ 1019354 w 7467600"/>
              <a:gd name="connsiteY10" fmla="*/ 6315006 h 6858000"/>
              <a:gd name="connsiteX11" fmla="*/ 441046 w 7467600"/>
              <a:gd name="connsiteY11" fmla="*/ 6691153 h 6858000"/>
              <a:gd name="connsiteX12" fmla="*/ 1019354 w 7467600"/>
              <a:gd name="connsiteY12" fmla="*/ 6315006 h 6858000"/>
              <a:gd name="connsiteX13" fmla="*/ 991680 w 7467600"/>
              <a:gd name="connsiteY13" fmla="*/ 6298413 h 6858000"/>
              <a:gd name="connsiteX14" fmla="*/ 409060 w 7467600"/>
              <a:gd name="connsiteY14" fmla="*/ 6671470 h 6858000"/>
              <a:gd name="connsiteX15" fmla="*/ 991680 w 7467600"/>
              <a:gd name="connsiteY15" fmla="*/ 6298413 h 6858000"/>
              <a:gd name="connsiteX16" fmla="*/ 103333 w 7467600"/>
              <a:gd name="connsiteY16" fmla="*/ 5699602 h 6858000"/>
              <a:gd name="connsiteX17" fmla="*/ 233938 w 7467600"/>
              <a:gd name="connsiteY17" fmla="*/ 5809416 h 6858000"/>
              <a:gd name="connsiteX18" fmla="*/ 883580 w 7467600"/>
              <a:gd name="connsiteY18" fmla="*/ 6180710 h 6858000"/>
              <a:gd name="connsiteX19" fmla="*/ 487337 w 7467600"/>
              <a:gd name="connsiteY19" fmla="*/ 5950182 h 6858000"/>
              <a:gd name="connsiteX20" fmla="*/ 354051 w 7467600"/>
              <a:gd name="connsiteY20" fmla="*/ 5854912 h 6858000"/>
              <a:gd name="connsiteX21" fmla="*/ 195436 w 7467600"/>
              <a:gd name="connsiteY21" fmla="*/ 5755068 h 6858000"/>
              <a:gd name="connsiteX22" fmla="*/ 103333 w 7467600"/>
              <a:gd name="connsiteY22" fmla="*/ 5699602 h 6858000"/>
              <a:gd name="connsiteX23" fmla="*/ 5539432 w 7467600"/>
              <a:gd name="connsiteY23" fmla="*/ 5642928 h 6858000"/>
              <a:gd name="connsiteX24" fmla="*/ 5555462 w 7467600"/>
              <a:gd name="connsiteY24" fmla="*/ 5694454 h 6858000"/>
              <a:gd name="connsiteX25" fmla="*/ 5828270 w 7467600"/>
              <a:gd name="connsiteY25" fmla="*/ 6320663 h 6858000"/>
              <a:gd name="connsiteX26" fmla="*/ 5947416 w 7467600"/>
              <a:gd name="connsiteY26" fmla="*/ 6574846 h 6858000"/>
              <a:gd name="connsiteX27" fmla="*/ 5539432 w 7467600"/>
              <a:gd name="connsiteY27" fmla="*/ 5642928 h 6858000"/>
              <a:gd name="connsiteX28" fmla="*/ 51253 w 7467600"/>
              <a:gd name="connsiteY28" fmla="*/ 5631825 h 6858000"/>
              <a:gd name="connsiteX29" fmla="*/ 211622 w 7467600"/>
              <a:gd name="connsiteY29" fmla="*/ 5728803 h 6858000"/>
              <a:gd name="connsiteX30" fmla="*/ 371652 w 7467600"/>
              <a:gd name="connsiteY30" fmla="*/ 5829062 h 6858000"/>
              <a:gd name="connsiteX31" fmla="*/ 505903 w 7467600"/>
              <a:gd name="connsiteY31" fmla="*/ 5925221 h 6858000"/>
              <a:gd name="connsiteX32" fmla="*/ 899240 w 7467600"/>
              <a:gd name="connsiteY32" fmla="*/ 6153068 h 6858000"/>
              <a:gd name="connsiteX33" fmla="*/ 988114 w 7467600"/>
              <a:gd name="connsiteY33" fmla="*/ 6174204 h 6858000"/>
              <a:gd name="connsiteX34" fmla="*/ 845971 w 7467600"/>
              <a:gd name="connsiteY34" fmla="*/ 6067177 h 6858000"/>
              <a:gd name="connsiteX35" fmla="*/ 448057 w 7467600"/>
              <a:gd name="connsiteY35" fmla="*/ 5841376 h 6858000"/>
              <a:gd name="connsiteX36" fmla="*/ 51253 w 7467600"/>
              <a:gd name="connsiteY36" fmla="*/ 5631825 h 6858000"/>
              <a:gd name="connsiteX37" fmla="*/ 2606687 w 7467600"/>
              <a:gd name="connsiteY37" fmla="*/ 5630718 h 6858000"/>
              <a:gd name="connsiteX38" fmla="*/ 2645658 w 7467600"/>
              <a:gd name="connsiteY38" fmla="*/ 6640259 h 6858000"/>
              <a:gd name="connsiteX39" fmla="*/ 2606687 w 7467600"/>
              <a:gd name="connsiteY39" fmla="*/ 5630718 h 6858000"/>
              <a:gd name="connsiteX40" fmla="*/ 3642057 w 7467600"/>
              <a:gd name="connsiteY40" fmla="*/ 5573487 h 6858000"/>
              <a:gd name="connsiteX41" fmla="*/ 3632981 w 7467600"/>
              <a:gd name="connsiteY41" fmla="*/ 5579437 h 6858000"/>
              <a:gd name="connsiteX42" fmla="*/ 3382436 w 7467600"/>
              <a:gd name="connsiteY42" fmla="*/ 5952726 h 6858000"/>
              <a:gd name="connsiteX43" fmla="*/ 3191929 w 7467600"/>
              <a:gd name="connsiteY43" fmla="*/ 6662669 h 6858000"/>
              <a:gd name="connsiteX44" fmla="*/ 3369898 w 7467600"/>
              <a:gd name="connsiteY44" fmla="*/ 6081771 h 6858000"/>
              <a:gd name="connsiteX45" fmla="*/ 3642057 w 7467600"/>
              <a:gd name="connsiteY45" fmla="*/ 5573487 h 6858000"/>
              <a:gd name="connsiteX46" fmla="*/ 2650666 w 7467600"/>
              <a:gd name="connsiteY46" fmla="*/ 5530686 h 6858000"/>
              <a:gd name="connsiteX47" fmla="*/ 2650249 w 7467600"/>
              <a:gd name="connsiteY47" fmla="*/ 5532101 h 6858000"/>
              <a:gd name="connsiteX48" fmla="*/ 2663808 w 7467600"/>
              <a:gd name="connsiteY48" fmla="*/ 6535215 h 6858000"/>
              <a:gd name="connsiteX49" fmla="*/ 2665418 w 7467600"/>
              <a:gd name="connsiteY49" fmla="*/ 6132756 h 6858000"/>
              <a:gd name="connsiteX50" fmla="*/ 2650666 w 7467600"/>
              <a:gd name="connsiteY50" fmla="*/ 5530686 h 6858000"/>
              <a:gd name="connsiteX51" fmla="*/ 2680277 w 7467600"/>
              <a:gd name="connsiteY51" fmla="*/ 5479204 h 6858000"/>
              <a:gd name="connsiteX52" fmla="*/ 2678972 w 7467600"/>
              <a:gd name="connsiteY52" fmla="*/ 5481582 h 6858000"/>
              <a:gd name="connsiteX53" fmla="*/ 2696666 w 7467600"/>
              <a:gd name="connsiteY53" fmla="*/ 6133836 h 6858000"/>
              <a:gd name="connsiteX54" fmla="*/ 2695769 w 7467600"/>
              <a:gd name="connsiteY54" fmla="*/ 6390955 h 6858000"/>
              <a:gd name="connsiteX55" fmla="*/ 2739893 w 7467600"/>
              <a:gd name="connsiteY55" fmla="*/ 6108357 h 6858000"/>
              <a:gd name="connsiteX56" fmla="*/ 2680277 w 7467600"/>
              <a:gd name="connsiteY56" fmla="*/ 5479204 h 6858000"/>
              <a:gd name="connsiteX57" fmla="*/ 1132195 w 7467600"/>
              <a:gd name="connsiteY57" fmla="*/ 5467980 h 6858000"/>
              <a:gd name="connsiteX58" fmla="*/ 1679056 w 7467600"/>
              <a:gd name="connsiteY58" fmla="*/ 5516907 h 6858000"/>
              <a:gd name="connsiteX59" fmla="*/ 2128648 w 7467600"/>
              <a:gd name="connsiteY59" fmla="*/ 5474249 h 6858000"/>
              <a:gd name="connsiteX60" fmla="*/ 1825619 w 7467600"/>
              <a:gd name="connsiteY60" fmla="*/ 5478447 h 6858000"/>
              <a:gd name="connsiteX61" fmla="*/ 1737798 w 7467600"/>
              <a:gd name="connsiteY61" fmla="*/ 5483353 h 6858000"/>
              <a:gd name="connsiteX62" fmla="*/ 1132195 w 7467600"/>
              <a:gd name="connsiteY62" fmla="*/ 5467980 h 6858000"/>
              <a:gd name="connsiteX63" fmla="*/ 1456157 w 7467600"/>
              <a:gd name="connsiteY63" fmla="*/ 5371404 h 6858000"/>
              <a:gd name="connsiteX64" fmla="*/ 1244432 w 7467600"/>
              <a:gd name="connsiteY64" fmla="*/ 5385601 h 6858000"/>
              <a:gd name="connsiteX65" fmla="*/ 973990 w 7467600"/>
              <a:gd name="connsiteY65" fmla="*/ 5424940 h 6858000"/>
              <a:gd name="connsiteX66" fmla="*/ 1103809 w 7467600"/>
              <a:gd name="connsiteY66" fmla="*/ 5433720 h 6858000"/>
              <a:gd name="connsiteX67" fmla="*/ 1123454 w 7467600"/>
              <a:gd name="connsiteY67" fmla="*/ 5435727 h 6858000"/>
              <a:gd name="connsiteX68" fmla="*/ 1737017 w 7467600"/>
              <a:gd name="connsiteY68" fmla="*/ 5452183 h 6858000"/>
              <a:gd name="connsiteX69" fmla="*/ 1824397 w 7467600"/>
              <a:gd name="connsiteY69" fmla="*/ 5447757 h 6858000"/>
              <a:gd name="connsiteX70" fmla="*/ 2070059 w 7467600"/>
              <a:gd name="connsiteY70" fmla="*/ 5441660 h 6858000"/>
              <a:gd name="connsiteX71" fmla="*/ 1456157 w 7467600"/>
              <a:gd name="connsiteY71" fmla="*/ 5371404 h 6858000"/>
              <a:gd name="connsiteX72" fmla="*/ 4988186 w 7467600"/>
              <a:gd name="connsiteY72" fmla="*/ 5216467 h 6858000"/>
              <a:gd name="connsiteX73" fmla="*/ 4777334 w 7467600"/>
              <a:gd name="connsiteY73" fmla="*/ 5406072 h 6858000"/>
              <a:gd name="connsiteX74" fmla="*/ 4718341 w 7467600"/>
              <a:gd name="connsiteY74" fmla="*/ 5468043 h 6858000"/>
              <a:gd name="connsiteX75" fmla="*/ 4604655 w 7467600"/>
              <a:gd name="connsiteY75" fmla="*/ 5583434 h 6858000"/>
              <a:gd name="connsiteX76" fmla="*/ 4565074 w 7467600"/>
              <a:gd name="connsiteY76" fmla="*/ 5618550 h 6858000"/>
              <a:gd name="connsiteX77" fmla="*/ 4988186 w 7467600"/>
              <a:gd name="connsiteY77" fmla="*/ 5216467 h 6858000"/>
              <a:gd name="connsiteX78" fmla="*/ 4978032 w 7467600"/>
              <a:gd name="connsiteY78" fmla="*/ 5183809 h 6858000"/>
              <a:gd name="connsiteX79" fmla="*/ 4463413 w 7467600"/>
              <a:gd name="connsiteY79" fmla="*/ 5615162 h 6858000"/>
              <a:gd name="connsiteX80" fmla="*/ 4358134 w 7467600"/>
              <a:gd name="connsiteY80" fmla="*/ 5742791 h 6858000"/>
              <a:gd name="connsiteX81" fmla="*/ 4376219 w 7467600"/>
              <a:gd name="connsiteY81" fmla="*/ 5729027 h 6858000"/>
              <a:gd name="connsiteX82" fmla="*/ 4582340 w 7467600"/>
              <a:gd name="connsiteY82" fmla="*/ 5561037 h 6858000"/>
              <a:gd name="connsiteX83" fmla="*/ 4694684 w 7467600"/>
              <a:gd name="connsiteY83" fmla="*/ 5447098 h 6858000"/>
              <a:gd name="connsiteX84" fmla="*/ 4754123 w 7467600"/>
              <a:gd name="connsiteY84" fmla="*/ 5384643 h 6858000"/>
              <a:gd name="connsiteX85" fmla="*/ 4978032 w 7467600"/>
              <a:gd name="connsiteY85" fmla="*/ 5183809 h 6858000"/>
              <a:gd name="connsiteX86" fmla="*/ 1903353 w 7467600"/>
              <a:gd name="connsiteY86" fmla="*/ 5044827 h 6858000"/>
              <a:gd name="connsiteX87" fmla="*/ 1936931 w 7467600"/>
              <a:gd name="connsiteY87" fmla="*/ 5093954 h 6858000"/>
              <a:gd name="connsiteX88" fmla="*/ 2195868 w 7467600"/>
              <a:gd name="connsiteY88" fmla="*/ 5396574 h 6858000"/>
              <a:gd name="connsiteX89" fmla="*/ 2088852 w 7467600"/>
              <a:gd name="connsiteY89" fmla="*/ 5166123 h 6858000"/>
              <a:gd name="connsiteX90" fmla="*/ 1958241 w 7467600"/>
              <a:gd name="connsiteY90" fmla="*/ 5067955 h 6858000"/>
              <a:gd name="connsiteX91" fmla="*/ 1903353 w 7467600"/>
              <a:gd name="connsiteY91" fmla="*/ 5044827 h 6858000"/>
              <a:gd name="connsiteX92" fmla="*/ 1979378 w 7467600"/>
              <a:gd name="connsiteY92" fmla="*/ 4769504 h 6858000"/>
              <a:gd name="connsiteX93" fmla="*/ 2882120 w 7467600"/>
              <a:gd name="connsiteY93" fmla="*/ 5064547 h 6858000"/>
              <a:gd name="connsiteX94" fmla="*/ 2793103 w 7467600"/>
              <a:gd name="connsiteY94" fmla="*/ 5039699 h 6858000"/>
              <a:gd name="connsiteX95" fmla="*/ 2770041 w 7467600"/>
              <a:gd name="connsiteY95" fmla="*/ 5033634 h 6858000"/>
              <a:gd name="connsiteX96" fmla="*/ 1979378 w 7467600"/>
              <a:gd name="connsiteY96" fmla="*/ 4769504 h 6858000"/>
              <a:gd name="connsiteX97" fmla="*/ 1927410 w 7467600"/>
              <a:gd name="connsiteY97" fmla="*/ 4716164 h 6858000"/>
              <a:gd name="connsiteX98" fmla="*/ 1959587 w 7467600"/>
              <a:gd name="connsiteY98" fmla="*/ 4728849 h 6858000"/>
              <a:gd name="connsiteX99" fmla="*/ 2777707 w 7467600"/>
              <a:gd name="connsiteY99" fmla="*/ 5003991 h 6858000"/>
              <a:gd name="connsiteX100" fmla="*/ 2800768 w 7467600"/>
              <a:gd name="connsiteY100" fmla="*/ 5010056 h 6858000"/>
              <a:gd name="connsiteX101" fmla="*/ 2879408 w 7467600"/>
              <a:gd name="connsiteY101" fmla="*/ 5031590 h 6858000"/>
              <a:gd name="connsiteX102" fmla="*/ 2862295 w 7467600"/>
              <a:gd name="connsiteY102" fmla="*/ 5022958 h 6858000"/>
              <a:gd name="connsiteX103" fmla="*/ 2813343 w 7467600"/>
              <a:gd name="connsiteY103" fmla="*/ 4998369 h 6858000"/>
              <a:gd name="connsiteX104" fmla="*/ 2646245 w 7467600"/>
              <a:gd name="connsiteY104" fmla="*/ 4930999 h 6858000"/>
              <a:gd name="connsiteX105" fmla="*/ 1999243 w 7467600"/>
              <a:gd name="connsiteY105" fmla="*/ 4730524 h 6858000"/>
              <a:gd name="connsiteX106" fmla="*/ 1979527 w 7467600"/>
              <a:gd name="connsiteY106" fmla="*/ 4726651 h 6858000"/>
              <a:gd name="connsiteX107" fmla="*/ 1927410 w 7467600"/>
              <a:gd name="connsiteY107" fmla="*/ 4716164 h 6858000"/>
              <a:gd name="connsiteX108" fmla="*/ 1997014 w 7467600"/>
              <a:gd name="connsiteY108" fmla="*/ 4698007 h 6858000"/>
              <a:gd name="connsiteX109" fmla="*/ 2005458 w 7467600"/>
              <a:gd name="connsiteY109" fmla="*/ 4699540 h 6858000"/>
              <a:gd name="connsiteX110" fmla="*/ 2657186 w 7467600"/>
              <a:gd name="connsiteY110" fmla="*/ 4901687 h 6858000"/>
              <a:gd name="connsiteX111" fmla="*/ 2826662 w 7467600"/>
              <a:gd name="connsiteY111" fmla="*/ 4970362 h 6858000"/>
              <a:gd name="connsiteX112" fmla="*/ 2876100 w 7467600"/>
              <a:gd name="connsiteY112" fmla="*/ 4995397 h 6858000"/>
              <a:gd name="connsiteX113" fmla="*/ 3042600 w 7467600"/>
              <a:gd name="connsiteY113" fmla="*/ 5059532 h 6858000"/>
              <a:gd name="connsiteX114" fmla="*/ 1997014 w 7467600"/>
              <a:gd name="connsiteY114" fmla="*/ 4698007 h 6858000"/>
              <a:gd name="connsiteX115" fmla="*/ 2305292 w 7467600"/>
              <a:gd name="connsiteY115" fmla="*/ 4219492 h 6858000"/>
              <a:gd name="connsiteX116" fmla="*/ 3360922 w 7467600"/>
              <a:gd name="connsiteY116" fmla="*/ 4529373 h 6858000"/>
              <a:gd name="connsiteX117" fmla="*/ 3492420 w 7467600"/>
              <a:gd name="connsiteY117" fmla="*/ 4510145 h 6858000"/>
              <a:gd name="connsiteX118" fmla="*/ 3364086 w 7467600"/>
              <a:gd name="connsiteY118" fmla="*/ 4480340 h 6858000"/>
              <a:gd name="connsiteX119" fmla="*/ 3225818 w 7467600"/>
              <a:gd name="connsiteY119" fmla="*/ 4411822 h 6858000"/>
              <a:gd name="connsiteX120" fmla="*/ 3129696 w 7467600"/>
              <a:gd name="connsiteY120" fmla="*/ 4360704 h 6858000"/>
              <a:gd name="connsiteX121" fmla="*/ 2814545 w 7467600"/>
              <a:gd name="connsiteY121" fmla="*/ 4282955 h 6858000"/>
              <a:gd name="connsiteX122" fmla="*/ 2305292 w 7467600"/>
              <a:gd name="connsiteY122" fmla="*/ 4219492 h 6858000"/>
              <a:gd name="connsiteX123" fmla="*/ 2626982 w 7467600"/>
              <a:gd name="connsiteY123" fmla="*/ 4206450 h 6858000"/>
              <a:gd name="connsiteX124" fmla="*/ 2490617 w 7467600"/>
              <a:gd name="connsiteY124" fmla="*/ 4206951 h 6858000"/>
              <a:gd name="connsiteX125" fmla="*/ 2819869 w 7467600"/>
              <a:gd name="connsiteY125" fmla="*/ 4252936 h 6858000"/>
              <a:gd name="connsiteX126" fmla="*/ 3143018 w 7467600"/>
              <a:gd name="connsiteY126" fmla="*/ 4332698 h 6858000"/>
              <a:gd name="connsiteX127" fmla="*/ 3241520 w 7467600"/>
              <a:gd name="connsiteY127" fmla="*/ 4385112 h 6858000"/>
              <a:gd name="connsiteX128" fmla="*/ 3374575 w 7467600"/>
              <a:gd name="connsiteY128" fmla="*/ 4451517 h 6858000"/>
              <a:gd name="connsiteX129" fmla="*/ 3505221 w 7467600"/>
              <a:gd name="connsiteY129" fmla="*/ 4480757 h 6858000"/>
              <a:gd name="connsiteX130" fmla="*/ 2626982 w 7467600"/>
              <a:gd name="connsiteY130" fmla="*/ 4206450 h 6858000"/>
              <a:gd name="connsiteX131" fmla="*/ 1310106 w 7467600"/>
              <a:gd name="connsiteY131" fmla="*/ 3943217 h 6858000"/>
              <a:gd name="connsiteX132" fmla="*/ 854994 w 7467600"/>
              <a:gd name="connsiteY132" fmla="*/ 4399136 h 6858000"/>
              <a:gd name="connsiteX133" fmla="*/ 742462 w 7467600"/>
              <a:gd name="connsiteY133" fmla="*/ 4594648 h 6858000"/>
              <a:gd name="connsiteX134" fmla="*/ 820602 w 7467600"/>
              <a:gd name="connsiteY134" fmla="*/ 4485915 h 6858000"/>
              <a:gd name="connsiteX135" fmla="*/ 878295 w 7467600"/>
              <a:gd name="connsiteY135" fmla="*/ 4403594 h 6858000"/>
              <a:gd name="connsiteX136" fmla="*/ 1240607 w 7467600"/>
              <a:gd name="connsiteY136" fmla="*/ 4010401 h 6858000"/>
              <a:gd name="connsiteX137" fmla="*/ 1310106 w 7467600"/>
              <a:gd name="connsiteY137" fmla="*/ 3943217 h 6858000"/>
              <a:gd name="connsiteX138" fmla="*/ 1423113 w 7467600"/>
              <a:gd name="connsiteY138" fmla="*/ 3874565 h 6858000"/>
              <a:gd name="connsiteX139" fmla="*/ 1260565 w 7467600"/>
              <a:gd name="connsiteY139" fmla="*/ 4031982 h 6858000"/>
              <a:gd name="connsiteX140" fmla="*/ 901900 w 7467600"/>
              <a:gd name="connsiteY140" fmla="*/ 4421236 h 6858000"/>
              <a:gd name="connsiteX141" fmla="*/ 845044 w 7467600"/>
              <a:gd name="connsiteY141" fmla="*/ 4502436 h 6858000"/>
              <a:gd name="connsiteX142" fmla="*/ 685926 w 7467600"/>
              <a:gd name="connsiteY142" fmla="*/ 4703069 h 6858000"/>
              <a:gd name="connsiteX143" fmla="*/ 684248 w 7467600"/>
              <a:gd name="connsiteY143" fmla="*/ 4706721 h 6858000"/>
              <a:gd name="connsiteX144" fmla="*/ 1423113 w 7467600"/>
              <a:gd name="connsiteY144" fmla="*/ 3874565 h 6858000"/>
              <a:gd name="connsiteX145" fmla="*/ 3316479 w 7467600"/>
              <a:gd name="connsiteY145" fmla="*/ 3872136 h 6858000"/>
              <a:gd name="connsiteX146" fmla="*/ 3546806 w 7467600"/>
              <a:gd name="connsiteY146" fmla="*/ 4356139 h 6858000"/>
              <a:gd name="connsiteX147" fmla="*/ 3364433 w 7467600"/>
              <a:gd name="connsiteY147" fmla="*/ 3953121 h 6858000"/>
              <a:gd name="connsiteX148" fmla="*/ 3316479 w 7467600"/>
              <a:gd name="connsiteY148" fmla="*/ 3872136 h 6858000"/>
              <a:gd name="connsiteX149" fmla="*/ 3291335 w 7467600"/>
              <a:gd name="connsiteY149" fmla="*/ 3767420 h 6858000"/>
              <a:gd name="connsiteX150" fmla="*/ 3390805 w 7467600"/>
              <a:gd name="connsiteY150" fmla="*/ 3937163 h 6858000"/>
              <a:gd name="connsiteX151" fmla="*/ 3579062 w 7467600"/>
              <a:gd name="connsiteY151" fmla="*/ 4359040 h 6858000"/>
              <a:gd name="connsiteX152" fmla="*/ 3467355 w 7467600"/>
              <a:gd name="connsiteY152" fmla="*/ 3988130 h 6858000"/>
              <a:gd name="connsiteX153" fmla="*/ 3310753 w 7467600"/>
              <a:gd name="connsiteY153" fmla="*/ 3787140 h 6858000"/>
              <a:gd name="connsiteX154" fmla="*/ 3291335 w 7467600"/>
              <a:gd name="connsiteY154" fmla="*/ 3767420 h 6858000"/>
              <a:gd name="connsiteX155" fmla="*/ 1635889 w 7467600"/>
              <a:gd name="connsiteY155" fmla="*/ 3709494 h 6858000"/>
              <a:gd name="connsiteX156" fmla="*/ 1634800 w 7467600"/>
              <a:gd name="connsiteY156" fmla="*/ 3731111 h 6858000"/>
              <a:gd name="connsiteX157" fmla="*/ 1635889 w 7467600"/>
              <a:gd name="connsiteY157" fmla="*/ 3709494 h 6858000"/>
              <a:gd name="connsiteX158" fmla="*/ 1510397 w 7467600"/>
              <a:gd name="connsiteY158" fmla="*/ 3684705 h 6858000"/>
              <a:gd name="connsiteX159" fmla="*/ 1146550 w 7467600"/>
              <a:gd name="connsiteY159" fmla="*/ 3802012 h 6858000"/>
              <a:gd name="connsiteX160" fmla="*/ 698834 w 7467600"/>
              <a:gd name="connsiteY160" fmla="*/ 3952272 h 6858000"/>
              <a:gd name="connsiteX161" fmla="*/ 34256 w 7467600"/>
              <a:gd name="connsiteY161" fmla="*/ 4347603 h 6858000"/>
              <a:gd name="connsiteX162" fmla="*/ 527241 w 7467600"/>
              <a:gd name="connsiteY162" fmla="*/ 4065078 h 6858000"/>
              <a:gd name="connsiteX163" fmla="*/ 1510397 w 7467600"/>
              <a:gd name="connsiteY163" fmla="*/ 3684705 h 6858000"/>
              <a:gd name="connsiteX164" fmla="*/ 1313114 w 7467600"/>
              <a:gd name="connsiteY164" fmla="*/ 3655216 h 6858000"/>
              <a:gd name="connsiteX165" fmla="*/ 1109304 w 7467600"/>
              <a:gd name="connsiteY165" fmla="*/ 3669030 h 6858000"/>
              <a:gd name="connsiteX166" fmla="*/ 8129 w 7467600"/>
              <a:gd name="connsiteY166" fmla="*/ 4330519 h 6858000"/>
              <a:gd name="connsiteX167" fmla="*/ 687572 w 7467600"/>
              <a:gd name="connsiteY167" fmla="*/ 3925629 h 6858000"/>
              <a:gd name="connsiteX168" fmla="*/ 1138365 w 7467600"/>
              <a:gd name="connsiteY168" fmla="*/ 3774515 h 6858000"/>
              <a:gd name="connsiteX169" fmla="*/ 1505579 w 7467600"/>
              <a:gd name="connsiteY169" fmla="*/ 3655526 h 6858000"/>
              <a:gd name="connsiteX170" fmla="*/ 1313114 w 7467600"/>
              <a:gd name="connsiteY170" fmla="*/ 3655216 h 6858000"/>
              <a:gd name="connsiteX171" fmla="*/ 3655073 w 7467600"/>
              <a:gd name="connsiteY171" fmla="*/ 3650884 h 6858000"/>
              <a:gd name="connsiteX172" fmla="*/ 3989938 w 7467600"/>
              <a:gd name="connsiteY172" fmla="*/ 3991685 h 6858000"/>
              <a:gd name="connsiteX173" fmla="*/ 4393907 w 7467600"/>
              <a:gd name="connsiteY173" fmla="*/ 4261258 h 6858000"/>
              <a:gd name="connsiteX174" fmla="*/ 4648051 w 7467600"/>
              <a:gd name="connsiteY174" fmla="*/ 4374051 h 6858000"/>
              <a:gd name="connsiteX175" fmla="*/ 4383389 w 7467600"/>
              <a:gd name="connsiteY175" fmla="*/ 4184369 h 6858000"/>
              <a:gd name="connsiteX176" fmla="*/ 4165508 w 7467600"/>
              <a:gd name="connsiteY176" fmla="*/ 4035196 h 6858000"/>
              <a:gd name="connsiteX177" fmla="*/ 4068162 w 7467600"/>
              <a:gd name="connsiteY177" fmla="*/ 3953394 h 6858000"/>
              <a:gd name="connsiteX178" fmla="*/ 3981416 w 7467600"/>
              <a:gd name="connsiteY178" fmla="*/ 3880482 h 6858000"/>
              <a:gd name="connsiteX179" fmla="*/ 3800147 w 7467600"/>
              <a:gd name="connsiteY179" fmla="*/ 3749872 h 6858000"/>
              <a:gd name="connsiteX180" fmla="*/ 3655073 w 7467600"/>
              <a:gd name="connsiteY180" fmla="*/ 3650884 h 6858000"/>
              <a:gd name="connsiteX181" fmla="*/ 3670252 w 7467600"/>
              <a:gd name="connsiteY181" fmla="*/ 3622798 h 6858000"/>
              <a:gd name="connsiteX182" fmla="*/ 3817258 w 7467600"/>
              <a:gd name="connsiteY182" fmla="*/ 3723577 h 6858000"/>
              <a:gd name="connsiteX183" fmla="*/ 4000461 w 7467600"/>
              <a:gd name="connsiteY183" fmla="*/ 3855966 h 6858000"/>
              <a:gd name="connsiteX184" fmla="*/ 4088180 w 7467600"/>
              <a:gd name="connsiteY184" fmla="*/ 3929774 h 6858000"/>
              <a:gd name="connsiteX185" fmla="*/ 4184555 w 7467600"/>
              <a:gd name="connsiteY185" fmla="*/ 4010683 h 6858000"/>
              <a:gd name="connsiteX186" fmla="*/ 4399563 w 7467600"/>
              <a:gd name="connsiteY186" fmla="*/ 4158106 h 6858000"/>
              <a:gd name="connsiteX187" fmla="*/ 4684469 w 7467600"/>
              <a:gd name="connsiteY187" fmla="*/ 4364680 h 6858000"/>
              <a:gd name="connsiteX188" fmla="*/ 4690271 w 7467600"/>
              <a:gd name="connsiteY188" fmla="*/ 4370034 h 6858000"/>
              <a:gd name="connsiteX189" fmla="*/ 4136093 w 7467600"/>
              <a:gd name="connsiteY189" fmla="*/ 3858466 h 6858000"/>
              <a:gd name="connsiteX190" fmla="*/ 3670252 w 7467600"/>
              <a:gd name="connsiteY190" fmla="*/ 3622798 h 6858000"/>
              <a:gd name="connsiteX191" fmla="*/ 4440129 w 7467600"/>
              <a:gd name="connsiteY191" fmla="*/ 3448571 h 6858000"/>
              <a:gd name="connsiteX192" fmla="*/ 4856525 w 7467600"/>
              <a:gd name="connsiteY192" fmla="*/ 3915351 h 6858000"/>
              <a:gd name="connsiteX193" fmla="*/ 5059055 w 7467600"/>
              <a:gd name="connsiteY193" fmla="*/ 4108918 h 6858000"/>
              <a:gd name="connsiteX194" fmla="*/ 5290070 w 7467600"/>
              <a:gd name="connsiteY194" fmla="*/ 4263619 h 6858000"/>
              <a:gd name="connsiteX195" fmla="*/ 4834991 w 7467600"/>
              <a:gd name="connsiteY195" fmla="*/ 3830985 h 6858000"/>
              <a:gd name="connsiteX196" fmla="*/ 4440129 w 7467600"/>
              <a:gd name="connsiteY196" fmla="*/ 3448571 h 6858000"/>
              <a:gd name="connsiteX197" fmla="*/ 4441737 w 7467600"/>
              <a:gd name="connsiteY197" fmla="*/ 3399734 h 6858000"/>
              <a:gd name="connsiteX198" fmla="*/ 4431236 w 7467600"/>
              <a:gd name="connsiteY198" fmla="*/ 3400954 h 6858000"/>
              <a:gd name="connsiteX199" fmla="*/ 4557150 w 7467600"/>
              <a:gd name="connsiteY199" fmla="*/ 3510023 h 6858000"/>
              <a:gd name="connsiteX200" fmla="*/ 4856936 w 7467600"/>
              <a:gd name="connsiteY200" fmla="*/ 3809146 h 6858000"/>
              <a:gd name="connsiteX201" fmla="*/ 5111996 w 7467600"/>
              <a:gd name="connsiteY201" fmla="*/ 4065759 h 6858000"/>
              <a:gd name="connsiteX202" fmla="*/ 5388878 w 7467600"/>
              <a:gd name="connsiteY202" fmla="*/ 4300185 h 6858000"/>
              <a:gd name="connsiteX203" fmla="*/ 5425556 w 7467600"/>
              <a:gd name="connsiteY203" fmla="*/ 4308967 h 6858000"/>
              <a:gd name="connsiteX204" fmla="*/ 4943646 w 7467600"/>
              <a:gd name="connsiteY204" fmla="*/ 3822916 h 6858000"/>
              <a:gd name="connsiteX205" fmla="*/ 4594837 w 7467600"/>
              <a:gd name="connsiteY205" fmla="*/ 3532274 h 6858000"/>
              <a:gd name="connsiteX206" fmla="*/ 4441737 w 7467600"/>
              <a:gd name="connsiteY206" fmla="*/ 3399734 h 6858000"/>
              <a:gd name="connsiteX207" fmla="*/ 5425834 w 7467600"/>
              <a:gd name="connsiteY207" fmla="*/ 3162785 h 6858000"/>
              <a:gd name="connsiteX208" fmla="*/ 5401644 w 7467600"/>
              <a:gd name="connsiteY208" fmla="*/ 3617847 h 6858000"/>
              <a:gd name="connsiteX209" fmla="*/ 5467256 w 7467600"/>
              <a:gd name="connsiteY209" fmla="*/ 4175494 h 6858000"/>
              <a:gd name="connsiteX210" fmla="*/ 5448069 w 7467600"/>
              <a:gd name="connsiteY210" fmla="*/ 3567554 h 6858000"/>
              <a:gd name="connsiteX211" fmla="*/ 5425834 w 7467600"/>
              <a:gd name="connsiteY211" fmla="*/ 3162785 h 6858000"/>
              <a:gd name="connsiteX212" fmla="*/ 1318687 w 7467600"/>
              <a:gd name="connsiteY212" fmla="*/ 3113840 h 6858000"/>
              <a:gd name="connsiteX213" fmla="*/ 1066793 w 7467600"/>
              <a:gd name="connsiteY213" fmla="*/ 3212171 h 6858000"/>
              <a:gd name="connsiteX214" fmla="*/ 993319 w 7467600"/>
              <a:gd name="connsiteY214" fmla="*/ 3247648 h 6858000"/>
              <a:gd name="connsiteX215" fmla="*/ 853081 w 7467600"/>
              <a:gd name="connsiteY215" fmla="*/ 3312410 h 6858000"/>
              <a:gd name="connsiteX216" fmla="*/ 805957 w 7467600"/>
              <a:gd name="connsiteY216" fmla="*/ 3330443 h 6858000"/>
              <a:gd name="connsiteX217" fmla="*/ 1318687 w 7467600"/>
              <a:gd name="connsiteY217" fmla="*/ 3113840 h 6858000"/>
              <a:gd name="connsiteX218" fmla="*/ 5453702 w 7467600"/>
              <a:gd name="connsiteY218" fmla="*/ 3090882 h 6858000"/>
              <a:gd name="connsiteX219" fmla="*/ 5480135 w 7467600"/>
              <a:gd name="connsiteY219" fmla="*/ 3565802 h 6858000"/>
              <a:gd name="connsiteX220" fmla="*/ 5499023 w 7467600"/>
              <a:gd name="connsiteY220" fmla="*/ 4166310 h 6858000"/>
              <a:gd name="connsiteX221" fmla="*/ 5547022 w 7467600"/>
              <a:gd name="connsiteY221" fmla="*/ 3607838 h 6858000"/>
              <a:gd name="connsiteX222" fmla="*/ 5515964 w 7467600"/>
              <a:gd name="connsiteY222" fmla="*/ 3378541 h 6858000"/>
              <a:gd name="connsiteX223" fmla="*/ 5453702 w 7467600"/>
              <a:gd name="connsiteY223" fmla="*/ 3090882 h 6858000"/>
              <a:gd name="connsiteX224" fmla="*/ 1238695 w 7467600"/>
              <a:gd name="connsiteY224" fmla="*/ 3076820 h 6858000"/>
              <a:gd name="connsiteX225" fmla="*/ 716371 w 7467600"/>
              <a:gd name="connsiteY225" fmla="*/ 3293249 h 6858000"/>
              <a:gd name="connsiteX226" fmla="*/ 579522 w 7467600"/>
              <a:gd name="connsiteY226" fmla="*/ 3371759 h 6858000"/>
              <a:gd name="connsiteX227" fmla="*/ 600288 w 7467600"/>
              <a:gd name="connsiteY227" fmla="*/ 3365555 h 6858000"/>
              <a:gd name="connsiteX228" fmla="*/ 840692 w 7467600"/>
              <a:gd name="connsiteY228" fmla="*/ 3284921 h 6858000"/>
              <a:gd name="connsiteX229" fmla="*/ 979248 w 7467600"/>
              <a:gd name="connsiteY229" fmla="*/ 3221003 h 6858000"/>
              <a:gd name="connsiteX230" fmla="*/ 1053282 w 7467600"/>
              <a:gd name="connsiteY230" fmla="*/ 3185247 h 6858000"/>
              <a:gd name="connsiteX231" fmla="*/ 1320603 w 7467600"/>
              <a:gd name="connsiteY231" fmla="*/ 3081281 h 6858000"/>
              <a:gd name="connsiteX232" fmla="*/ 1238695 w 7467600"/>
              <a:gd name="connsiteY232" fmla="*/ 3076820 h 6858000"/>
              <a:gd name="connsiteX233" fmla="*/ 5425627 w 7467600"/>
              <a:gd name="connsiteY233" fmla="*/ 2954192 h 6858000"/>
              <a:gd name="connsiteX234" fmla="*/ 5470770 w 7467600"/>
              <a:gd name="connsiteY234" fmla="*/ 3005435 h 6858000"/>
              <a:gd name="connsiteX235" fmla="*/ 5519779 w 7467600"/>
              <a:gd name="connsiteY235" fmla="*/ 4359223 h 6858000"/>
              <a:gd name="connsiteX236" fmla="*/ 5520293 w 7467600"/>
              <a:gd name="connsiteY236" fmla="*/ 4360602 h 6858000"/>
              <a:gd name="connsiteX237" fmla="*/ 5767221 w 7467600"/>
              <a:gd name="connsiteY237" fmla="*/ 4665564 h 6858000"/>
              <a:gd name="connsiteX238" fmla="*/ 6937169 w 7467600"/>
              <a:gd name="connsiteY238" fmla="*/ 4815941 h 6858000"/>
              <a:gd name="connsiteX239" fmla="*/ 6953922 w 7467600"/>
              <a:gd name="connsiteY239" fmla="*/ 4890068 h 6858000"/>
              <a:gd name="connsiteX240" fmla="*/ 6071359 w 7467600"/>
              <a:gd name="connsiteY240" fmla="*/ 4770770 h 6858000"/>
              <a:gd name="connsiteX241" fmla="*/ 6038839 w 7467600"/>
              <a:gd name="connsiteY241" fmla="*/ 4764474 h 6858000"/>
              <a:gd name="connsiteX242" fmla="*/ 6038706 w 7467600"/>
              <a:gd name="connsiteY242" fmla="*/ 4763847 h 6858000"/>
              <a:gd name="connsiteX243" fmla="*/ 6037784 w 7467600"/>
              <a:gd name="connsiteY243" fmla="*/ 4764270 h 6858000"/>
              <a:gd name="connsiteX244" fmla="*/ 6038839 w 7467600"/>
              <a:gd name="connsiteY244" fmla="*/ 4764474 h 6858000"/>
              <a:gd name="connsiteX245" fmla="*/ 6040338 w 7467600"/>
              <a:gd name="connsiteY245" fmla="*/ 4771418 h 6858000"/>
              <a:gd name="connsiteX246" fmla="*/ 6024488 w 7467600"/>
              <a:gd name="connsiteY246" fmla="*/ 4809903 h 6858000"/>
              <a:gd name="connsiteX247" fmla="*/ 5599771 w 7467600"/>
              <a:gd name="connsiteY247" fmla="*/ 5509652 h 6858000"/>
              <a:gd name="connsiteX248" fmla="*/ 5548843 w 7467600"/>
              <a:gd name="connsiteY248" fmla="*/ 5563845 h 6858000"/>
              <a:gd name="connsiteX249" fmla="*/ 5940952 w 7467600"/>
              <a:gd name="connsiteY249" fmla="*/ 6250028 h 6858000"/>
              <a:gd name="connsiteX250" fmla="*/ 6043441 w 7467600"/>
              <a:gd name="connsiteY250" fmla="*/ 6665847 h 6858000"/>
              <a:gd name="connsiteX251" fmla="*/ 6093432 w 7467600"/>
              <a:gd name="connsiteY251" fmla="*/ 6858000 h 6858000"/>
              <a:gd name="connsiteX252" fmla="*/ 6034344 w 7467600"/>
              <a:gd name="connsiteY252" fmla="*/ 6858000 h 6858000"/>
              <a:gd name="connsiteX253" fmla="*/ 6026679 w 7467600"/>
              <a:gd name="connsiteY253" fmla="*/ 6836959 h 6858000"/>
              <a:gd name="connsiteX254" fmla="*/ 5800441 w 7467600"/>
              <a:gd name="connsiteY254" fmla="*/ 6335286 h 6858000"/>
              <a:gd name="connsiteX255" fmla="*/ 5526562 w 7467600"/>
              <a:gd name="connsiteY255" fmla="*/ 5705388 h 6858000"/>
              <a:gd name="connsiteX256" fmla="*/ 5519640 w 7467600"/>
              <a:gd name="connsiteY256" fmla="*/ 5683774 h 6858000"/>
              <a:gd name="connsiteX257" fmla="*/ 5844559 w 7467600"/>
              <a:gd name="connsiteY257" fmla="*/ 6553349 h 6858000"/>
              <a:gd name="connsiteX258" fmla="*/ 5975994 w 7467600"/>
              <a:gd name="connsiteY258" fmla="*/ 6858000 h 6858000"/>
              <a:gd name="connsiteX259" fmla="*/ 5898547 w 7467600"/>
              <a:gd name="connsiteY259" fmla="*/ 6858000 h 6858000"/>
              <a:gd name="connsiteX260" fmla="*/ 5682041 w 7467600"/>
              <a:gd name="connsiteY260" fmla="*/ 6355860 h 6858000"/>
              <a:gd name="connsiteX261" fmla="*/ 5461758 w 7467600"/>
              <a:gd name="connsiteY261" fmla="*/ 5820220 h 6858000"/>
              <a:gd name="connsiteX262" fmla="*/ 5237282 w 7467600"/>
              <a:gd name="connsiteY262" fmla="*/ 6579086 h 6858000"/>
              <a:gd name="connsiteX263" fmla="*/ 5115009 w 7467600"/>
              <a:gd name="connsiteY263" fmla="*/ 6858000 h 6858000"/>
              <a:gd name="connsiteX264" fmla="*/ 5028074 w 7467600"/>
              <a:gd name="connsiteY264" fmla="*/ 6858000 h 6858000"/>
              <a:gd name="connsiteX265" fmla="*/ 5079508 w 7467600"/>
              <a:gd name="connsiteY265" fmla="*/ 6749074 h 6858000"/>
              <a:gd name="connsiteX266" fmla="*/ 5371846 w 7467600"/>
              <a:gd name="connsiteY266" fmla="*/ 5924413 h 6858000"/>
              <a:gd name="connsiteX267" fmla="*/ 5270512 w 7467600"/>
              <a:gd name="connsiteY267" fmla="*/ 6138975 h 6858000"/>
              <a:gd name="connsiteX268" fmla="*/ 5062409 w 7467600"/>
              <a:gd name="connsiteY268" fmla="*/ 6653544 h 6858000"/>
              <a:gd name="connsiteX269" fmla="*/ 5036628 w 7467600"/>
              <a:gd name="connsiteY269" fmla="*/ 6754247 h 6858000"/>
              <a:gd name="connsiteX270" fmla="*/ 5009112 w 7467600"/>
              <a:gd name="connsiteY270" fmla="*/ 6858000 h 6858000"/>
              <a:gd name="connsiteX271" fmla="*/ 4976679 w 7467600"/>
              <a:gd name="connsiteY271" fmla="*/ 6858000 h 6858000"/>
              <a:gd name="connsiteX272" fmla="*/ 5006537 w 7467600"/>
              <a:gd name="connsiteY272" fmla="*/ 6747068 h 6858000"/>
              <a:gd name="connsiteX273" fmla="*/ 5032723 w 7467600"/>
              <a:gd name="connsiteY273" fmla="*/ 6644957 h 6858000"/>
              <a:gd name="connsiteX274" fmla="*/ 5242949 w 7467600"/>
              <a:gd name="connsiteY274" fmla="*/ 6125175 h 6858000"/>
              <a:gd name="connsiteX275" fmla="*/ 5286321 w 7467600"/>
              <a:gd name="connsiteY275" fmla="*/ 6033555 h 6858000"/>
              <a:gd name="connsiteX276" fmla="*/ 5008210 w 7467600"/>
              <a:gd name="connsiteY276" fmla="*/ 6649194 h 6858000"/>
              <a:gd name="connsiteX277" fmla="*/ 4986321 w 7467600"/>
              <a:gd name="connsiteY277" fmla="*/ 6765687 h 6858000"/>
              <a:gd name="connsiteX278" fmla="*/ 4973474 w 7467600"/>
              <a:gd name="connsiteY278" fmla="*/ 6858000 h 6858000"/>
              <a:gd name="connsiteX279" fmla="*/ 4907178 w 7467600"/>
              <a:gd name="connsiteY279" fmla="*/ 6858000 h 6858000"/>
              <a:gd name="connsiteX280" fmla="*/ 4910810 w 7467600"/>
              <a:gd name="connsiteY280" fmla="*/ 6829660 h 6858000"/>
              <a:gd name="connsiteX281" fmla="*/ 4987461 w 7467600"/>
              <a:gd name="connsiteY281" fmla="*/ 6432994 h 6858000"/>
              <a:gd name="connsiteX282" fmla="*/ 5179262 w 7467600"/>
              <a:gd name="connsiteY282" fmla="*/ 6035044 h 6858000"/>
              <a:gd name="connsiteX283" fmla="*/ 4689678 w 7467600"/>
              <a:gd name="connsiteY283" fmla="*/ 6440241 h 6858000"/>
              <a:gd name="connsiteX284" fmla="*/ 4477543 w 7467600"/>
              <a:gd name="connsiteY284" fmla="*/ 6674836 h 6858000"/>
              <a:gd name="connsiteX285" fmla="*/ 4329957 w 7467600"/>
              <a:gd name="connsiteY285" fmla="*/ 6858000 h 6858000"/>
              <a:gd name="connsiteX286" fmla="*/ 4218595 w 7467600"/>
              <a:gd name="connsiteY286" fmla="*/ 6858000 h 6858000"/>
              <a:gd name="connsiteX287" fmla="*/ 4368888 w 7467600"/>
              <a:gd name="connsiteY287" fmla="*/ 6668412 h 6858000"/>
              <a:gd name="connsiteX288" fmla="*/ 4563091 w 7467600"/>
              <a:gd name="connsiteY288" fmla="*/ 6442508 h 6858000"/>
              <a:gd name="connsiteX289" fmla="*/ 5387324 w 7467600"/>
              <a:gd name="connsiteY289" fmla="*/ 5705830 h 6858000"/>
              <a:gd name="connsiteX290" fmla="*/ 5073620 w 7467600"/>
              <a:gd name="connsiteY290" fmla="*/ 5955437 h 6858000"/>
              <a:gd name="connsiteX291" fmla="*/ 4689789 w 7467600"/>
              <a:gd name="connsiteY291" fmla="*/ 6268382 h 6858000"/>
              <a:gd name="connsiteX292" fmla="*/ 4418722 w 7467600"/>
              <a:gd name="connsiteY292" fmla="*/ 6570886 h 6858000"/>
              <a:gd name="connsiteX293" fmla="*/ 4214944 w 7467600"/>
              <a:gd name="connsiteY293" fmla="*/ 6858000 h 6858000"/>
              <a:gd name="connsiteX294" fmla="*/ 4177898 w 7467600"/>
              <a:gd name="connsiteY294" fmla="*/ 6858000 h 6858000"/>
              <a:gd name="connsiteX295" fmla="*/ 4391597 w 7467600"/>
              <a:gd name="connsiteY295" fmla="*/ 6556370 h 6858000"/>
              <a:gd name="connsiteX296" fmla="*/ 4668889 w 7467600"/>
              <a:gd name="connsiteY296" fmla="*/ 6246399 h 6858000"/>
              <a:gd name="connsiteX297" fmla="*/ 5055427 w 7467600"/>
              <a:gd name="connsiteY297" fmla="*/ 5931476 h 6858000"/>
              <a:gd name="connsiteX298" fmla="*/ 5371814 w 7467600"/>
              <a:gd name="connsiteY298" fmla="*/ 5678975 h 6858000"/>
              <a:gd name="connsiteX299" fmla="*/ 4987918 w 7467600"/>
              <a:gd name="connsiteY299" fmla="*/ 5838701 h 6858000"/>
              <a:gd name="connsiteX300" fmla="*/ 4317146 w 7467600"/>
              <a:gd name="connsiteY300" fmla="*/ 6587716 h 6858000"/>
              <a:gd name="connsiteX301" fmla="*/ 4171627 w 7467600"/>
              <a:gd name="connsiteY301" fmla="*/ 6858000 h 6858000"/>
              <a:gd name="connsiteX302" fmla="*/ 4081585 w 7467600"/>
              <a:gd name="connsiteY302" fmla="*/ 6858000 h 6858000"/>
              <a:gd name="connsiteX303" fmla="*/ 4238603 w 7467600"/>
              <a:gd name="connsiteY303" fmla="*/ 6559341 h 6858000"/>
              <a:gd name="connsiteX304" fmla="*/ 4778333 w 7467600"/>
              <a:gd name="connsiteY304" fmla="*/ 5873626 h 6858000"/>
              <a:gd name="connsiteX305" fmla="*/ 5414185 w 7467600"/>
              <a:gd name="connsiteY305" fmla="*/ 5573882 h 6858000"/>
              <a:gd name="connsiteX306" fmla="*/ 5959648 w 7467600"/>
              <a:gd name="connsiteY306" fmla="*/ 4760797 h 6858000"/>
              <a:gd name="connsiteX307" fmla="*/ 5355019 w 7467600"/>
              <a:gd name="connsiteY307" fmla="*/ 4734672 h 6858000"/>
              <a:gd name="connsiteX308" fmla="*/ 5083565 w 7467600"/>
              <a:gd name="connsiteY308" fmla="*/ 5179121 h 6858000"/>
              <a:gd name="connsiteX309" fmla="*/ 4713577 w 7467600"/>
              <a:gd name="connsiteY309" fmla="*/ 5616803 h 6858000"/>
              <a:gd name="connsiteX310" fmla="*/ 3989559 w 7467600"/>
              <a:gd name="connsiteY310" fmla="*/ 6145945 h 6858000"/>
              <a:gd name="connsiteX311" fmla="*/ 3939824 w 7467600"/>
              <a:gd name="connsiteY311" fmla="*/ 6066900 h 6858000"/>
              <a:gd name="connsiteX312" fmla="*/ 4584537 w 7467600"/>
              <a:gd name="connsiteY312" fmla="*/ 5324826 h 6858000"/>
              <a:gd name="connsiteX313" fmla="*/ 5037105 w 7467600"/>
              <a:gd name="connsiteY313" fmla="*/ 5088765 h 6858000"/>
              <a:gd name="connsiteX314" fmla="*/ 5039930 w 7467600"/>
              <a:gd name="connsiteY314" fmla="*/ 5089585 h 6858000"/>
              <a:gd name="connsiteX315" fmla="*/ 5263764 w 7467600"/>
              <a:gd name="connsiteY315" fmla="*/ 4735525 h 6858000"/>
              <a:gd name="connsiteX316" fmla="*/ 4086300 w 7467600"/>
              <a:gd name="connsiteY316" fmla="*/ 4884599 h 6858000"/>
              <a:gd name="connsiteX317" fmla="*/ 4085485 w 7467600"/>
              <a:gd name="connsiteY317" fmla="*/ 4899070 h 6858000"/>
              <a:gd name="connsiteX318" fmla="*/ 3871915 w 7467600"/>
              <a:gd name="connsiteY318" fmla="*/ 5253645 h 6858000"/>
              <a:gd name="connsiteX319" fmla="*/ 3799374 w 7467600"/>
              <a:gd name="connsiteY319" fmla="*/ 5466127 h 6858000"/>
              <a:gd name="connsiteX320" fmla="*/ 3498850 w 7467600"/>
              <a:gd name="connsiteY320" fmla="*/ 6661888 h 6858000"/>
              <a:gd name="connsiteX321" fmla="*/ 3399216 w 7467600"/>
              <a:gd name="connsiteY321" fmla="*/ 6858000 h 6858000"/>
              <a:gd name="connsiteX322" fmla="*/ 3303688 w 7467600"/>
              <a:gd name="connsiteY322" fmla="*/ 6858000 h 6858000"/>
              <a:gd name="connsiteX323" fmla="*/ 3391774 w 7467600"/>
              <a:gd name="connsiteY323" fmla="*/ 6697181 h 6858000"/>
              <a:gd name="connsiteX324" fmla="*/ 3735540 w 7467600"/>
              <a:gd name="connsiteY324" fmla="*/ 5546923 h 6858000"/>
              <a:gd name="connsiteX325" fmla="*/ 3729438 w 7467600"/>
              <a:gd name="connsiteY325" fmla="*/ 5569058 h 6858000"/>
              <a:gd name="connsiteX326" fmla="*/ 3707782 w 7467600"/>
              <a:gd name="connsiteY326" fmla="*/ 5644908 h 6858000"/>
              <a:gd name="connsiteX327" fmla="*/ 3583827 w 7467600"/>
              <a:gd name="connsiteY327" fmla="*/ 6039215 h 6858000"/>
              <a:gd name="connsiteX328" fmla="*/ 3547861 w 7467600"/>
              <a:gd name="connsiteY328" fmla="*/ 6129609 h 6858000"/>
              <a:gd name="connsiteX329" fmla="*/ 3490905 w 7467600"/>
              <a:gd name="connsiteY329" fmla="*/ 6277660 h 6858000"/>
              <a:gd name="connsiteX330" fmla="*/ 3455859 w 7467600"/>
              <a:gd name="connsiteY330" fmla="*/ 6391301 h 6858000"/>
              <a:gd name="connsiteX331" fmla="*/ 3429112 w 7467600"/>
              <a:gd name="connsiteY331" fmla="*/ 6479469 h 6858000"/>
              <a:gd name="connsiteX332" fmla="*/ 3304862 w 7467600"/>
              <a:gd name="connsiteY332" fmla="*/ 6796476 h 6858000"/>
              <a:gd name="connsiteX333" fmla="*/ 3276071 w 7467600"/>
              <a:gd name="connsiteY333" fmla="*/ 6858000 h 6858000"/>
              <a:gd name="connsiteX334" fmla="*/ 3240805 w 7467600"/>
              <a:gd name="connsiteY334" fmla="*/ 6858000 h 6858000"/>
              <a:gd name="connsiteX335" fmla="*/ 3275917 w 7467600"/>
              <a:gd name="connsiteY335" fmla="*/ 6783192 h 6858000"/>
              <a:gd name="connsiteX336" fmla="*/ 3399358 w 7467600"/>
              <a:gd name="connsiteY336" fmla="*/ 6469011 h 6858000"/>
              <a:gd name="connsiteX337" fmla="*/ 3425650 w 7467600"/>
              <a:gd name="connsiteY337" fmla="*/ 6381333 h 6858000"/>
              <a:gd name="connsiteX338" fmla="*/ 3460661 w 7467600"/>
              <a:gd name="connsiteY338" fmla="*/ 6266763 h 6858000"/>
              <a:gd name="connsiteX339" fmla="*/ 3518021 w 7467600"/>
              <a:gd name="connsiteY339" fmla="*/ 6117298 h 6858000"/>
              <a:gd name="connsiteX340" fmla="*/ 3554035 w 7467600"/>
              <a:gd name="connsiteY340" fmla="*/ 6027832 h 6858000"/>
              <a:gd name="connsiteX341" fmla="*/ 3677174 w 7467600"/>
              <a:gd name="connsiteY341" fmla="*/ 5636351 h 6858000"/>
              <a:gd name="connsiteX342" fmla="*/ 3698819 w 7467600"/>
              <a:gd name="connsiteY342" fmla="*/ 5560503 h 6858000"/>
              <a:gd name="connsiteX343" fmla="*/ 3702094 w 7467600"/>
              <a:gd name="connsiteY343" fmla="*/ 5549194 h 6858000"/>
              <a:gd name="connsiteX344" fmla="*/ 3398355 w 7467600"/>
              <a:gd name="connsiteY344" fmla="*/ 6094603 h 6858000"/>
              <a:gd name="connsiteX345" fmla="*/ 3193941 w 7467600"/>
              <a:gd name="connsiteY345" fmla="*/ 6798775 h 6858000"/>
              <a:gd name="connsiteX346" fmla="*/ 3184140 w 7467600"/>
              <a:gd name="connsiteY346" fmla="*/ 6858000 h 6858000"/>
              <a:gd name="connsiteX347" fmla="*/ 3099978 w 7467600"/>
              <a:gd name="connsiteY347" fmla="*/ 6858000 h 6858000"/>
              <a:gd name="connsiteX348" fmla="*/ 3101556 w 7467600"/>
              <a:gd name="connsiteY348" fmla="*/ 6843337 h 6858000"/>
              <a:gd name="connsiteX349" fmla="*/ 3370162 w 7467600"/>
              <a:gd name="connsiteY349" fmla="*/ 5785550 h 6858000"/>
              <a:gd name="connsiteX350" fmla="*/ 3746477 w 7467600"/>
              <a:gd name="connsiteY350" fmla="*/ 5377889 h 6858000"/>
              <a:gd name="connsiteX351" fmla="*/ 3863399 w 7467600"/>
              <a:gd name="connsiteY351" fmla="*/ 5087257 h 6858000"/>
              <a:gd name="connsiteX352" fmla="*/ 3968712 w 7467600"/>
              <a:gd name="connsiteY352" fmla="*/ 4913989 h 6858000"/>
              <a:gd name="connsiteX353" fmla="*/ 2792390 w 7467600"/>
              <a:gd name="connsiteY353" fmla="*/ 5382974 h 6858000"/>
              <a:gd name="connsiteX354" fmla="*/ 2714982 w 7467600"/>
              <a:gd name="connsiteY354" fmla="*/ 5427051 h 6858000"/>
              <a:gd name="connsiteX355" fmla="*/ 2813361 w 7467600"/>
              <a:gd name="connsiteY355" fmla="*/ 6023912 h 6858000"/>
              <a:gd name="connsiteX356" fmla="*/ 2688430 w 7467600"/>
              <a:gd name="connsiteY356" fmla="*/ 6801564 h 6858000"/>
              <a:gd name="connsiteX357" fmla="*/ 2629626 w 7467600"/>
              <a:gd name="connsiteY357" fmla="*/ 6763394 h 6858000"/>
              <a:gd name="connsiteX358" fmla="*/ 2565328 w 7467600"/>
              <a:gd name="connsiteY358" fmla="*/ 5516399 h 6858000"/>
              <a:gd name="connsiteX359" fmla="*/ 1922999 w 7467600"/>
              <a:gd name="connsiteY359" fmla="*/ 5980343 h 6858000"/>
              <a:gd name="connsiteX360" fmla="*/ 1950261 w 7467600"/>
              <a:gd name="connsiteY360" fmla="*/ 6405858 h 6858000"/>
              <a:gd name="connsiteX361" fmla="*/ 2365554 w 7467600"/>
              <a:gd name="connsiteY361" fmla="*/ 6759107 h 6858000"/>
              <a:gd name="connsiteX362" fmla="*/ 2424142 w 7467600"/>
              <a:gd name="connsiteY362" fmla="*/ 6858000 h 6858000"/>
              <a:gd name="connsiteX363" fmla="*/ 2395994 w 7467600"/>
              <a:gd name="connsiteY363" fmla="*/ 6858000 h 6858000"/>
              <a:gd name="connsiteX364" fmla="*/ 2392863 w 7467600"/>
              <a:gd name="connsiteY364" fmla="*/ 6852964 h 6858000"/>
              <a:gd name="connsiteX365" fmla="*/ 2017589 w 7467600"/>
              <a:gd name="connsiteY365" fmla="*/ 6493982 h 6858000"/>
              <a:gd name="connsiteX366" fmla="*/ 2147336 w 7467600"/>
              <a:gd name="connsiteY366" fmla="*/ 6594052 h 6858000"/>
              <a:gd name="connsiteX367" fmla="*/ 2207047 w 7467600"/>
              <a:gd name="connsiteY367" fmla="*/ 6654540 h 6858000"/>
              <a:gd name="connsiteX368" fmla="*/ 2299106 w 7467600"/>
              <a:gd name="connsiteY368" fmla="*/ 6778931 h 6858000"/>
              <a:gd name="connsiteX369" fmla="*/ 2314430 w 7467600"/>
              <a:gd name="connsiteY369" fmla="*/ 6801144 h 6858000"/>
              <a:gd name="connsiteX370" fmla="*/ 2352406 w 7467600"/>
              <a:gd name="connsiteY370" fmla="*/ 6858000 h 6858000"/>
              <a:gd name="connsiteX371" fmla="*/ 2314492 w 7467600"/>
              <a:gd name="connsiteY371" fmla="*/ 6858000 h 6858000"/>
              <a:gd name="connsiteX372" fmla="*/ 2288095 w 7467600"/>
              <a:gd name="connsiteY372" fmla="*/ 6818030 h 6858000"/>
              <a:gd name="connsiteX373" fmla="*/ 2272768 w 7467600"/>
              <a:gd name="connsiteY373" fmla="*/ 6795822 h 6858000"/>
              <a:gd name="connsiteX374" fmla="*/ 2182715 w 7467600"/>
              <a:gd name="connsiteY374" fmla="*/ 6675071 h 6858000"/>
              <a:gd name="connsiteX375" fmla="*/ 2032061 w 7467600"/>
              <a:gd name="connsiteY375" fmla="*/ 6541380 h 6858000"/>
              <a:gd name="connsiteX376" fmla="*/ 2257220 w 7467600"/>
              <a:gd name="connsiteY376" fmla="*/ 6826257 h 6858000"/>
              <a:gd name="connsiteX377" fmla="*/ 2281324 w 7467600"/>
              <a:gd name="connsiteY377" fmla="*/ 6858000 h 6858000"/>
              <a:gd name="connsiteX378" fmla="*/ 2242860 w 7467600"/>
              <a:gd name="connsiteY378" fmla="*/ 6858000 h 6858000"/>
              <a:gd name="connsiteX379" fmla="*/ 2232818 w 7467600"/>
              <a:gd name="connsiteY379" fmla="*/ 6844926 h 6858000"/>
              <a:gd name="connsiteX380" fmla="*/ 1990172 w 7467600"/>
              <a:gd name="connsiteY380" fmla="*/ 6542121 h 6858000"/>
              <a:gd name="connsiteX381" fmla="*/ 2124090 w 7467600"/>
              <a:gd name="connsiteY381" fmla="*/ 6761017 h 6858000"/>
              <a:gd name="connsiteX382" fmla="*/ 2200380 w 7467600"/>
              <a:gd name="connsiteY382" fmla="*/ 6858000 h 6858000"/>
              <a:gd name="connsiteX383" fmla="*/ 2147507 w 7467600"/>
              <a:gd name="connsiteY383" fmla="*/ 6858000 h 6858000"/>
              <a:gd name="connsiteX384" fmla="*/ 2070668 w 7467600"/>
              <a:gd name="connsiteY384" fmla="*/ 6761520 h 6858000"/>
              <a:gd name="connsiteX385" fmla="*/ 1975142 w 7467600"/>
              <a:gd name="connsiteY385" fmla="*/ 6585570 h 6858000"/>
              <a:gd name="connsiteX386" fmla="*/ 2050035 w 7467600"/>
              <a:gd name="connsiteY386" fmla="*/ 6813345 h 6858000"/>
              <a:gd name="connsiteX387" fmla="*/ 2063025 w 7467600"/>
              <a:gd name="connsiteY387" fmla="*/ 6858000 h 6858000"/>
              <a:gd name="connsiteX388" fmla="*/ 2021675 w 7467600"/>
              <a:gd name="connsiteY388" fmla="*/ 6858000 h 6858000"/>
              <a:gd name="connsiteX389" fmla="*/ 2019308 w 7467600"/>
              <a:gd name="connsiteY389" fmla="*/ 6847118 h 6858000"/>
              <a:gd name="connsiteX390" fmla="*/ 1938835 w 7467600"/>
              <a:gd name="connsiteY390" fmla="*/ 6551160 h 6858000"/>
              <a:gd name="connsiteX391" fmla="*/ 1953230 w 7467600"/>
              <a:gd name="connsiteY391" fmla="*/ 6759699 h 6858000"/>
              <a:gd name="connsiteX392" fmla="*/ 1956763 w 7467600"/>
              <a:gd name="connsiteY392" fmla="*/ 6778191 h 6858000"/>
              <a:gd name="connsiteX393" fmla="*/ 1967925 w 7467600"/>
              <a:gd name="connsiteY393" fmla="*/ 6858000 h 6858000"/>
              <a:gd name="connsiteX394" fmla="*/ 1936622 w 7467600"/>
              <a:gd name="connsiteY394" fmla="*/ 6858000 h 6858000"/>
              <a:gd name="connsiteX395" fmla="*/ 1926261 w 7467600"/>
              <a:gd name="connsiteY395" fmla="*/ 6784064 h 6858000"/>
              <a:gd name="connsiteX396" fmla="*/ 1922724 w 7467600"/>
              <a:gd name="connsiteY396" fmla="*/ 6765577 h 6858000"/>
              <a:gd name="connsiteX397" fmla="*/ 1904650 w 7467600"/>
              <a:gd name="connsiteY397" fmla="*/ 6639616 h 6858000"/>
              <a:gd name="connsiteX398" fmla="*/ 1885273 w 7467600"/>
              <a:gd name="connsiteY398" fmla="*/ 6858000 h 6858000"/>
              <a:gd name="connsiteX399" fmla="*/ 1854363 w 7467600"/>
              <a:gd name="connsiteY399" fmla="*/ 6858000 h 6858000"/>
              <a:gd name="connsiteX400" fmla="*/ 1880391 w 7467600"/>
              <a:gd name="connsiteY400" fmla="*/ 6603796 h 6858000"/>
              <a:gd name="connsiteX401" fmla="*/ 1818273 w 7467600"/>
              <a:gd name="connsiteY401" fmla="*/ 6715729 h 6858000"/>
              <a:gd name="connsiteX402" fmla="*/ 1794691 w 7467600"/>
              <a:gd name="connsiteY402" fmla="*/ 6843239 h 6858000"/>
              <a:gd name="connsiteX403" fmla="*/ 1794914 w 7467600"/>
              <a:gd name="connsiteY403" fmla="*/ 6858000 h 6858000"/>
              <a:gd name="connsiteX404" fmla="*/ 1746128 w 7467600"/>
              <a:gd name="connsiteY404" fmla="*/ 6858000 h 6858000"/>
              <a:gd name="connsiteX405" fmla="*/ 1753934 w 7467600"/>
              <a:gd name="connsiteY405" fmla="*/ 6724796 h 6858000"/>
              <a:gd name="connsiteX406" fmla="*/ 1792053 w 7467600"/>
              <a:gd name="connsiteY406" fmla="*/ 6572396 h 6858000"/>
              <a:gd name="connsiteX407" fmla="*/ 1862248 w 7467600"/>
              <a:gd name="connsiteY407" fmla="*/ 6266397 h 6858000"/>
              <a:gd name="connsiteX408" fmla="*/ 1862250 w 7467600"/>
              <a:gd name="connsiteY408" fmla="*/ 6033531 h 6858000"/>
              <a:gd name="connsiteX409" fmla="*/ 1211999 w 7467600"/>
              <a:gd name="connsiteY409" fmla="*/ 6683610 h 6858000"/>
              <a:gd name="connsiteX410" fmla="*/ 1213266 w 7467600"/>
              <a:gd name="connsiteY410" fmla="*/ 6691947 h 6858000"/>
              <a:gd name="connsiteX411" fmla="*/ 1203370 w 7467600"/>
              <a:gd name="connsiteY411" fmla="*/ 6850676 h 6858000"/>
              <a:gd name="connsiteX412" fmla="*/ 1203671 w 7467600"/>
              <a:gd name="connsiteY412" fmla="*/ 6858000 h 6858000"/>
              <a:gd name="connsiteX413" fmla="*/ 1143180 w 7467600"/>
              <a:gd name="connsiteY413" fmla="*/ 6858000 h 6858000"/>
              <a:gd name="connsiteX414" fmla="*/ 1142176 w 7467600"/>
              <a:gd name="connsiteY414" fmla="*/ 6766045 h 6858000"/>
              <a:gd name="connsiteX415" fmla="*/ 1067484 w 7467600"/>
              <a:gd name="connsiteY415" fmla="*/ 6858000 h 6858000"/>
              <a:gd name="connsiteX416" fmla="*/ 953928 w 7467600"/>
              <a:gd name="connsiteY416" fmla="*/ 6858000 h 6858000"/>
              <a:gd name="connsiteX417" fmla="*/ 959715 w 7467600"/>
              <a:gd name="connsiteY417" fmla="*/ 6850185 h 6858000"/>
              <a:gd name="connsiteX418" fmla="*/ 1483788 w 7467600"/>
              <a:gd name="connsiteY418" fmla="*/ 6259174 h 6858000"/>
              <a:gd name="connsiteX419" fmla="*/ 1100671 w 7467600"/>
              <a:gd name="connsiteY419" fmla="*/ 6252137 h 6858000"/>
              <a:gd name="connsiteX420" fmla="*/ 1090144 w 7467600"/>
              <a:gd name="connsiteY420" fmla="*/ 6256748 h 6858000"/>
              <a:gd name="connsiteX421" fmla="*/ 1095872 w 7467600"/>
              <a:gd name="connsiteY421" fmla="*/ 6271892 h 6858000"/>
              <a:gd name="connsiteX422" fmla="*/ 262785 w 7467600"/>
              <a:gd name="connsiteY422" fmla="*/ 6845450 h 6858000"/>
              <a:gd name="connsiteX423" fmla="*/ 209968 w 7467600"/>
              <a:gd name="connsiteY423" fmla="*/ 6770713 h 6858000"/>
              <a:gd name="connsiteX424" fmla="*/ 873460 w 7467600"/>
              <a:gd name="connsiteY424" fmla="*/ 6253768 h 6858000"/>
              <a:gd name="connsiteX425" fmla="*/ 192686 w 7467600"/>
              <a:gd name="connsiteY425" fmla="*/ 5849257 h 6858000"/>
              <a:gd name="connsiteX426" fmla="*/ 4696 w 7467600"/>
              <a:gd name="connsiteY426" fmla="*/ 5697668 h 6858000"/>
              <a:gd name="connsiteX427" fmla="*/ 0 w 7467600"/>
              <a:gd name="connsiteY427" fmla="*/ 5689984 h 6858000"/>
              <a:gd name="connsiteX428" fmla="*/ 0 w 7467600"/>
              <a:gd name="connsiteY428" fmla="*/ 5513472 h 6858000"/>
              <a:gd name="connsiteX429" fmla="*/ 174101 w 7467600"/>
              <a:gd name="connsiteY429" fmla="*/ 5620277 h 6858000"/>
              <a:gd name="connsiteX430" fmla="*/ 891800 w 7467600"/>
              <a:gd name="connsiteY430" fmla="*/ 6036935 h 6858000"/>
              <a:gd name="connsiteX431" fmla="*/ 1072219 w 7467600"/>
              <a:gd name="connsiteY431" fmla="*/ 6169443 h 6858000"/>
              <a:gd name="connsiteX432" fmla="*/ 1074117 w 7467600"/>
              <a:gd name="connsiteY432" fmla="*/ 6170301 h 6858000"/>
              <a:gd name="connsiteX433" fmla="*/ 1083114 w 7467600"/>
              <a:gd name="connsiteY433" fmla="*/ 6174131 h 6858000"/>
              <a:gd name="connsiteX434" fmla="*/ 1543010 w 7467600"/>
              <a:gd name="connsiteY434" fmla="*/ 6191140 h 6858000"/>
              <a:gd name="connsiteX435" fmla="*/ 1551080 w 7467600"/>
              <a:gd name="connsiteY435" fmla="*/ 6195006 h 6858000"/>
              <a:gd name="connsiteX436" fmla="*/ 2345443 w 7467600"/>
              <a:gd name="connsiteY436" fmla="*/ 5549882 h 6858000"/>
              <a:gd name="connsiteX437" fmla="*/ 1721499 w 7467600"/>
              <a:gd name="connsiteY437" fmla="*/ 5599969 h 6858000"/>
              <a:gd name="connsiteX438" fmla="*/ 767716 w 7467600"/>
              <a:gd name="connsiteY438" fmla="*/ 5472768 h 6858000"/>
              <a:gd name="connsiteX439" fmla="*/ 722147 w 7467600"/>
              <a:gd name="connsiteY439" fmla="*/ 5393091 h 6858000"/>
              <a:gd name="connsiteX440" fmla="*/ 1485552 w 7467600"/>
              <a:gd name="connsiteY440" fmla="*/ 5313202 h 6858000"/>
              <a:gd name="connsiteX441" fmla="*/ 2143004 w 7467600"/>
              <a:gd name="connsiteY441" fmla="*/ 5402420 h 6858000"/>
              <a:gd name="connsiteX442" fmla="*/ 1933391 w 7467600"/>
              <a:gd name="connsiteY442" fmla="*/ 5156971 h 6858000"/>
              <a:gd name="connsiteX443" fmla="*/ 1827118 w 7467600"/>
              <a:gd name="connsiteY443" fmla="*/ 4968410 h 6858000"/>
              <a:gd name="connsiteX444" fmla="*/ 1837349 w 7467600"/>
              <a:gd name="connsiteY444" fmla="*/ 4956357 h 6858000"/>
              <a:gd name="connsiteX445" fmla="*/ 2162835 w 7467600"/>
              <a:gd name="connsiteY445" fmla="*/ 5187853 h 6858000"/>
              <a:gd name="connsiteX446" fmla="*/ 2257167 w 7467600"/>
              <a:gd name="connsiteY446" fmla="*/ 5462123 h 6858000"/>
              <a:gd name="connsiteX447" fmla="*/ 2261598 w 7467600"/>
              <a:gd name="connsiteY447" fmla="*/ 5467998 h 6858000"/>
              <a:gd name="connsiteX448" fmla="*/ 2437177 w 7467600"/>
              <a:gd name="connsiteY448" fmla="*/ 5479608 h 6858000"/>
              <a:gd name="connsiteX449" fmla="*/ 2445247 w 7467600"/>
              <a:gd name="connsiteY449" fmla="*/ 5483476 h 6858000"/>
              <a:gd name="connsiteX450" fmla="*/ 2743626 w 7467600"/>
              <a:gd name="connsiteY450" fmla="*/ 5304819 h 6858000"/>
              <a:gd name="connsiteX451" fmla="*/ 3048102 w 7467600"/>
              <a:gd name="connsiteY451" fmla="*/ 5150595 h 6858000"/>
              <a:gd name="connsiteX452" fmla="*/ 1799414 w 7467600"/>
              <a:gd name="connsiteY452" fmla="*/ 4694732 h 6858000"/>
              <a:gd name="connsiteX453" fmla="*/ 1771735 w 7467600"/>
              <a:gd name="connsiteY453" fmla="*/ 4619929 h 6858000"/>
              <a:gd name="connsiteX454" fmla="*/ 3104273 w 7467600"/>
              <a:gd name="connsiteY454" fmla="*/ 5076159 h 6858000"/>
              <a:gd name="connsiteX455" fmla="*/ 3113245 w 7467600"/>
              <a:gd name="connsiteY455" fmla="*/ 5090705 h 6858000"/>
              <a:gd name="connsiteX456" fmla="*/ 3126294 w 7467600"/>
              <a:gd name="connsiteY456" fmla="*/ 5114400 h 6858000"/>
              <a:gd name="connsiteX457" fmla="*/ 3937433 w 7467600"/>
              <a:gd name="connsiteY457" fmla="*/ 4830473 h 6858000"/>
              <a:gd name="connsiteX458" fmla="*/ 3590475 w 7467600"/>
              <a:gd name="connsiteY458" fmla="*/ 4597974 h 6858000"/>
              <a:gd name="connsiteX459" fmla="*/ 3100264 w 7467600"/>
              <a:gd name="connsiteY459" fmla="*/ 4579845 h 6858000"/>
              <a:gd name="connsiteX460" fmla="*/ 2183576 w 7467600"/>
              <a:gd name="connsiteY460" fmla="*/ 4227150 h 6858000"/>
              <a:gd name="connsiteX461" fmla="*/ 2151029 w 7467600"/>
              <a:gd name="connsiteY461" fmla="*/ 4146947 h 6858000"/>
              <a:gd name="connsiteX462" fmla="*/ 3563434 w 7467600"/>
              <a:gd name="connsiteY462" fmla="*/ 4469115 h 6858000"/>
              <a:gd name="connsiteX463" fmla="*/ 3177952 w 7467600"/>
              <a:gd name="connsiteY463" fmla="*/ 3657386 h 6858000"/>
              <a:gd name="connsiteX464" fmla="*/ 3189263 w 7467600"/>
              <a:gd name="connsiteY464" fmla="*/ 3625726 h 6858000"/>
              <a:gd name="connsiteX465" fmla="*/ 3560912 w 7467600"/>
              <a:gd name="connsiteY465" fmla="*/ 4079863 h 6858000"/>
              <a:gd name="connsiteX466" fmla="*/ 3626636 w 7467600"/>
              <a:gd name="connsiteY466" fmla="*/ 4512230 h 6858000"/>
              <a:gd name="connsiteX467" fmla="*/ 3653088 w 7467600"/>
              <a:gd name="connsiteY467" fmla="*/ 4521417 h 6858000"/>
              <a:gd name="connsiteX468" fmla="*/ 3988128 w 7467600"/>
              <a:gd name="connsiteY468" fmla="*/ 4817267 h 6858000"/>
              <a:gd name="connsiteX469" fmla="*/ 4830582 w 7467600"/>
              <a:gd name="connsiteY469" fmla="*/ 4676000 h 6858000"/>
              <a:gd name="connsiteX470" fmla="*/ 4830100 w 7467600"/>
              <a:gd name="connsiteY470" fmla="*/ 4675554 h 6858000"/>
              <a:gd name="connsiteX471" fmla="*/ 4036318 w 7467600"/>
              <a:gd name="connsiteY471" fmla="*/ 4147013 h 6858000"/>
              <a:gd name="connsiteX472" fmla="*/ 3432098 w 7467600"/>
              <a:gd name="connsiteY472" fmla="*/ 3537312 h 6858000"/>
              <a:gd name="connsiteX473" fmla="*/ 3446761 w 7467600"/>
              <a:gd name="connsiteY473" fmla="*/ 3461278 h 6858000"/>
              <a:gd name="connsiteX474" fmla="*/ 4419733 w 7467600"/>
              <a:gd name="connsiteY474" fmla="*/ 3963555 h 6858000"/>
              <a:gd name="connsiteX475" fmla="*/ 4781371 w 7467600"/>
              <a:gd name="connsiteY475" fmla="*/ 4458604 h 6858000"/>
              <a:gd name="connsiteX476" fmla="*/ 4780440 w 7467600"/>
              <a:gd name="connsiteY476" fmla="*/ 4470290 h 6858000"/>
              <a:gd name="connsiteX477" fmla="*/ 4898954 w 7467600"/>
              <a:gd name="connsiteY477" fmla="*/ 4662092 h 6858000"/>
              <a:gd name="connsiteX478" fmla="*/ 4900699 w 7467600"/>
              <a:gd name="connsiteY478" fmla="*/ 4670867 h 6858000"/>
              <a:gd name="connsiteX479" fmla="*/ 5714511 w 7467600"/>
              <a:gd name="connsiteY479" fmla="*/ 4663483 h 6858000"/>
              <a:gd name="connsiteX480" fmla="*/ 5464793 w 7467600"/>
              <a:gd name="connsiteY480" fmla="*/ 4393556 h 6858000"/>
              <a:gd name="connsiteX481" fmla="*/ 5461897 w 7467600"/>
              <a:gd name="connsiteY481" fmla="*/ 4390879 h 6858000"/>
              <a:gd name="connsiteX482" fmla="*/ 4294126 w 7467600"/>
              <a:gd name="connsiteY482" fmla="*/ 3303048 h 6858000"/>
              <a:gd name="connsiteX483" fmla="*/ 4305321 w 7467600"/>
              <a:gd name="connsiteY483" fmla="*/ 3256953 h 6858000"/>
              <a:gd name="connsiteX484" fmla="*/ 4949299 w 7467600"/>
              <a:gd name="connsiteY484" fmla="*/ 3766336 h 6858000"/>
              <a:gd name="connsiteX485" fmla="*/ 5291452 w 7467600"/>
              <a:gd name="connsiteY485" fmla="*/ 4076801 h 6858000"/>
              <a:gd name="connsiteX486" fmla="*/ 5434998 w 7467600"/>
              <a:gd name="connsiteY486" fmla="*/ 4254100 h 6858000"/>
              <a:gd name="connsiteX487" fmla="*/ 5351015 w 7467600"/>
              <a:gd name="connsiteY487" fmla="*/ 3760989 h 6858000"/>
              <a:gd name="connsiteX488" fmla="*/ 5413780 w 7467600"/>
              <a:gd name="connsiteY488" fmla="*/ 2966265 h 6858000"/>
              <a:gd name="connsiteX489" fmla="*/ 5425627 w 7467600"/>
              <a:gd name="connsiteY489" fmla="*/ 2954192 h 6858000"/>
              <a:gd name="connsiteX490" fmla="*/ 6604735 w 7467600"/>
              <a:gd name="connsiteY490" fmla="*/ 2041381 h 6858000"/>
              <a:gd name="connsiteX491" fmla="*/ 7204487 w 7467600"/>
              <a:gd name="connsiteY491" fmla="*/ 2742112 h 6858000"/>
              <a:gd name="connsiteX492" fmla="*/ 7131592 w 7467600"/>
              <a:gd name="connsiteY492" fmla="*/ 2672096 h 6858000"/>
              <a:gd name="connsiteX493" fmla="*/ 6996344 w 7467600"/>
              <a:gd name="connsiteY493" fmla="*/ 2518310 h 6858000"/>
              <a:gd name="connsiteX494" fmla="*/ 6735495 w 7467600"/>
              <a:gd name="connsiteY494" fmla="*/ 2196890 h 6858000"/>
              <a:gd name="connsiteX495" fmla="*/ 6721901 w 7467600"/>
              <a:gd name="connsiteY495" fmla="*/ 2179274 h 6858000"/>
              <a:gd name="connsiteX496" fmla="*/ 6604735 w 7467600"/>
              <a:gd name="connsiteY496" fmla="*/ 2041381 h 6858000"/>
              <a:gd name="connsiteX497" fmla="*/ 6591670 w 7467600"/>
              <a:gd name="connsiteY497" fmla="*/ 1988277 h 6858000"/>
              <a:gd name="connsiteX498" fmla="*/ 6747349 w 7467600"/>
              <a:gd name="connsiteY498" fmla="*/ 2160069 h 6858000"/>
              <a:gd name="connsiteX499" fmla="*/ 6760943 w 7467600"/>
              <a:gd name="connsiteY499" fmla="*/ 2177686 h 6858000"/>
              <a:gd name="connsiteX500" fmla="*/ 7021065 w 7467600"/>
              <a:gd name="connsiteY500" fmla="*/ 2498102 h 6858000"/>
              <a:gd name="connsiteX501" fmla="*/ 7155223 w 7467600"/>
              <a:gd name="connsiteY501" fmla="*/ 2650386 h 6858000"/>
              <a:gd name="connsiteX502" fmla="*/ 7203167 w 7467600"/>
              <a:gd name="connsiteY502" fmla="*/ 2697288 h 6858000"/>
              <a:gd name="connsiteX503" fmla="*/ 6937703 w 7467600"/>
              <a:gd name="connsiteY503" fmla="*/ 2321981 h 6858000"/>
              <a:gd name="connsiteX504" fmla="*/ 6591670 w 7467600"/>
              <a:gd name="connsiteY504" fmla="*/ 1988277 h 6858000"/>
              <a:gd name="connsiteX505" fmla="*/ 5798671 w 7467600"/>
              <a:gd name="connsiteY505" fmla="*/ 1981601 h 6858000"/>
              <a:gd name="connsiteX506" fmla="*/ 5754709 w 7467600"/>
              <a:gd name="connsiteY506" fmla="*/ 2071454 h 6858000"/>
              <a:gd name="connsiteX507" fmla="*/ 5763044 w 7467600"/>
              <a:gd name="connsiteY507" fmla="*/ 2842206 h 6858000"/>
              <a:gd name="connsiteX508" fmla="*/ 5764974 w 7467600"/>
              <a:gd name="connsiteY508" fmla="*/ 2799609 h 6858000"/>
              <a:gd name="connsiteX509" fmla="*/ 5767665 w 7467600"/>
              <a:gd name="connsiteY509" fmla="*/ 2666409 h 6858000"/>
              <a:gd name="connsiteX510" fmla="*/ 5763055 w 7467600"/>
              <a:gd name="connsiteY510" fmla="*/ 2579705 h 6858000"/>
              <a:gd name="connsiteX511" fmla="*/ 5758079 w 7467600"/>
              <a:gd name="connsiteY511" fmla="*/ 2492508 h 6858000"/>
              <a:gd name="connsiteX512" fmla="*/ 5779325 w 7467600"/>
              <a:gd name="connsiteY512" fmla="*/ 2197069 h 6858000"/>
              <a:gd name="connsiteX513" fmla="*/ 5798671 w 7467600"/>
              <a:gd name="connsiteY513" fmla="*/ 1981601 h 6858000"/>
              <a:gd name="connsiteX514" fmla="*/ 5829202 w 7467600"/>
              <a:gd name="connsiteY514" fmla="*/ 1971679 h 6858000"/>
              <a:gd name="connsiteX515" fmla="*/ 5809558 w 7467600"/>
              <a:gd name="connsiteY515" fmla="*/ 2198043 h 6858000"/>
              <a:gd name="connsiteX516" fmla="*/ 5788653 w 7467600"/>
              <a:gd name="connsiteY516" fmla="*/ 2489430 h 6858000"/>
              <a:gd name="connsiteX517" fmla="*/ 5793439 w 7467600"/>
              <a:gd name="connsiteY517" fmla="*/ 2575235 h 6858000"/>
              <a:gd name="connsiteX518" fmla="*/ 5796837 w 7467600"/>
              <a:gd name="connsiteY518" fmla="*/ 2637633 h 6858000"/>
              <a:gd name="connsiteX519" fmla="*/ 5818614 w 7467600"/>
              <a:gd name="connsiteY519" fmla="*/ 2473055 h 6858000"/>
              <a:gd name="connsiteX520" fmla="*/ 5829202 w 7467600"/>
              <a:gd name="connsiteY520" fmla="*/ 1971679 h 6858000"/>
              <a:gd name="connsiteX521" fmla="*/ 5911389 w 7467600"/>
              <a:gd name="connsiteY521" fmla="*/ 1898371 h 6858000"/>
              <a:gd name="connsiteX522" fmla="*/ 6237627 w 7467600"/>
              <a:gd name="connsiteY522" fmla="*/ 2231921 h 6858000"/>
              <a:gd name="connsiteX523" fmla="*/ 5911389 w 7467600"/>
              <a:gd name="connsiteY523" fmla="*/ 1898371 h 6858000"/>
              <a:gd name="connsiteX524" fmla="*/ 6944437 w 7467600"/>
              <a:gd name="connsiteY524" fmla="*/ 1575402 h 6858000"/>
              <a:gd name="connsiteX525" fmla="*/ 6304730 w 7467600"/>
              <a:gd name="connsiteY525" fmla="*/ 1766654 h 6858000"/>
              <a:gd name="connsiteX526" fmla="*/ 6944437 w 7467600"/>
              <a:gd name="connsiteY526" fmla="*/ 1575402 h 6858000"/>
              <a:gd name="connsiteX527" fmla="*/ 7019523 w 7467600"/>
              <a:gd name="connsiteY527" fmla="*/ 1519450 h 6858000"/>
              <a:gd name="connsiteX528" fmla="*/ 6298091 w 7467600"/>
              <a:gd name="connsiteY528" fmla="*/ 1737122 h 6858000"/>
              <a:gd name="connsiteX529" fmla="*/ 7019523 w 7467600"/>
              <a:gd name="connsiteY529" fmla="*/ 1519450 h 6858000"/>
              <a:gd name="connsiteX530" fmla="*/ 2399523 w 7467600"/>
              <a:gd name="connsiteY530" fmla="*/ 1428234 h 6858000"/>
              <a:gd name="connsiteX531" fmla="*/ 2224982 w 7467600"/>
              <a:gd name="connsiteY531" fmla="*/ 1826201 h 6858000"/>
              <a:gd name="connsiteX532" fmla="*/ 2096099 w 7467600"/>
              <a:gd name="connsiteY532" fmla="*/ 2345900 h 6858000"/>
              <a:gd name="connsiteX533" fmla="*/ 2283317 w 7467600"/>
              <a:gd name="connsiteY533" fmla="*/ 1796925 h 6858000"/>
              <a:gd name="connsiteX534" fmla="*/ 2399523 w 7467600"/>
              <a:gd name="connsiteY534" fmla="*/ 1428234 h 6858000"/>
              <a:gd name="connsiteX535" fmla="*/ 2448558 w 7467600"/>
              <a:gd name="connsiteY535" fmla="*/ 1373435 h 6858000"/>
              <a:gd name="connsiteX536" fmla="*/ 2312521 w 7467600"/>
              <a:gd name="connsiteY536" fmla="*/ 1806140 h 6858000"/>
              <a:gd name="connsiteX537" fmla="*/ 2127533 w 7467600"/>
              <a:gd name="connsiteY537" fmla="*/ 2348380 h 6858000"/>
              <a:gd name="connsiteX538" fmla="*/ 2358080 w 7467600"/>
              <a:gd name="connsiteY538" fmla="*/ 1866134 h 6858000"/>
              <a:gd name="connsiteX539" fmla="*/ 2407436 w 7467600"/>
              <a:gd name="connsiteY539" fmla="*/ 1651070 h 6858000"/>
              <a:gd name="connsiteX540" fmla="*/ 2448558 w 7467600"/>
              <a:gd name="connsiteY540" fmla="*/ 1373435 h 6858000"/>
              <a:gd name="connsiteX541" fmla="*/ 278707 w 7467600"/>
              <a:gd name="connsiteY541" fmla="*/ 1352270 h 6858000"/>
              <a:gd name="connsiteX542" fmla="*/ 321570 w 7467600"/>
              <a:gd name="connsiteY542" fmla="*/ 1861610 h 6858000"/>
              <a:gd name="connsiteX543" fmla="*/ 294281 w 7467600"/>
              <a:gd name="connsiteY543" fmla="*/ 1440658 h 6858000"/>
              <a:gd name="connsiteX544" fmla="*/ 278707 w 7467600"/>
              <a:gd name="connsiteY544" fmla="*/ 1352270 h 6858000"/>
              <a:gd name="connsiteX545" fmla="*/ 1423821 w 7467600"/>
              <a:gd name="connsiteY545" fmla="*/ 1351958 h 6858000"/>
              <a:gd name="connsiteX546" fmla="*/ 1638521 w 7467600"/>
              <a:gd name="connsiteY546" fmla="*/ 1908470 h 6858000"/>
              <a:gd name="connsiteX547" fmla="*/ 1754199 w 7467600"/>
              <a:gd name="connsiteY547" fmla="*/ 2149284 h 6858000"/>
              <a:gd name="connsiteX548" fmla="*/ 1908359 w 7467600"/>
              <a:gd name="connsiteY548" fmla="*/ 2364988 h 6858000"/>
              <a:gd name="connsiteX549" fmla="*/ 1647661 w 7467600"/>
              <a:gd name="connsiteY549" fmla="*/ 1825945 h 6858000"/>
              <a:gd name="connsiteX550" fmla="*/ 1423821 w 7467600"/>
              <a:gd name="connsiteY550" fmla="*/ 1351958 h 6858000"/>
              <a:gd name="connsiteX551" fmla="*/ 1431890 w 7467600"/>
              <a:gd name="connsiteY551" fmla="*/ 1306475 h 6858000"/>
              <a:gd name="connsiteX552" fmla="*/ 1507597 w 7467600"/>
              <a:gd name="connsiteY552" fmla="*/ 1446132 h 6858000"/>
              <a:gd name="connsiteX553" fmla="*/ 1674586 w 7467600"/>
              <a:gd name="connsiteY553" fmla="*/ 1813832 h 6858000"/>
              <a:gd name="connsiteX554" fmla="*/ 1815950 w 7467600"/>
              <a:gd name="connsiteY554" fmla="*/ 2128564 h 6858000"/>
              <a:gd name="connsiteX555" fmla="*/ 1984242 w 7467600"/>
              <a:gd name="connsiteY555" fmla="*/ 2430829 h 6858000"/>
              <a:gd name="connsiteX556" fmla="*/ 2014023 w 7467600"/>
              <a:gd name="connsiteY556" fmla="*/ 2450995 h 6858000"/>
              <a:gd name="connsiteX557" fmla="*/ 1747337 w 7467600"/>
              <a:gd name="connsiteY557" fmla="*/ 1855264 h 6858000"/>
              <a:gd name="connsiteX558" fmla="*/ 1533749 w 7467600"/>
              <a:gd name="connsiteY558" fmla="*/ 1478656 h 6858000"/>
              <a:gd name="connsiteX559" fmla="*/ 1431890 w 7467600"/>
              <a:gd name="connsiteY559" fmla="*/ 1306475 h 6858000"/>
              <a:gd name="connsiteX560" fmla="*/ 5052692 w 7467600"/>
              <a:gd name="connsiteY560" fmla="*/ 1292994 h 6858000"/>
              <a:gd name="connsiteX561" fmla="*/ 5200661 w 7467600"/>
              <a:gd name="connsiteY561" fmla="*/ 1635186 h 6858000"/>
              <a:gd name="connsiteX562" fmla="*/ 5297138 w 7467600"/>
              <a:gd name="connsiteY562" fmla="*/ 1906351 h 6858000"/>
              <a:gd name="connsiteX563" fmla="*/ 5052692 w 7467600"/>
              <a:gd name="connsiteY563" fmla="*/ 1292994 h 6858000"/>
              <a:gd name="connsiteX564" fmla="*/ 5009948 w 7467600"/>
              <a:gd name="connsiteY564" fmla="*/ 1273619 h 6858000"/>
              <a:gd name="connsiteX565" fmla="*/ 5121777 w 7467600"/>
              <a:gd name="connsiteY565" fmla="*/ 1654213 h 6858000"/>
              <a:gd name="connsiteX566" fmla="*/ 5293545 w 7467600"/>
              <a:gd name="connsiteY566" fmla="*/ 2072247 h 6858000"/>
              <a:gd name="connsiteX567" fmla="*/ 5294042 w 7467600"/>
              <a:gd name="connsiteY567" fmla="*/ 2065019 h 6858000"/>
              <a:gd name="connsiteX568" fmla="*/ 5171936 w 7467600"/>
              <a:gd name="connsiteY568" fmla="*/ 1647613 h 6858000"/>
              <a:gd name="connsiteX569" fmla="*/ 5009948 w 7467600"/>
              <a:gd name="connsiteY569" fmla="*/ 1273619 h 6858000"/>
              <a:gd name="connsiteX570" fmla="*/ 655236 w 7467600"/>
              <a:gd name="connsiteY570" fmla="*/ 1268632 h 6858000"/>
              <a:gd name="connsiteX571" fmla="*/ 839521 w 7467600"/>
              <a:gd name="connsiteY571" fmla="*/ 1685315 h 6858000"/>
              <a:gd name="connsiteX572" fmla="*/ 1109416 w 7467600"/>
              <a:gd name="connsiteY572" fmla="*/ 2061663 h 6858000"/>
              <a:gd name="connsiteX573" fmla="*/ 1298300 w 7467600"/>
              <a:gd name="connsiteY573" fmla="*/ 2247742 h 6858000"/>
              <a:gd name="connsiteX574" fmla="*/ 1125871 w 7467600"/>
              <a:gd name="connsiteY574" fmla="*/ 1989513 h 6858000"/>
              <a:gd name="connsiteX575" fmla="*/ 981574 w 7467600"/>
              <a:gd name="connsiteY575" fmla="*/ 1783157 h 6858000"/>
              <a:gd name="connsiteX576" fmla="*/ 922198 w 7467600"/>
              <a:gd name="connsiteY576" fmla="*/ 1677437 h 6858000"/>
              <a:gd name="connsiteX577" fmla="*/ 869293 w 7467600"/>
              <a:gd name="connsiteY577" fmla="*/ 1583214 h 6858000"/>
              <a:gd name="connsiteX578" fmla="*/ 751431 w 7467600"/>
              <a:gd name="connsiteY578" fmla="*/ 1405731 h 6858000"/>
              <a:gd name="connsiteX579" fmla="*/ 655236 w 7467600"/>
              <a:gd name="connsiteY579" fmla="*/ 1268632 h 6858000"/>
              <a:gd name="connsiteX580" fmla="*/ 6516292 w 7467600"/>
              <a:gd name="connsiteY580" fmla="*/ 1263064 h 6858000"/>
              <a:gd name="connsiteX581" fmla="*/ 5736320 w 7467600"/>
              <a:gd name="connsiteY581" fmla="*/ 1501803 h 6858000"/>
              <a:gd name="connsiteX582" fmla="*/ 6516292 w 7467600"/>
              <a:gd name="connsiteY582" fmla="*/ 1263064 h 6858000"/>
              <a:gd name="connsiteX583" fmla="*/ 291466 w 7467600"/>
              <a:gd name="connsiteY583" fmla="*/ 1250369 h 6858000"/>
              <a:gd name="connsiteX584" fmla="*/ 323180 w 7467600"/>
              <a:gd name="connsiteY584" fmla="*/ 1435283 h 6858000"/>
              <a:gd name="connsiteX585" fmla="*/ 349381 w 7467600"/>
              <a:gd name="connsiteY585" fmla="*/ 1875041 h 6858000"/>
              <a:gd name="connsiteX586" fmla="*/ 374363 w 7467600"/>
              <a:gd name="connsiteY586" fmla="*/ 1506494 h 6858000"/>
              <a:gd name="connsiteX587" fmla="*/ 302168 w 7467600"/>
              <a:gd name="connsiteY587" fmla="*/ 1274495 h 6858000"/>
              <a:gd name="connsiteX588" fmla="*/ 291466 w 7467600"/>
              <a:gd name="connsiteY588" fmla="*/ 1250369 h 6858000"/>
              <a:gd name="connsiteX589" fmla="*/ 678222 w 7467600"/>
              <a:gd name="connsiteY589" fmla="*/ 1248670 h 6858000"/>
              <a:gd name="connsiteX590" fmla="*/ 775536 w 7467600"/>
              <a:gd name="connsiteY590" fmla="*/ 1388015 h 6858000"/>
              <a:gd name="connsiteX591" fmla="*/ 894529 w 7467600"/>
              <a:gd name="connsiteY591" fmla="*/ 1567739 h 6858000"/>
              <a:gd name="connsiteX592" fmla="*/ 948000 w 7467600"/>
              <a:gd name="connsiteY592" fmla="*/ 1663088 h 6858000"/>
              <a:gd name="connsiteX593" fmla="*/ 1006812 w 7467600"/>
              <a:gd name="connsiteY593" fmla="*/ 1767683 h 6858000"/>
              <a:gd name="connsiteX594" fmla="*/ 1149133 w 7467600"/>
              <a:gd name="connsiteY594" fmla="*/ 1971513 h 6858000"/>
              <a:gd name="connsiteX595" fmla="*/ 1333952 w 7467600"/>
              <a:gd name="connsiteY595" fmla="*/ 2251620 h 6858000"/>
              <a:gd name="connsiteX596" fmla="*/ 1337329 w 7467600"/>
              <a:gd name="connsiteY596" fmla="*/ 2258350 h 6858000"/>
              <a:gd name="connsiteX597" fmla="*/ 1014726 w 7467600"/>
              <a:gd name="connsiteY597" fmla="*/ 1615556 h 6858000"/>
              <a:gd name="connsiteX598" fmla="*/ 678222 w 7467600"/>
              <a:gd name="connsiteY598" fmla="*/ 1248670 h 6858000"/>
              <a:gd name="connsiteX599" fmla="*/ 6691602 w 7467600"/>
              <a:gd name="connsiteY599" fmla="*/ 1140573 h 6858000"/>
              <a:gd name="connsiteX600" fmla="*/ 6571100 w 7467600"/>
              <a:gd name="connsiteY600" fmla="*/ 1183662 h 6858000"/>
              <a:gd name="connsiteX601" fmla="*/ 6241687 w 7467600"/>
              <a:gd name="connsiteY601" fmla="*/ 1257600 h 6858000"/>
              <a:gd name="connsiteX602" fmla="*/ 5693009 w 7467600"/>
              <a:gd name="connsiteY602" fmla="*/ 1478256 h 6858000"/>
              <a:gd name="connsiteX603" fmla="*/ 6548420 w 7467600"/>
              <a:gd name="connsiteY603" fmla="*/ 1214599 h 6858000"/>
              <a:gd name="connsiteX604" fmla="*/ 6605473 w 7467600"/>
              <a:gd name="connsiteY604" fmla="*/ 1184686 h 6858000"/>
              <a:gd name="connsiteX605" fmla="*/ 6691602 w 7467600"/>
              <a:gd name="connsiteY605" fmla="*/ 1140573 h 6858000"/>
              <a:gd name="connsiteX606" fmla="*/ 4002475 w 7467600"/>
              <a:gd name="connsiteY606" fmla="*/ 1037802 h 6858000"/>
              <a:gd name="connsiteX607" fmla="*/ 4000324 w 7467600"/>
              <a:gd name="connsiteY607" fmla="*/ 1039362 h 6858000"/>
              <a:gd name="connsiteX608" fmla="*/ 4002862 w 7467600"/>
              <a:gd name="connsiteY608" fmla="*/ 1042866 h 6858000"/>
              <a:gd name="connsiteX609" fmla="*/ 4002475 w 7467600"/>
              <a:gd name="connsiteY609" fmla="*/ 1037802 h 6858000"/>
              <a:gd name="connsiteX610" fmla="*/ 506322 w 7467600"/>
              <a:gd name="connsiteY610" fmla="*/ 1020997 h 6858000"/>
              <a:gd name="connsiteX611" fmla="*/ 533068 w 7467600"/>
              <a:gd name="connsiteY611" fmla="*/ 1029409 h 6858000"/>
              <a:gd name="connsiteX612" fmla="*/ 1232525 w 7467600"/>
              <a:gd name="connsiteY612" fmla="*/ 1804675 h 6858000"/>
              <a:gd name="connsiteX613" fmla="*/ 1388858 w 7467600"/>
              <a:gd name="connsiteY613" fmla="*/ 2368011 h 6858000"/>
              <a:gd name="connsiteX614" fmla="*/ 1384098 w 7467600"/>
              <a:gd name="connsiteY614" fmla="*/ 2378125 h 6858000"/>
              <a:gd name="connsiteX615" fmla="*/ 1425393 w 7467600"/>
              <a:gd name="connsiteY615" fmla="*/ 2589124 h 6858000"/>
              <a:gd name="connsiteX616" fmla="*/ 1424001 w 7467600"/>
              <a:gd name="connsiteY616" fmla="*/ 2597541 h 6858000"/>
              <a:gd name="connsiteX617" fmla="*/ 2152729 w 7467600"/>
              <a:gd name="connsiteY617" fmla="*/ 2864487 h 6858000"/>
              <a:gd name="connsiteX618" fmla="*/ 2020609 w 7467600"/>
              <a:gd name="connsiteY618" fmla="*/ 2539671 h 6858000"/>
              <a:gd name="connsiteX619" fmla="*/ 2018920 w 7467600"/>
              <a:gd name="connsiteY619" fmla="*/ 2536309 h 6858000"/>
              <a:gd name="connsiteX620" fmla="*/ 1342441 w 7467600"/>
              <a:gd name="connsiteY620" fmla="*/ 1173017 h 6858000"/>
              <a:gd name="connsiteX621" fmla="*/ 1367925 w 7467600"/>
              <a:gd name="connsiteY621" fmla="*/ 1135648 h 6858000"/>
              <a:gd name="connsiteX622" fmla="*/ 1771401 w 7467600"/>
              <a:gd name="connsiteY622" fmla="*/ 1806673 h 6858000"/>
              <a:gd name="connsiteX623" fmla="*/ 1972385 w 7467600"/>
              <a:gd name="connsiteY623" fmla="*/ 2198735 h 6858000"/>
              <a:gd name="connsiteX624" fmla="*/ 2040892 w 7467600"/>
              <a:gd name="connsiteY624" fmla="*/ 2405205 h 6858000"/>
              <a:gd name="connsiteX625" fmla="*/ 2131689 w 7467600"/>
              <a:gd name="connsiteY625" fmla="*/ 1936926 h 6858000"/>
              <a:gd name="connsiteX626" fmla="*/ 2454820 w 7467600"/>
              <a:gd name="connsiteY626" fmla="*/ 1248808 h 6858000"/>
              <a:gd name="connsiteX627" fmla="*/ 2492512 w 7467600"/>
              <a:gd name="connsiteY627" fmla="*/ 1302920 h 6858000"/>
              <a:gd name="connsiteX628" fmla="*/ 2081216 w 7467600"/>
              <a:gd name="connsiteY628" fmla="*/ 2527513 h 6858000"/>
              <a:gd name="connsiteX629" fmla="*/ 2081211 w 7467600"/>
              <a:gd name="connsiteY629" fmla="*/ 2528916 h 6858000"/>
              <a:gd name="connsiteX630" fmla="*/ 2199067 w 7467600"/>
              <a:gd name="connsiteY630" fmla="*/ 2884061 h 6858000"/>
              <a:gd name="connsiteX631" fmla="*/ 3192586 w 7467600"/>
              <a:gd name="connsiteY631" fmla="*/ 3411496 h 6858000"/>
              <a:gd name="connsiteX632" fmla="*/ 3182620 w 7467600"/>
              <a:gd name="connsiteY632" fmla="*/ 3483279 h 6858000"/>
              <a:gd name="connsiteX633" fmla="*/ 2435119 w 7467600"/>
              <a:gd name="connsiteY633" fmla="*/ 3080173 h 6858000"/>
              <a:gd name="connsiteX634" fmla="*/ 2410152 w 7467600"/>
              <a:gd name="connsiteY634" fmla="*/ 3063751 h 6858000"/>
              <a:gd name="connsiteX635" fmla="*/ 2408099 w 7467600"/>
              <a:gd name="connsiteY635" fmla="*/ 3064403 h 6858000"/>
              <a:gd name="connsiteX636" fmla="*/ 2407218 w 7467600"/>
              <a:gd name="connsiteY636" fmla="*/ 3070324 h 6858000"/>
              <a:gd name="connsiteX637" fmla="*/ 2380138 w 7467600"/>
              <a:gd name="connsiteY637" fmla="*/ 3099341 h 6858000"/>
              <a:gd name="connsiteX638" fmla="*/ 1765923 w 7467600"/>
              <a:gd name="connsiteY638" fmla="*/ 3581043 h 6858000"/>
              <a:gd name="connsiteX639" fmla="*/ 1702258 w 7467600"/>
              <a:gd name="connsiteY639" fmla="*/ 3612286 h 6858000"/>
              <a:gd name="connsiteX640" fmla="*/ 1538370 w 7467600"/>
              <a:gd name="connsiteY640" fmla="*/ 3811804 h 6858000"/>
              <a:gd name="connsiteX641" fmla="*/ 542867 w 7467600"/>
              <a:gd name="connsiteY641" fmla="*/ 4944092 h 6858000"/>
              <a:gd name="connsiteX642" fmla="*/ 515800 w 7467600"/>
              <a:gd name="connsiteY642" fmla="*/ 4862180 h 6858000"/>
              <a:gd name="connsiteX643" fmla="*/ 909145 w 7467600"/>
              <a:gd name="connsiteY643" fmla="*/ 4199225 h 6858000"/>
              <a:gd name="connsiteX644" fmla="*/ 1214067 w 7467600"/>
              <a:gd name="connsiteY644" fmla="*/ 3908561 h 6858000"/>
              <a:gd name="connsiteX645" fmla="*/ 640967 w 7467600"/>
              <a:gd name="connsiteY645" fmla="*/ 4105601 h 6858000"/>
              <a:gd name="connsiteX646" fmla="*/ 112563 w 7467600"/>
              <a:gd name="connsiteY646" fmla="*/ 4396952 h 6858000"/>
              <a:gd name="connsiteX647" fmla="*/ 0 w 7467600"/>
              <a:gd name="connsiteY647" fmla="*/ 4466006 h 6858000"/>
              <a:gd name="connsiteX648" fmla="*/ 0 w 7467600"/>
              <a:gd name="connsiteY648" fmla="*/ 4233763 h 6858000"/>
              <a:gd name="connsiteX649" fmla="*/ 36881 w 7467600"/>
              <a:gd name="connsiteY649" fmla="*/ 4200118 h 6858000"/>
              <a:gd name="connsiteX650" fmla="*/ 910534 w 7467600"/>
              <a:gd name="connsiteY650" fmla="*/ 3629753 h 6858000"/>
              <a:gd name="connsiteX651" fmla="*/ 1578717 w 7467600"/>
              <a:gd name="connsiteY651" fmla="*/ 3575982 h 6858000"/>
              <a:gd name="connsiteX652" fmla="*/ 2338780 w 7467600"/>
              <a:gd name="connsiteY652" fmla="*/ 3033725 h 6858000"/>
              <a:gd name="connsiteX653" fmla="*/ 1807991 w 7467600"/>
              <a:gd name="connsiteY653" fmla="*/ 2807184 h 6858000"/>
              <a:gd name="connsiteX654" fmla="*/ 1416358 w 7467600"/>
              <a:gd name="connsiteY654" fmla="*/ 3112571 h 6858000"/>
              <a:gd name="connsiteX655" fmla="*/ 939066 w 7467600"/>
              <a:gd name="connsiteY655" fmla="*/ 3378798 h 6858000"/>
              <a:gd name="connsiteX656" fmla="*/ 115099 w 7467600"/>
              <a:gd name="connsiteY656" fmla="*/ 3607650 h 6858000"/>
              <a:gd name="connsiteX657" fmla="*/ 97284 w 7467600"/>
              <a:gd name="connsiteY657" fmla="*/ 3520393 h 6858000"/>
              <a:gd name="connsiteX658" fmla="*/ 922050 w 7467600"/>
              <a:gd name="connsiteY658" fmla="*/ 3074867 h 6858000"/>
              <a:gd name="connsiteX659" fmla="*/ 1405265 w 7467600"/>
              <a:gd name="connsiteY659" fmla="*/ 3016319 h 6858000"/>
              <a:gd name="connsiteX660" fmla="*/ 1407512 w 7467600"/>
              <a:gd name="connsiteY660" fmla="*/ 3018001 h 6858000"/>
              <a:gd name="connsiteX661" fmla="*/ 1726266 w 7467600"/>
              <a:gd name="connsiteY661" fmla="*/ 2777274 h 6858000"/>
              <a:gd name="connsiteX662" fmla="*/ 625390 w 7467600"/>
              <a:gd name="connsiteY662" fmla="*/ 2514541 h 6858000"/>
              <a:gd name="connsiteX663" fmla="*/ 619799 w 7467600"/>
              <a:gd name="connsiteY663" fmla="*/ 2527180 h 6858000"/>
              <a:gd name="connsiteX664" fmla="*/ 310030 w 7467600"/>
              <a:gd name="connsiteY664" fmla="*/ 2771818 h 6858000"/>
              <a:gd name="connsiteX665" fmla="*/ 173877 w 7467600"/>
              <a:gd name="connsiteY665" fmla="*/ 2937056 h 6858000"/>
              <a:gd name="connsiteX666" fmla="*/ 77889 w 7467600"/>
              <a:gd name="connsiteY666" fmla="*/ 3138440 h 6858000"/>
              <a:gd name="connsiteX667" fmla="*/ 0 w 7467600"/>
              <a:gd name="connsiteY667" fmla="*/ 3271395 h 6858000"/>
              <a:gd name="connsiteX668" fmla="*/ 0 w 7467600"/>
              <a:gd name="connsiteY668" fmla="*/ 3153002 h 6858000"/>
              <a:gd name="connsiteX669" fmla="*/ 2386 w 7467600"/>
              <a:gd name="connsiteY669" fmla="*/ 3149203 h 6858000"/>
              <a:gd name="connsiteX670" fmla="*/ 89753 w 7467600"/>
              <a:gd name="connsiteY670" fmla="*/ 2987702 h 6858000"/>
              <a:gd name="connsiteX671" fmla="*/ 76869 w 7467600"/>
              <a:gd name="connsiteY671" fmla="*/ 3005404 h 6858000"/>
              <a:gd name="connsiteX672" fmla="*/ 32049 w 7467600"/>
              <a:gd name="connsiteY672" fmla="*/ 3065814 h 6858000"/>
              <a:gd name="connsiteX673" fmla="*/ 0 w 7467600"/>
              <a:gd name="connsiteY673" fmla="*/ 3108744 h 6858000"/>
              <a:gd name="connsiteX674" fmla="*/ 0 w 7467600"/>
              <a:gd name="connsiteY674" fmla="*/ 3058059 h 6858000"/>
              <a:gd name="connsiteX675" fmla="*/ 7610 w 7467600"/>
              <a:gd name="connsiteY675" fmla="*/ 3047889 h 6858000"/>
              <a:gd name="connsiteX676" fmla="*/ 52419 w 7467600"/>
              <a:gd name="connsiteY676" fmla="*/ 2987479 h 6858000"/>
              <a:gd name="connsiteX677" fmla="*/ 59142 w 7467600"/>
              <a:gd name="connsiteY677" fmla="*/ 2978488 h 6858000"/>
              <a:gd name="connsiteX678" fmla="*/ 0 w 7467600"/>
              <a:gd name="connsiteY678" fmla="*/ 3015334 h 6858000"/>
              <a:gd name="connsiteX679" fmla="*/ 0 w 7467600"/>
              <a:gd name="connsiteY679" fmla="*/ 2914286 h 6858000"/>
              <a:gd name="connsiteX680" fmla="*/ 36383 w 7467600"/>
              <a:gd name="connsiteY680" fmla="*/ 2901128 h 6858000"/>
              <a:gd name="connsiteX681" fmla="*/ 156329 w 7467600"/>
              <a:gd name="connsiteY681" fmla="*/ 2840533 h 6858000"/>
              <a:gd name="connsiteX682" fmla="*/ 358355 w 7467600"/>
              <a:gd name="connsiteY682" fmla="*/ 2620471 h 6858000"/>
              <a:gd name="connsiteX683" fmla="*/ 510577 w 7467600"/>
              <a:gd name="connsiteY683" fmla="*/ 2501244 h 6858000"/>
              <a:gd name="connsiteX684" fmla="*/ 211967 w 7467600"/>
              <a:gd name="connsiteY684" fmla="*/ 2479171 h 6858000"/>
              <a:gd name="connsiteX685" fmla="*/ 0 w 7467600"/>
              <a:gd name="connsiteY685" fmla="*/ 2476398 h 6858000"/>
              <a:gd name="connsiteX686" fmla="*/ 0 w 7467600"/>
              <a:gd name="connsiteY686" fmla="*/ 2389189 h 6858000"/>
              <a:gd name="connsiteX687" fmla="*/ 103062 w 7467600"/>
              <a:gd name="connsiteY687" fmla="*/ 2389518 h 6858000"/>
              <a:gd name="connsiteX688" fmla="*/ 510734 w 7467600"/>
              <a:gd name="connsiteY688" fmla="*/ 2416201 h 6858000"/>
              <a:gd name="connsiteX689" fmla="*/ 279257 w 7467600"/>
              <a:gd name="connsiteY689" fmla="*/ 2092102 h 6858000"/>
              <a:gd name="connsiteX690" fmla="*/ 65265 w 7467600"/>
              <a:gd name="connsiteY690" fmla="*/ 2006049 h 6858000"/>
              <a:gd name="connsiteX691" fmla="*/ 0 w 7467600"/>
              <a:gd name="connsiteY691" fmla="*/ 1982532 h 6858000"/>
              <a:gd name="connsiteX692" fmla="*/ 0 w 7467600"/>
              <a:gd name="connsiteY692" fmla="*/ 1912789 h 6858000"/>
              <a:gd name="connsiteX693" fmla="*/ 97460 w 7467600"/>
              <a:gd name="connsiteY693" fmla="*/ 1953725 h 6858000"/>
              <a:gd name="connsiteX694" fmla="*/ 221272 w 7467600"/>
              <a:gd name="connsiteY694" fmla="*/ 1980766 h 6858000"/>
              <a:gd name="connsiteX695" fmla="*/ 116765 w 7467600"/>
              <a:gd name="connsiteY695" fmla="*/ 1911033 h 6858000"/>
              <a:gd name="connsiteX696" fmla="*/ 16405 w 7467600"/>
              <a:gd name="connsiteY696" fmla="*/ 1803412 h 6858000"/>
              <a:gd name="connsiteX697" fmla="*/ 0 w 7467600"/>
              <a:gd name="connsiteY697" fmla="*/ 1784777 h 6858000"/>
              <a:gd name="connsiteX698" fmla="*/ 0 w 7467600"/>
              <a:gd name="connsiteY698" fmla="*/ 1740082 h 6858000"/>
              <a:gd name="connsiteX699" fmla="*/ 39394 w 7467600"/>
              <a:gd name="connsiteY699" fmla="*/ 1784856 h 6858000"/>
              <a:gd name="connsiteX700" fmla="*/ 135813 w 7467600"/>
              <a:gd name="connsiteY700" fmla="*/ 1888838 h 6858000"/>
              <a:gd name="connsiteX701" fmla="*/ 242575 w 7467600"/>
              <a:gd name="connsiteY701" fmla="*/ 1958841 h 6858000"/>
              <a:gd name="connsiteX702" fmla="*/ 82197 w 7467600"/>
              <a:gd name="connsiteY702" fmla="*/ 1754826 h 6858000"/>
              <a:gd name="connsiteX703" fmla="*/ 0 w 7467600"/>
              <a:gd name="connsiteY703" fmla="*/ 1679650 h 6858000"/>
              <a:gd name="connsiteX704" fmla="*/ 0 w 7467600"/>
              <a:gd name="connsiteY704" fmla="*/ 1602463 h 6858000"/>
              <a:gd name="connsiteX705" fmla="*/ 84689 w 7467600"/>
              <a:gd name="connsiteY705" fmla="*/ 1677442 h 6858000"/>
              <a:gd name="connsiteX706" fmla="*/ 298437 w 7467600"/>
              <a:gd name="connsiteY706" fmla="*/ 1968019 h 6858000"/>
              <a:gd name="connsiteX707" fmla="*/ 227269 w 7467600"/>
              <a:gd name="connsiteY707" fmla="*/ 1114064 h 6858000"/>
              <a:gd name="connsiteX708" fmla="*/ 248003 w 7467600"/>
              <a:gd name="connsiteY708" fmla="*/ 1089613 h 6858000"/>
              <a:gd name="connsiteX709" fmla="*/ 427020 w 7467600"/>
              <a:gd name="connsiteY709" fmla="*/ 1619803 h 6858000"/>
              <a:gd name="connsiteX710" fmla="*/ 340345 w 7467600"/>
              <a:gd name="connsiteY710" fmla="*/ 2027739 h 6858000"/>
              <a:gd name="connsiteX711" fmla="*/ 360865 w 7467600"/>
              <a:gd name="connsiteY711" fmla="*/ 2044827 h 6858000"/>
              <a:gd name="connsiteX712" fmla="*/ 560414 w 7467600"/>
              <a:gd name="connsiteY712" fmla="*/ 2421457 h 6858000"/>
              <a:gd name="connsiteX713" fmla="*/ 1359703 w 7467600"/>
              <a:gd name="connsiteY713" fmla="*/ 2578554 h 6858000"/>
              <a:gd name="connsiteX714" fmla="*/ 1359422 w 7467600"/>
              <a:gd name="connsiteY714" fmla="*/ 2577994 h 6858000"/>
              <a:gd name="connsiteX715" fmla="*/ 828701 w 7467600"/>
              <a:gd name="connsiteY715" fmla="*/ 1839520 h 6858000"/>
              <a:gd name="connsiteX716" fmla="*/ 494427 w 7467600"/>
              <a:gd name="connsiteY716" fmla="*/ 1092333 h 6858000"/>
              <a:gd name="connsiteX717" fmla="*/ 506322 w 7467600"/>
              <a:gd name="connsiteY717" fmla="*/ 1020997 h 6858000"/>
              <a:gd name="connsiteX718" fmla="*/ 4570198 w 7467600"/>
              <a:gd name="connsiteY718" fmla="*/ 978081 h 6858000"/>
              <a:gd name="connsiteX719" fmla="*/ 4523691 w 7467600"/>
              <a:gd name="connsiteY719" fmla="*/ 1127776 h 6858000"/>
              <a:gd name="connsiteX720" fmla="*/ 4509875 w 7467600"/>
              <a:gd name="connsiteY720" fmla="*/ 1167552 h 6858000"/>
              <a:gd name="connsiteX721" fmla="*/ 4478168 w 7467600"/>
              <a:gd name="connsiteY721" fmla="*/ 1260735 h 6858000"/>
              <a:gd name="connsiteX722" fmla="*/ 4409309 w 7467600"/>
              <a:gd name="connsiteY722" fmla="*/ 1666996 h 6858000"/>
              <a:gd name="connsiteX723" fmla="*/ 4370031 w 7467600"/>
              <a:gd name="connsiteY723" fmla="*/ 1955666 h 6858000"/>
              <a:gd name="connsiteX724" fmla="*/ 4570198 w 7467600"/>
              <a:gd name="connsiteY724" fmla="*/ 978081 h 6858000"/>
              <a:gd name="connsiteX725" fmla="*/ 4557898 w 7467600"/>
              <a:gd name="connsiteY725" fmla="*/ 900011 h 6858000"/>
              <a:gd name="connsiteX726" fmla="*/ 4344840 w 7467600"/>
              <a:gd name="connsiteY726" fmla="*/ 1922038 h 6858000"/>
              <a:gd name="connsiteX727" fmla="*/ 4378710 w 7467600"/>
              <a:gd name="connsiteY727" fmla="*/ 1665516 h 6858000"/>
              <a:gd name="connsiteX728" fmla="*/ 4448798 w 7467600"/>
              <a:gd name="connsiteY728" fmla="*/ 1253024 h 6858000"/>
              <a:gd name="connsiteX729" fmla="*/ 4480315 w 7467600"/>
              <a:gd name="connsiteY729" fmla="*/ 1158454 h 6858000"/>
              <a:gd name="connsiteX730" fmla="*/ 4494133 w 7467600"/>
              <a:gd name="connsiteY730" fmla="*/ 1118676 h 6858000"/>
              <a:gd name="connsiteX731" fmla="*/ 4557898 w 7467600"/>
              <a:gd name="connsiteY731" fmla="*/ 900011 h 6858000"/>
              <a:gd name="connsiteX732" fmla="*/ 5870151 w 7467600"/>
              <a:gd name="connsiteY732" fmla="*/ 898890 h 6858000"/>
              <a:gd name="connsiteX733" fmla="*/ 5861335 w 7467600"/>
              <a:gd name="connsiteY733" fmla="*/ 899177 h 6858000"/>
              <a:gd name="connsiteX734" fmla="*/ 5843702 w 7467600"/>
              <a:gd name="connsiteY734" fmla="*/ 899748 h 6858000"/>
              <a:gd name="connsiteX735" fmla="*/ 5651107 w 7467600"/>
              <a:gd name="connsiteY735" fmla="*/ 920306 h 6858000"/>
              <a:gd name="connsiteX736" fmla="*/ 5459407 w 7467600"/>
              <a:gd name="connsiteY736" fmla="*/ 940975 h 6858000"/>
              <a:gd name="connsiteX737" fmla="*/ 5374846 w 7467600"/>
              <a:gd name="connsiteY737" fmla="*/ 941988 h 6858000"/>
              <a:gd name="connsiteX738" fmla="*/ 5256105 w 7467600"/>
              <a:gd name="connsiteY738" fmla="*/ 945632 h 6858000"/>
              <a:gd name="connsiteX739" fmla="*/ 5107071 w 7467600"/>
              <a:gd name="connsiteY739" fmla="*/ 969720 h 6858000"/>
              <a:gd name="connsiteX740" fmla="*/ 4998681 w 7467600"/>
              <a:gd name="connsiteY740" fmla="*/ 988771 h 6858000"/>
              <a:gd name="connsiteX741" fmla="*/ 5870151 w 7467600"/>
              <a:gd name="connsiteY741" fmla="*/ 898890 h 6858000"/>
              <a:gd name="connsiteX742" fmla="*/ 5504425 w 7467600"/>
              <a:gd name="connsiteY742" fmla="*/ 848067 h 6858000"/>
              <a:gd name="connsiteX743" fmla="*/ 4968849 w 7467600"/>
              <a:gd name="connsiteY743" fmla="*/ 962318 h 6858000"/>
              <a:gd name="connsiteX744" fmla="*/ 5104039 w 7467600"/>
              <a:gd name="connsiteY744" fmla="*/ 940634 h 6858000"/>
              <a:gd name="connsiteX745" fmla="*/ 5256311 w 7467600"/>
              <a:gd name="connsiteY745" fmla="*/ 916490 h 6858000"/>
              <a:gd name="connsiteX746" fmla="*/ 5377381 w 7467600"/>
              <a:gd name="connsiteY746" fmla="*/ 912671 h 6858000"/>
              <a:gd name="connsiteX747" fmla="*/ 5460148 w 7467600"/>
              <a:gd name="connsiteY747" fmla="*/ 911442 h 6858000"/>
              <a:gd name="connsiteX748" fmla="*/ 5648971 w 7467600"/>
              <a:gd name="connsiteY748" fmla="*/ 891331 h 6858000"/>
              <a:gd name="connsiteX749" fmla="*/ 5844807 w 7467600"/>
              <a:gd name="connsiteY749" fmla="*/ 870718 h 6858000"/>
              <a:gd name="connsiteX750" fmla="*/ 5862975 w 7467600"/>
              <a:gd name="connsiteY750" fmla="*/ 869756 h 6858000"/>
              <a:gd name="connsiteX751" fmla="*/ 5920887 w 7467600"/>
              <a:gd name="connsiteY751" fmla="*/ 865929 h 6858000"/>
              <a:gd name="connsiteX752" fmla="*/ 5504425 w 7467600"/>
              <a:gd name="connsiteY752" fmla="*/ 848067 h 6858000"/>
              <a:gd name="connsiteX753" fmla="*/ 3607114 w 7467600"/>
              <a:gd name="connsiteY753" fmla="*/ 467441 h 6858000"/>
              <a:gd name="connsiteX754" fmla="*/ 3296242 w 7467600"/>
              <a:gd name="connsiteY754" fmla="*/ 807991 h 6858000"/>
              <a:gd name="connsiteX755" fmla="*/ 3174674 w 7467600"/>
              <a:gd name="connsiteY755" fmla="*/ 919759 h 6858000"/>
              <a:gd name="connsiteX756" fmla="*/ 3042978 w 7467600"/>
              <a:gd name="connsiteY756" fmla="*/ 1054894 h 6858000"/>
              <a:gd name="connsiteX757" fmla="*/ 2968914 w 7467600"/>
              <a:gd name="connsiteY757" fmla="*/ 1133756 h 6858000"/>
              <a:gd name="connsiteX758" fmla="*/ 3103823 w 7467600"/>
              <a:gd name="connsiteY758" fmla="*/ 1026814 h 6858000"/>
              <a:gd name="connsiteX759" fmla="*/ 3607114 w 7467600"/>
              <a:gd name="connsiteY759" fmla="*/ 467441 h 6858000"/>
              <a:gd name="connsiteX760" fmla="*/ 3744487 w 7467600"/>
              <a:gd name="connsiteY760" fmla="*/ 383136 h 6858000"/>
              <a:gd name="connsiteX761" fmla="*/ 3970213 w 7467600"/>
              <a:gd name="connsiteY761" fmla="*/ 995559 h 6858000"/>
              <a:gd name="connsiteX762" fmla="*/ 3744487 w 7467600"/>
              <a:gd name="connsiteY762" fmla="*/ 383136 h 6858000"/>
              <a:gd name="connsiteX763" fmla="*/ 3624562 w 7467600"/>
              <a:gd name="connsiteY763" fmla="*/ 367041 h 6858000"/>
              <a:gd name="connsiteX764" fmla="*/ 3489712 w 7467600"/>
              <a:gd name="connsiteY764" fmla="*/ 485386 h 6858000"/>
              <a:gd name="connsiteX765" fmla="*/ 3182994 w 7467600"/>
              <a:gd name="connsiteY765" fmla="*/ 828265 h 6858000"/>
              <a:gd name="connsiteX766" fmla="*/ 2892114 w 7467600"/>
              <a:gd name="connsiteY766" fmla="*/ 1172635 h 6858000"/>
              <a:gd name="connsiteX767" fmla="*/ 3021459 w 7467600"/>
              <a:gd name="connsiteY767" fmla="*/ 1035385 h 6858000"/>
              <a:gd name="connsiteX768" fmla="*/ 3153873 w 7467600"/>
              <a:gd name="connsiteY768" fmla="*/ 898971 h 6858000"/>
              <a:gd name="connsiteX769" fmla="*/ 3276511 w 7467600"/>
              <a:gd name="connsiteY769" fmla="*/ 786423 h 6858000"/>
              <a:gd name="connsiteX770" fmla="*/ 3584154 w 7467600"/>
              <a:gd name="connsiteY770" fmla="*/ 448218 h 6858000"/>
              <a:gd name="connsiteX771" fmla="*/ 3624562 w 7467600"/>
              <a:gd name="connsiteY771" fmla="*/ 367041 h 6858000"/>
              <a:gd name="connsiteX772" fmla="*/ 3766672 w 7467600"/>
              <a:gd name="connsiteY772" fmla="*/ 359429 h 6858000"/>
              <a:gd name="connsiteX773" fmla="*/ 3996338 w 7467600"/>
              <a:gd name="connsiteY773" fmla="*/ 968237 h 6858000"/>
              <a:gd name="connsiteX774" fmla="*/ 3766672 w 7467600"/>
              <a:gd name="connsiteY774" fmla="*/ 359429 h 6858000"/>
              <a:gd name="connsiteX775" fmla="*/ 5805386 w 7467600"/>
              <a:gd name="connsiteY775" fmla="*/ 239240 h 6858000"/>
              <a:gd name="connsiteX776" fmla="*/ 5736947 w 7467600"/>
              <a:gd name="connsiteY776" fmla="*/ 261367 h 6858000"/>
              <a:gd name="connsiteX777" fmla="*/ 5427012 w 7467600"/>
              <a:gd name="connsiteY777" fmla="*/ 311272 h 6858000"/>
              <a:gd name="connsiteX778" fmla="*/ 5147818 w 7467600"/>
              <a:gd name="connsiteY778" fmla="*/ 322112 h 6858000"/>
              <a:gd name="connsiteX779" fmla="*/ 5060854 w 7467600"/>
              <a:gd name="connsiteY779" fmla="*/ 311882 h 6858000"/>
              <a:gd name="connsiteX780" fmla="*/ 4945989 w 7467600"/>
              <a:gd name="connsiteY780" fmla="*/ 300516 h 6858000"/>
              <a:gd name="connsiteX781" fmla="*/ 5410479 w 7467600"/>
              <a:gd name="connsiteY781" fmla="*/ 348434 h 6858000"/>
              <a:gd name="connsiteX782" fmla="*/ 5805386 w 7467600"/>
              <a:gd name="connsiteY782" fmla="*/ 239240 h 6858000"/>
              <a:gd name="connsiteX783" fmla="*/ 5905192 w 7467600"/>
              <a:gd name="connsiteY783" fmla="*/ 163079 h 6858000"/>
              <a:gd name="connsiteX784" fmla="*/ 5865655 w 7467600"/>
              <a:gd name="connsiteY784" fmla="*/ 171901 h 6858000"/>
              <a:gd name="connsiteX785" fmla="*/ 5259740 w 7467600"/>
              <a:gd name="connsiteY785" fmla="*/ 257013 h 6858000"/>
              <a:gd name="connsiteX786" fmla="*/ 5208466 w 7467600"/>
              <a:gd name="connsiteY786" fmla="*/ 257550 h 6858000"/>
              <a:gd name="connsiteX787" fmla="*/ 4980204 w 7467600"/>
              <a:gd name="connsiteY787" fmla="*/ 271903 h 6858000"/>
              <a:gd name="connsiteX788" fmla="*/ 5068068 w 7467600"/>
              <a:gd name="connsiteY788" fmla="*/ 282244 h 6858000"/>
              <a:gd name="connsiteX789" fmla="*/ 5153231 w 7467600"/>
              <a:gd name="connsiteY789" fmla="*/ 292240 h 6858000"/>
              <a:gd name="connsiteX790" fmla="*/ 5426491 w 7467600"/>
              <a:gd name="connsiteY790" fmla="*/ 281128 h 6858000"/>
              <a:gd name="connsiteX791" fmla="*/ 5731212 w 7467600"/>
              <a:gd name="connsiteY791" fmla="*/ 231951 h 6858000"/>
              <a:gd name="connsiteX792" fmla="*/ 5905192 w 7467600"/>
              <a:gd name="connsiteY792" fmla="*/ 163079 h 6858000"/>
              <a:gd name="connsiteX793" fmla="*/ 5944437 w 7467600"/>
              <a:gd name="connsiteY793" fmla="*/ 113829 h 6858000"/>
              <a:gd name="connsiteX794" fmla="*/ 5825032 w 7467600"/>
              <a:gd name="connsiteY794" fmla="*/ 146405 h 6858000"/>
              <a:gd name="connsiteX795" fmla="*/ 4955599 w 7467600"/>
              <a:gd name="connsiteY795" fmla="*/ 247008 h 6858000"/>
              <a:gd name="connsiteX796" fmla="*/ 5210104 w 7467600"/>
              <a:gd name="connsiteY796" fmla="*/ 228123 h 6858000"/>
              <a:gd name="connsiteX797" fmla="*/ 5261015 w 7467600"/>
              <a:gd name="connsiteY797" fmla="*/ 227087 h 6858000"/>
              <a:gd name="connsiteX798" fmla="*/ 5861181 w 7467600"/>
              <a:gd name="connsiteY798" fmla="*/ 143093 h 6858000"/>
              <a:gd name="connsiteX799" fmla="*/ 5961252 w 7467600"/>
              <a:gd name="connsiteY799" fmla="*/ 114820 h 6858000"/>
              <a:gd name="connsiteX800" fmla="*/ 5944437 w 7467600"/>
              <a:gd name="connsiteY800" fmla="*/ 113829 h 6858000"/>
              <a:gd name="connsiteX801" fmla="*/ 3882765 w 7467600"/>
              <a:gd name="connsiteY801" fmla="*/ 0 h 6858000"/>
              <a:gd name="connsiteX802" fmla="*/ 3995099 w 7467600"/>
              <a:gd name="connsiteY802" fmla="*/ 0 h 6858000"/>
              <a:gd name="connsiteX803" fmla="*/ 4163818 w 7467600"/>
              <a:gd name="connsiteY803" fmla="*/ 234104 h 6858000"/>
              <a:gd name="connsiteX804" fmla="*/ 4172099 w 7467600"/>
              <a:gd name="connsiteY804" fmla="*/ 234207 h 6858000"/>
              <a:gd name="connsiteX805" fmla="*/ 4784282 w 7467600"/>
              <a:gd name="connsiteY805" fmla="*/ 276561 h 6858000"/>
              <a:gd name="connsiteX806" fmla="*/ 4801687 w 7467600"/>
              <a:gd name="connsiteY806" fmla="*/ 267764 h 6858000"/>
              <a:gd name="connsiteX807" fmla="*/ 6082788 w 7467600"/>
              <a:gd name="connsiteY807" fmla="*/ 64119 h 6858000"/>
              <a:gd name="connsiteX808" fmla="*/ 6099442 w 7467600"/>
              <a:gd name="connsiteY808" fmla="*/ 82568 h 6858000"/>
              <a:gd name="connsiteX809" fmla="*/ 4804137 w 7467600"/>
              <a:gd name="connsiteY809" fmla="*/ 320931 h 6858000"/>
              <a:gd name="connsiteX810" fmla="*/ 4227047 w 7467600"/>
              <a:gd name="connsiteY810" fmla="*/ 313415 h 6858000"/>
              <a:gd name="connsiteX811" fmla="*/ 4346041 w 7467600"/>
              <a:gd name="connsiteY811" fmla="*/ 456086 h 6858000"/>
              <a:gd name="connsiteX812" fmla="*/ 4870967 w 7467600"/>
              <a:gd name="connsiteY812" fmla="*/ 963061 h 6858000"/>
              <a:gd name="connsiteX813" fmla="*/ 4889647 w 7467600"/>
              <a:gd name="connsiteY813" fmla="*/ 957147 h 6858000"/>
              <a:gd name="connsiteX814" fmla="*/ 5422504 w 7467600"/>
              <a:gd name="connsiteY814" fmla="*/ 805191 h 6858000"/>
              <a:gd name="connsiteX815" fmla="*/ 6087656 w 7467600"/>
              <a:gd name="connsiteY815" fmla="*/ 826703 h 6858000"/>
              <a:gd name="connsiteX816" fmla="*/ 6058717 w 7467600"/>
              <a:gd name="connsiteY816" fmla="*/ 865992 h 6858000"/>
              <a:gd name="connsiteX817" fmla="*/ 4974153 w 7467600"/>
              <a:gd name="connsiteY817" fmla="*/ 1045456 h 6858000"/>
              <a:gd name="connsiteX818" fmla="*/ 5627835 w 7467600"/>
              <a:gd name="connsiteY818" fmla="*/ 1472077 h 6858000"/>
              <a:gd name="connsiteX819" fmla="*/ 5629817 w 7467600"/>
              <a:gd name="connsiteY819" fmla="*/ 1471412 h 6858000"/>
              <a:gd name="connsiteX820" fmla="*/ 5634124 w 7467600"/>
              <a:gd name="connsiteY820" fmla="*/ 1470572 h 6858000"/>
              <a:gd name="connsiteX821" fmla="*/ 5755832 w 7467600"/>
              <a:gd name="connsiteY821" fmla="*/ 1383886 h 6858000"/>
              <a:gd name="connsiteX822" fmla="*/ 6014186 w 7467600"/>
              <a:gd name="connsiteY822" fmla="*/ 1279799 h 6858000"/>
              <a:gd name="connsiteX823" fmla="*/ 6901619 w 7467600"/>
              <a:gd name="connsiteY823" fmla="*/ 1047874 h 6858000"/>
              <a:gd name="connsiteX824" fmla="*/ 6931566 w 7467600"/>
              <a:gd name="connsiteY824" fmla="*/ 1062034 h 6858000"/>
              <a:gd name="connsiteX825" fmla="*/ 5790982 w 7467600"/>
              <a:gd name="connsiteY825" fmla="*/ 1561380 h 6858000"/>
              <a:gd name="connsiteX826" fmla="*/ 6188971 w 7467600"/>
              <a:gd name="connsiteY826" fmla="*/ 1755168 h 6858000"/>
              <a:gd name="connsiteX827" fmla="*/ 6202446 w 7467600"/>
              <a:gd name="connsiteY827" fmla="*/ 1752268 h 6858000"/>
              <a:gd name="connsiteX828" fmla="*/ 7179560 w 7467600"/>
              <a:gd name="connsiteY828" fmla="*/ 1467551 h 6858000"/>
              <a:gd name="connsiteX829" fmla="*/ 7158730 w 7467600"/>
              <a:gd name="connsiteY829" fmla="*/ 1507835 h 6858000"/>
              <a:gd name="connsiteX830" fmla="*/ 6326959 w 7467600"/>
              <a:gd name="connsiteY830" fmla="*/ 1817686 h 6858000"/>
              <a:gd name="connsiteX831" fmla="*/ 6537433 w 7467600"/>
              <a:gd name="connsiteY831" fmla="*/ 1907790 h 6858000"/>
              <a:gd name="connsiteX832" fmla="*/ 6550221 w 7467600"/>
              <a:gd name="connsiteY832" fmla="*/ 1910729 h 6858000"/>
              <a:gd name="connsiteX833" fmla="*/ 6964438 w 7467600"/>
              <a:gd name="connsiteY833" fmla="*/ 2209505 h 6858000"/>
              <a:gd name="connsiteX834" fmla="*/ 7367862 w 7467600"/>
              <a:gd name="connsiteY834" fmla="*/ 2806833 h 6858000"/>
              <a:gd name="connsiteX835" fmla="*/ 7364329 w 7467600"/>
              <a:gd name="connsiteY835" fmla="*/ 2826907 h 6858000"/>
              <a:gd name="connsiteX836" fmla="*/ 7290545 w 7467600"/>
              <a:gd name="connsiteY836" fmla="*/ 2850663 h 6858000"/>
              <a:gd name="connsiteX837" fmla="*/ 6472036 w 7467600"/>
              <a:gd name="connsiteY837" fmla="*/ 1959003 h 6858000"/>
              <a:gd name="connsiteX838" fmla="*/ 5792897 w 7467600"/>
              <a:gd name="connsiteY838" fmla="*/ 1647747 h 6858000"/>
              <a:gd name="connsiteX839" fmla="*/ 5842751 w 7467600"/>
              <a:gd name="connsiteY839" fmla="*/ 1816112 h 6858000"/>
              <a:gd name="connsiteX840" fmla="*/ 5847424 w 7467600"/>
              <a:gd name="connsiteY840" fmla="*/ 1815776 h 6858000"/>
              <a:gd name="connsiteX841" fmla="*/ 6399821 w 7467600"/>
              <a:gd name="connsiteY841" fmla="*/ 2344799 h 6858000"/>
              <a:gd name="connsiteX842" fmla="*/ 6323232 w 7467600"/>
              <a:gd name="connsiteY842" fmla="*/ 2389634 h 6858000"/>
              <a:gd name="connsiteX843" fmla="*/ 5942958 w 7467600"/>
              <a:gd name="connsiteY843" fmla="*/ 2077708 h 6858000"/>
              <a:gd name="connsiteX844" fmla="*/ 5921559 w 7467600"/>
              <a:gd name="connsiteY844" fmla="*/ 2378596 h 6858000"/>
              <a:gd name="connsiteX845" fmla="*/ 5817651 w 7467600"/>
              <a:gd name="connsiteY845" fmla="*/ 3023919 h 6858000"/>
              <a:gd name="connsiteX846" fmla="*/ 5729634 w 7467600"/>
              <a:gd name="connsiteY846" fmla="*/ 3051849 h 6858000"/>
              <a:gd name="connsiteX847" fmla="*/ 5611018 w 7467600"/>
              <a:gd name="connsiteY847" fmla="*/ 2316769 h 6858000"/>
              <a:gd name="connsiteX848" fmla="*/ 5687608 w 7467600"/>
              <a:gd name="connsiteY848" fmla="*/ 2039972 h 6858000"/>
              <a:gd name="connsiteX849" fmla="*/ 5657554 w 7467600"/>
              <a:gd name="connsiteY849" fmla="*/ 1576445 h 6858000"/>
              <a:gd name="connsiteX850" fmla="*/ 5150475 w 7467600"/>
              <a:gd name="connsiteY850" fmla="*/ 1274012 h 6858000"/>
              <a:gd name="connsiteX851" fmla="*/ 5349142 w 7467600"/>
              <a:gd name="connsiteY851" fmla="*/ 2204405 h 6858000"/>
              <a:gd name="connsiteX852" fmla="*/ 5262214 w 7467600"/>
              <a:gd name="connsiteY852" fmla="*/ 2233836 h 6858000"/>
              <a:gd name="connsiteX853" fmla="*/ 4981539 w 7467600"/>
              <a:gd name="connsiteY853" fmla="*/ 1542201 h 6858000"/>
              <a:gd name="connsiteX854" fmla="*/ 4958461 w 7467600"/>
              <a:gd name="connsiteY854" fmla="*/ 1136957 h 6858000"/>
              <a:gd name="connsiteX855" fmla="*/ 4655015 w 7467600"/>
              <a:gd name="connsiteY855" fmla="*/ 891426 h 6858000"/>
              <a:gd name="connsiteX856" fmla="*/ 4348002 w 7467600"/>
              <a:gd name="connsiteY856" fmla="*/ 2205895 h 6858000"/>
              <a:gd name="connsiteX857" fmla="*/ 4262250 w 7467600"/>
              <a:gd name="connsiteY857" fmla="*/ 2219972 h 6858000"/>
              <a:gd name="connsiteX858" fmla="*/ 4550611 w 7467600"/>
              <a:gd name="connsiteY858" fmla="*/ 817540 h 6858000"/>
              <a:gd name="connsiteX859" fmla="*/ 4564418 w 7467600"/>
              <a:gd name="connsiteY859" fmla="*/ 808293 h 6858000"/>
              <a:gd name="connsiteX860" fmla="*/ 4266388 w 7467600"/>
              <a:gd name="connsiteY860" fmla="*/ 500083 h 6858000"/>
              <a:gd name="connsiteX861" fmla="*/ 4032842 w 7467600"/>
              <a:gd name="connsiteY861" fmla="*/ 211809 h 6858000"/>
              <a:gd name="connsiteX862" fmla="*/ 3882765 w 7467600"/>
              <a:gd name="connsiteY862" fmla="*/ 0 h 6858000"/>
              <a:gd name="connsiteX863" fmla="*/ 3721337 w 7467600"/>
              <a:gd name="connsiteY863" fmla="*/ 0 h 6858000"/>
              <a:gd name="connsiteX864" fmla="*/ 3797544 w 7467600"/>
              <a:gd name="connsiteY864" fmla="*/ 0 h 6858000"/>
              <a:gd name="connsiteX865" fmla="*/ 3775734 w 7467600"/>
              <a:gd name="connsiteY865" fmla="*/ 95131 h 6858000"/>
              <a:gd name="connsiteX866" fmla="*/ 3724807 w 7467600"/>
              <a:gd name="connsiteY866" fmla="*/ 272257 h 6858000"/>
              <a:gd name="connsiteX867" fmla="*/ 3726844 w 7467600"/>
              <a:gd name="connsiteY867" fmla="*/ 282988 h 6858000"/>
              <a:gd name="connsiteX868" fmla="*/ 3742664 w 7467600"/>
              <a:gd name="connsiteY868" fmla="*/ 279918 h 6858000"/>
              <a:gd name="connsiteX869" fmla="*/ 4103910 w 7467600"/>
              <a:gd name="connsiteY869" fmla="*/ 1161917 h 6858000"/>
              <a:gd name="connsiteX870" fmla="*/ 4020269 w 7467600"/>
              <a:gd name="connsiteY870" fmla="*/ 1200406 h 6858000"/>
              <a:gd name="connsiteX871" fmla="*/ 3674882 w 7467600"/>
              <a:gd name="connsiteY871" fmla="*/ 488524 h 6858000"/>
              <a:gd name="connsiteX872" fmla="*/ 3132682 w 7467600"/>
              <a:gd name="connsiteY872" fmla="*/ 1072284 h 6858000"/>
              <a:gd name="connsiteX873" fmla="*/ 2716346 w 7467600"/>
              <a:gd name="connsiteY873" fmla="*/ 1276376 h 6858000"/>
              <a:gd name="connsiteX874" fmla="*/ 2716772 w 7467600"/>
              <a:gd name="connsiteY874" fmla="*/ 1255462 h 6858000"/>
              <a:gd name="connsiteX875" fmla="*/ 3471096 w 7467600"/>
              <a:gd name="connsiteY875" fmla="*/ 437072 h 6858000"/>
              <a:gd name="connsiteX876" fmla="*/ 3639057 w 7467600"/>
              <a:gd name="connsiteY876" fmla="*/ 286334 h 6858000"/>
              <a:gd name="connsiteX877" fmla="*/ 3640309 w 7467600"/>
              <a:gd name="connsiteY877" fmla="*/ 284664 h 6858000"/>
              <a:gd name="connsiteX878" fmla="*/ 3646022 w 7467600"/>
              <a:gd name="connsiteY878" fmla="*/ 276711 h 6858000"/>
              <a:gd name="connsiteX879" fmla="*/ 3707943 w 7467600"/>
              <a:gd name="connsiteY879" fmla="*/ 65958 h 6858000"/>
              <a:gd name="connsiteX880" fmla="*/ 3721337 w 7467600"/>
              <a:gd name="connsiteY880" fmla="*/ 0 h 6858000"/>
              <a:gd name="connsiteX881" fmla="*/ 2867960 w 7467600"/>
              <a:gd name="connsiteY881" fmla="*/ 0 h 6858000"/>
              <a:gd name="connsiteX882" fmla="*/ 2926351 w 7467600"/>
              <a:gd name="connsiteY882" fmla="*/ 0 h 6858000"/>
              <a:gd name="connsiteX883" fmla="*/ 2902823 w 7467600"/>
              <a:gd name="connsiteY883" fmla="*/ 262929 h 6858000"/>
              <a:gd name="connsiteX884" fmla="*/ 2940663 w 7467600"/>
              <a:gd name="connsiteY884" fmla="*/ 140884 h 6858000"/>
              <a:gd name="connsiteX885" fmla="*/ 2947039 w 7467600"/>
              <a:gd name="connsiteY885" fmla="*/ 122524 h 6858000"/>
              <a:gd name="connsiteX886" fmla="*/ 2984316 w 7467600"/>
              <a:gd name="connsiteY886" fmla="*/ 0 h 6858000"/>
              <a:gd name="connsiteX887" fmla="*/ 3016114 w 7467600"/>
              <a:gd name="connsiteY887" fmla="*/ 0 h 6858000"/>
              <a:gd name="connsiteX888" fmla="*/ 2979949 w 7467600"/>
              <a:gd name="connsiteY888" fmla="*/ 119274 h 6858000"/>
              <a:gd name="connsiteX889" fmla="*/ 3023879 w 7467600"/>
              <a:gd name="connsiteY889" fmla="*/ 0 h 6858000"/>
              <a:gd name="connsiteX890" fmla="*/ 3105400 w 7467600"/>
              <a:gd name="connsiteY890" fmla="*/ 0 h 6858000"/>
              <a:gd name="connsiteX891" fmla="*/ 3094669 w 7467600"/>
              <a:gd name="connsiteY891" fmla="*/ 30308 h 6858000"/>
              <a:gd name="connsiteX892" fmla="*/ 2901945 w 7467600"/>
              <a:gd name="connsiteY892" fmla="*/ 466538 h 6858000"/>
              <a:gd name="connsiteX893" fmla="*/ 2815209 w 7467600"/>
              <a:gd name="connsiteY893" fmla="*/ 497361 h 6858000"/>
              <a:gd name="connsiteX894" fmla="*/ 2844845 w 7467600"/>
              <a:gd name="connsiteY894" fmla="*/ 127638 h 6858000"/>
              <a:gd name="connsiteX895" fmla="*/ 2867960 w 7467600"/>
              <a:gd name="connsiteY895" fmla="*/ 0 h 6858000"/>
              <a:gd name="connsiteX896" fmla="*/ 1057230 w 7467600"/>
              <a:gd name="connsiteY896" fmla="*/ 0 h 6858000"/>
              <a:gd name="connsiteX897" fmla="*/ 1111003 w 7467600"/>
              <a:gd name="connsiteY897" fmla="*/ 0 h 6858000"/>
              <a:gd name="connsiteX898" fmla="*/ 1125553 w 7467600"/>
              <a:gd name="connsiteY898" fmla="*/ 52588 h 6858000"/>
              <a:gd name="connsiteX899" fmla="*/ 1304276 w 7467600"/>
              <a:gd name="connsiteY899" fmla="*/ 476275 h 6858000"/>
              <a:gd name="connsiteX900" fmla="*/ 1492066 w 7467600"/>
              <a:gd name="connsiteY900" fmla="*/ 886333 h 6858000"/>
              <a:gd name="connsiteX901" fmla="*/ 1423698 w 7467600"/>
              <a:gd name="connsiteY901" fmla="*/ 710817 h 6858000"/>
              <a:gd name="connsiteX902" fmla="*/ 1357609 w 7467600"/>
              <a:gd name="connsiteY902" fmla="*/ 532892 h 6858000"/>
              <a:gd name="connsiteX903" fmla="*/ 1309550 w 7467600"/>
              <a:gd name="connsiteY903" fmla="*/ 374031 h 6858000"/>
              <a:gd name="connsiteX904" fmla="*/ 1193673 w 7467600"/>
              <a:gd name="connsiteY904" fmla="*/ 49533 h 6858000"/>
              <a:gd name="connsiteX905" fmla="*/ 1164391 w 7467600"/>
              <a:gd name="connsiteY905" fmla="*/ 0 h 6858000"/>
              <a:gd name="connsiteX906" fmla="*/ 1200666 w 7467600"/>
              <a:gd name="connsiteY906" fmla="*/ 0 h 6858000"/>
              <a:gd name="connsiteX907" fmla="*/ 1223408 w 7467600"/>
              <a:gd name="connsiteY907" fmla="*/ 38996 h 6858000"/>
              <a:gd name="connsiteX908" fmla="*/ 1339635 w 7467600"/>
              <a:gd name="connsiteY908" fmla="*/ 365517 h 6858000"/>
              <a:gd name="connsiteX909" fmla="*/ 1387469 w 7467600"/>
              <a:gd name="connsiteY909" fmla="*/ 523079 h 6858000"/>
              <a:gd name="connsiteX910" fmla="*/ 1452685 w 7467600"/>
              <a:gd name="connsiteY910" fmla="*/ 699806 h 6858000"/>
              <a:gd name="connsiteX911" fmla="*/ 1492092 w 7467600"/>
              <a:gd name="connsiteY911" fmla="*/ 800424 h 6858000"/>
              <a:gd name="connsiteX912" fmla="*/ 1455302 w 7467600"/>
              <a:gd name="connsiteY912" fmla="*/ 632913 h 6858000"/>
              <a:gd name="connsiteX913" fmla="*/ 1222336 w 7467600"/>
              <a:gd name="connsiteY913" fmla="*/ 9480 h 6858000"/>
              <a:gd name="connsiteX914" fmla="*/ 1214634 w 7467600"/>
              <a:gd name="connsiteY914" fmla="*/ 0 h 6858000"/>
              <a:gd name="connsiteX915" fmla="*/ 1289827 w 7467600"/>
              <a:gd name="connsiteY915" fmla="*/ 0 h 6858000"/>
              <a:gd name="connsiteX916" fmla="*/ 1321076 w 7467600"/>
              <a:gd name="connsiteY916" fmla="*/ 59722 h 6858000"/>
              <a:gd name="connsiteX917" fmla="*/ 1512579 w 7467600"/>
              <a:gd name="connsiteY917" fmla="*/ 626441 h 6858000"/>
              <a:gd name="connsiteX918" fmla="*/ 1506076 w 7467600"/>
              <a:gd name="connsiteY918" fmla="*/ 1089289 h 6858000"/>
              <a:gd name="connsiteX919" fmla="*/ 1486346 w 7467600"/>
              <a:gd name="connsiteY919" fmla="*/ 1079919 h 6858000"/>
              <a:gd name="connsiteX920" fmla="*/ 1070511 w 7467600"/>
              <a:gd name="connsiteY920" fmla="*/ 48609 h 6858000"/>
              <a:gd name="connsiteX921" fmla="*/ 1057230 w 7467600"/>
              <a:gd name="connsiteY921" fmla="*/ 0 h 6858000"/>
              <a:gd name="connsiteX922" fmla="*/ 43151 w 7467600"/>
              <a:gd name="connsiteY922" fmla="*/ 0 h 6858000"/>
              <a:gd name="connsiteX923" fmla="*/ 95283 w 7467600"/>
              <a:gd name="connsiteY923" fmla="*/ 0 h 6858000"/>
              <a:gd name="connsiteX924" fmla="*/ 300708 w 7467600"/>
              <a:gd name="connsiteY924" fmla="*/ 154571 h 6858000"/>
              <a:gd name="connsiteX925" fmla="*/ 530414 w 7467600"/>
              <a:gd name="connsiteY925" fmla="*/ 354673 h 6858000"/>
              <a:gd name="connsiteX926" fmla="*/ 333785 w 7467600"/>
              <a:gd name="connsiteY926" fmla="*/ 161564 h 6858000"/>
              <a:gd name="connsiteX927" fmla="*/ 147005 w 7467600"/>
              <a:gd name="connsiteY927" fmla="*/ 0 h 6858000"/>
              <a:gd name="connsiteX928" fmla="*/ 272509 w 7467600"/>
              <a:gd name="connsiteY928" fmla="*/ 0 h 6858000"/>
              <a:gd name="connsiteX929" fmla="*/ 326276 w 7467600"/>
              <a:gd name="connsiteY929" fmla="*/ 45847 h 6858000"/>
              <a:gd name="connsiteX930" fmla="*/ 823759 w 7467600"/>
              <a:gd name="connsiteY930" fmla="*/ 574145 h 6858000"/>
              <a:gd name="connsiteX931" fmla="*/ 811254 w 7467600"/>
              <a:gd name="connsiteY931" fmla="*/ 665546 h 6858000"/>
              <a:gd name="connsiteX932" fmla="*/ 154042 w 7467600"/>
              <a:gd name="connsiteY932" fmla="*/ 261522 h 6858000"/>
              <a:gd name="connsiteX933" fmla="*/ 13550 w 7467600"/>
              <a:gd name="connsiteY933" fmla="*/ 158423 h 6858000"/>
              <a:gd name="connsiteX934" fmla="*/ 0 w 7467600"/>
              <a:gd name="connsiteY934" fmla="*/ 146618 h 6858000"/>
              <a:gd name="connsiteX935" fmla="*/ 0 w 7467600"/>
              <a:gd name="connsiteY935" fmla="*/ 59161 h 6858000"/>
              <a:gd name="connsiteX936" fmla="*/ 45427 w 7467600"/>
              <a:gd name="connsiteY936" fmla="*/ 101078 h 6858000"/>
              <a:gd name="connsiteX937" fmla="*/ 630103 w 7467600"/>
              <a:gd name="connsiteY937" fmla="*/ 485885 h 6858000"/>
              <a:gd name="connsiteX938" fmla="*/ 532040 w 7467600"/>
              <a:gd name="connsiteY938" fmla="*/ 399359 h 6858000"/>
              <a:gd name="connsiteX939" fmla="*/ 517618 w 7467600"/>
              <a:gd name="connsiteY939" fmla="*/ 385726 h 6858000"/>
              <a:gd name="connsiteX940" fmla="*/ 285074 w 7467600"/>
              <a:gd name="connsiteY940" fmla="*/ 182755 h 6858000"/>
              <a:gd name="connsiteX941" fmla="*/ 43151 w 7467600"/>
              <a:gd name="connsiteY941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289862 w 7467600"/>
              <a:gd name="connsiteY4" fmla="*/ 665982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7289862 w 7467600"/>
              <a:gd name="connsiteY8" fmla="*/ 6659827 h 6858000"/>
              <a:gd name="connsiteX9" fmla="*/ 1019354 w 7467600"/>
              <a:gd name="connsiteY9" fmla="*/ 6315006 h 6858000"/>
              <a:gd name="connsiteX10" fmla="*/ 441046 w 7467600"/>
              <a:gd name="connsiteY10" fmla="*/ 6691153 h 6858000"/>
              <a:gd name="connsiteX11" fmla="*/ 1019354 w 7467600"/>
              <a:gd name="connsiteY11" fmla="*/ 6315006 h 6858000"/>
              <a:gd name="connsiteX12" fmla="*/ 991680 w 7467600"/>
              <a:gd name="connsiteY12" fmla="*/ 6298413 h 6858000"/>
              <a:gd name="connsiteX13" fmla="*/ 409060 w 7467600"/>
              <a:gd name="connsiteY13" fmla="*/ 6671470 h 6858000"/>
              <a:gd name="connsiteX14" fmla="*/ 991680 w 7467600"/>
              <a:gd name="connsiteY14" fmla="*/ 6298413 h 6858000"/>
              <a:gd name="connsiteX15" fmla="*/ 103333 w 7467600"/>
              <a:gd name="connsiteY15" fmla="*/ 5699602 h 6858000"/>
              <a:gd name="connsiteX16" fmla="*/ 233938 w 7467600"/>
              <a:gd name="connsiteY16" fmla="*/ 5809416 h 6858000"/>
              <a:gd name="connsiteX17" fmla="*/ 883580 w 7467600"/>
              <a:gd name="connsiteY17" fmla="*/ 6180710 h 6858000"/>
              <a:gd name="connsiteX18" fmla="*/ 487337 w 7467600"/>
              <a:gd name="connsiteY18" fmla="*/ 5950182 h 6858000"/>
              <a:gd name="connsiteX19" fmla="*/ 354051 w 7467600"/>
              <a:gd name="connsiteY19" fmla="*/ 5854912 h 6858000"/>
              <a:gd name="connsiteX20" fmla="*/ 195436 w 7467600"/>
              <a:gd name="connsiteY20" fmla="*/ 5755068 h 6858000"/>
              <a:gd name="connsiteX21" fmla="*/ 103333 w 7467600"/>
              <a:gd name="connsiteY21" fmla="*/ 5699602 h 6858000"/>
              <a:gd name="connsiteX22" fmla="*/ 5539432 w 7467600"/>
              <a:gd name="connsiteY22" fmla="*/ 5642928 h 6858000"/>
              <a:gd name="connsiteX23" fmla="*/ 5555462 w 7467600"/>
              <a:gd name="connsiteY23" fmla="*/ 5694454 h 6858000"/>
              <a:gd name="connsiteX24" fmla="*/ 5828270 w 7467600"/>
              <a:gd name="connsiteY24" fmla="*/ 6320663 h 6858000"/>
              <a:gd name="connsiteX25" fmla="*/ 5947416 w 7467600"/>
              <a:gd name="connsiteY25" fmla="*/ 6574846 h 6858000"/>
              <a:gd name="connsiteX26" fmla="*/ 5539432 w 7467600"/>
              <a:gd name="connsiteY26" fmla="*/ 5642928 h 6858000"/>
              <a:gd name="connsiteX27" fmla="*/ 51253 w 7467600"/>
              <a:gd name="connsiteY27" fmla="*/ 5631825 h 6858000"/>
              <a:gd name="connsiteX28" fmla="*/ 211622 w 7467600"/>
              <a:gd name="connsiteY28" fmla="*/ 5728803 h 6858000"/>
              <a:gd name="connsiteX29" fmla="*/ 371652 w 7467600"/>
              <a:gd name="connsiteY29" fmla="*/ 5829062 h 6858000"/>
              <a:gd name="connsiteX30" fmla="*/ 505903 w 7467600"/>
              <a:gd name="connsiteY30" fmla="*/ 5925221 h 6858000"/>
              <a:gd name="connsiteX31" fmla="*/ 899240 w 7467600"/>
              <a:gd name="connsiteY31" fmla="*/ 6153068 h 6858000"/>
              <a:gd name="connsiteX32" fmla="*/ 988114 w 7467600"/>
              <a:gd name="connsiteY32" fmla="*/ 6174204 h 6858000"/>
              <a:gd name="connsiteX33" fmla="*/ 845971 w 7467600"/>
              <a:gd name="connsiteY33" fmla="*/ 6067177 h 6858000"/>
              <a:gd name="connsiteX34" fmla="*/ 448057 w 7467600"/>
              <a:gd name="connsiteY34" fmla="*/ 5841376 h 6858000"/>
              <a:gd name="connsiteX35" fmla="*/ 51253 w 7467600"/>
              <a:gd name="connsiteY35" fmla="*/ 5631825 h 6858000"/>
              <a:gd name="connsiteX36" fmla="*/ 2606687 w 7467600"/>
              <a:gd name="connsiteY36" fmla="*/ 5630718 h 6858000"/>
              <a:gd name="connsiteX37" fmla="*/ 2645658 w 7467600"/>
              <a:gd name="connsiteY37" fmla="*/ 6640259 h 6858000"/>
              <a:gd name="connsiteX38" fmla="*/ 2606687 w 7467600"/>
              <a:gd name="connsiteY38" fmla="*/ 5630718 h 6858000"/>
              <a:gd name="connsiteX39" fmla="*/ 3642057 w 7467600"/>
              <a:gd name="connsiteY39" fmla="*/ 5573487 h 6858000"/>
              <a:gd name="connsiteX40" fmla="*/ 3632981 w 7467600"/>
              <a:gd name="connsiteY40" fmla="*/ 5579437 h 6858000"/>
              <a:gd name="connsiteX41" fmla="*/ 3382436 w 7467600"/>
              <a:gd name="connsiteY41" fmla="*/ 5952726 h 6858000"/>
              <a:gd name="connsiteX42" fmla="*/ 3191929 w 7467600"/>
              <a:gd name="connsiteY42" fmla="*/ 6662669 h 6858000"/>
              <a:gd name="connsiteX43" fmla="*/ 3369898 w 7467600"/>
              <a:gd name="connsiteY43" fmla="*/ 6081771 h 6858000"/>
              <a:gd name="connsiteX44" fmla="*/ 3642057 w 7467600"/>
              <a:gd name="connsiteY44" fmla="*/ 5573487 h 6858000"/>
              <a:gd name="connsiteX45" fmla="*/ 2650666 w 7467600"/>
              <a:gd name="connsiteY45" fmla="*/ 5530686 h 6858000"/>
              <a:gd name="connsiteX46" fmla="*/ 2650249 w 7467600"/>
              <a:gd name="connsiteY46" fmla="*/ 5532101 h 6858000"/>
              <a:gd name="connsiteX47" fmla="*/ 2663808 w 7467600"/>
              <a:gd name="connsiteY47" fmla="*/ 6535215 h 6858000"/>
              <a:gd name="connsiteX48" fmla="*/ 2665418 w 7467600"/>
              <a:gd name="connsiteY48" fmla="*/ 6132756 h 6858000"/>
              <a:gd name="connsiteX49" fmla="*/ 2650666 w 7467600"/>
              <a:gd name="connsiteY49" fmla="*/ 5530686 h 6858000"/>
              <a:gd name="connsiteX50" fmla="*/ 2680277 w 7467600"/>
              <a:gd name="connsiteY50" fmla="*/ 5479204 h 6858000"/>
              <a:gd name="connsiteX51" fmla="*/ 2678972 w 7467600"/>
              <a:gd name="connsiteY51" fmla="*/ 5481582 h 6858000"/>
              <a:gd name="connsiteX52" fmla="*/ 2696666 w 7467600"/>
              <a:gd name="connsiteY52" fmla="*/ 6133836 h 6858000"/>
              <a:gd name="connsiteX53" fmla="*/ 2695769 w 7467600"/>
              <a:gd name="connsiteY53" fmla="*/ 6390955 h 6858000"/>
              <a:gd name="connsiteX54" fmla="*/ 2739893 w 7467600"/>
              <a:gd name="connsiteY54" fmla="*/ 6108357 h 6858000"/>
              <a:gd name="connsiteX55" fmla="*/ 2680277 w 7467600"/>
              <a:gd name="connsiteY55" fmla="*/ 5479204 h 6858000"/>
              <a:gd name="connsiteX56" fmla="*/ 1132195 w 7467600"/>
              <a:gd name="connsiteY56" fmla="*/ 5467980 h 6858000"/>
              <a:gd name="connsiteX57" fmla="*/ 1679056 w 7467600"/>
              <a:gd name="connsiteY57" fmla="*/ 5516907 h 6858000"/>
              <a:gd name="connsiteX58" fmla="*/ 2128648 w 7467600"/>
              <a:gd name="connsiteY58" fmla="*/ 5474249 h 6858000"/>
              <a:gd name="connsiteX59" fmla="*/ 1825619 w 7467600"/>
              <a:gd name="connsiteY59" fmla="*/ 5478447 h 6858000"/>
              <a:gd name="connsiteX60" fmla="*/ 1737798 w 7467600"/>
              <a:gd name="connsiteY60" fmla="*/ 5483353 h 6858000"/>
              <a:gd name="connsiteX61" fmla="*/ 1132195 w 7467600"/>
              <a:gd name="connsiteY61" fmla="*/ 5467980 h 6858000"/>
              <a:gd name="connsiteX62" fmla="*/ 1456157 w 7467600"/>
              <a:gd name="connsiteY62" fmla="*/ 5371404 h 6858000"/>
              <a:gd name="connsiteX63" fmla="*/ 1244432 w 7467600"/>
              <a:gd name="connsiteY63" fmla="*/ 5385601 h 6858000"/>
              <a:gd name="connsiteX64" fmla="*/ 973990 w 7467600"/>
              <a:gd name="connsiteY64" fmla="*/ 5424940 h 6858000"/>
              <a:gd name="connsiteX65" fmla="*/ 1103809 w 7467600"/>
              <a:gd name="connsiteY65" fmla="*/ 5433720 h 6858000"/>
              <a:gd name="connsiteX66" fmla="*/ 1123454 w 7467600"/>
              <a:gd name="connsiteY66" fmla="*/ 5435727 h 6858000"/>
              <a:gd name="connsiteX67" fmla="*/ 1737017 w 7467600"/>
              <a:gd name="connsiteY67" fmla="*/ 5452183 h 6858000"/>
              <a:gd name="connsiteX68" fmla="*/ 1824397 w 7467600"/>
              <a:gd name="connsiteY68" fmla="*/ 5447757 h 6858000"/>
              <a:gd name="connsiteX69" fmla="*/ 2070059 w 7467600"/>
              <a:gd name="connsiteY69" fmla="*/ 5441660 h 6858000"/>
              <a:gd name="connsiteX70" fmla="*/ 1456157 w 7467600"/>
              <a:gd name="connsiteY70" fmla="*/ 5371404 h 6858000"/>
              <a:gd name="connsiteX71" fmla="*/ 4988186 w 7467600"/>
              <a:gd name="connsiteY71" fmla="*/ 5216467 h 6858000"/>
              <a:gd name="connsiteX72" fmla="*/ 4777334 w 7467600"/>
              <a:gd name="connsiteY72" fmla="*/ 5406072 h 6858000"/>
              <a:gd name="connsiteX73" fmla="*/ 4718341 w 7467600"/>
              <a:gd name="connsiteY73" fmla="*/ 5468043 h 6858000"/>
              <a:gd name="connsiteX74" fmla="*/ 4604655 w 7467600"/>
              <a:gd name="connsiteY74" fmla="*/ 5583434 h 6858000"/>
              <a:gd name="connsiteX75" fmla="*/ 4565074 w 7467600"/>
              <a:gd name="connsiteY75" fmla="*/ 5618550 h 6858000"/>
              <a:gd name="connsiteX76" fmla="*/ 4988186 w 7467600"/>
              <a:gd name="connsiteY76" fmla="*/ 5216467 h 6858000"/>
              <a:gd name="connsiteX77" fmla="*/ 4978032 w 7467600"/>
              <a:gd name="connsiteY77" fmla="*/ 5183809 h 6858000"/>
              <a:gd name="connsiteX78" fmla="*/ 4463413 w 7467600"/>
              <a:gd name="connsiteY78" fmla="*/ 5615162 h 6858000"/>
              <a:gd name="connsiteX79" fmla="*/ 4358134 w 7467600"/>
              <a:gd name="connsiteY79" fmla="*/ 5742791 h 6858000"/>
              <a:gd name="connsiteX80" fmla="*/ 4376219 w 7467600"/>
              <a:gd name="connsiteY80" fmla="*/ 5729027 h 6858000"/>
              <a:gd name="connsiteX81" fmla="*/ 4582340 w 7467600"/>
              <a:gd name="connsiteY81" fmla="*/ 5561037 h 6858000"/>
              <a:gd name="connsiteX82" fmla="*/ 4694684 w 7467600"/>
              <a:gd name="connsiteY82" fmla="*/ 5447098 h 6858000"/>
              <a:gd name="connsiteX83" fmla="*/ 4754123 w 7467600"/>
              <a:gd name="connsiteY83" fmla="*/ 5384643 h 6858000"/>
              <a:gd name="connsiteX84" fmla="*/ 4978032 w 7467600"/>
              <a:gd name="connsiteY84" fmla="*/ 5183809 h 6858000"/>
              <a:gd name="connsiteX85" fmla="*/ 1903353 w 7467600"/>
              <a:gd name="connsiteY85" fmla="*/ 5044827 h 6858000"/>
              <a:gd name="connsiteX86" fmla="*/ 1936931 w 7467600"/>
              <a:gd name="connsiteY86" fmla="*/ 5093954 h 6858000"/>
              <a:gd name="connsiteX87" fmla="*/ 2195868 w 7467600"/>
              <a:gd name="connsiteY87" fmla="*/ 5396574 h 6858000"/>
              <a:gd name="connsiteX88" fmla="*/ 2088852 w 7467600"/>
              <a:gd name="connsiteY88" fmla="*/ 5166123 h 6858000"/>
              <a:gd name="connsiteX89" fmla="*/ 1958241 w 7467600"/>
              <a:gd name="connsiteY89" fmla="*/ 5067955 h 6858000"/>
              <a:gd name="connsiteX90" fmla="*/ 1903353 w 7467600"/>
              <a:gd name="connsiteY90" fmla="*/ 5044827 h 6858000"/>
              <a:gd name="connsiteX91" fmla="*/ 1979378 w 7467600"/>
              <a:gd name="connsiteY91" fmla="*/ 4769504 h 6858000"/>
              <a:gd name="connsiteX92" fmla="*/ 2882120 w 7467600"/>
              <a:gd name="connsiteY92" fmla="*/ 5064547 h 6858000"/>
              <a:gd name="connsiteX93" fmla="*/ 2793103 w 7467600"/>
              <a:gd name="connsiteY93" fmla="*/ 5039699 h 6858000"/>
              <a:gd name="connsiteX94" fmla="*/ 2770041 w 7467600"/>
              <a:gd name="connsiteY94" fmla="*/ 5033634 h 6858000"/>
              <a:gd name="connsiteX95" fmla="*/ 1979378 w 7467600"/>
              <a:gd name="connsiteY95" fmla="*/ 4769504 h 6858000"/>
              <a:gd name="connsiteX96" fmla="*/ 1927410 w 7467600"/>
              <a:gd name="connsiteY96" fmla="*/ 4716164 h 6858000"/>
              <a:gd name="connsiteX97" fmla="*/ 1959587 w 7467600"/>
              <a:gd name="connsiteY97" fmla="*/ 4728849 h 6858000"/>
              <a:gd name="connsiteX98" fmla="*/ 2777707 w 7467600"/>
              <a:gd name="connsiteY98" fmla="*/ 5003991 h 6858000"/>
              <a:gd name="connsiteX99" fmla="*/ 2800768 w 7467600"/>
              <a:gd name="connsiteY99" fmla="*/ 5010056 h 6858000"/>
              <a:gd name="connsiteX100" fmla="*/ 2879408 w 7467600"/>
              <a:gd name="connsiteY100" fmla="*/ 5031590 h 6858000"/>
              <a:gd name="connsiteX101" fmla="*/ 2862295 w 7467600"/>
              <a:gd name="connsiteY101" fmla="*/ 5022958 h 6858000"/>
              <a:gd name="connsiteX102" fmla="*/ 2813343 w 7467600"/>
              <a:gd name="connsiteY102" fmla="*/ 4998369 h 6858000"/>
              <a:gd name="connsiteX103" fmla="*/ 2646245 w 7467600"/>
              <a:gd name="connsiteY103" fmla="*/ 4930999 h 6858000"/>
              <a:gd name="connsiteX104" fmla="*/ 1999243 w 7467600"/>
              <a:gd name="connsiteY104" fmla="*/ 4730524 h 6858000"/>
              <a:gd name="connsiteX105" fmla="*/ 1979527 w 7467600"/>
              <a:gd name="connsiteY105" fmla="*/ 4726651 h 6858000"/>
              <a:gd name="connsiteX106" fmla="*/ 1927410 w 7467600"/>
              <a:gd name="connsiteY106" fmla="*/ 4716164 h 6858000"/>
              <a:gd name="connsiteX107" fmla="*/ 1997014 w 7467600"/>
              <a:gd name="connsiteY107" fmla="*/ 4698007 h 6858000"/>
              <a:gd name="connsiteX108" fmla="*/ 2005458 w 7467600"/>
              <a:gd name="connsiteY108" fmla="*/ 4699540 h 6858000"/>
              <a:gd name="connsiteX109" fmla="*/ 2657186 w 7467600"/>
              <a:gd name="connsiteY109" fmla="*/ 4901687 h 6858000"/>
              <a:gd name="connsiteX110" fmla="*/ 2826662 w 7467600"/>
              <a:gd name="connsiteY110" fmla="*/ 4970362 h 6858000"/>
              <a:gd name="connsiteX111" fmla="*/ 2876100 w 7467600"/>
              <a:gd name="connsiteY111" fmla="*/ 4995397 h 6858000"/>
              <a:gd name="connsiteX112" fmla="*/ 3042600 w 7467600"/>
              <a:gd name="connsiteY112" fmla="*/ 5059532 h 6858000"/>
              <a:gd name="connsiteX113" fmla="*/ 1997014 w 7467600"/>
              <a:gd name="connsiteY113" fmla="*/ 4698007 h 6858000"/>
              <a:gd name="connsiteX114" fmla="*/ 2305292 w 7467600"/>
              <a:gd name="connsiteY114" fmla="*/ 4219492 h 6858000"/>
              <a:gd name="connsiteX115" fmla="*/ 3360922 w 7467600"/>
              <a:gd name="connsiteY115" fmla="*/ 4529373 h 6858000"/>
              <a:gd name="connsiteX116" fmla="*/ 3492420 w 7467600"/>
              <a:gd name="connsiteY116" fmla="*/ 4510145 h 6858000"/>
              <a:gd name="connsiteX117" fmla="*/ 3364086 w 7467600"/>
              <a:gd name="connsiteY117" fmla="*/ 4480340 h 6858000"/>
              <a:gd name="connsiteX118" fmla="*/ 3225818 w 7467600"/>
              <a:gd name="connsiteY118" fmla="*/ 4411822 h 6858000"/>
              <a:gd name="connsiteX119" fmla="*/ 3129696 w 7467600"/>
              <a:gd name="connsiteY119" fmla="*/ 4360704 h 6858000"/>
              <a:gd name="connsiteX120" fmla="*/ 2814545 w 7467600"/>
              <a:gd name="connsiteY120" fmla="*/ 4282955 h 6858000"/>
              <a:gd name="connsiteX121" fmla="*/ 2305292 w 7467600"/>
              <a:gd name="connsiteY121" fmla="*/ 4219492 h 6858000"/>
              <a:gd name="connsiteX122" fmla="*/ 2626982 w 7467600"/>
              <a:gd name="connsiteY122" fmla="*/ 4206450 h 6858000"/>
              <a:gd name="connsiteX123" fmla="*/ 2490617 w 7467600"/>
              <a:gd name="connsiteY123" fmla="*/ 4206951 h 6858000"/>
              <a:gd name="connsiteX124" fmla="*/ 2819869 w 7467600"/>
              <a:gd name="connsiteY124" fmla="*/ 4252936 h 6858000"/>
              <a:gd name="connsiteX125" fmla="*/ 3143018 w 7467600"/>
              <a:gd name="connsiteY125" fmla="*/ 4332698 h 6858000"/>
              <a:gd name="connsiteX126" fmla="*/ 3241520 w 7467600"/>
              <a:gd name="connsiteY126" fmla="*/ 4385112 h 6858000"/>
              <a:gd name="connsiteX127" fmla="*/ 3374575 w 7467600"/>
              <a:gd name="connsiteY127" fmla="*/ 4451517 h 6858000"/>
              <a:gd name="connsiteX128" fmla="*/ 3505221 w 7467600"/>
              <a:gd name="connsiteY128" fmla="*/ 4480757 h 6858000"/>
              <a:gd name="connsiteX129" fmla="*/ 2626982 w 7467600"/>
              <a:gd name="connsiteY129" fmla="*/ 4206450 h 6858000"/>
              <a:gd name="connsiteX130" fmla="*/ 1310106 w 7467600"/>
              <a:gd name="connsiteY130" fmla="*/ 3943217 h 6858000"/>
              <a:gd name="connsiteX131" fmla="*/ 854994 w 7467600"/>
              <a:gd name="connsiteY131" fmla="*/ 4399136 h 6858000"/>
              <a:gd name="connsiteX132" fmla="*/ 742462 w 7467600"/>
              <a:gd name="connsiteY132" fmla="*/ 4594648 h 6858000"/>
              <a:gd name="connsiteX133" fmla="*/ 820602 w 7467600"/>
              <a:gd name="connsiteY133" fmla="*/ 4485915 h 6858000"/>
              <a:gd name="connsiteX134" fmla="*/ 878295 w 7467600"/>
              <a:gd name="connsiteY134" fmla="*/ 4403594 h 6858000"/>
              <a:gd name="connsiteX135" fmla="*/ 1240607 w 7467600"/>
              <a:gd name="connsiteY135" fmla="*/ 4010401 h 6858000"/>
              <a:gd name="connsiteX136" fmla="*/ 1310106 w 7467600"/>
              <a:gd name="connsiteY136" fmla="*/ 3943217 h 6858000"/>
              <a:gd name="connsiteX137" fmla="*/ 1423113 w 7467600"/>
              <a:gd name="connsiteY137" fmla="*/ 3874565 h 6858000"/>
              <a:gd name="connsiteX138" fmla="*/ 1260565 w 7467600"/>
              <a:gd name="connsiteY138" fmla="*/ 4031982 h 6858000"/>
              <a:gd name="connsiteX139" fmla="*/ 901900 w 7467600"/>
              <a:gd name="connsiteY139" fmla="*/ 4421236 h 6858000"/>
              <a:gd name="connsiteX140" fmla="*/ 845044 w 7467600"/>
              <a:gd name="connsiteY140" fmla="*/ 4502436 h 6858000"/>
              <a:gd name="connsiteX141" fmla="*/ 685926 w 7467600"/>
              <a:gd name="connsiteY141" fmla="*/ 4703069 h 6858000"/>
              <a:gd name="connsiteX142" fmla="*/ 684248 w 7467600"/>
              <a:gd name="connsiteY142" fmla="*/ 4706721 h 6858000"/>
              <a:gd name="connsiteX143" fmla="*/ 1423113 w 7467600"/>
              <a:gd name="connsiteY143" fmla="*/ 3874565 h 6858000"/>
              <a:gd name="connsiteX144" fmla="*/ 3316479 w 7467600"/>
              <a:gd name="connsiteY144" fmla="*/ 3872136 h 6858000"/>
              <a:gd name="connsiteX145" fmla="*/ 3546806 w 7467600"/>
              <a:gd name="connsiteY145" fmla="*/ 4356139 h 6858000"/>
              <a:gd name="connsiteX146" fmla="*/ 3364433 w 7467600"/>
              <a:gd name="connsiteY146" fmla="*/ 3953121 h 6858000"/>
              <a:gd name="connsiteX147" fmla="*/ 3316479 w 7467600"/>
              <a:gd name="connsiteY147" fmla="*/ 3872136 h 6858000"/>
              <a:gd name="connsiteX148" fmla="*/ 3291335 w 7467600"/>
              <a:gd name="connsiteY148" fmla="*/ 3767420 h 6858000"/>
              <a:gd name="connsiteX149" fmla="*/ 3390805 w 7467600"/>
              <a:gd name="connsiteY149" fmla="*/ 3937163 h 6858000"/>
              <a:gd name="connsiteX150" fmla="*/ 3579062 w 7467600"/>
              <a:gd name="connsiteY150" fmla="*/ 4359040 h 6858000"/>
              <a:gd name="connsiteX151" fmla="*/ 3467355 w 7467600"/>
              <a:gd name="connsiteY151" fmla="*/ 3988130 h 6858000"/>
              <a:gd name="connsiteX152" fmla="*/ 3310753 w 7467600"/>
              <a:gd name="connsiteY152" fmla="*/ 3787140 h 6858000"/>
              <a:gd name="connsiteX153" fmla="*/ 3291335 w 7467600"/>
              <a:gd name="connsiteY153" fmla="*/ 3767420 h 6858000"/>
              <a:gd name="connsiteX154" fmla="*/ 1635889 w 7467600"/>
              <a:gd name="connsiteY154" fmla="*/ 3709494 h 6858000"/>
              <a:gd name="connsiteX155" fmla="*/ 1634800 w 7467600"/>
              <a:gd name="connsiteY155" fmla="*/ 3731111 h 6858000"/>
              <a:gd name="connsiteX156" fmla="*/ 1635889 w 7467600"/>
              <a:gd name="connsiteY156" fmla="*/ 3709494 h 6858000"/>
              <a:gd name="connsiteX157" fmla="*/ 1510397 w 7467600"/>
              <a:gd name="connsiteY157" fmla="*/ 3684705 h 6858000"/>
              <a:gd name="connsiteX158" fmla="*/ 1146550 w 7467600"/>
              <a:gd name="connsiteY158" fmla="*/ 3802012 h 6858000"/>
              <a:gd name="connsiteX159" fmla="*/ 698834 w 7467600"/>
              <a:gd name="connsiteY159" fmla="*/ 3952272 h 6858000"/>
              <a:gd name="connsiteX160" fmla="*/ 34256 w 7467600"/>
              <a:gd name="connsiteY160" fmla="*/ 4347603 h 6858000"/>
              <a:gd name="connsiteX161" fmla="*/ 527241 w 7467600"/>
              <a:gd name="connsiteY161" fmla="*/ 4065078 h 6858000"/>
              <a:gd name="connsiteX162" fmla="*/ 1510397 w 7467600"/>
              <a:gd name="connsiteY162" fmla="*/ 3684705 h 6858000"/>
              <a:gd name="connsiteX163" fmla="*/ 1313114 w 7467600"/>
              <a:gd name="connsiteY163" fmla="*/ 3655216 h 6858000"/>
              <a:gd name="connsiteX164" fmla="*/ 1109304 w 7467600"/>
              <a:gd name="connsiteY164" fmla="*/ 3669030 h 6858000"/>
              <a:gd name="connsiteX165" fmla="*/ 8129 w 7467600"/>
              <a:gd name="connsiteY165" fmla="*/ 4330519 h 6858000"/>
              <a:gd name="connsiteX166" fmla="*/ 687572 w 7467600"/>
              <a:gd name="connsiteY166" fmla="*/ 3925629 h 6858000"/>
              <a:gd name="connsiteX167" fmla="*/ 1138365 w 7467600"/>
              <a:gd name="connsiteY167" fmla="*/ 3774515 h 6858000"/>
              <a:gd name="connsiteX168" fmla="*/ 1505579 w 7467600"/>
              <a:gd name="connsiteY168" fmla="*/ 3655526 h 6858000"/>
              <a:gd name="connsiteX169" fmla="*/ 1313114 w 7467600"/>
              <a:gd name="connsiteY169" fmla="*/ 3655216 h 6858000"/>
              <a:gd name="connsiteX170" fmla="*/ 3655073 w 7467600"/>
              <a:gd name="connsiteY170" fmla="*/ 3650884 h 6858000"/>
              <a:gd name="connsiteX171" fmla="*/ 3989938 w 7467600"/>
              <a:gd name="connsiteY171" fmla="*/ 3991685 h 6858000"/>
              <a:gd name="connsiteX172" fmla="*/ 4393907 w 7467600"/>
              <a:gd name="connsiteY172" fmla="*/ 4261258 h 6858000"/>
              <a:gd name="connsiteX173" fmla="*/ 4648051 w 7467600"/>
              <a:gd name="connsiteY173" fmla="*/ 4374051 h 6858000"/>
              <a:gd name="connsiteX174" fmla="*/ 4383389 w 7467600"/>
              <a:gd name="connsiteY174" fmla="*/ 4184369 h 6858000"/>
              <a:gd name="connsiteX175" fmla="*/ 4165508 w 7467600"/>
              <a:gd name="connsiteY175" fmla="*/ 4035196 h 6858000"/>
              <a:gd name="connsiteX176" fmla="*/ 4068162 w 7467600"/>
              <a:gd name="connsiteY176" fmla="*/ 3953394 h 6858000"/>
              <a:gd name="connsiteX177" fmla="*/ 3981416 w 7467600"/>
              <a:gd name="connsiteY177" fmla="*/ 3880482 h 6858000"/>
              <a:gd name="connsiteX178" fmla="*/ 3800147 w 7467600"/>
              <a:gd name="connsiteY178" fmla="*/ 3749872 h 6858000"/>
              <a:gd name="connsiteX179" fmla="*/ 3655073 w 7467600"/>
              <a:gd name="connsiteY179" fmla="*/ 3650884 h 6858000"/>
              <a:gd name="connsiteX180" fmla="*/ 3670252 w 7467600"/>
              <a:gd name="connsiteY180" fmla="*/ 3622798 h 6858000"/>
              <a:gd name="connsiteX181" fmla="*/ 3817258 w 7467600"/>
              <a:gd name="connsiteY181" fmla="*/ 3723577 h 6858000"/>
              <a:gd name="connsiteX182" fmla="*/ 4000461 w 7467600"/>
              <a:gd name="connsiteY182" fmla="*/ 3855966 h 6858000"/>
              <a:gd name="connsiteX183" fmla="*/ 4088180 w 7467600"/>
              <a:gd name="connsiteY183" fmla="*/ 3929774 h 6858000"/>
              <a:gd name="connsiteX184" fmla="*/ 4184555 w 7467600"/>
              <a:gd name="connsiteY184" fmla="*/ 4010683 h 6858000"/>
              <a:gd name="connsiteX185" fmla="*/ 4399563 w 7467600"/>
              <a:gd name="connsiteY185" fmla="*/ 4158106 h 6858000"/>
              <a:gd name="connsiteX186" fmla="*/ 4684469 w 7467600"/>
              <a:gd name="connsiteY186" fmla="*/ 4364680 h 6858000"/>
              <a:gd name="connsiteX187" fmla="*/ 4690271 w 7467600"/>
              <a:gd name="connsiteY187" fmla="*/ 4370034 h 6858000"/>
              <a:gd name="connsiteX188" fmla="*/ 4136093 w 7467600"/>
              <a:gd name="connsiteY188" fmla="*/ 3858466 h 6858000"/>
              <a:gd name="connsiteX189" fmla="*/ 3670252 w 7467600"/>
              <a:gd name="connsiteY189" fmla="*/ 3622798 h 6858000"/>
              <a:gd name="connsiteX190" fmla="*/ 4440129 w 7467600"/>
              <a:gd name="connsiteY190" fmla="*/ 3448571 h 6858000"/>
              <a:gd name="connsiteX191" fmla="*/ 4856525 w 7467600"/>
              <a:gd name="connsiteY191" fmla="*/ 3915351 h 6858000"/>
              <a:gd name="connsiteX192" fmla="*/ 5059055 w 7467600"/>
              <a:gd name="connsiteY192" fmla="*/ 4108918 h 6858000"/>
              <a:gd name="connsiteX193" fmla="*/ 5290070 w 7467600"/>
              <a:gd name="connsiteY193" fmla="*/ 4263619 h 6858000"/>
              <a:gd name="connsiteX194" fmla="*/ 4834991 w 7467600"/>
              <a:gd name="connsiteY194" fmla="*/ 3830985 h 6858000"/>
              <a:gd name="connsiteX195" fmla="*/ 4440129 w 7467600"/>
              <a:gd name="connsiteY195" fmla="*/ 3448571 h 6858000"/>
              <a:gd name="connsiteX196" fmla="*/ 4441737 w 7467600"/>
              <a:gd name="connsiteY196" fmla="*/ 3399734 h 6858000"/>
              <a:gd name="connsiteX197" fmla="*/ 4431236 w 7467600"/>
              <a:gd name="connsiteY197" fmla="*/ 3400954 h 6858000"/>
              <a:gd name="connsiteX198" fmla="*/ 4557150 w 7467600"/>
              <a:gd name="connsiteY198" fmla="*/ 3510023 h 6858000"/>
              <a:gd name="connsiteX199" fmla="*/ 4856936 w 7467600"/>
              <a:gd name="connsiteY199" fmla="*/ 3809146 h 6858000"/>
              <a:gd name="connsiteX200" fmla="*/ 5111996 w 7467600"/>
              <a:gd name="connsiteY200" fmla="*/ 4065759 h 6858000"/>
              <a:gd name="connsiteX201" fmla="*/ 5388878 w 7467600"/>
              <a:gd name="connsiteY201" fmla="*/ 4300185 h 6858000"/>
              <a:gd name="connsiteX202" fmla="*/ 5425556 w 7467600"/>
              <a:gd name="connsiteY202" fmla="*/ 4308967 h 6858000"/>
              <a:gd name="connsiteX203" fmla="*/ 4943646 w 7467600"/>
              <a:gd name="connsiteY203" fmla="*/ 3822916 h 6858000"/>
              <a:gd name="connsiteX204" fmla="*/ 4594837 w 7467600"/>
              <a:gd name="connsiteY204" fmla="*/ 3532274 h 6858000"/>
              <a:gd name="connsiteX205" fmla="*/ 4441737 w 7467600"/>
              <a:gd name="connsiteY205" fmla="*/ 3399734 h 6858000"/>
              <a:gd name="connsiteX206" fmla="*/ 5425834 w 7467600"/>
              <a:gd name="connsiteY206" fmla="*/ 3162785 h 6858000"/>
              <a:gd name="connsiteX207" fmla="*/ 5401644 w 7467600"/>
              <a:gd name="connsiteY207" fmla="*/ 3617847 h 6858000"/>
              <a:gd name="connsiteX208" fmla="*/ 5467256 w 7467600"/>
              <a:gd name="connsiteY208" fmla="*/ 4175494 h 6858000"/>
              <a:gd name="connsiteX209" fmla="*/ 5448069 w 7467600"/>
              <a:gd name="connsiteY209" fmla="*/ 3567554 h 6858000"/>
              <a:gd name="connsiteX210" fmla="*/ 5425834 w 7467600"/>
              <a:gd name="connsiteY210" fmla="*/ 3162785 h 6858000"/>
              <a:gd name="connsiteX211" fmla="*/ 1318687 w 7467600"/>
              <a:gd name="connsiteY211" fmla="*/ 3113840 h 6858000"/>
              <a:gd name="connsiteX212" fmla="*/ 1066793 w 7467600"/>
              <a:gd name="connsiteY212" fmla="*/ 3212171 h 6858000"/>
              <a:gd name="connsiteX213" fmla="*/ 993319 w 7467600"/>
              <a:gd name="connsiteY213" fmla="*/ 3247648 h 6858000"/>
              <a:gd name="connsiteX214" fmla="*/ 853081 w 7467600"/>
              <a:gd name="connsiteY214" fmla="*/ 3312410 h 6858000"/>
              <a:gd name="connsiteX215" fmla="*/ 805957 w 7467600"/>
              <a:gd name="connsiteY215" fmla="*/ 3330443 h 6858000"/>
              <a:gd name="connsiteX216" fmla="*/ 1318687 w 7467600"/>
              <a:gd name="connsiteY216" fmla="*/ 3113840 h 6858000"/>
              <a:gd name="connsiteX217" fmla="*/ 5453702 w 7467600"/>
              <a:gd name="connsiteY217" fmla="*/ 3090882 h 6858000"/>
              <a:gd name="connsiteX218" fmla="*/ 5480135 w 7467600"/>
              <a:gd name="connsiteY218" fmla="*/ 3565802 h 6858000"/>
              <a:gd name="connsiteX219" fmla="*/ 5499023 w 7467600"/>
              <a:gd name="connsiteY219" fmla="*/ 4166310 h 6858000"/>
              <a:gd name="connsiteX220" fmla="*/ 5547022 w 7467600"/>
              <a:gd name="connsiteY220" fmla="*/ 3607838 h 6858000"/>
              <a:gd name="connsiteX221" fmla="*/ 5515964 w 7467600"/>
              <a:gd name="connsiteY221" fmla="*/ 3378541 h 6858000"/>
              <a:gd name="connsiteX222" fmla="*/ 5453702 w 7467600"/>
              <a:gd name="connsiteY222" fmla="*/ 3090882 h 6858000"/>
              <a:gd name="connsiteX223" fmla="*/ 1238695 w 7467600"/>
              <a:gd name="connsiteY223" fmla="*/ 3076820 h 6858000"/>
              <a:gd name="connsiteX224" fmla="*/ 716371 w 7467600"/>
              <a:gd name="connsiteY224" fmla="*/ 3293249 h 6858000"/>
              <a:gd name="connsiteX225" fmla="*/ 579522 w 7467600"/>
              <a:gd name="connsiteY225" fmla="*/ 3371759 h 6858000"/>
              <a:gd name="connsiteX226" fmla="*/ 600288 w 7467600"/>
              <a:gd name="connsiteY226" fmla="*/ 3365555 h 6858000"/>
              <a:gd name="connsiteX227" fmla="*/ 840692 w 7467600"/>
              <a:gd name="connsiteY227" fmla="*/ 3284921 h 6858000"/>
              <a:gd name="connsiteX228" fmla="*/ 979248 w 7467600"/>
              <a:gd name="connsiteY228" fmla="*/ 3221003 h 6858000"/>
              <a:gd name="connsiteX229" fmla="*/ 1053282 w 7467600"/>
              <a:gd name="connsiteY229" fmla="*/ 3185247 h 6858000"/>
              <a:gd name="connsiteX230" fmla="*/ 1320603 w 7467600"/>
              <a:gd name="connsiteY230" fmla="*/ 3081281 h 6858000"/>
              <a:gd name="connsiteX231" fmla="*/ 1238695 w 7467600"/>
              <a:gd name="connsiteY231" fmla="*/ 3076820 h 6858000"/>
              <a:gd name="connsiteX232" fmla="*/ 5425627 w 7467600"/>
              <a:gd name="connsiteY232" fmla="*/ 2954192 h 6858000"/>
              <a:gd name="connsiteX233" fmla="*/ 5470770 w 7467600"/>
              <a:gd name="connsiteY233" fmla="*/ 3005435 h 6858000"/>
              <a:gd name="connsiteX234" fmla="*/ 5519779 w 7467600"/>
              <a:gd name="connsiteY234" fmla="*/ 4359223 h 6858000"/>
              <a:gd name="connsiteX235" fmla="*/ 5520293 w 7467600"/>
              <a:gd name="connsiteY235" fmla="*/ 4360602 h 6858000"/>
              <a:gd name="connsiteX236" fmla="*/ 5767221 w 7467600"/>
              <a:gd name="connsiteY236" fmla="*/ 4665564 h 6858000"/>
              <a:gd name="connsiteX237" fmla="*/ 6937169 w 7467600"/>
              <a:gd name="connsiteY237" fmla="*/ 4815941 h 6858000"/>
              <a:gd name="connsiteX238" fmla="*/ 6953922 w 7467600"/>
              <a:gd name="connsiteY238" fmla="*/ 4890068 h 6858000"/>
              <a:gd name="connsiteX239" fmla="*/ 6071359 w 7467600"/>
              <a:gd name="connsiteY239" fmla="*/ 4770770 h 6858000"/>
              <a:gd name="connsiteX240" fmla="*/ 6038839 w 7467600"/>
              <a:gd name="connsiteY240" fmla="*/ 4764474 h 6858000"/>
              <a:gd name="connsiteX241" fmla="*/ 6038706 w 7467600"/>
              <a:gd name="connsiteY241" fmla="*/ 4763847 h 6858000"/>
              <a:gd name="connsiteX242" fmla="*/ 6037784 w 7467600"/>
              <a:gd name="connsiteY242" fmla="*/ 4764270 h 6858000"/>
              <a:gd name="connsiteX243" fmla="*/ 6038839 w 7467600"/>
              <a:gd name="connsiteY243" fmla="*/ 4764474 h 6858000"/>
              <a:gd name="connsiteX244" fmla="*/ 6040338 w 7467600"/>
              <a:gd name="connsiteY244" fmla="*/ 4771418 h 6858000"/>
              <a:gd name="connsiteX245" fmla="*/ 6024488 w 7467600"/>
              <a:gd name="connsiteY245" fmla="*/ 4809903 h 6858000"/>
              <a:gd name="connsiteX246" fmla="*/ 5599771 w 7467600"/>
              <a:gd name="connsiteY246" fmla="*/ 5509652 h 6858000"/>
              <a:gd name="connsiteX247" fmla="*/ 5548843 w 7467600"/>
              <a:gd name="connsiteY247" fmla="*/ 5563845 h 6858000"/>
              <a:gd name="connsiteX248" fmla="*/ 5940952 w 7467600"/>
              <a:gd name="connsiteY248" fmla="*/ 6250028 h 6858000"/>
              <a:gd name="connsiteX249" fmla="*/ 6043441 w 7467600"/>
              <a:gd name="connsiteY249" fmla="*/ 6665847 h 6858000"/>
              <a:gd name="connsiteX250" fmla="*/ 6093432 w 7467600"/>
              <a:gd name="connsiteY250" fmla="*/ 6858000 h 6858000"/>
              <a:gd name="connsiteX251" fmla="*/ 6034344 w 7467600"/>
              <a:gd name="connsiteY251" fmla="*/ 6858000 h 6858000"/>
              <a:gd name="connsiteX252" fmla="*/ 6026679 w 7467600"/>
              <a:gd name="connsiteY252" fmla="*/ 6836959 h 6858000"/>
              <a:gd name="connsiteX253" fmla="*/ 5800441 w 7467600"/>
              <a:gd name="connsiteY253" fmla="*/ 6335286 h 6858000"/>
              <a:gd name="connsiteX254" fmla="*/ 5526562 w 7467600"/>
              <a:gd name="connsiteY254" fmla="*/ 5705388 h 6858000"/>
              <a:gd name="connsiteX255" fmla="*/ 5519640 w 7467600"/>
              <a:gd name="connsiteY255" fmla="*/ 5683774 h 6858000"/>
              <a:gd name="connsiteX256" fmla="*/ 5844559 w 7467600"/>
              <a:gd name="connsiteY256" fmla="*/ 6553349 h 6858000"/>
              <a:gd name="connsiteX257" fmla="*/ 5975994 w 7467600"/>
              <a:gd name="connsiteY257" fmla="*/ 6858000 h 6858000"/>
              <a:gd name="connsiteX258" fmla="*/ 5898547 w 7467600"/>
              <a:gd name="connsiteY258" fmla="*/ 6858000 h 6858000"/>
              <a:gd name="connsiteX259" fmla="*/ 5682041 w 7467600"/>
              <a:gd name="connsiteY259" fmla="*/ 6355860 h 6858000"/>
              <a:gd name="connsiteX260" fmla="*/ 5461758 w 7467600"/>
              <a:gd name="connsiteY260" fmla="*/ 5820220 h 6858000"/>
              <a:gd name="connsiteX261" fmla="*/ 5237282 w 7467600"/>
              <a:gd name="connsiteY261" fmla="*/ 6579086 h 6858000"/>
              <a:gd name="connsiteX262" fmla="*/ 5115009 w 7467600"/>
              <a:gd name="connsiteY262" fmla="*/ 6858000 h 6858000"/>
              <a:gd name="connsiteX263" fmla="*/ 5028074 w 7467600"/>
              <a:gd name="connsiteY263" fmla="*/ 6858000 h 6858000"/>
              <a:gd name="connsiteX264" fmla="*/ 5079508 w 7467600"/>
              <a:gd name="connsiteY264" fmla="*/ 6749074 h 6858000"/>
              <a:gd name="connsiteX265" fmla="*/ 5371846 w 7467600"/>
              <a:gd name="connsiteY265" fmla="*/ 5924413 h 6858000"/>
              <a:gd name="connsiteX266" fmla="*/ 5270512 w 7467600"/>
              <a:gd name="connsiteY266" fmla="*/ 6138975 h 6858000"/>
              <a:gd name="connsiteX267" fmla="*/ 5062409 w 7467600"/>
              <a:gd name="connsiteY267" fmla="*/ 6653544 h 6858000"/>
              <a:gd name="connsiteX268" fmla="*/ 5036628 w 7467600"/>
              <a:gd name="connsiteY268" fmla="*/ 6754247 h 6858000"/>
              <a:gd name="connsiteX269" fmla="*/ 5009112 w 7467600"/>
              <a:gd name="connsiteY269" fmla="*/ 6858000 h 6858000"/>
              <a:gd name="connsiteX270" fmla="*/ 4976679 w 7467600"/>
              <a:gd name="connsiteY270" fmla="*/ 6858000 h 6858000"/>
              <a:gd name="connsiteX271" fmla="*/ 5006537 w 7467600"/>
              <a:gd name="connsiteY271" fmla="*/ 6747068 h 6858000"/>
              <a:gd name="connsiteX272" fmla="*/ 5032723 w 7467600"/>
              <a:gd name="connsiteY272" fmla="*/ 6644957 h 6858000"/>
              <a:gd name="connsiteX273" fmla="*/ 5242949 w 7467600"/>
              <a:gd name="connsiteY273" fmla="*/ 6125175 h 6858000"/>
              <a:gd name="connsiteX274" fmla="*/ 5286321 w 7467600"/>
              <a:gd name="connsiteY274" fmla="*/ 6033555 h 6858000"/>
              <a:gd name="connsiteX275" fmla="*/ 5008210 w 7467600"/>
              <a:gd name="connsiteY275" fmla="*/ 6649194 h 6858000"/>
              <a:gd name="connsiteX276" fmla="*/ 4986321 w 7467600"/>
              <a:gd name="connsiteY276" fmla="*/ 6765687 h 6858000"/>
              <a:gd name="connsiteX277" fmla="*/ 4973474 w 7467600"/>
              <a:gd name="connsiteY277" fmla="*/ 6858000 h 6858000"/>
              <a:gd name="connsiteX278" fmla="*/ 4907178 w 7467600"/>
              <a:gd name="connsiteY278" fmla="*/ 6858000 h 6858000"/>
              <a:gd name="connsiteX279" fmla="*/ 4910810 w 7467600"/>
              <a:gd name="connsiteY279" fmla="*/ 6829660 h 6858000"/>
              <a:gd name="connsiteX280" fmla="*/ 4987461 w 7467600"/>
              <a:gd name="connsiteY280" fmla="*/ 6432994 h 6858000"/>
              <a:gd name="connsiteX281" fmla="*/ 5179262 w 7467600"/>
              <a:gd name="connsiteY281" fmla="*/ 6035044 h 6858000"/>
              <a:gd name="connsiteX282" fmla="*/ 4689678 w 7467600"/>
              <a:gd name="connsiteY282" fmla="*/ 6440241 h 6858000"/>
              <a:gd name="connsiteX283" fmla="*/ 4477543 w 7467600"/>
              <a:gd name="connsiteY283" fmla="*/ 6674836 h 6858000"/>
              <a:gd name="connsiteX284" fmla="*/ 4329957 w 7467600"/>
              <a:gd name="connsiteY284" fmla="*/ 6858000 h 6858000"/>
              <a:gd name="connsiteX285" fmla="*/ 4218595 w 7467600"/>
              <a:gd name="connsiteY285" fmla="*/ 6858000 h 6858000"/>
              <a:gd name="connsiteX286" fmla="*/ 4368888 w 7467600"/>
              <a:gd name="connsiteY286" fmla="*/ 6668412 h 6858000"/>
              <a:gd name="connsiteX287" fmla="*/ 4563091 w 7467600"/>
              <a:gd name="connsiteY287" fmla="*/ 6442508 h 6858000"/>
              <a:gd name="connsiteX288" fmla="*/ 5387324 w 7467600"/>
              <a:gd name="connsiteY288" fmla="*/ 5705830 h 6858000"/>
              <a:gd name="connsiteX289" fmla="*/ 5073620 w 7467600"/>
              <a:gd name="connsiteY289" fmla="*/ 5955437 h 6858000"/>
              <a:gd name="connsiteX290" fmla="*/ 4689789 w 7467600"/>
              <a:gd name="connsiteY290" fmla="*/ 6268382 h 6858000"/>
              <a:gd name="connsiteX291" fmla="*/ 4418722 w 7467600"/>
              <a:gd name="connsiteY291" fmla="*/ 6570886 h 6858000"/>
              <a:gd name="connsiteX292" fmla="*/ 4214944 w 7467600"/>
              <a:gd name="connsiteY292" fmla="*/ 6858000 h 6858000"/>
              <a:gd name="connsiteX293" fmla="*/ 4177898 w 7467600"/>
              <a:gd name="connsiteY293" fmla="*/ 6858000 h 6858000"/>
              <a:gd name="connsiteX294" fmla="*/ 4391597 w 7467600"/>
              <a:gd name="connsiteY294" fmla="*/ 6556370 h 6858000"/>
              <a:gd name="connsiteX295" fmla="*/ 4668889 w 7467600"/>
              <a:gd name="connsiteY295" fmla="*/ 6246399 h 6858000"/>
              <a:gd name="connsiteX296" fmla="*/ 5055427 w 7467600"/>
              <a:gd name="connsiteY296" fmla="*/ 5931476 h 6858000"/>
              <a:gd name="connsiteX297" fmla="*/ 5371814 w 7467600"/>
              <a:gd name="connsiteY297" fmla="*/ 5678975 h 6858000"/>
              <a:gd name="connsiteX298" fmla="*/ 4987918 w 7467600"/>
              <a:gd name="connsiteY298" fmla="*/ 5838701 h 6858000"/>
              <a:gd name="connsiteX299" fmla="*/ 4317146 w 7467600"/>
              <a:gd name="connsiteY299" fmla="*/ 6587716 h 6858000"/>
              <a:gd name="connsiteX300" fmla="*/ 4171627 w 7467600"/>
              <a:gd name="connsiteY300" fmla="*/ 6858000 h 6858000"/>
              <a:gd name="connsiteX301" fmla="*/ 4081585 w 7467600"/>
              <a:gd name="connsiteY301" fmla="*/ 6858000 h 6858000"/>
              <a:gd name="connsiteX302" fmla="*/ 4238603 w 7467600"/>
              <a:gd name="connsiteY302" fmla="*/ 6559341 h 6858000"/>
              <a:gd name="connsiteX303" fmla="*/ 4778333 w 7467600"/>
              <a:gd name="connsiteY303" fmla="*/ 5873626 h 6858000"/>
              <a:gd name="connsiteX304" fmla="*/ 5414185 w 7467600"/>
              <a:gd name="connsiteY304" fmla="*/ 5573882 h 6858000"/>
              <a:gd name="connsiteX305" fmla="*/ 5959648 w 7467600"/>
              <a:gd name="connsiteY305" fmla="*/ 4760797 h 6858000"/>
              <a:gd name="connsiteX306" fmla="*/ 5355019 w 7467600"/>
              <a:gd name="connsiteY306" fmla="*/ 4734672 h 6858000"/>
              <a:gd name="connsiteX307" fmla="*/ 5083565 w 7467600"/>
              <a:gd name="connsiteY307" fmla="*/ 5179121 h 6858000"/>
              <a:gd name="connsiteX308" fmla="*/ 4713577 w 7467600"/>
              <a:gd name="connsiteY308" fmla="*/ 5616803 h 6858000"/>
              <a:gd name="connsiteX309" fmla="*/ 3989559 w 7467600"/>
              <a:gd name="connsiteY309" fmla="*/ 6145945 h 6858000"/>
              <a:gd name="connsiteX310" fmla="*/ 3939824 w 7467600"/>
              <a:gd name="connsiteY310" fmla="*/ 6066900 h 6858000"/>
              <a:gd name="connsiteX311" fmla="*/ 4584537 w 7467600"/>
              <a:gd name="connsiteY311" fmla="*/ 5324826 h 6858000"/>
              <a:gd name="connsiteX312" fmla="*/ 5037105 w 7467600"/>
              <a:gd name="connsiteY312" fmla="*/ 5088765 h 6858000"/>
              <a:gd name="connsiteX313" fmla="*/ 5039930 w 7467600"/>
              <a:gd name="connsiteY313" fmla="*/ 5089585 h 6858000"/>
              <a:gd name="connsiteX314" fmla="*/ 5263764 w 7467600"/>
              <a:gd name="connsiteY314" fmla="*/ 4735525 h 6858000"/>
              <a:gd name="connsiteX315" fmla="*/ 4086300 w 7467600"/>
              <a:gd name="connsiteY315" fmla="*/ 4884599 h 6858000"/>
              <a:gd name="connsiteX316" fmla="*/ 4085485 w 7467600"/>
              <a:gd name="connsiteY316" fmla="*/ 4899070 h 6858000"/>
              <a:gd name="connsiteX317" fmla="*/ 3871915 w 7467600"/>
              <a:gd name="connsiteY317" fmla="*/ 5253645 h 6858000"/>
              <a:gd name="connsiteX318" fmla="*/ 3799374 w 7467600"/>
              <a:gd name="connsiteY318" fmla="*/ 5466127 h 6858000"/>
              <a:gd name="connsiteX319" fmla="*/ 3498850 w 7467600"/>
              <a:gd name="connsiteY319" fmla="*/ 6661888 h 6858000"/>
              <a:gd name="connsiteX320" fmla="*/ 3399216 w 7467600"/>
              <a:gd name="connsiteY320" fmla="*/ 6858000 h 6858000"/>
              <a:gd name="connsiteX321" fmla="*/ 3303688 w 7467600"/>
              <a:gd name="connsiteY321" fmla="*/ 6858000 h 6858000"/>
              <a:gd name="connsiteX322" fmla="*/ 3391774 w 7467600"/>
              <a:gd name="connsiteY322" fmla="*/ 6697181 h 6858000"/>
              <a:gd name="connsiteX323" fmla="*/ 3735540 w 7467600"/>
              <a:gd name="connsiteY323" fmla="*/ 5546923 h 6858000"/>
              <a:gd name="connsiteX324" fmla="*/ 3729438 w 7467600"/>
              <a:gd name="connsiteY324" fmla="*/ 5569058 h 6858000"/>
              <a:gd name="connsiteX325" fmla="*/ 3707782 w 7467600"/>
              <a:gd name="connsiteY325" fmla="*/ 5644908 h 6858000"/>
              <a:gd name="connsiteX326" fmla="*/ 3583827 w 7467600"/>
              <a:gd name="connsiteY326" fmla="*/ 6039215 h 6858000"/>
              <a:gd name="connsiteX327" fmla="*/ 3547861 w 7467600"/>
              <a:gd name="connsiteY327" fmla="*/ 6129609 h 6858000"/>
              <a:gd name="connsiteX328" fmla="*/ 3490905 w 7467600"/>
              <a:gd name="connsiteY328" fmla="*/ 6277660 h 6858000"/>
              <a:gd name="connsiteX329" fmla="*/ 3455859 w 7467600"/>
              <a:gd name="connsiteY329" fmla="*/ 6391301 h 6858000"/>
              <a:gd name="connsiteX330" fmla="*/ 3429112 w 7467600"/>
              <a:gd name="connsiteY330" fmla="*/ 6479469 h 6858000"/>
              <a:gd name="connsiteX331" fmla="*/ 3304862 w 7467600"/>
              <a:gd name="connsiteY331" fmla="*/ 6796476 h 6858000"/>
              <a:gd name="connsiteX332" fmla="*/ 3276071 w 7467600"/>
              <a:gd name="connsiteY332" fmla="*/ 6858000 h 6858000"/>
              <a:gd name="connsiteX333" fmla="*/ 3240805 w 7467600"/>
              <a:gd name="connsiteY333" fmla="*/ 6858000 h 6858000"/>
              <a:gd name="connsiteX334" fmla="*/ 3275917 w 7467600"/>
              <a:gd name="connsiteY334" fmla="*/ 6783192 h 6858000"/>
              <a:gd name="connsiteX335" fmla="*/ 3399358 w 7467600"/>
              <a:gd name="connsiteY335" fmla="*/ 6469011 h 6858000"/>
              <a:gd name="connsiteX336" fmla="*/ 3425650 w 7467600"/>
              <a:gd name="connsiteY336" fmla="*/ 6381333 h 6858000"/>
              <a:gd name="connsiteX337" fmla="*/ 3460661 w 7467600"/>
              <a:gd name="connsiteY337" fmla="*/ 6266763 h 6858000"/>
              <a:gd name="connsiteX338" fmla="*/ 3518021 w 7467600"/>
              <a:gd name="connsiteY338" fmla="*/ 6117298 h 6858000"/>
              <a:gd name="connsiteX339" fmla="*/ 3554035 w 7467600"/>
              <a:gd name="connsiteY339" fmla="*/ 6027832 h 6858000"/>
              <a:gd name="connsiteX340" fmla="*/ 3677174 w 7467600"/>
              <a:gd name="connsiteY340" fmla="*/ 5636351 h 6858000"/>
              <a:gd name="connsiteX341" fmla="*/ 3698819 w 7467600"/>
              <a:gd name="connsiteY341" fmla="*/ 5560503 h 6858000"/>
              <a:gd name="connsiteX342" fmla="*/ 3702094 w 7467600"/>
              <a:gd name="connsiteY342" fmla="*/ 5549194 h 6858000"/>
              <a:gd name="connsiteX343" fmla="*/ 3398355 w 7467600"/>
              <a:gd name="connsiteY343" fmla="*/ 6094603 h 6858000"/>
              <a:gd name="connsiteX344" fmla="*/ 3193941 w 7467600"/>
              <a:gd name="connsiteY344" fmla="*/ 6798775 h 6858000"/>
              <a:gd name="connsiteX345" fmla="*/ 3184140 w 7467600"/>
              <a:gd name="connsiteY345" fmla="*/ 6858000 h 6858000"/>
              <a:gd name="connsiteX346" fmla="*/ 3099978 w 7467600"/>
              <a:gd name="connsiteY346" fmla="*/ 6858000 h 6858000"/>
              <a:gd name="connsiteX347" fmla="*/ 3101556 w 7467600"/>
              <a:gd name="connsiteY347" fmla="*/ 6843337 h 6858000"/>
              <a:gd name="connsiteX348" fmla="*/ 3370162 w 7467600"/>
              <a:gd name="connsiteY348" fmla="*/ 5785550 h 6858000"/>
              <a:gd name="connsiteX349" fmla="*/ 3746477 w 7467600"/>
              <a:gd name="connsiteY349" fmla="*/ 5377889 h 6858000"/>
              <a:gd name="connsiteX350" fmla="*/ 3863399 w 7467600"/>
              <a:gd name="connsiteY350" fmla="*/ 5087257 h 6858000"/>
              <a:gd name="connsiteX351" fmla="*/ 3968712 w 7467600"/>
              <a:gd name="connsiteY351" fmla="*/ 4913989 h 6858000"/>
              <a:gd name="connsiteX352" fmla="*/ 2792390 w 7467600"/>
              <a:gd name="connsiteY352" fmla="*/ 5382974 h 6858000"/>
              <a:gd name="connsiteX353" fmla="*/ 2714982 w 7467600"/>
              <a:gd name="connsiteY353" fmla="*/ 5427051 h 6858000"/>
              <a:gd name="connsiteX354" fmla="*/ 2813361 w 7467600"/>
              <a:gd name="connsiteY354" fmla="*/ 6023912 h 6858000"/>
              <a:gd name="connsiteX355" fmla="*/ 2688430 w 7467600"/>
              <a:gd name="connsiteY355" fmla="*/ 6801564 h 6858000"/>
              <a:gd name="connsiteX356" fmla="*/ 2629626 w 7467600"/>
              <a:gd name="connsiteY356" fmla="*/ 6763394 h 6858000"/>
              <a:gd name="connsiteX357" fmla="*/ 2565328 w 7467600"/>
              <a:gd name="connsiteY357" fmla="*/ 5516399 h 6858000"/>
              <a:gd name="connsiteX358" fmla="*/ 1922999 w 7467600"/>
              <a:gd name="connsiteY358" fmla="*/ 5980343 h 6858000"/>
              <a:gd name="connsiteX359" fmla="*/ 1950261 w 7467600"/>
              <a:gd name="connsiteY359" fmla="*/ 6405858 h 6858000"/>
              <a:gd name="connsiteX360" fmla="*/ 2365554 w 7467600"/>
              <a:gd name="connsiteY360" fmla="*/ 6759107 h 6858000"/>
              <a:gd name="connsiteX361" fmla="*/ 2424142 w 7467600"/>
              <a:gd name="connsiteY361" fmla="*/ 6858000 h 6858000"/>
              <a:gd name="connsiteX362" fmla="*/ 2395994 w 7467600"/>
              <a:gd name="connsiteY362" fmla="*/ 6858000 h 6858000"/>
              <a:gd name="connsiteX363" fmla="*/ 2392863 w 7467600"/>
              <a:gd name="connsiteY363" fmla="*/ 6852964 h 6858000"/>
              <a:gd name="connsiteX364" fmla="*/ 2017589 w 7467600"/>
              <a:gd name="connsiteY364" fmla="*/ 6493982 h 6858000"/>
              <a:gd name="connsiteX365" fmla="*/ 2147336 w 7467600"/>
              <a:gd name="connsiteY365" fmla="*/ 6594052 h 6858000"/>
              <a:gd name="connsiteX366" fmla="*/ 2207047 w 7467600"/>
              <a:gd name="connsiteY366" fmla="*/ 6654540 h 6858000"/>
              <a:gd name="connsiteX367" fmla="*/ 2299106 w 7467600"/>
              <a:gd name="connsiteY367" fmla="*/ 6778931 h 6858000"/>
              <a:gd name="connsiteX368" fmla="*/ 2314430 w 7467600"/>
              <a:gd name="connsiteY368" fmla="*/ 6801144 h 6858000"/>
              <a:gd name="connsiteX369" fmla="*/ 2352406 w 7467600"/>
              <a:gd name="connsiteY369" fmla="*/ 6858000 h 6858000"/>
              <a:gd name="connsiteX370" fmla="*/ 2314492 w 7467600"/>
              <a:gd name="connsiteY370" fmla="*/ 6858000 h 6858000"/>
              <a:gd name="connsiteX371" fmla="*/ 2288095 w 7467600"/>
              <a:gd name="connsiteY371" fmla="*/ 6818030 h 6858000"/>
              <a:gd name="connsiteX372" fmla="*/ 2272768 w 7467600"/>
              <a:gd name="connsiteY372" fmla="*/ 6795822 h 6858000"/>
              <a:gd name="connsiteX373" fmla="*/ 2182715 w 7467600"/>
              <a:gd name="connsiteY373" fmla="*/ 6675071 h 6858000"/>
              <a:gd name="connsiteX374" fmla="*/ 2032061 w 7467600"/>
              <a:gd name="connsiteY374" fmla="*/ 6541380 h 6858000"/>
              <a:gd name="connsiteX375" fmla="*/ 2257220 w 7467600"/>
              <a:gd name="connsiteY375" fmla="*/ 6826257 h 6858000"/>
              <a:gd name="connsiteX376" fmla="*/ 2281324 w 7467600"/>
              <a:gd name="connsiteY376" fmla="*/ 6858000 h 6858000"/>
              <a:gd name="connsiteX377" fmla="*/ 2242860 w 7467600"/>
              <a:gd name="connsiteY377" fmla="*/ 6858000 h 6858000"/>
              <a:gd name="connsiteX378" fmla="*/ 2232818 w 7467600"/>
              <a:gd name="connsiteY378" fmla="*/ 6844926 h 6858000"/>
              <a:gd name="connsiteX379" fmla="*/ 1990172 w 7467600"/>
              <a:gd name="connsiteY379" fmla="*/ 6542121 h 6858000"/>
              <a:gd name="connsiteX380" fmla="*/ 2124090 w 7467600"/>
              <a:gd name="connsiteY380" fmla="*/ 6761017 h 6858000"/>
              <a:gd name="connsiteX381" fmla="*/ 2200380 w 7467600"/>
              <a:gd name="connsiteY381" fmla="*/ 6858000 h 6858000"/>
              <a:gd name="connsiteX382" fmla="*/ 2147507 w 7467600"/>
              <a:gd name="connsiteY382" fmla="*/ 6858000 h 6858000"/>
              <a:gd name="connsiteX383" fmla="*/ 2070668 w 7467600"/>
              <a:gd name="connsiteY383" fmla="*/ 6761520 h 6858000"/>
              <a:gd name="connsiteX384" fmla="*/ 1975142 w 7467600"/>
              <a:gd name="connsiteY384" fmla="*/ 6585570 h 6858000"/>
              <a:gd name="connsiteX385" fmla="*/ 2050035 w 7467600"/>
              <a:gd name="connsiteY385" fmla="*/ 6813345 h 6858000"/>
              <a:gd name="connsiteX386" fmla="*/ 2063025 w 7467600"/>
              <a:gd name="connsiteY386" fmla="*/ 6858000 h 6858000"/>
              <a:gd name="connsiteX387" fmla="*/ 2021675 w 7467600"/>
              <a:gd name="connsiteY387" fmla="*/ 6858000 h 6858000"/>
              <a:gd name="connsiteX388" fmla="*/ 2019308 w 7467600"/>
              <a:gd name="connsiteY388" fmla="*/ 6847118 h 6858000"/>
              <a:gd name="connsiteX389" fmla="*/ 1938835 w 7467600"/>
              <a:gd name="connsiteY389" fmla="*/ 6551160 h 6858000"/>
              <a:gd name="connsiteX390" fmla="*/ 1953230 w 7467600"/>
              <a:gd name="connsiteY390" fmla="*/ 6759699 h 6858000"/>
              <a:gd name="connsiteX391" fmla="*/ 1956763 w 7467600"/>
              <a:gd name="connsiteY391" fmla="*/ 6778191 h 6858000"/>
              <a:gd name="connsiteX392" fmla="*/ 1967925 w 7467600"/>
              <a:gd name="connsiteY392" fmla="*/ 6858000 h 6858000"/>
              <a:gd name="connsiteX393" fmla="*/ 1936622 w 7467600"/>
              <a:gd name="connsiteY393" fmla="*/ 6858000 h 6858000"/>
              <a:gd name="connsiteX394" fmla="*/ 1926261 w 7467600"/>
              <a:gd name="connsiteY394" fmla="*/ 6784064 h 6858000"/>
              <a:gd name="connsiteX395" fmla="*/ 1922724 w 7467600"/>
              <a:gd name="connsiteY395" fmla="*/ 6765577 h 6858000"/>
              <a:gd name="connsiteX396" fmla="*/ 1904650 w 7467600"/>
              <a:gd name="connsiteY396" fmla="*/ 6639616 h 6858000"/>
              <a:gd name="connsiteX397" fmla="*/ 1885273 w 7467600"/>
              <a:gd name="connsiteY397" fmla="*/ 6858000 h 6858000"/>
              <a:gd name="connsiteX398" fmla="*/ 1854363 w 7467600"/>
              <a:gd name="connsiteY398" fmla="*/ 6858000 h 6858000"/>
              <a:gd name="connsiteX399" fmla="*/ 1880391 w 7467600"/>
              <a:gd name="connsiteY399" fmla="*/ 6603796 h 6858000"/>
              <a:gd name="connsiteX400" fmla="*/ 1818273 w 7467600"/>
              <a:gd name="connsiteY400" fmla="*/ 6715729 h 6858000"/>
              <a:gd name="connsiteX401" fmla="*/ 1794691 w 7467600"/>
              <a:gd name="connsiteY401" fmla="*/ 6843239 h 6858000"/>
              <a:gd name="connsiteX402" fmla="*/ 1794914 w 7467600"/>
              <a:gd name="connsiteY402" fmla="*/ 6858000 h 6858000"/>
              <a:gd name="connsiteX403" fmla="*/ 1746128 w 7467600"/>
              <a:gd name="connsiteY403" fmla="*/ 6858000 h 6858000"/>
              <a:gd name="connsiteX404" fmla="*/ 1753934 w 7467600"/>
              <a:gd name="connsiteY404" fmla="*/ 6724796 h 6858000"/>
              <a:gd name="connsiteX405" fmla="*/ 1792053 w 7467600"/>
              <a:gd name="connsiteY405" fmla="*/ 6572396 h 6858000"/>
              <a:gd name="connsiteX406" fmla="*/ 1862248 w 7467600"/>
              <a:gd name="connsiteY406" fmla="*/ 6266397 h 6858000"/>
              <a:gd name="connsiteX407" fmla="*/ 1862250 w 7467600"/>
              <a:gd name="connsiteY407" fmla="*/ 6033531 h 6858000"/>
              <a:gd name="connsiteX408" fmla="*/ 1211999 w 7467600"/>
              <a:gd name="connsiteY408" fmla="*/ 6683610 h 6858000"/>
              <a:gd name="connsiteX409" fmla="*/ 1213266 w 7467600"/>
              <a:gd name="connsiteY409" fmla="*/ 6691947 h 6858000"/>
              <a:gd name="connsiteX410" fmla="*/ 1203370 w 7467600"/>
              <a:gd name="connsiteY410" fmla="*/ 6850676 h 6858000"/>
              <a:gd name="connsiteX411" fmla="*/ 1203671 w 7467600"/>
              <a:gd name="connsiteY411" fmla="*/ 6858000 h 6858000"/>
              <a:gd name="connsiteX412" fmla="*/ 1143180 w 7467600"/>
              <a:gd name="connsiteY412" fmla="*/ 6858000 h 6858000"/>
              <a:gd name="connsiteX413" fmla="*/ 1142176 w 7467600"/>
              <a:gd name="connsiteY413" fmla="*/ 6766045 h 6858000"/>
              <a:gd name="connsiteX414" fmla="*/ 1067484 w 7467600"/>
              <a:gd name="connsiteY414" fmla="*/ 6858000 h 6858000"/>
              <a:gd name="connsiteX415" fmla="*/ 953928 w 7467600"/>
              <a:gd name="connsiteY415" fmla="*/ 6858000 h 6858000"/>
              <a:gd name="connsiteX416" fmla="*/ 959715 w 7467600"/>
              <a:gd name="connsiteY416" fmla="*/ 6850185 h 6858000"/>
              <a:gd name="connsiteX417" fmla="*/ 1483788 w 7467600"/>
              <a:gd name="connsiteY417" fmla="*/ 6259174 h 6858000"/>
              <a:gd name="connsiteX418" fmla="*/ 1100671 w 7467600"/>
              <a:gd name="connsiteY418" fmla="*/ 6252137 h 6858000"/>
              <a:gd name="connsiteX419" fmla="*/ 1090144 w 7467600"/>
              <a:gd name="connsiteY419" fmla="*/ 6256748 h 6858000"/>
              <a:gd name="connsiteX420" fmla="*/ 1095872 w 7467600"/>
              <a:gd name="connsiteY420" fmla="*/ 6271892 h 6858000"/>
              <a:gd name="connsiteX421" fmla="*/ 262785 w 7467600"/>
              <a:gd name="connsiteY421" fmla="*/ 6845450 h 6858000"/>
              <a:gd name="connsiteX422" fmla="*/ 209968 w 7467600"/>
              <a:gd name="connsiteY422" fmla="*/ 6770713 h 6858000"/>
              <a:gd name="connsiteX423" fmla="*/ 873460 w 7467600"/>
              <a:gd name="connsiteY423" fmla="*/ 6253768 h 6858000"/>
              <a:gd name="connsiteX424" fmla="*/ 192686 w 7467600"/>
              <a:gd name="connsiteY424" fmla="*/ 5849257 h 6858000"/>
              <a:gd name="connsiteX425" fmla="*/ 4696 w 7467600"/>
              <a:gd name="connsiteY425" fmla="*/ 5697668 h 6858000"/>
              <a:gd name="connsiteX426" fmla="*/ 0 w 7467600"/>
              <a:gd name="connsiteY426" fmla="*/ 5689984 h 6858000"/>
              <a:gd name="connsiteX427" fmla="*/ 0 w 7467600"/>
              <a:gd name="connsiteY427" fmla="*/ 5513472 h 6858000"/>
              <a:gd name="connsiteX428" fmla="*/ 174101 w 7467600"/>
              <a:gd name="connsiteY428" fmla="*/ 5620277 h 6858000"/>
              <a:gd name="connsiteX429" fmla="*/ 891800 w 7467600"/>
              <a:gd name="connsiteY429" fmla="*/ 6036935 h 6858000"/>
              <a:gd name="connsiteX430" fmla="*/ 1072219 w 7467600"/>
              <a:gd name="connsiteY430" fmla="*/ 6169443 h 6858000"/>
              <a:gd name="connsiteX431" fmla="*/ 1074117 w 7467600"/>
              <a:gd name="connsiteY431" fmla="*/ 6170301 h 6858000"/>
              <a:gd name="connsiteX432" fmla="*/ 1083114 w 7467600"/>
              <a:gd name="connsiteY432" fmla="*/ 6174131 h 6858000"/>
              <a:gd name="connsiteX433" fmla="*/ 1543010 w 7467600"/>
              <a:gd name="connsiteY433" fmla="*/ 6191140 h 6858000"/>
              <a:gd name="connsiteX434" fmla="*/ 1551080 w 7467600"/>
              <a:gd name="connsiteY434" fmla="*/ 6195006 h 6858000"/>
              <a:gd name="connsiteX435" fmla="*/ 2345443 w 7467600"/>
              <a:gd name="connsiteY435" fmla="*/ 5549882 h 6858000"/>
              <a:gd name="connsiteX436" fmla="*/ 1721499 w 7467600"/>
              <a:gd name="connsiteY436" fmla="*/ 5599969 h 6858000"/>
              <a:gd name="connsiteX437" fmla="*/ 767716 w 7467600"/>
              <a:gd name="connsiteY437" fmla="*/ 5472768 h 6858000"/>
              <a:gd name="connsiteX438" fmla="*/ 722147 w 7467600"/>
              <a:gd name="connsiteY438" fmla="*/ 5393091 h 6858000"/>
              <a:gd name="connsiteX439" fmla="*/ 1485552 w 7467600"/>
              <a:gd name="connsiteY439" fmla="*/ 5313202 h 6858000"/>
              <a:gd name="connsiteX440" fmla="*/ 2143004 w 7467600"/>
              <a:gd name="connsiteY440" fmla="*/ 5402420 h 6858000"/>
              <a:gd name="connsiteX441" fmla="*/ 1933391 w 7467600"/>
              <a:gd name="connsiteY441" fmla="*/ 5156971 h 6858000"/>
              <a:gd name="connsiteX442" fmla="*/ 1827118 w 7467600"/>
              <a:gd name="connsiteY442" fmla="*/ 4968410 h 6858000"/>
              <a:gd name="connsiteX443" fmla="*/ 1837349 w 7467600"/>
              <a:gd name="connsiteY443" fmla="*/ 4956357 h 6858000"/>
              <a:gd name="connsiteX444" fmla="*/ 2162835 w 7467600"/>
              <a:gd name="connsiteY444" fmla="*/ 5187853 h 6858000"/>
              <a:gd name="connsiteX445" fmla="*/ 2257167 w 7467600"/>
              <a:gd name="connsiteY445" fmla="*/ 5462123 h 6858000"/>
              <a:gd name="connsiteX446" fmla="*/ 2261598 w 7467600"/>
              <a:gd name="connsiteY446" fmla="*/ 5467998 h 6858000"/>
              <a:gd name="connsiteX447" fmla="*/ 2437177 w 7467600"/>
              <a:gd name="connsiteY447" fmla="*/ 5479608 h 6858000"/>
              <a:gd name="connsiteX448" fmla="*/ 2445247 w 7467600"/>
              <a:gd name="connsiteY448" fmla="*/ 5483476 h 6858000"/>
              <a:gd name="connsiteX449" fmla="*/ 2743626 w 7467600"/>
              <a:gd name="connsiteY449" fmla="*/ 5304819 h 6858000"/>
              <a:gd name="connsiteX450" fmla="*/ 3048102 w 7467600"/>
              <a:gd name="connsiteY450" fmla="*/ 5150595 h 6858000"/>
              <a:gd name="connsiteX451" fmla="*/ 1799414 w 7467600"/>
              <a:gd name="connsiteY451" fmla="*/ 4694732 h 6858000"/>
              <a:gd name="connsiteX452" fmla="*/ 1771735 w 7467600"/>
              <a:gd name="connsiteY452" fmla="*/ 4619929 h 6858000"/>
              <a:gd name="connsiteX453" fmla="*/ 3104273 w 7467600"/>
              <a:gd name="connsiteY453" fmla="*/ 5076159 h 6858000"/>
              <a:gd name="connsiteX454" fmla="*/ 3113245 w 7467600"/>
              <a:gd name="connsiteY454" fmla="*/ 5090705 h 6858000"/>
              <a:gd name="connsiteX455" fmla="*/ 3126294 w 7467600"/>
              <a:gd name="connsiteY455" fmla="*/ 5114400 h 6858000"/>
              <a:gd name="connsiteX456" fmla="*/ 3937433 w 7467600"/>
              <a:gd name="connsiteY456" fmla="*/ 4830473 h 6858000"/>
              <a:gd name="connsiteX457" fmla="*/ 3590475 w 7467600"/>
              <a:gd name="connsiteY457" fmla="*/ 4597974 h 6858000"/>
              <a:gd name="connsiteX458" fmla="*/ 3100264 w 7467600"/>
              <a:gd name="connsiteY458" fmla="*/ 4579845 h 6858000"/>
              <a:gd name="connsiteX459" fmla="*/ 2183576 w 7467600"/>
              <a:gd name="connsiteY459" fmla="*/ 4227150 h 6858000"/>
              <a:gd name="connsiteX460" fmla="*/ 2151029 w 7467600"/>
              <a:gd name="connsiteY460" fmla="*/ 4146947 h 6858000"/>
              <a:gd name="connsiteX461" fmla="*/ 3563434 w 7467600"/>
              <a:gd name="connsiteY461" fmla="*/ 4469115 h 6858000"/>
              <a:gd name="connsiteX462" fmla="*/ 3177952 w 7467600"/>
              <a:gd name="connsiteY462" fmla="*/ 3657386 h 6858000"/>
              <a:gd name="connsiteX463" fmla="*/ 3189263 w 7467600"/>
              <a:gd name="connsiteY463" fmla="*/ 3625726 h 6858000"/>
              <a:gd name="connsiteX464" fmla="*/ 3560912 w 7467600"/>
              <a:gd name="connsiteY464" fmla="*/ 4079863 h 6858000"/>
              <a:gd name="connsiteX465" fmla="*/ 3626636 w 7467600"/>
              <a:gd name="connsiteY465" fmla="*/ 4512230 h 6858000"/>
              <a:gd name="connsiteX466" fmla="*/ 3653088 w 7467600"/>
              <a:gd name="connsiteY466" fmla="*/ 4521417 h 6858000"/>
              <a:gd name="connsiteX467" fmla="*/ 3988128 w 7467600"/>
              <a:gd name="connsiteY467" fmla="*/ 4817267 h 6858000"/>
              <a:gd name="connsiteX468" fmla="*/ 4830582 w 7467600"/>
              <a:gd name="connsiteY468" fmla="*/ 4676000 h 6858000"/>
              <a:gd name="connsiteX469" fmla="*/ 4830100 w 7467600"/>
              <a:gd name="connsiteY469" fmla="*/ 4675554 h 6858000"/>
              <a:gd name="connsiteX470" fmla="*/ 4036318 w 7467600"/>
              <a:gd name="connsiteY470" fmla="*/ 4147013 h 6858000"/>
              <a:gd name="connsiteX471" fmla="*/ 3432098 w 7467600"/>
              <a:gd name="connsiteY471" fmla="*/ 3537312 h 6858000"/>
              <a:gd name="connsiteX472" fmla="*/ 3446761 w 7467600"/>
              <a:gd name="connsiteY472" fmla="*/ 3461278 h 6858000"/>
              <a:gd name="connsiteX473" fmla="*/ 4419733 w 7467600"/>
              <a:gd name="connsiteY473" fmla="*/ 3963555 h 6858000"/>
              <a:gd name="connsiteX474" fmla="*/ 4781371 w 7467600"/>
              <a:gd name="connsiteY474" fmla="*/ 4458604 h 6858000"/>
              <a:gd name="connsiteX475" fmla="*/ 4780440 w 7467600"/>
              <a:gd name="connsiteY475" fmla="*/ 4470290 h 6858000"/>
              <a:gd name="connsiteX476" fmla="*/ 4898954 w 7467600"/>
              <a:gd name="connsiteY476" fmla="*/ 4662092 h 6858000"/>
              <a:gd name="connsiteX477" fmla="*/ 4900699 w 7467600"/>
              <a:gd name="connsiteY477" fmla="*/ 4670867 h 6858000"/>
              <a:gd name="connsiteX478" fmla="*/ 5714511 w 7467600"/>
              <a:gd name="connsiteY478" fmla="*/ 4663483 h 6858000"/>
              <a:gd name="connsiteX479" fmla="*/ 5464793 w 7467600"/>
              <a:gd name="connsiteY479" fmla="*/ 4393556 h 6858000"/>
              <a:gd name="connsiteX480" fmla="*/ 5461897 w 7467600"/>
              <a:gd name="connsiteY480" fmla="*/ 4390879 h 6858000"/>
              <a:gd name="connsiteX481" fmla="*/ 4294126 w 7467600"/>
              <a:gd name="connsiteY481" fmla="*/ 3303048 h 6858000"/>
              <a:gd name="connsiteX482" fmla="*/ 4305321 w 7467600"/>
              <a:gd name="connsiteY482" fmla="*/ 3256953 h 6858000"/>
              <a:gd name="connsiteX483" fmla="*/ 4949299 w 7467600"/>
              <a:gd name="connsiteY483" fmla="*/ 3766336 h 6858000"/>
              <a:gd name="connsiteX484" fmla="*/ 5291452 w 7467600"/>
              <a:gd name="connsiteY484" fmla="*/ 4076801 h 6858000"/>
              <a:gd name="connsiteX485" fmla="*/ 5434998 w 7467600"/>
              <a:gd name="connsiteY485" fmla="*/ 4254100 h 6858000"/>
              <a:gd name="connsiteX486" fmla="*/ 5351015 w 7467600"/>
              <a:gd name="connsiteY486" fmla="*/ 3760989 h 6858000"/>
              <a:gd name="connsiteX487" fmla="*/ 5413780 w 7467600"/>
              <a:gd name="connsiteY487" fmla="*/ 2966265 h 6858000"/>
              <a:gd name="connsiteX488" fmla="*/ 5425627 w 7467600"/>
              <a:gd name="connsiteY488" fmla="*/ 2954192 h 6858000"/>
              <a:gd name="connsiteX489" fmla="*/ 6604735 w 7467600"/>
              <a:gd name="connsiteY489" fmla="*/ 2041381 h 6858000"/>
              <a:gd name="connsiteX490" fmla="*/ 7204487 w 7467600"/>
              <a:gd name="connsiteY490" fmla="*/ 2742112 h 6858000"/>
              <a:gd name="connsiteX491" fmla="*/ 7131592 w 7467600"/>
              <a:gd name="connsiteY491" fmla="*/ 2672096 h 6858000"/>
              <a:gd name="connsiteX492" fmla="*/ 6996344 w 7467600"/>
              <a:gd name="connsiteY492" fmla="*/ 2518310 h 6858000"/>
              <a:gd name="connsiteX493" fmla="*/ 6735495 w 7467600"/>
              <a:gd name="connsiteY493" fmla="*/ 2196890 h 6858000"/>
              <a:gd name="connsiteX494" fmla="*/ 6721901 w 7467600"/>
              <a:gd name="connsiteY494" fmla="*/ 2179274 h 6858000"/>
              <a:gd name="connsiteX495" fmla="*/ 6604735 w 7467600"/>
              <a:gd name="connsiteY495" fmla="*/ 2041381 h 6858000"/>
              <a:gd name="connsiteX496" fmla="*/ 6591670 w 7467600"/>
              <a:gd name="connsiteY496" fmla="*/ 1988277 h 6858000"/>
              <a:gd name="connsiteX497" fmla="*/ 6747349 w 7467600"/>
              <a:gd name="connsiteY497" fmla="*/ 2160069 h 6858000"/>
              <a:gd name="connsiteX498" fmla="*/ 6760943 w 7467600"/>
              <a:gd name="connsiteY498" fmla="*/ 2177686 h 6858000"/>
              <a:gd name="connsiteX499" fmla="*/ 7021065 w 7467600"/>
              <a:gd name="connsiteY499" fmla="*/ 2498102 h 6858000"/>
              <a:gd name="connsiteX500" fmla="*/ 7155223 w 7467600"/>
              <a:gd name="connsiteY500" fmla="*/ 2650386 h 6858000"/>
              <a:gd name="connsiteX501" fmla="*/ 7203167 w 7467600"/>
              <a:gd name="connsiteY501" fmla="*/ 2697288 h 6858000"/>
              <a:gd name="connsiteX502" fmla="*/ 6937703 w 7467600"/>
              <a:gd name="connsiteY502" fmla="*/ 2321981 h 6858000"/>
              <a:gd name="connsiteX503" fmla="*/ 6591670 w 7467600"/>
              <a:gd name="connsiteY503" fmla="*/ 1988277 h 6858000"/>
              <a:gd name="connsiteX504" fmla="*/ 5798671 w 7467600"/>
              <a:gd name="connsiteY504" fmla="*/ 1981601 h 6858000"/>
              <a:gd name="connsiteX505" fmla="*/ 5754709 w 7467600"/>
              <a:gd name="connsiteY505" fmla="*/ 2071454 h 6858000"/>
              <a:gd name="connsiteX506" fmla="*/ 5763044 w 7467600"/>
              <a:gd name="connsiteY506" fmla="*/ 2842206 h 6858000"/>
              <a:gd name="connsiteX507" fmla="*/ 5764974 w 7467600"/>
              <a:gd name="connsiteY507" fmla="*/ 2799609 h 6858000"/>
              <a:gd name="connsiteX508" fmla="*/ 5767665 w 7467600"/>
              <a:gd name="connsiteY508" fmla="*/ 2666409 h 6858000"/>
              <a:gd name="connsiteX509" fmla="*/ 5763055 w 7467600"/>
              <a:gd name="connsiteY509" fmla="*/ 2579705 h 6858000"/>
              <a:gd name="connsiteX510" fmla="*/ 5758079 w 7467600"/>
              <a:gd name="connsiteY510" fmla="*/ 2492508 h 6858000"/>
              <a:gd name="connsiteX511" fmla="*/ 5779325 w 7467600"/>
              <a:gd name="connsiteY511" fmla="*/ 2197069 h 6858000"/>
              <a:gd name="connsiteX512" fmla="*/ 5798671 w 7467600"/>
              <a:gd name="connsiteY512" fmla="*/ 1981601 h 6858000"/>
              <a:gd name="connsiteX513" fmla="*/ 5829202 w 7467600"/>
              <a:gd name="connsiteY513" fmla="*/ 1971679 h 6858000"/>
              <a:gd name="connsiteX514" fmla="*/ 5809558 w 7467600"/>
              <a:gd name="connsiteY514" fmla="*/ 2198043 h 6858000"/>
              <a:gd name="connsiteX515" fmla="*/ 5788653 w 7467600"/>
              <a:gd name="connsiteY515" fmla="*/ 2489430 h 6858000"/>
              <a:gd name="connsiteX516" fmla="*/ 5793439 w 7467600"/>
              <a:gd name="connsiteY516" fmla="*/ 2575235 h 6858000"/>
              <a:gd name="connsiteX517" fmla="*/ 5796837 w 7467600"/>
              <a:gd name="connsiteY517" fmla="*/ 2637633 h 6858000"/>
              <a:gd name="connsiteX518" fmla="*/ 5818614 w 7467600"/>
              <a:gd name="connsiteY518" fmla="*/ 2473055 h 6858000"/>
              <a:gd name="connsiteX519" fmla="*/ 5829202 w 7467600"/>
              <a:gd name="connsiteY519" fmla="*/ 1971679 h 6858000"/>
              <a:gd name="connsiteX520" fmla="*/ 5911389 w 7467600"/>
              <a:gd name="connsiteY520" fmla="*/ 1898371 h 6858000"/>
              <a:gd name="connsiteX521" fmla="*/ 6237627 w 7467600"/>
              <a:gd name="connsiteY521" fmla="*/ 2231921 h 6858000"/>
              <a:gd name="connsiteX522" fmla="*/ 5911389 w 7467600"/>
              <a:gd name="connsiteY522" fmla="*/ 1898371 h 6858000"/>
              <a:gd name="connsiteX523" fmla="*/ 6944437 w 7467600"/>
              <a:gd name="connsiteY523" fmla="*/ 1575402 h 6858000"/>
              <a:gd name="connsiteX524" fmla="*/ 6304730 w 7467600"/>
              <a:gd name="connsiteY524" fmla="*/ 1766654 h 6858000"/>
              <a:gd name="connsiteX525" fmla="*/ 6944437 w 7467600"/>
              <a:gd name="connsiteY525" fmla="*/ 1575402 h 6858000"/>
              <a:gd name="connsiteX526" fmla="*/ 7019523 w 7467600"/>
              <a:gd name="connsiteY526" fmla="*/ 1519450 h 6858000"/>
              <a:gd name="connsiteX527" fmla="*/ 6298091 w 7467600"/>
              <a:gd name="connsiteY527" fmla="*/ 1737122 h 6858000"/>
              <a:gd name="connsiteX528" fmla="*/ 7019523 w 7467600"/>
              <a:gd name="connsiteY528" fmla="*/ 1519450 h 6858000"/>
              <a:gd name="connsiteX529" fmla="*/ 2399523 w 7467600"/>
              <a:gd name="connsiteY529" fmla="*/ 1428234 h 6858000"/>
              <a:gd name="connsiteX530" fmla="*/ 2224982 w 7467600"/>
              <a:gd name="connsiteY530" fmla="*/ 1826201 h 6858000"/>
              <a:gd name="connsiteX531" fmla="*/ 2096099 w 7467600"/>
              <a:gd name="connsiteY531" fmla="*/ 2345900 h 6858000"/>
              <a:gd name="connsiteX532" fmla="*/ 2283317 w 7467600"/>
              <a:gd name="connsiteY532" fmla="*/ 1796925 h 6858000"/>
              <a:gd name="connsiteX533" fmla="*/ 2399523 w 7467600"/>
              <a:gd name="connsiteY533" fmla="*/ 1428234 h 6858000"/>
              <a:gd name="connsiteX534" fmla="*/ 2448558 w 7467600"/>
              <a:gd name="connsiteY534" fmla="*/ 1373435 h 6858000"/>
              <a:gd name="connsiteX535" fmla="*/ 2312521 w 7467600"/>
              <a:gd name="connsiteY535" fmla="*/ 1806140 h 6858000"/>
              <a:gd name="connsiteX536" fmla="*/ 2127533 w 7467600"/>
              <a:gd name="connsiteY536" fmla="*/ 2348380 h 6858000"/>
              <a:gd name="connsiteX537" fmla="*/ 2358080 w 7467600"/>
              <a:gd name="connsiteY537" fmla="*/ 1866134 h 6858000"/>
              <a:gd name="connsiteX538" fmla="*/ 2407436 w 7467600"/>
              <a:gd name="connsiteY538" fmla="*/ 1651070 h 6858000"/>
              <a:gd name="connsiteX539" fmla="*/ 2448558 w 7467600"/>
              <a:gd name="connsiteY539" fmla="*/ 1373435 h 6858000"/>
              <a:gd name="connsiteX540" fmla="*/ 278707 w 7467600"/>
              <a:gd name="connsiteY540" fmla="*/ 1352270 h 6858000"/>
              <a:gd name="connsiteX541" fmla="*/ 321570 w 7467600"/>
              <a:gd name="connsiteY541" fmla="*/ 1861610 h 6858000"/>
              <a:gd name="connsiteX542" fmla="*/ 294281 w 7467600"/>
              <a:gd name="connsiteY542" fmla="*/ 1440658 h 6858000"/>
              <a:gd name="connsiteX543" fmla="*/ 278707 w 7467600"/>
              <a:gd name="connsiteY543" fmla="*/ 1352270 h 6858000"/>
              <a:gd name="connsiteX544" fmla="*/ 1423821 w 7467600"/>
              <a:gd name="connsiteY544" fmla="*/ 1351958 h 6858000"/>
              <a:gd name="connsiteX545" fmla="*/ 1638521 w 7467600"/>
              <a:gd name="connsiteY545" fmla="*/ 1908470 h 6858000"/>
              <a:gd name="connsiteX546" fmla="*/ 1754199 w 7467600"/>
              <a:gd name="connsiteY546" fmla="*/ 2149284 h 6858000"/>
              <a:gd name="connsiteX547" fmla="*/ 1908359 w 7467600"/>
              <a:gd name="connsiteY547" fmla="*/ 2364988 h 6858000"/>
              <a:gd name="connsiteX548" fmla="*/ 1647661 w 7467600"/>
              <a:gd name="connsiteY548" fmla="*/ 1825945 h 6858000"/>
              <a:gd name="connsiteX549" fmla="*/ 1423821 w 7467600"/>
              <a:gd name="connsiteY549" fmla="*/ 1351958 h 6858000"/>
              <a:gd name="connsiteX550" fmla="*/ 1431890 w 7467600"/>
              <a:gd name="connsiteY550" fmla="*/ 1306475 h 6858000"/>
              <a:gd name="connsiteX551" fmla="*/ 1507597 w 7467600"/>
              <a:gd name="connsiteY551" fmla="*/ 1446132 h 6858000"/>
              <a:gd name="connsiteX552" fmla="*/ 1674586 w 7467600"/>
              <a:gd name="connsiteY552" fmla="*/ 1813832 h 6858000"/>
              <a:gd name="connsiteX553" fmla="*/ 1815950 w 7467600"/>
              <a:gd name="connsiteY553" fmla="*/ 2128564 h 6858000"/>
              <a:gd name="connsiteX554" fmla="*/ 1984242 w 7467600"/>
              <a:gd name="connsiteY554" fmla="*/ 2430829 h 6858000"/>
              <a:gd name="connsiteX555" fmla="*/ 2014023 w 7467600"/>
              <a:gd name="connsiteY555" fmla="*/ 2450995 h 6858000"/>
              <a:gd name="connsiteX556" fmla="*/ 1747337 w 7467600"/>
              <a:gd name="connsiteY556" fmla="*/ 1855264 h 6858000"/>
              <a:gd name="connsiteX557" fmla="*/ 1533749 w 7467600"/>
              <a:gd name="connsiteY557" fmla="*/ 1478656 h 6858000"/>
              <a:gd name="connsiteX558" fmla="*/ 1431890 w 7467600"/>
              <a:gd name="connsiteY558" fmla="*/ 1306475 h 6858000"/>
              <a:gd name="connsiteX559" fmla="*/ 5052692 w 7467600"/>
              <a:gd name="connsiteY559" fmla="*/ 1292994 h 6858000"/>
              <a:gd name="connsiteX560" fmla="*/ 5200661 w 7467600"/>
              <a:gd name="connsiteY560" fmla="*/ 1635186 h 6858000"/>
              <a:gd name="connsiteX561" fmla="*/ 5297138 w 7467600"/>
              <a:gd name="connsiteY561" fmla="*/ 1906351 h 6858000"/>
              <a:gd name="connsiteX562" fmla="*/ 5052692 w 7467600"/>
              <a:gd name="connsiteY562" fmla="*/ 1292994 h 6858000"/>
              <a:gd name="connsiteX563" fmla="*/ 5009948 w 7467600"/>
              <a:gd name="connsiteY563" fmla="*/ 1273619 h 6858000"/>
              <a:gd name="connsiteX564" fmla="*/ 5121777 w 7467600"/>
              <a:gd name="connsiteY564" fmla="*/ 1654213 h 6858000"/>
              <a:gd name="connsiteX565" fmla="*/ 5293545 w 7467600"/>
              <a:gd name="connsiteY565" fmla="*/ 2072247 h 6858000"/>
              <a:gd name="connsiteX566" fmla="*/ 5294042 w 7467600"/>
              <a:gd name="connsiteY566" fmla="*/ 2065019 h 6858000"/>
              <a:gd name="connsiteX567" fmla="*/ 5171936 w 7467600"/>
              <a:gd name="connsiteY567" fmla="*/ 1647613 h 6858000"/>
              <a:gd name="connsiteX568" fmla="*/ 5009948 w 7467600"/>
              <a:gd name="connsiteY568" fmla="*/ 1273619 h 6858000"/>
              <a:gd name="connsiteX569" fmla="*/ 655236 w 7467600"/>
              <a:gd name="connsiteY569" fmla="*/ 1268632 h 6858000"/>
              <a:gd name="connsiteX570" fmla="*/ 839521 w 7467600"/>
              <a:gd name="connsiteY570" fmla="*/ 1685315 h 6858000"/>
              <a:gd name="connsiteX571" fmla="*/ 1109416 w 7467600"/>
              <a:gd name="connsiteY571" fmla="*/ 2061663 h 6858000"/>
              <a:gd name="connsiteX572" fmla="*/ 1298300 w 7467600"/>
              <a:gd name="connsiteY572" fmla="*/ 2247742 h 6858000"/>
              <a:gd name="connsiteX573" fmla="*/ 1125871 w 7467600"/>
              <a:gd name="connsiteY573" fmla="*/ 1989513 h 6858000"/>
              <a:gd name="connsiteX574" fmla="*/ 981574 w 7467600"/>
              <a:gd name="connsiteY574" fmla="*/ 1783157 h 6858000"/>
              <a:gd name="connsiteX575" fmla="*/ 922198 w 7467600"/>
              <a:gd name="connsiteY575" fmla="*/ 1677437 h 6858000"/>
              <a:gd name="connsiteX576" fmla="*/ 869293 w 7467600"/>
              <a:gd name="connsiteY576" fmla="*/ 1583214 h 6858000"/>
              <a:gd name="connsiteX577" fmla="*/ 751431 w 7467600"/>
              <a:gd name="connsiteY577" fmla="*/ 1405731 h 6858000"/>
              <a:gd name="connsiteX578" fmla="*/ 655236 w 7467600"/>
              <a:gd name="connsiteY578" fmla="*/ 1268632 h 6858000"/>
              <a:gd name="connsiteX579" fmla="*/ 6516292 w 7467600"/>
              <a:gd name="connsiteY579" fmla="*/ 1263064 h 6858000"/>
              <a:gd name="connsiteX580" fmla="*/ 5736320 w 7467600"/>
              <a:gd name="connsiteY580" fmla="*/ 1501803 h 6858000"/>
              <a:gd name="connsiteX581" fmla="*/ 6516292 w 7467600"/>
              <a:gd name="connsiteY581" fmla="*/ 1263064 h 6858000"/>
              <a:gd name="connsiteX582" fmla="*/ 291466 w 7467600"/>
              <a:gd name="connsiteY582" fmla="*/ 1250369 h 6858000"/>
              <a:gd name="connsiteX583" fmla="*/ 323180 w 7467600"/>
              <a:gd name="connsiteY583" fmla="*/ 1435283 h 6858000"/>
              <a:gd name="connsiteX584" fmla="*/ 349381 w 7467600"/>
              <a:gd name="connsiteY584" fmla="*/ 1875041 h 6858000"/>
              <a:gd name="connsiteX585" fmla="*/ 374363 w 7467600"/>
              <a:gd name="connsiteY585" fmla="*/ 1506494 h 6858000"/>
              <a:gd name="connsiteX586" fmla="*/ 302168 w 7467600"/>
              <a:gd name="connsiteY586" fmla="*/ 1274495 h 6858000"/>
              <a:gd name="connsiteX587" fmla="*/ 291466 w 7467600"/>
              <a:gd name="connsiteY587" fmla="*/ 1250369 h 6858000"/>
              <a:gd name="connsiteX588" fmla="*/ 678222 w 7467600"/>
              <a:gd name="connsiteY588" fmla="*/ 1248670 h 6858000"/>
              <a:gd name="connsiteX589" fmla="*/ 775536 w 7467600"/>
              <a:gd name="connsiteY589" fmla="*/ 1388015 h 6858000"/>
              <a:gd name="connsiteX590" fmla="*/ 894529 w 7467600"/>
              <a:gd name="connsiteY590" fmla="*/ 1567739 h 6858000"/>
              <a:gd name="connsiteX591" fmla="*/ 948000 w 7467600"/>
              <a:gd name="connsiteY591" fmla="*/ 1663088 h 6858000"/>
              <a:gd name="connsiteX592" fmla="*/ 1006812 w 7467600"/>
              <a:gd name="connsiteY592" fmla="*/ 1767683 h 6858000"/>
              <a:gd name="connsiteX593" fmla="*/ 1149133 w 7467600"/>
              <a:gd name="connsiteY593" fmla="*/ 1971513 h 6858000"/>
              <a:gd name="connsiteX594" fmla="*/ 1333952 w 7467600"/>
              <a:gd name="connsiteY594" fmla="*/ 2251620 h 6858000"/>
              <a:gd name="connsiteX595" fmla="*/ 1337329 w 7467600"/>
              <a:gd name="connsiteY595" fmla="*/ 2258350 h 6858000"/>
              <a:gd name="connsiteX596" fmla="*/ 1014726 w 7467600"/>
              <a:gd name="connsiteY596" fmla="*/ 1615556 h 6858000"/>
              <a:gd name="connsiteX597" fmla="*/ 678222 w 7467600"/>
              <a:gd name="connsiteY597" fmla="*/ 1248670 h 6858000"/>
              <a:gd name="connsiteX598" fmla="*/ 6691602 w 7467600"/>
              <a:gd name="connsiteY598" fmla="*/ 1140573 h 6858000"/>
              <a:gd name="connsiteX599" fmla="*/ 6571100 w 7467600"/>
              <a:gd name="connsiteY599" fmla="*/ 1183662 h 6858000"/>
              <a:gd name="connsiteX600" fmla="*/ 6241687 w 7467600"/>
              <a:gd name="connsiteY600" fmla="*/ 1257600 h 6858000"/>
              <a:gd name="connsiteX601" fmla="*/ 5693009 w 7467600"/>
              <a:gd name="connsiteY601" fmla="*/ 1478256 h 6858000"/>
              <a:gd name="connsiteX602" fmla="*/ 6548420 w 7467600"/>
              <a:gd name="connsiteY602" fmla="*/ 1214599 h 6858000"/>
              <a:gd name="connsiteX603" fmla="*/ 6605473 w 7467600"/>
              <a:gd name="connsiteY603" fmla="*/ 1184686 h 6858000"/>
              <a:gd name="connsiteX604" fmla="*/ 6691602 w 7467600"/>
              <a:gd name="connsiteY604" fmla="*/ 1140573 h 6858000"/>
              <a:gd name="connsiteX605" fmla="*/ 4002475 w 7467600"/>
              <a:gd name="connsiteY605" fmla="*/ 1037802 h 6858000"/>
              <a:gd name="connsiteX606" fmla="*/ 4000324 w 7467600"/>
              <a:gd name="connsiteY606" fmla="*/ 1039362 h 6858000"/>
              <a:gd name="connsiteX607" fmla="*/ 4002862 w 7467600"/>
              <a:gd name="connsiteY607" fmla="*/ 1042866 h 6858000"/>
              <a:gd name="connsiteX608" fmla="*/ 4002475 w 7467600"/>
              <a:gd name="connsiteY608" fmla="*/ 1037802 h 6858000"/>
              <a:gd name="connsiteX609" fmla="*/ 506322 w 7467600"/>
              <a:gd name="connsiteY609" fmla="*/ 1020997 h 6858000"/>
              <a:gd name="connsiteX610" fmla="*/ 533068 w 7467600"/>
              <a:gd name="connsiteY610" fmla="*/ 1029409 h 6858000"/>
              <a:gd name="connsiteX611" fmla="*/ 1232525 w 7467600"/>
              <a:gd name="connsiteY611" fmla="*/ 1804675 h 6858000"/>
              <a:gd name="connsiteX612" fmla="*/ 1388858 w 7467600"/>
              <a:gd name="connsiteY612" fmla="*/ 2368011 h 6858000"/>
              <a:gd name="connsiteX613" fmla="*/ 1384098 w 7467600"/>
              <a:gd name="connsiteY613" fmla="*/ 2378125 h 6858000"/>
              <a:gd name="connsiteX614" fmla="*/ 1425393 w 7467600"/>
              <a:gd name="connsiteY614" fmla="*/ 2589124 h 6858000"/>
              <a:gd name="connsiteX615" fmla="*/ 1424001 w 7467600"/>
              <a:gd name="connsiteY615" fmla="*/ 2597541 h 6858000"/>
              <a:gd name="connsiteX616" fmla="*/ 2152729 w 7467600"/>
              <a:gd name="connsiteY616" fmla="*/ 2864487 h 6858000"/>
              <a:gd name="connsiteX617" fmla="*/ 2020609 w 7467600"/>
              <a:gd name="connsiteY617" fmla="*/ 2539671 h 6858000"/>
              <a:gd name="connsiteX618" fmla="*/ 2018920 w 7467600"/>
              <a:gd name="connsiteY618" fmla="*/ 2536309 h 6858000"/>
              <a:gd name="connsiteX619" fmla="*/ 1342441 w 7467600"/>
              <a:gd name="connsiteY619" fmla="*/ 1173017 h 6858000"/>
              <a:gd name="connsiteX620" fmla="*/ 1367925 w 7467600"/>
              <a:gd name="connsiteY620" fmla="*/ 1135648 h 6858000"/>
              <a:gd name="connsiteX621" fmla="*/ 1771401 w 7467600"/>
              <a:gd name="connsiteY621" fmla="*/ 1806673 h 6858000"/>
              <a:gd name="connsiteX622" fmla="*/ 1972385 w 7467600"/>
              <a:gd name="connsiteY622" fmla="*/ 2198735 h 6858000"/>
              <a:gd name="connsiteX623" fmla="*/ 2040892 w 7467600"/>
              <a:gd name="connsiteY623" fmla="*/ 2405205 h 6858000"/>
              <a:gd name="connsiteX624" fmla="*/ 2131689 w 7467600"/>
              <a:gd name="connsiteY624" fmla="*/ 1936926 h 6858000"/>
              <a:gd name="connsiteX625" fmla="*/ 2454820 w 7467600"/>
              <a:gd name="connsiteY625" fmla="*/ 1248808 h 6858000"/>
              <a:gd name="connsiteX626" fmla="*/ 2492512 w 7467600"/>
              <a:gd name="connsiteY626" fmla="*/ 1302920 h 6858000"/>
              <a:gd name="connsiteX627" fmla="*/ 2081216 w 7467600"/>
              <a:gd name="connsiteY627" fmla="*/ 2527513 h 6858000"/>
              <a:gd name="connsiteX628" fmla="*/ 2081211 w 7467600"/>
              <a:gd name="connsiteY628" fmla="*/ 2528916 h 6858000"/>
              <a:gd name="connsiteX629" fmla="*/ 2199067 w 7467600"/>
              <a:gd name="connsiteY629" fmla="*/ 2884061 h 6858000"/>
              <a:gd name="connsiteX630" fmla="*/ 3192586 w 7467600"/>
              <a:gd name="connsiteY630" fmla="*/ 3411496 h 6858000"/>
              <a:gd name="connsiteX631" fmla="*/ 3182620 w 7467600"/>
              <a:gd name="connsiteY631" fmla="*/ 3483279 h 6858000"/>
              <a:gd name="connsiteX632" fmla="*/ 2435119 w 7467600"/>
              <a:gd name="connsiteY632" fmla="*/ 3080173 h 6858000"/>
              <a:gd name="connsiteX633" fmla="*/ 2410152 w 7467600"/>
              <a:gd name="connsiteY633" fmla="*/ 3063751 h 6858000"/>
              <a:gd name="connsiteX634" fmla="*/ 2408099 w 7467600"/>
              <a:gd name="connsiteY634" fmla="*/ 3064403 h 6858000"/>
              <a:gd name="connsiteX635" fmla="*/ 2407218 w 7467600"/>
              <a:gd name="connsiteY635" fmla="*/ 3070324 h 6858000"/>
              <a:gd name="connsiteX636" fmla="*/ 2380138 w 7467600"/>
              <a:gd name="connsiteY636" fmla="*/ 3099341 h 6858000"/>
              <a:gd name="connsiteX637" fmla="*/ 1765923 w 7467600"/>
              <a:gd name="connsiteY637" fmla="*/ 3581043 h 6858000"/>
              <a:gd name="connsiteX638" fmla="*/ 1702258 w 7467600"/>
              <a:gd name="connsiteY638" fmla="*/ 3612286 h 6858000"/>
              <a:gd name="connsiteX639" fmla="*/ 1538370 w 7467600"/>
              <a:gd name="connsiteY639" fmla="*/ 3811804 h 6858000"/>
              <a:gd name="connsiteX640" fmla="*/ 542867 w 7467600"/>
              <a:gd name="connsiteY640" fmla="*/ 4944092 h 6858000"/>
              <a:gd name="connsiteX641" fmla="*/ 515800 w 7467600"/>
              <a:gd name="connsiteY641" fmla="*/ 4862180 h 6858000"/>
              <a:gd name="connsiteX642" fmla="*/ 909145 w 7467600"/>
              <a:gd name="connsiteY642" fmla="*/ 4199225 h 6858000"/>
              <a:gd name="connsiteX643" fmla="*/ 1214067 w 7467600"/>
              <a:gd name="connsiteY643" fmla="*/ 3908561 h 6858000"/>
              <a:gd name="connsiteX644" fmla="*/ 640967 w 7467600"/>
              <a:gd name="connsiteY644" fmla="*/ 4105601 h 6858000"/>
              <a:gd name="connsiteX645" fmla="*/ 112563 w 7467600"/>
              <a:gd name="connsiteY645" fmla="*/ 4396952 h 6858000"/>
              <a:gd name="connsiteX646" fmla="*/ 0 w 7467600"/>
              <a:gd name="connsiteY646" fmla="*/ 4466006 h 6858000"/>
              <a:gd name="connsiteX647" fmla="*/ 0 w 7467600"/>
              <a:gd name="connsiteY647" fmla="*/ 4233763 h 6858000"/>
              <a:gd name="connsiteX648" fmla="*/ 36881 w 7467600"/>
              <a:gd name="connsiteY648" fmla="*/ 4200118 h 6858000"/>
              <a:gd name="connsiteX649" fmla="*/ 910534 w 7467600"/>
              <a:gd name="connsiteY649" fmla="*/ 3629753 h 6858000"/>
              <a:gd name="connsiteX650" fmla="*/ 1578717 w 7467600"/>
              <a:gd name="connsiteY650" fmla="*/ 3575982 h 6858000"/>
              <a:gd name="connsiteX651" fmla="*/ 2338780 w 7467600"/>
              <a:gd name="connsiteY651" fmla="*/ 3033725 h 6858000"/>
              <a:gd name="connsiteX652" fmla="*/ 1807991 w 7467600"/>
              <a:gd name="connsiteY652" fmla="*/ 2807184 h 6858000"/>
              <a:gd name="connsiteX653" fmla="*/ 1416358 w 7467600"/>
              <a:gd name="connsiteY653" fmla="*/ 3112571 h 6858000"/>
              <a:gd name="connsiteX654" fmla="*/ 939066 w 7467600"/>
              <a:gd name="connsiteY654" fmla="*/ 3378798 h 6858000"/>
              <a:gd name="connsiteX655" fmla="*/ 115099 w 7467600"/>
              <a:gd name="connsiteY655" fmla="*/ 3607650 h 6858000"/>
              <a:gd name="connsiteX656" fmla="*/ 97284 w 7467600"/>
              <a:gd name="connsiteY656" fmla="*/ 3520393 h 6858000"/>
              <a:gd name="connsiteX657" fmla="*/ 922050 w 7467600"/>
              <a:gd name="connsiteY657" fmla="*/ 3074867 h 6858000"/>
              <a:gd name="connsiteX658" fmla="*/ 1405265 w 7467600"/>
              <a:gd name="connsiteY658" fmla="*/ 3016319 h 6858000"/>
              <a:gd name="connsiteX659" fmla="*/ 1407512 w 7467600"/>
              <a:gd name="connsiteY659" fmla="*/ 3018001 h 6858000"/>
              <a:gd name="connsiteX660" fmla="*/ 1726266 w 7467600"/>
              <a:gd name="connsiteY660" fmla="*/ 2777274 h 6858000"/>
              <a:gd name="connsiteX661" fmla="*/ 625390 w 7467600"/>
              <a:gd name="connsiteY661" fmla="*/ 2514541 h 6858000"/>
              <a:gd name="connsiteX662" fmla="*/ 619799 w 7467600"/>
              <a:gd name="connsiteY662" fmla="*/ 2527180 h 6858000"/>
              <a:gd name="connsiteX663" fmla="*/ 310030 w 7467600"/>
              <a:gd name="connsiteY663" fmla="*/ 2771818 h 6858000"/>
              <a:gd name="connsiteX664" fmla="*/ 173877 w 7467600"/>
              <a:gd name="connsiteY664" fmla="*/ 2937056 h 6858000"/>
              <a:gd name="connsiteX665" fmla="*/ 77889 w 7467600"/>
              <a:gd name="connsiteY665" fmla="*/ 3138440 h 6858000"/>
              <a:gd name="connsiteX666" fmla="*/ 0 w 7467600"/>
              <a:gd name="connsiteY666" fmla="*/ 3271395 h 6858000"/>
              <a:gd name="connsiteX667" fmla="*/ 0 w 7467600"/>
              <a:gd name="connsiteY667" fmla="*/ 3153002 h 6858000"/>
              <a:gd name="connsiteX668" fmla="*/ 2386 w 7467600"/>
              <a:gd name="connsiteY668" fmla="*/ 3149203 h 6858000"/>
              <a:gd name="connsiteX669" fmla="*/ 89753 w 7467600"/>
              <a:gd name="connsiteY669" fmla="*/ 2987702 h 6858000"/>
              <a:gd name="connsiteX670" fmla="*/ 76869 w 7467600"/>
              <a:gd name="connsiteY670" fmla="*/ 3005404 h 6858000"/>
              <a:gd name="connsiteX671" fmla="*/ 32049 w 7467600"/>
              <a:gd name="connsiteY671" fmla="*/ 3065814 h 6858000"/>
              <a:gd name="connsiteX672" fmla="*/ 0 w 7467600"/>
              <a:gd name="connsiteY672" fmla="*/ 3108744 h 6858000"/>
              <a:gd name="connsiteX673" fmla="*/ 0 w 7467600"/>
              <a:gd name="connsiteY673" fmla="*/ 3058059 h 6858000"/>
              <a:gd name="connsiteX674" fmla="*/ 7610 w 7467600"/>
              <a:gd name="connsiteY674" fmla="*/ 3047889 h 6858000"/>
              <a:gd name="connsiteX675" fmla="*/ 52419 w 7467600"/>
              <a:gd name="connsiteY675" fmla="*/ 2987479 h 6858000"/>
              <a:gd name="connsiteX676" fmla="*/ 59142 w 7467600"/>
              <a:gd name="connsiteY676" fmla="*/ 2978488 h 6858000"/>
              <a:gd name="connsiteX677" fmla="*/ 0 w 7467600"/>
              <a:gd name="connsiteY677" fmla="*/ 3015334 h 6858000"/>
              <a:gd name="connsiteX678" fmla="*/ 0 w 7467600"/>
              <a:gd name="connsiteY678" fmla="*/ 2914286 h 6858000"/>
              <a:gd name="connsiteX679" fmla="*/ 36383 w 7467600"/>
              <a:gd name="connsiteY679" fmla="*/ 2901128 h 6858000"/>
              <a:gd name="connsiteX680" fmla="*/ 156329 w 7467600"/>
              <a:gd name="connsiteY680" fmla="*/ 2840533 h 6858000"/>
              <a:gd name="connsiteX681" fmla="*/ 358355 w 7467600"/>
              <a:gd name="connsiteY681" fmla="*/ 2620471 h 6858000"/>
              <a:gd name="connsiteX682" fmla="*/ 510577 w 7467600"/>
              <a:gd name="connsiteY682" fmla="*/ 2501244 h 6858000"/>
              <a:gd name="connsiteX683" fmla="*/ 211967 w 7467600"/>
              <a:gd name="connsiteY683" fmla="*/ 2479171 h 6858000"/>
              <a:gd name="connsiteX684" fmla="*/ 0 w 7467600"/>
              <a:gd name="connsiteY684" fmla="*/ 2476398 h 6858000"/>
              <a:gd name="connsiteX685" fmla="*/ 0 w 7467600"/>
              <a:gd name="connsiteY685" fmla="*/ 2389189 h 6858000"/>
              <a:gd name="connsiteX686" fmla="*/ 103062 w 7467600"/>
              <a:gd name="connsiteY686" fmla="*/ 2389518 h 6858000"/>
              <a:gd name="connsiteX687" fmla="*/ 510734 w 7467600"/>
              <a:gd name="connsiteY687" fmla="*/ 2416201 h 6858000"/>
              <a:gd name="connsiteX688" fmla="*/ 279257 w 7467600"/>
              <a:gd name="connsiteY688" fmla="*/ 2092102 h 6858000"/>
              <a:gd name="connsiteX689" fmla="*/ 65265 w 7467600"/>
              <a:gd name="connsiteY689" fmla="*/ 2006049 h 6858000"/>
              <a:gd name="connsiteX690" fmla="*/ 0 w 7467600"/>
              <a:gd name="connsiteY690" fmla="*/ 1982532 h 6858000"/>
              <a:gd name="connsiteX691" fmla="*/ 0 w 7467600"/>
              <a:gd name="connsiteY691" fmla="*/ 1912789 h 6858000"/>
              <a:gd name="connsiteX692" fmla="*/ 97460 w 7467600"/>
              <a:gd name="connsiteY692" fmla="*/ 1953725 h 6858000"/>
              <a:gd name="connsiteX693" fmla="*/ 221272 w 7467600"/>
              <a:gd name="connsiteY693" fmla="*/ 1980766 h 6858000"/>
              <a:gd name="connsiteX694" fmla="*/ 116765 w 7467600"/>
              <a:gd name="connsiteY694" fmla="*/ 1911033 h 6858000"/>
              <a:gd name="connsiteX695" fmla="*/ 16405 w 7467600"/>
              <a:gd name="connsiteY695" fmla="*/ 1803412 h 6858000"/>
              <a:gd name="connsiteX696" fmla="*/ 0 w 7467600"/>
              <a:gd name="connsiteY696" fmla="*/ 1784777 h 6858000"/>
              <a:gd name="connsiteX697" fmla="*/ 0 w 7467600"/>
              <a:gd name="connsiteY697" fmla="*/ 1740082 h 6858000"/>
              <a:gd name="connsiteX698" fmla="*/ 39394 w 7467600"/>
              <a:gd name="connsiteY698" fmla="*/ 1784856 h 6858000"/>
              <a:gd name="connsiteX699" fmla="*/ 135813 w 7467600"/>
              <a:gd name="connsiteY699" fmla="*/ 1888838 h 6858000"/>
              <a:gd name="connsiteX700" fmla="*/ 242575 w 7467600"/>
              <a:gd name="connsiteY700" fmla="*/ 1958841 h 6858000"/>
              <a:gd name="connsiteX701" fmla="*/ 82197 w 7467600"/>
              <a:gd name="connsiteY701" fmla="*/ 1754826 h 6858000"/>
              <a:gd name="connsiteX702" fmla="*/ 0 w 7467600"/>
              <a:gd name="connsiteY702" fmla="*/ 1679650 h 6858000"/>
              <a:gd name="connsiteX703" fmla="*/ 0 w 7467600"/>
              <a:gd name="connsiteY703" fmla="*/ 1602463 h 6858000"/>
              <a:gd name="connsiteX704" fmla="*/ 84689 w 7467600"/>
              <a:gd name="connsiteY704" fmla="*/ 1677442 h 6858000"/>
              <a:gd name="connsiteX705" fmla="*/ 298437 w 7467600"/>
              <a:gd name="connsiteY705" fmla="*/ 1968019 h 6858000"/>
              <a:gd name="connsiteX706" fmla="*/ 227269 w 7467600"/>
              <a:gd name="connsiteY706" fmla="*/ 1114064 h 6858000"/>
              <a:gd name="connsiteX707" fmla="*/ 248003 w 7467600"/>
              <a:gd name="connsiteY707" fmla="*/ 1089613 h 6858000"/>
              <a:gd name="connsiteX708" fmla="*/ 427020 w 7467600"/>
              <a:gd name="connsiteY708" fmla="*/ 1619803 h 6858000"/>
              <a:gd name="connsiteX709" fmla="*/ 340345 w 7467600"/>
              <a:gd name="connsiteY709" fmla="*/ 2027739 h 6858000"/>
              <a:gd name="connsiteX710" fmla="*/ 360865 w 7467600"/>
              <a:gd name="connsiteY710" fmla="*/ 2044827 h 6858000"/>
              <a:gd name="connsiteX711" fmla="*/ 560414 w 7467600"/>
              <a:gd name="connsiteY711" fmla="*/ 2421457 h 6858000"/>
              <a:gd name="connsiteX712" fmla="*/ 1359703 w 7467600"/>
              <a:gd name="connsiteY712" fmla="*/ 2578554 h 6858000"/>
              <a:gd name="connsiteX713" fmla="*/ 1359422 w 7467600"/>
              <a:gd name="connsiteY713" fmla="*/ 2577994 h 6858000"/>
              <a:gd name="connsiteX714" fmla="*/ 828701 w 7467600"/>
              <a:gd name="connsiteY714" fmla="*/ 1839520 h 6858000"/>
              <a:gd name="connsiteX715" fmla="*/ 494427 w 7467600"/>
              <a:gd name="connsiteY715" fmla="*/ 1092333 h 6858000"/>
              <a:gd name="connsiteX716" fmla="*/ 506322 w 7467600"/>
              <a:gd name="connsiteY716" fmla="*/ 1020997 h 6858000"/>
              <a:gd name="connsiteX717" fmla="*/ 4570198 w 7467600"/>
              <a:gd name="connsiteY717" fmla="*/ 978081 h 6858000"/>
              <a:gd name="connsiteX718" fmla="*/ 4523691 w 7467600"/>
              <a:gd name="connsiteY718" fmla="*/ 1127776 h 6858000"/>
              <a:gd name="connsiteX719" fmla="*/ 4509875 w 7467600"/>
              <a:gd name="connsiteY719" fmla="*/ 1167552 h 6858000"/>
              <a:gd name="connsiteX720" fmla="*/ 4478168 w 7467600"/>
              <a:gd name="connsiteY720" fmla="*/ 1260735 h 6858000"/>
              <a:gd name="connsiteX721" fmla="*/ 4409309 w 7467600"/>
              <a:gd name="connsiteY721" fmla="*/ 1666996 h 6858000"/>
              <a:gd name="connsiteX722" fmla="*/ 4370031 w 7467600"/>
              <a:gd name="connsiteY722" fmla="*/ 1955666 h 6858000"/>
              <a:gd name="connsiteX723" fmla="*/ 4570198 w 7467600"/>
              <a:gd name="connsiteY723" fmla="*/ 978081 h 6858000"/>
              <a:gd name="connsiteX724" fmla="*/ 4557898 w 7467600"/>
              <a:gd name="connsiteY724" fmla="*/ 900011 h 6858000"/>
              <a:gd name="connsiteX725" fmla="*/ 4344840 w 7467600"/>
              <a:gd name="connsiteY725" fmla="*/ 1922038 h 6858000"/>
              <a:gd name="connsiteX726" fmla="*/ 4378710 w 7467600"/>
              <a:gd name="connsiteY726" fmla="*/ 1665516 h 6858000"/>
              <a:gd name="connsiteX727" fmla="*/ 4448798 w 7467600"/>
              <a:gd name="connsiteY727" fmla="*/ 1253024 h 6858000"/>
              <a:gd name="connsiteX728" fmla="*/ 4480315 w 7467600"/>
              <a:gd name="connsiteY728" fmla="*/ 1158454 h 6858000"/>
              <a:gd name="connsiteX729" fmla="*/ 4494133 w 7467600"/>
              <a:gd name="connsiteY729" fmla="*/ 1118676 h 6858000"/>
              <a:gd name="connsiteX730" fmla="*/ 4557898 w 7467600"/>
              <a:gd name="connsiteY730" fmla="*/ 900011 h 6858000"/>
              <a:gd name="connsiteX731" fmla="*/ 5870151 w 7467600"/>
              <a:gd name="connsiteY731" fmla="*/ 898890 h 6858000"/>
              <a:gd name="connsiteX732" fmla="*/ 5861335 w 7467600"/>
              <a:gd name="connsiteY732" fmla="*/ 899177 h 6858000"/>
              <a:gd name="connsiteX733" fmla="*/ 5843702 w 7467600"/>
              <a:gd name="connsiteY733" fmla="*/ 899748 h 6858000"/>
              <a:gd name="connsiteX734" fmla="*/ 5651107 w 7467600"/>
              <a:gd name="connsiteY734" fmla="*/ 920306 h 6858000"/>
              <a:gd name="connsiteX735" fmla="*/ 5459407 w 7467600"/>
              <a:gd name="connsiteY735" fmla="*/ 940975 h 6858000"/>
              <a:gd name="connsiteX736" fmla="*/ 5374846 w 7467600"/>
              <a:gd name="connsiteY736" fmla="*/ 941988 h 6858000"/>
              <a:gd name="connsiteX737" fmla="*/ 5256105 w 7467600"/>
              <a:gd name="connsiteY737" fmla="*/ 945632 h 6858000"/>
              <a:gd name="connsiteX738" fmla="*/ 5107071 w 7467600"/>
              <a:gd name="connsiteY738" fmla="*/ 969720 h 6858000"/>
              <a:gd name="connsiteX739" fmla="*/ 4998681 w 7467600"/>
              <a:gd name="connsiteY739" fmla="*/ 988771 h 6858000"/>
              <a:gd name="connsiteX740" fmla="*/ 5870151 w 7467600"/>
              <a:gd name="connsiteY740" fmla="*/ 898890 h 6858000"/>
              <a:gd name="connsiteX741" fmla="*/ 5504425 w 7467600"/>
              <a:gd name="connsiteY741" fmla="*/ 848067 h 6858000"/>
              <a:gd name="connsiteX742" fmla="*/ 4968849 w 7467600"/>
              <a:gd name="connsiteY742" fmla="*/ 962318 h 6858000"/>
              <a:gd name="connsiteX743" fmla="*/ 5104039 w 7467600"/>
              <a:gd name="connsiteY743" fmla="*/ 940634 h 6858000"/>
              <a:gd name="connsiteX744" fmla="*/ 5256311 w 7467600"/>
              <a:gd name="connsiteY744" fmla="*/ 916490 h 6858000"/>
              <a:gd name="connsiteX745" fmla="*/ 5377381 w 7467600"/>
              <a:gd name="connsiteY745" fmla="*/ 912671 h 6858000"/>
              <a:gd name="connsiteX746" fmla="*/ 5460148 w 7467600"/>
              <a:gd name="connsiteY746" fmla="*/ 911442 h 6858000"/>
              <a:gd name="connsiteX747" fmla="*/ 5648971 w 7467600"/>
              <a:gd name="connsiteY747" fmla="*/ 891331 h 6858000"/>
              <a:gd name="connsiteX748" fmla="*/ 5844807 w 7467600"/>
              <a:gd name="connsiteY748" fmla="*/ 870718 h 6858000"/>
              <a:gd name="connsiteX749" fmla="*/ 5862975 w 7467600"/>
              <a:gd name="connsiteY749" fmla="*/ 869756 h 6858000"/>
              <a:gd name="connsiteX750" fmla="*/ 5920887 w 7467600"/>
              <a:gd name="connsiteY750" fmla="*/ 865929 h 6858000"/>
              <a:gd name="connsiteX751" fmla="*/ 5504425 w 7467600"/>
              <a:gd name="connsiteY751" fmla="*/ 848067 h 6858000"/>
              <a:gd name="connsiteX752" fmla="*/ 3607114 w 7467600"/>
              <a:gd name="connsiteY752" fmla="*/ 467441 h 6858000"/>
              <a:gd name="connsiteX753" fmla="*/ 3296242 w 7467600"/>
              <a:gd name="connsiteY753" fmla="*/ 807991 h 6858000"/>
              <a:gd name="connsiteX754" fmla="*/ 3174674 w 7467600"/>
              <a:gd name="connsiteY754" fmla="*/ 919759 h 6858000"/>
              <a:gd name="connsiteX755" fmla="*/ 3042978 w 7467600"/>
              <a:gd name="connsiteY755" fmla="*/ 1054894 h 6858000"/>
              <a:gd name="connsiteX756" fmla="*/ 2968914 w 7467600"/>
              <a:gd name="connsiteY756" fmla="*/ 1133756 h 6858000"/>
              <a:gd name="connsiteX757" fmla="*/ 3103823 w 7467600"/>
              <a:gd name="connsiteY757" fmla="*/ 1026814 h 6858000"/>
              <a:gd name="connsiteX758" fmla="*/ 3607114 w 7467600"/>
              <a:gd name="connsiteY758" fmla="*/ 467441 h 6858000"/>
              <a:gd name="connsiteX759" fmla="*/ 3744487 w 7467600"/>
              <a:gd name="connsiteY759" fmla="*/ 383136 h 6858000"/>
              <a:gd name="connsiteX760" fmla="*/ 3970213 w 7467600"/>
              <a:gd name="connsiteY760" fmla="*/ 995559 h 6858000"/>
              <a:gd name="connsiteX761" fmla="*/ 3744487 w 7467600"/>
              <a:gd name="connsiteY761" fmla="*/ 383136 h 6858000"/>
              <a:gd name="connsiteX762" fmla="*/ 3624562 w 7467600"/>
              <a:gd name="connsiteY762" fmla="*/ 367041 h 6858000"/>
              <a:gd name="connsiteX763" fmla="*/ 3489712 w 7467600"/>
              <a:gd name="connsiteY763" fmla="*/ 485386 h 6858000"/>
              <a:gd name="connsiteX764" fmla="*/ 3182994 w 7467600"/>
              <a:gd name="connsiteY764" fmla="*/ 828265 h 6858000"/>
              <a:gd name="connsiteX765" fmla="*/ 2892114 w 7467600"/>
              <a:gd name="connsiteY765" fmla="*/ 1172635 h 6858000"/>
              <a:gd name="connsiteX766" fmla="*/ 3021459 w 7467600"/>
              <a:gd name="connsiteY766" fmla="*/ 1035385 h 6858000"/>
              <a:gd name="connsiteX767" fmla="*/ 3153873 w 7467600"/>
              <a:gd name="connsiteY767" fmla="*/ 898971 h 6858000"/>
              <a:gd name="connsiteX768" fmla="*/ 3276511 w 7467600"/>
              <a:gd name="connsiteY768" fmla="*/ 786423 h 6858000"/>
              <a:gd name="connsiteX769" fmla="*/ 3584154 w 7467600"/>
              <a:gd name="connsiteY769" fmla="*/ 448218 h 6858000"/>
              <a:gd name="connsiteX770" fmla="*/ 3624562 w 7467600"/>
              <a:gd name="connsiteY770" fmla="*/ 367041 h 6858000"/>
              <a:gd name="connsiteX771" fmla="*/ 3766672 w 7467600"/>
              <a:gd name="connsiteY771" fmla="*/ 359429 h 6858000"/>
              <a:gd name="connsiteX772" fmla="*/ 3996338 w 7467600"/>
              <a:gd name="connsiteY772" fmla="*/ 968237 h 6858000"/>
              <a:gd name="connsiteX773" fmla="*/ 3766672 w 7467600"/>
              <a:gd name="connsiteY773" fmla="*/ 359429 h 6858000"/>
              <a:gd name="connsiteX774" fmla="*/ 5805386 w 7467600"/>
              <a:gd name="connsiteY774" fmla="*/ 239240 h 6858000"/>
              <a:gd name="connsiteX775" fmla="*/ 5736947 w 7467600"/>
              <a:gd name="connsiteY775" fmla="*/ 261367 h 6858000"/>
              <a:gd name="connsiteX776" fmla="*/ 5427012 w 7467600"/>
              <a:gd name="connsiteY776" fmla="*/ 311272 h 6858000"/>
              <a:gd name="connsiteX777" fmla="*/ 5147818 w 7467600"/>
              <a:gd name="connsiteY777" fmla="*/ 322112 h 6858000"/>
              <a:gd name="connsiteX778" fmla="*/ 5060854 w 7467600"/>
              <a:gd name="connsiteY778" fmla="*/ 311882 h 6858000"/>
              <a:gd name="connsiteX779" fmla="*/ 4945989 w 7467600"/>
              <a:gd name="connsiteY779" fmla="*/ 300516 h 6858000"/>
              <a:gd name="connsiteX780" fmla="*/ 5410479 w 7467600"/>
              <a:gd name="connsiteY780" fmla="*/ 348434 h 6858000"/>
              <a:gd name="connsiteX781" fmla="*/ 5805386 w 7467600"/>
              <a:gd name="connsiteY781" fmla="*/ 239240 h 6858000"/>
              <a:gd name="connsiteX782" fmla="*/ 5905192 w 7467600"/>
              <a:gd name="connsiteY782" fmla="*/ 163079 h 6858000"/>
              <a:gd name="connsiteX783" fmla="*/ 5865655 w 7467600"/>
              <a:gd name="connsiteY783" fmla="*/ 171901 h 6858000"/>
              <a:gd name="connsiteX784" fmla="*/ 5259740 w 7467600"/>
              <a:gd name="connsiteY784" fmla="*/ 257013 h 6858000"/>
              <a:gd name="connsiteX785" fmla="*/ 5208466 w 7467600"/>
              <a:gd name="connsiteY785" fmla="*/ 257550 h 6858000"/>
              <a:gd name="connsiteX786" fmla="*/ 4980204 w 7467600"/>
              <a:gd name="connsiteY786" fmla="*/ 271903 h 6858000"/>
              <a:gd name="connsiteX787" fmla="*/ 5068068 w 7467600"/>
              <a:gd name="connsiteY787" fmla="*/ 282244 h 6858000"/>
              <a:gd name="connsiteX788" fmla="*/ 5153231 w 7467600"/>
              <a:gd name="connsiteY788" fmla="*/ 292240 h 6858000"/>
              <a:gd name="connsiteX789" fmla="*/ 5426491 w 7467600"/>
              <a:gd name="connsiteY789" fmla="*/ 281128 h 6858000"/>
              <a:gd name="connsiteX790" fmla="*/ 5731212 w 7467600"/>
              <a:gd name="connsiteY790" fmla="*/ 231951 h 6858000"/>
              <a:gd name="connsiteX791" fmla="*/ 5905192 w 7467600"/>
              <a:gd name="connsiteY791" fmla="*/ 163079 h 6858000"/>
              <a:gd name="connsiteX792" fmla="*/ 5944437 w 7467600"/>
              <a:gd name="connsiteY792" fmla="*/ 113829 h 6858000"/>
              <a:gd name="connsiteX793" fmla="*/ 5825032 w 7467600"/>
              <a:gd name="connsiteY793" fmla="*/ 146405 h 6858000"/>
              <a:gd name="connsiteX794" fmla="*/ 4955599 w 7467600"/>
              <a:gd name="connsiteY794" fmla="*/ 247008 h 6858000"/>
              <a:gd name="connsiteX795" fmla="*/ 5210104 w 7467600"/>
              <a:gd name="connsiteY795" fmla="*/ 228123 h 6858000"/>
              <a:gd name="connsiteX796" fmla="*/ 5261015 w 7467600"/>
              <a:gd name="connsiteY796" fmla="*/ 227087 h 6858000"/>
              <a:gd name="connsiteX797" fmla="*/ 5861181 w 7467600"/>
              <a:gd name="connsiteY797" fmla="*/ 143093 h 6858000"/>
              <a:gd name="connsiteX798" fmla="*/ 5961252 w 7467600"/>
              <a:gd name="connsiteY798" fmla="*/ 114820 h 6858000"/>
              <a:gd name="connsiteX799" fmla="*/ 5944437 w 7467600"/>
              <a:gd name="connsiteY799" fmla="*/ 113829 h 6858000"/>
              <a:gd name="connsiteX800" fmla="*/ 3882765 w 7467600"/>
              <a:gd name="connsiteY800" fmla="*/ 0 h 6858000"/>
              <a:gd name="connsiteX801" fmla="*/ 3995099 w 7467600"/>
              <a:gd name="connsiteY801" fmla="*/ 0 h 6858000"/>
              <a:gd name="connsiteX802" fmla="*/ 4163818 w 7467600"/>
              <a:gd name="connsiteY802" fmla="*/ 234104 h 6858000"/>
              <a:gd name="connsiteX803" fmla="*/ 4172099 w 7467600"/>
              <a:gd name="connsiteY803" fmla="*/ 234207 h 6858000"/>
              <a:gd name="connsiteX804" fmla="*/ 4784282 w 7467600"/>
              <a:gd name="connsiteY804" fmla="*/ 276561 h 6858000"/>
              <a:gd name="connsiteX805" fmla="*/ 4801687 w 7467600"/>
              <a:gd name="connsiteY805" fmla="*/ 267764 h 6858000"/>
              <a:gd name="connsiteX806" fmla="*/ 6082788 w 7467600"/>
              <a:gd name="connsiteY806" fmla="*/ 64119 h 6858000"/>
              <a:gd name="connsiteX807" fmla="*/ 6099442 w 7467600"/>
              <a:gd name="connsiteY807" fmla="*/ 82568 h 6858000"/>
              <a:gd name="connsiteX808" fmla="*/ 4804137 w 7467600"/>
              <a:gd name="connsiteY808" fmla="*/ 320931 h 6858000"/>
              <a:gd name="connsiteX809" fmla="*/ 4227047 w 7467600"/>
              <a:gd name="connsiteY809" fmla="*/ 313415 h 6858000"/>
              <a:gd name="connsiteX810" fmla="*/ 4346041 w 7467600"/>
              <a:gd name="connsiteY810" fmla="*/ 456086 h 6858000"/>
              <a:gd name="connsiteX811" fmla="*/ 4870967 w 7467600"/>
              <a:gd name="connsiteY811" fmla="*/ 963061 h 6858000"/>
              <a:gd name="connsiteX812" fmla="*/ 4889647 w 7467600"/>
              <a:gd name="connsiteY812" fmla="*/ 957147 h 6858000"/>
              <a:gd name="connsiteX813" fmla="*/ 5422504 w 7467600"/>
              <a:gd name="connsiteY813" fmla="*/ 805191 h 6858000"/>
              <a:gd name="connsiteX814" fmla="*/ 6087656 w 7467600"/>
              <a:gd name="connsiteY814" fmla="*/ 826703 h 6858000"/>
              <a:gd name="connsiteX815" fmla="*/ 6058717 w 7467600"/>
              <a:gd name="connsiteY815" fmla="*/ 865992 h 6858000"/>
              <a:gd name="connsiteX816" fmla="*/ 4974153 w 7467600"/>
              <a:gd name="connsiteY816" fmla="*/ 1045456 h 6858000"/>
              <a:gd name="connsiteX817" fmla="*/ 5627835 w 7467600"/>
              <a:gd name="connsiteY817" fmla="*/ 1472077 h 6858000"/>
              <a:gd name="connsiteX818" fmla="*/ 5629817 w 7467600"/>
              <a:gd name="connsiteY818" fmla="*/ 1471412 h 6858000"/>
              <a:gd name="connsiteX819" fmla="*/ 5634124 w 7467600"/>
              <a:gd name="connsiteY819" fmla="*/ 1470572 h 6858000"/>
              <a:gd name="connsiteX820" fmla="*/ 5755832 w 7467600"/>
              <a:gd name="connsiteY820" fmla="*/ 1383886 h 6858000"/>
              <a:gd name="connsiteX821" fmla="*/ 6014186 w 7467600"/>
              <a:gd name="connsiteY821" fmla="*/ 1279799 h 6858000"/>
              <a:gd name="connsiteX822" fmla="*/ 6901619 w 7467600"/>
              <a:gd name="connsiteY822" fmla="*/ 1047874 h 6858000"/>
              <a:gd name="connsiteX823" fmla="*/ 6931566 w 7467600"/>
              <a:gd name="connsiteY823" fmla="*/ 1062034 h 6858000"/>
              <a:gd name="connsiteX824" fmla="*/ 5790982 w 7467600"/>
              <a:gd name="connsiteY824" fmla="*/ 1561380 h 6858000"/>
              <a:gd name="connsiteX825" fmla="*/ 6188971 w 7467600"/>
              <a:gd name="connsiteY825" fmla="*/ 1755168 h 6858000"/>
              <a:gd name="connsiteX826" fmla="*/ 6202446 w 7467600"/>
              <a:gd name="connsiteY826" fmla="*/ 1752268 h 6858000"/>
              <a:gd name="connsiteX827" fmla="*/ 7179560 w 7467600"/>
              <a:gd name="connsiteY827" fmla="*/ 1467551 h 6858000"/>
              <a:gd name="connsiteX828" fmla="*/ 7158730 w 7467600"/>
              <a:gd name="connsiteY828" fmla="*/ 1507835 h 6858000"/>
              <a:gd name="connsiteX829" fmla="*/ 6326959 w 7467600"/>
              <a:gd name="connsiteY829" fmla="*/ 1817686 h 6858000"/>
              <a:gd name="connsiteX830" fmla="*/ 6537433 w 7467600"/>
              <a:gd name="connsiteY830" fmla="*/ 1907790 h 6858000"/>
              <a:gd name="connsiteX831" fmla="*/ 6550221 w 7467600"/>
              <a:gd name="connsiteY831" fmla="*/ 1910729 h 6858000"/>
              <a:gd name="connsiteX832" fmla="*/ 6964438 w 7467600"/>
              <a:gd name="connsiteY832" fmla="*/ 2209505 h 6858000"/>
              <a:gd name="connsiteX833" fmla="*/ 7367862 w 7467600"/>
              <a:gd name="connsiteY833" fmla="*/ 2806833 h 6858000"/>
              <a:gd name="connsiteX834" fmla="*/ 7364329 w 7467600"/>
              <a:gd name="connsiteY834" fmla="*/ 2826907 h 6858000"/>
              <a:gd name="connsiteX835" fmla="*/ 7290545 w 7467600"/>
              <a:gd name="connsiteY835" fmla="*/ 2850663 h 6858000"/>
              <a:gd name="connsiteX836" fmla="*/ 6472036 w 7467600"/>
              <a:gd name="connsiteY836" fmla="*/ 1959003 h 6858000"/>
              <a:gd name="connsiteX837" fmla="*/ 5792897 w 7467600"/>
              <a:gd name="connsiteY837" fmla="*/ 1647747 h 6858000"/>
              <a:gd name="connsiteX838" fmla="*/ 5842751 w 7467600"/>
              <a:gd name="connsiteY838" fmla="*/ 1816112 h 6858000"/>
              <a:gd name="connsiteX839" fmla="*/ 5847424 w 7467600"/>
              <a:gd name="connsiteY839" fmla="*/ 1815776 h 6858000"/>
              <a:gd name="connsiteX840" fmla="*/ 6399821 w 7467600"/>
              <a:gd name="connsiteY840" fmla="*/ 2344799 h 6858000"/>
              <a:gd name="connsiteX841" fmla="*/ 6323232 w 7467600"/>
              <a:gd name="connsiteY841" fmla="*/ 2389634 h 6858000"/>
              <a:gd name="connsiteX842" fmla="*/ 5942958 w 7467600"/>
              <a:gd name="connsiteY842" fmla="*/ 2077708 h 6858000"/>
              <a:gd name="connsiteX843" fmla="*/ 5921559 w 7467600"/>
              <a:gd name="connsiteY843" fmla="*/ 2378596 h 6858000"/>
              <a:gd name="connsiteX844" fmla="*/ 5817651 w 7467600"/>
              <a:gd name="connsiteY844" fmla="*/ 3023919 h 6858000"/>
              <a:gd name="connsiteX845" fmla="*/ 5729634 w 7467600"/>
              <a:gd name="connsiteY845" fmla="*/ 3051849 h 6858000"/>
              <a:gd name="connsiteX846" fmla="*/ 5611018 w 7467600"/>
              <a:gd name="connsiteY846" fmla="*/ 2316769 h 6858000"/>
              <a:gd name="connsiteX847" fmla="*/ 5687608 w 7467600"/>
              <a:gd name="connsiteY847" fmla="*/ 2039972 h 6858000"/>
              <a:gd name="connsiteX848" fmla="*/ 5657554 w 7467600"/>
              <a:gd name="connsiteY848" fmla="*/ 1576445 h 6858000"/>
              <a:gd name="connsiteX849" fmla="*/ 5150475 w 7467600"/>
              <a:gd name="connsiteY849" fmla="*/ 1274012 h 6858000"/>
              <a:gd name="connsiteX850" fmla="*/ 5349142 w 7467600"/>
              <a:gd name="connsiteY850" fmla="*/ 2204405 h 6858000"/>
              <a:gd name="connsiteX851" fmla="*/ 5262214 w 7467600"/>
              <a:gd name="connsiteY851" fmla="*/ 2233836 h 6858000"/>
              <a:gd name="connsiteX852" fmla="*/ 4981539 w 7467600"/>
              <a:gd name="connsiteY852" fmla="*/ 1542201 h 6858000"/>
              <a:gd name="connsiteX853" fmla="*/ 4958461 w 7467600"/>
              <a:gd name="connsiteY853" fmla="*/ 1136957 h 6858000"/>
              <a:gd name="connsiteX854" fmla="*/ 4655015 w 7467600"/>
              <a:gd name="connsiteY854" fmla="*/ 891426 h 6858000"/>
              <a:gd name="connsiteX855" fmla="*/ 4348002 w 7467600"/>
              <a:gd name="connsiteY855" fmla="*/ 2205895 h 6858000"/>
              <a:gd name="connsiteX856" fmla="*/ 4262250 w 7467600"/>
              <a:gd name="connsiteY856" fmla="*/ 2219972 h 6858000"/>
              <a:gd name="connsiteX857" fmla="*/ 4550611 w 7467600"/>
              <a:gd name="connsiteY857" fmla="*/ 817540 h 6858000"/>
              <a:gd name="connsiteX858" fmla="*/ 4564418 w 7467600"/>
              <a:gd name="connsiteY858" fmla="*/ 808293 h 6858000"/>
              <a:gd name="connsiteX859" fmla="*/ 4266388 w 7467600"/>
              <a:gd name="connsiteY859" fmla="*/ 500083 h 6858000"/>
              <a:gd name="connsiteX860" fmla="*/ 4032842 w 7467600"/>
              <a:gd name="connsiteY860" fmla="*/ 211809 h 6858000"/>
              <a:gd name="connsiteX861" fmla="*/ 3882765 w 7467600"/>
              <a:gd name="connsiteY861" fmla="*/ 0 h 6858000"/>
              <a:gd name="connsiteX862" fmla="*/ 3721337 w 7467600"/>
              <a:gd name="connsiteY862" fmla="*/ 0 h 6858000"/>
              <a:gd name="connsiteX863" fmla="*/ 3797544 w 7467600"/>
              <a:gd name="connsiteY863" fmla="*/ 0 h 6858000"/>
              <a:gd name="connsiteX864" fmla="*/ 3775734 w 7467600"/>
              <a:gd name="connsiteY864" fmla="*/ 95131 h 6858000"/>
              <a:gd name="connsiteX865" fmla="*/ 3724807 w 7467600"/>
              <a:gd name="connsiteY865" fmla="*/ 272257 h 6858000"/>
              <a:gd name="connsiteX866" fmla="*/ 3726844 w 7467600"/>
              <a:gd name="connsiteY866" fmla="*/ 282988 h 6858000"/>
              <a:gd name="connsiteX867" fmla="*/ 3742664 w 7467600"/>
              <a:gd name="connsiteY867" fmla="*/ 279918 h 6858000"/>
              <a:gd name="connsiteX868" fmla="*/ 4103910 w 7467600"/>
              <a:gd name="connsiteY868" fmla="*/ 1161917 h 6858000"/>
              <a:gd name="connsiteX869" fmla="*/ 4020269 w 7467600"/>
              <a:gd name="connsiteY869" fmla="*/ 1200406 h 6858000"/>
              <a:gd name="connsiteX870" fmla="*/ 3674882 w 7467600"/>
              <a:gd name="connsiteY870" fmla="*/ 488524 h 6858000"/>
              <a:gd name="connsiteX871" fmla="*/ 3132682 w 7467600"/>
              <a:gd name="connsiteY871" fmla="*/ 1072284 h 6858000"/>
              <a:gd name="connsiteX872" fmla="*/ 2716346 w 7467600"/>
              <a:gd name="connsiteY872" fmla="*/ 1276376 h 6858000"/>
              <a:gd name="connsiteX873" fmla="*/ 2716772 w 7467600"/>
              <a:gd name="connsiteY873" fmla="*/ 1255462 h 6858000"/>
              <a:gd name="connsiteX874" fmla="*/ 3471096 w 7467600"/>
              <a:gd name="connsiteY874" fmla="*/ 437072 h 6858000"/>
              <a:gd name="connsiteX875" fmla="*/ 3639057 w 7467600"/>
              <a:gd name="connsiteY875" fmla="*/ 286334 h 6858000"/>
              <a:gd name="connsiteX876" fmla="*/ 3640309 w 7467600"/>
              <a:gd name="connsiteY876" fmla="*/ 284664 h 6858000"/>
              <a:gd name="connsiteX877" fmla="*/ 3646022 w 7467600"/>
              <a:gd name="connsiteY877" fmla="*/ 276711 h 6858000"/>
              <a:gd name="connsiteX878" fmla="*/ 3707943 w 7467600"/>
              <a:gd name="connsiteY878" fmla="*/ 65958 h 6858000"/>
              <a:gd name="connsiteX879" fmla="*/ 3721337 w 7467600"/>
              <a:gd name="connsiteY879" fmla="*/ 0 h 6858000"/>
              <a:gd name="connsiteX880" fmla="*/ 2867960 w 7467600"/>
              <a:gd name="connsiteY880" fmla="*/ 0 h 6858000"/>
              <a:gd name="connsiteX881" fmla="*/ 2926351 w 7467600"/>
              <a:gd name="connsiteY881" fmla="*/ 0 h 6858000"/>
              <a:gd name="connsiteX882" fmla="*/ 2902823 w 7467600"/>
              <a:gd name="connsiteY882" fmla="*/ 262929 h 6858000"/>
              <a:gd name="connsiteX883" fmla="*/ 2940663 w 7467600"/>
              <a:gd name="connsiteY883" fmla="*/ 140884 h 6858000"/>
              <a:gd name="connsiteX884" fmla="*/ 2947039 w 7467600"/>
              <a:gd name="connsiteY884" fmla="*/ 122524 h 6858000"/>
              <a:gd name="connsiteX885" fmla="*/ 2984316 w 7467600"/>
              <a:gd name="connsiteY885" fmla="*/ 0 h 6858000"/>
              <a:gd name="connsiteX886" fmla="*/ 3016114 w 7467600"/>
              <a:gd name="connsiteY886" fmla="*/ 0 h 6858000"/>
              <a:gd name="connsiteX887" fmla="*/ 2979949 w 7467600"/>
              <a:gd name="connsiteY887" fmla="*/ 119274 h 6858000"/>
              <a:gd name="connsiteX888" fmla="*/ 3023879 w 7467600"/>
              <a:gd name="connsiteY888" fmla="*/ 0 h 6858000"/>
              <a:gd name="connsiteX889" fmla="*/ 3105400 w 7467600"/>
              <a:gd name="connsiteY889" fmla="*/ 0 h 6858000"/>
              <a:gd name="connsiteX890" fmla="*/ 3094669 w 7467600"/>
              <a:gd name="connsiteY890" fmla="*/ 30308 h 6858000"/>
              <a:gd name="connsiteX891" fmla="*/ 2901945 w 7467600"/>
              <a:gd name="connsiteY891" fmla="*/ 466538 h 6858000"/>
              <a:gd name="connsiteX892" fmla="*/ 2815209 w 7467600"/>
              <a:gd name="connsiteY892" fmla="*/ 497361 h 6858000"/>
              <a:gd name="connsiteX893" fmla="*/ 2844845 w 7467600"/>
              <a:gd name="connsiteY893" fmla="*/ 127638 h 6858000"/>
              <a:gd name="connsiteX894" fmla="*/ 2867960 w 7467600"/>
              <a:gd name="connsiteY894" fmla="*/ 0 h 6858000"/>
              <a:gd name="connsiteX895" fmla="*/ 1057230 w 7467600"/>
              <a:gd name="connsiteY895" fmla="*/ 0 h 6858000"/>
              <a:gd name="connsiteX896" fmla="*/ 1111003 w 7467600"/>
              <a:gd name="connsiteY896" fmla="*/ 0 h 6858000"/>
              <a:gd name="connsiteX897" fmla="*/ 1125553 w 7467600"/>
              <a:gd name="connsiteY897" fmla="*/ 52588 h 6858000"/>
              <a:gd name="connsiteX898" fmla="*/ 1304276 w 7467600"/>
              <a:gd name="connsiteY898" fmla="*/ 476275 h 6858000"/>
              <a:gd name="connsiteX899" fmla="*/ 1492066 w 7467600"/>
              <a:gd name="connsiteY899" fmla="*/ 886333 h 6858000"/>
              <a:gd name="connsiteX900" fmla="*/ 1423698 w 7467600"/>
              <a:gd name="connsiteY900" fmla="*/ 710817 h 6858000"/>
              <a:gd name="connsiteX901" fmla="*/ 1357609 w 7467600"/>
              <a:gd name="connsiteY901" fmla="*/ 532892 h 6858000"/>
              <a:gd name="connsiteX902" fmla="*/ 1309550 w 7467600"/>
              <a:gd name="connsiteY902" fmla="*/ 374031 h 6858000"/>
              <a:gd name="connsiteX903" fmla="*/ 1193673 w 7467600"/>
              <a:gd name="connsiteY903" fmla="*/ 49533 h 6858000"/>
              <a:gd name="connsiteX904" fmla="*/ 1164391 w 7467600"/>
              <a:gd name="connsiteY904" fmla="*/ 0 h 6858000"/>
              <a:gd name="connsiteX905" fmla="*/ 1200666 w 7467600"/>
              <a:gd name="connsiteY905" fmla="*/ 0 h 6858000"/>
              <a:gd name="connsiteX906" fmla="*/ 1223408 w 7467600"/>
              <a:gd name="connsiteY906" fmla="*/ 38996 h 6858000"/>
              <a:gd name="connsiteX907" fmla="*/ 1339635 w 7467600"/>
              <a:gd name="connsiteY907" fmla="*/ 365517 h 6858000"/>
              <a:gd name="connsiteX908" fmla="*/ 1387469 w 7467600"/>
              <a:gd name="connsiteY908" fmla="*/ 523079 h 6858000"/>
              <a:gd name="connsiteX909" fmla="*/ 1452685 w 7467600"/>
              <a:gd name="connsiteY909" fmla="*/ 699806 h 6858000"/>
              <a:gd name="connsiteX910" fmla="*/ 1492092 w 7467600"/>
              <a:gd name="connsiteY910" fmla="*/ 800424 h 6858000"/>
              <a:gd name="connsiteX911" fmla="*/ 1455302 w 7467600"/>
              <a:gd name="connsiteY911" fmla="*/ 632913 h 6858000"/>
              <a:gd name="connsiteX912" fmla="*/ 1222336 w 7467600"/>
              <a:gd name="connsiteY912" fmla="*/ 9480 h 6858000"/>
              <a:gd name="connsiteX913" fmla="*/ 1214634 w 7467600"/>
              <a:gd name="connsiteY913" fmla="*/ 0 h 6858000"/>
              <a:gd name="connsiteX914" fmla="*/ 1289827 w 7467600"/>
              <a:gd name="connsiteY914" fmla="*/ 0 h 6858000"/>
              <a:gd name="connsiteX915" fmla="*/ 1321076 w 7467600"/>
              <a:gd name="connsiteY915" fmla="*/ 59722 h 6858000"/>
              <a:gd name="connsiteX916" fmla="*/ 1512579 w 7467600"/>
              <a:gd name="connsiteY916" fmla="*/ 626441 h 6858000"/>
              <a:gd name="connsiteX917" fmla="*/ 1506076 w 7467600"/>
              <a:gd name="connsiteY917" fmla="*/ 1089289 h 6858000"/>
              <a:gd name="connsiteX918" fmla="*/ 1486346 w 7467600"/>
              <a:gd name="connsiteY918" fmla="*/ 1079919 h 6858000"/>
              <a:gd name="connsiteX919" fmla="*/ 1070511 w 7467600"/>
              <a:gd name="connsiteY919" fmla="*/ 48609 h 6858000"/>
              <a:gd name="connsiteX920" fmla="*/ 1057230 w 7467600"/>
              <a:gd name="connsiteY920" fmla="*/ 0 h 6858000"/>
              <a:gd name="connsiteX921" fmla="*/ 43151 w 7467600"/>
              <a:gd name="connsiteY921" fmla="*/ 0 h 6858000"/>
              <a:gd name="connsiteX922" fmla="*/ 95283 w 7467600"/>
              <a:gd name="connsiteY922" fmla="*/ 0 h 6858000"/>
              <a:gd name="connsiteX923" fmla="*/ 300708 w 7467600"/>
              <a:gd name="connsiteY923" fmla="*/ 154571 h 6858000"/>
              <a:gd name="connsiteX924" fmla="*/ 530414 w 7467600"/>
              <a:gd name="connsiteY924" fmla="*/ 354673 h 6858000"/>
              <a:gd name="connsiteX925" fmla="*/ 333785 w 7467600"/>
              <a:gd name="connsiteY925" fmla="*/ 161564 h 6858000"/>
              <a:gd name="connsiteX926" fmla="*/ 147005 w 7467600"/>
              <a:gd name="connsiteY926" fmla="*/ 0 h 6858000"/>
              <a:gd name="connsiteX927" fmla="*/ 272509 w 7467600"/>
              <a:gd name="connsiteY927" fmla="*/ 0 h 6858000"/>
              <a:gd name="connsiteX928" fmla="*/ 326276 w 7467600"/>
              <a:gd name="connsiteY928" fmla="*/ 45847 h 6858000"/>
              <a:gd name="connsiteX929" fmla="*/ 823759 w 7467600"/>
              <a:gd name="connsiteY929" fmla="*/ 574145 h 6858000"/>
              <a:gd name="connsiteX930" fmla="*/ 811254 w 7467600"/>
              <a:gd name="connsiteY930" fmla="*/ 665546 h 6858000"/>
              <a:gd name="connsiteX931" fmla="*/ 154042 w 7467600"/>
              <a:gd name="connsiteY931" fmla="*/ 261522 h 6858000"/>
              <a:gd name="connsiteX932" fmla="*/ 13550 w 7467600"/>
              <a:gd name="connsiteY932" fmla="*/ 158423 h 6858000"/>
              <a:gd name="connsiteX933" fmla="*/ 0 w 7467600"/>
              <a:gd name="connsiteY933" fmla="*/ 146618 h 6858000"/>
              <a:gd name="connsiteX934" fmla="*/ 0 w 7467600"/>
              <a:gd name="connsiteY934" fmla="*/ 59161 h 6858000"/>
              <a:gd name="connsiteX935" fmla="*/ 45427 w 7467600"/>
              <a:gd name="connsiteY935" fmla="*/ 101078 h 6858000"/>
              <a:gd name="connsiteX936" fmla="*/ 630103 w 7467600"/>
              <a:gd name="connsiteY936" fmla="*/ 485885 h 6858000"/>
              <a:gd name="connsiteX937" fmla="*/ 532040 w 7467600"/>
              <a:gd name="connsiteY937" fmla="*/ 399359 h 6858000"/>
              <a:gd name="connsiteX938" fmla="*/ 517618 w 7467600"/>
              <a:gd name="connsiteY938" fmla="*/ 385726 h 6858000"/>
              <a:gd name="connsiteX939" fmla="*/ 285074 w 7467600"/>
              <a:gd name="connsiteY939" fmla="*/ 182755 h 6858000"/>
              <a:gd name="connsiteX940" fmla="*/ 43151 w 7467600"/>
              <a:gd name="connsiteY940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68575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7467600 w 7467600"/>
              <a:gd name="connsiteY7" fmla="*/ 6668575 h 6858000"/>
              <a:gd name="connsiteX8" fmla="*/ 1019354 w 7467600"/>
              <a:gd name="connsiteY8" fmla="*/ 6315006 h 6858000"/>
              <a:gd name="connsiteX9" fmla="*/ 441046 w 7467600"/>
              <a:gd name="connsiteY9" fmla="*/ 6691153 h 6858000"/>
              <a:gd name="connsiteX10" fmla="*/ 1019354 w 7467600"/>
              <a:gd name="connsiteY10" fmla="*/ 6315006 h 6858000"/>
              <a:gd name="connsiteX11" fmla="*/ 991680 w 7467600"/>
              <a:gd name="connsiteY11" fmla="*/ 6298413 h 6858000"/>
              <a:gd name="connsiteX12" fmla="*/ 409060 w 7467600"/>
              <a:gd name="connsiteY12" fmla="*/ 6671470 h 6858000"/>
              <a:gd name="connsiteX13" fmla="*/ 991680 w 7467600"/>
              <a:gd name="connsiteY13" fmla="*/ 6298413 h 6858000"/>
              <a:gd name="connsiteX14" fmla="*/ 103333 w 7467600"/>
              <a:gd name="connsiteY14" fmla="*/ 5699602 h 6858000"/>
              <a:gd name="connsiteX15" fmla="*/ 233938 w 7467600"/>
              <a:gd name="connsiteY15" fmla="*/ 5809416 h 6858000"/>
              <a:gd name="connsiteX16" fmla="*/ 883580 w 7467600"/>
              <a:gd name="connsiteY16" fmla="*/ 6180710 h 6858000"/>
              <a:gd name="connsiteX17" fmla="*/ 487337 w 7467600"/>
              <a:gd name="connsiteY17" fmla="*/ 5950182 h 6858000"/>
              <a:gd name="connsiteX18" fmla="*/ 354051 w 7467600"/>
              <a:gd name="connsiteY18" fmla="*/ 5854912 h 6858000"/>
              <a:gd name="connsiteX19" fmla="*/ 195436 w 7467600"/>
              <a:gd name="connsiteY19" fmla="*/ 5755068 h 6858000"/>
              <a:gd name="connsiteX20" fmla="*/ 103333 w 7467600"/>
              <a:gd name="connsiteY20" fmla="*/ 5699602 h 6858000"/>
              <a:gd name="connsiteX21" fmla="*/ 5539432 w 7467600"/>
              <a:gd name="connsiteY21" fmla="*/ 5642928 h 6858000"/>
              <a:gd name="connsiteX22" fmla="*/ 5555462 w 7467600"/>
              <a:gd name="connsiteY22" fmla="*/ 5694454 h 6858000"/>
              <a:gd name="connsiteX23" fmla="*/ 5828270 w 7467600"/>
              <a:gd name="connsiteY23" fmla="*/ 6320663 h 6858000"/>
              <a:gd name="connsiteX24" fmla="*/ 5947416 w 7467600"/>
              <a:gd name="connsiteY24" fmla="*/ 6574846 h 6858000"/>
              <a:gd name="connsiteX25" fmla="*/ 5539432 w 7467600"/>
              <a:gd name="connsiteY25" fmla="*/ 5642928 h 6858000"/>
              <a:gd name="connsiteX26" fmla="*/ 51253 w 7467600"/>
              <a:gd name="connsiteY26" fmla="*/ 5631825 h 6858000"/>
              <a:gd name="connsiteX27" fmla="*/ 211622 w 7467600"/>
              <a:gd name="connsiteY27" fmla="*/ 5728803 h 6858000"/>
              <a:gd name="connsiteX28" fmla="*/ 371652 w 7467600"/>
              <a:gd name="connsiteY28" fmla="*/ 5829062 h 6858000"/>
              <a:gd name="connsiteX29" fmla="*/ 505903 w 7467600"/>
              <a:gd name="connsiteY29" fmla="*/ 5925221 h 6858000"/>
              <a:gd name="connsiteX30" fmla="*/ 899240 w 7467600"/>
              <a:gd name="connsiteY30" fmla="*/ 6153068 h 6858000"/>
              <a:gd name="connsiteX31" fmla="*/ 988114 w 7467600"/>
              <a:gd name="connsiteY31" fmla="*/ 6174204 h 6858000"/>
              <a:gd name="connsiteX32" fmla="*/ 845971 w 7467600"/>
              <a:gd name="connsiteY32" fmla="*/ 6067177 h 6858000"/>
              <a:gd name="connsiteX33" fmla="*/ 448057 w 7467600"/>
              <a:gd name="connsiteY33" fmla="*/ 5841376 h 6858000"/>
              <a:gd name="connsiteX34" fmla="*/ 51253 w 7467600"/>
              <a:gd name="connsiteY34" fmla="*/ 5631825 h 6858000"/>
              <a:gd name="connsiteX35" fmla="*/ 2606687 w 7467600"/>
              <a:gd name="connsiteY35" fmla="*/ 5630718 h 6858000"/>
              <a:gd name="connsiteX36" fmla="*/ 2645658 w 7467600"/>
              <a:gd name="connsiteY36" fmla="*/ 6640259 h 6858000"/>
              <a:gd name="connsiteX37" fmla="*/ 2606687 w 7467600"/>
              <a:gd name="connsiteY37" fmla="*/ 5630718 h 6858000"/>
              <a:gd name="connsiteX38" fmla="*/ 3642057 w 7467600"/>
              <a:gd name="connsiteY38" fmla="*/ 5573487 h 6858000"/>
              <a:gd name="connsiteX39" fmla="*/ 3632981 w 7467600"/>
              <a:gd name="connsiteY39" fmla="*/ 5579437 h 6858000"/>
              <a:gd name="connsiteX40" fmla="*/ 3382436 w 7467600"/>
              <a:gd name="connsiteY40" fmla="*/ 5952726 h 6858000"/>
              <a:gd name="connsiteX41" fmla="*/ 3191929 w 7467600"/>
              <a:gd name="connsiteY41" fmla="*/ 6662669 h 6858000"/>
              <a:gd name="connsiteX42" fmla="*/ 3369898 w 7467600"/>
              <a:gd name="connsiteY42" fmla="*/ 6081771 h 6858000"/>
              <a:gd name="connsiteX43" fmla="*/ 3642057 w 7467600"/>
              <a:gd name="connsiteY43" fmla="*/ 5573487 h 6858000"/>
              <a:gd name="connsiteX44" fmla="*/ 2650666 w 7467600"/>
              <a:gd name="connsiteY44" fmla="*/ 5530686 h 6858000"/>
              <a:gd name="connsiteX45" fmla="*/ 2650249 w 7467600"/>
              <a:gd name="connsiteY45" fmla="*/ 5532101 h 6858000"/>
              <a:gd name="connsiteX46" fmla="*/ 2663808 w 7467600"/>
              <a:gd name="connsiteY46" fmla="*/ 6535215 h 6858000"/>
              <a:gd name="connsiteX47" fmla="*/ 2665418 w 7467600"/>
              <a:gd name="connsiteY47" fmla="*/ 6132756 h 6858000"/>
              <a:gd name="connsiteX48" fmla="*/ 2650666 w 7467600"/>
              <a:gd name="connsiteY48" fmla="*/ 5530686 h 6858000"/>
              <a:gd name="connsiteX49" fmla="*/ 2680277 w 7467600"/>
              <a:gd name="connsiteY49" fmla="*/ 5479204 h 6858000"/>
              <a:gd name="connsiteX50" fmla="*/ 2678972 w 7467600"/>
              <a:gd name="connsiteY50" fmla="*/ 5481582 h 6858000"/>
              <a:gd name="connsiteX51" fmla="*/ 2696666 w 7467600"/>
              <a:gd name="connsiteY51" fmla="*/ 6133836 h 6858000"/>
              <a:gd name="connsiteX52" fmla="*/ 2695769 w 7467600"/>
              <a:gd name="connsiteY52" fmla="*/ 6390955 h 6858000"/>
              <a:gd name="connsiteX53" fmla="*/ 2739893 w 7467600"/>
              <a:gd name="connsiteY53" fmla="*/ 6108357 h 6858000"/>
              <a:gd name="connsiteX54" fmla="*/ 2680277 w 7467600"/>
              <a:gd name="connsiteY54" fmla="*/ 5479204 h 6858000"/>
              <a:gd name="connsiteX55" fmla="*/ 1132195 w 7467600"/>
              <a:gd name="connsiteY55" fmla="*/ 5467980 h 6858000"/>
              <a:gd name="connsiteX56" fmla="*/ 1679056 w 7467600"/>
              <a:gd name="connsiteY56" fmla="*/ 5516907 h 6858000"/>
              <a:gd name="connsiteX57" fmla="*/ 2128648 w 7467600"/>
              <a:gd name="connsiteY57" fmla="*/ 5474249 h 6858000"/>
              <a:gd name="connsiteX58" fmla="*/ 1825619 w 7467600"/>
              <a:gd name="connsiteY58" fmla="*/ 5478447 h 6858000"/>
              <a:gd name="connsiteX59" fmla="*/ 1737798 w 7467600"/>
              <a:gd name="connsiteY59" fmla="*/ 5483353 h 6858000"/>
              <a:gd name="connsiteX60" fmla="*/ 1132195 w 7467600"/>
              <a:gd name="connsiteY60" fmla="*/ 5467980 h 6858000"/>
              <a:gd name="connsiteX61" fmla="*/ 1456157 w 7467600"/>
              <a:gd name="connsiteY61" fmla="*/ 5371404 h 6858000"/>
              <a:gd name="connsiteX62" fmla="*/ 1244432 w 7467600"/>
              <a:gd name="connsiteY62" fmla="*/ 5385601 h 6858000"/>
              <a:gd name="connsiteX63" fmla="*/ 973990 w 7467600"/>
              <a:gd name="connsiteY63" fmla="*/ 5424940 h 6858000"/>
              <a:gd name="connsiteX64" fmla="*/ 1103809 w 7467600"/>
              <a:gd name="connsiteY64" fmla="*/ 5433720 h 6858000"/>
              <a:gd name="connsiteX65" fmla="*/ 1123454 w 7467600"/>
              <a:gd name="connsiteY65" fmla="*/ 5435727 h 6858000"/>
              <a:gd name="connsiteX66" fmla="*/ 1737017 w 7467600"/>
              <a:gd name="connsiteY66" fmla="*/ 5452183 h 6858000"/>
              <a:gd name="connsiteX67" fmla="*/ 1824397 w 7467600"/>
              <a:gd name="connsiteY67" fmla="*/ 5447757 h 6858000"/>
              <a:gd name="connsiteX68" fmla="*/ 2070059 w 7467600"/>
              <a:gd name="connsiteY68" fmla="*/ 5441660 h 6858000"/>
              <a:gd name="connsiteX69" fmla="*/ 1456157 w 7467600"/>
              <a:gd name="connsiteY69" fmla="*/ 5371404 h 6858000"/>
              <a:gd name="connsiteX70" fmla="*/ 4988186 w 7467600"/>
              <a:gd name="connsiteY70" fmla="*/ 5216467 h 6858000"/>
              <a:gd name="connsiteX71" fmla="*/ 4777334 w 7467600"/>
              <a:gd name="connsiteY71" fmla="*/ 5406072 h 6858000"/>
              <a:gd name="connsiteX72" fmla="*/ 4718341 w 7467600"/>
              <a:gd name="connsiteY72" fmla="*/ 5468043 h 6858000"/>
              <a:gd name="connsiteX73" fmla="*/ 4604655 w 7467600"/>
              <a:gd name="connsiteY73" fmla="*/ 5583434 h 6858000"/>
              <a:gd name="connsiteX74" fmla="*/ 4565074 w 7467600"/>
              <a:gd name="connsiteY74" fmla="*/ 5618550 h 6858000"/>
              <a:gd name="connsiteX75" fmla="*/ 4988186 w 7467600"/>
              <a:gd name="connsiteY75" fmla="*/ 5216467 h 6858000"/>
              <a:gd name="connsiteX76" fmla="*/ 4978032 w 7467600"/>
              <a:gd name="connsiteY76" fmla="*/ 5183809 h 6858000"/>
              <a:gd name="connsiteX77" fmla="*/ 4463413 w 7467600"/>
              <a:gd name="connsiteY77" fmla="*/ 5615162 h 6858000"/>
              <a:gd name="connsiteX78" fmla="*/ 4358134 w 7467600"/>
              <a:gd name="connsiteY78" fmla="*/ 5742791 h 6858000"/>
              <a:gd name="connsiteX79" fmla="*/ 4376219 w 7467600"/>
              <a:gd name="connsiteY79" fmla="*/ 5729027 h 6858000"/>
              <a:gd name="connsiteX80" fmla="*/ 4582340 w 7467600"/>
              <a:gd name="connsiteY80" fmla="*/ 5561037 h 6858000"/>
              <a:gd name="connsiteX81" fmla="*/ 4694684 w 7467600"/>
              <a:gd name="connsiteY81" fmla="*/ 5447098 h 6858000"/>
              <a:gd name="connsiteX82" fmla="*/ 4754123 w 7467600"/>
              <a:gd name="connsiteY82" fmla="*/ 5384643 h 6858000"/>
              <a:gd name="connsiteX83" fmla="*/ 4978032 w 7467600"/>
              <a:gd name="connsiteY83" fmla="*/ 5183809 h 6858000"/>
              <a:gd name="connsiteX84" fmla="*/ 1903353 w 7467600"/>
              <a:gd name="connsiteY84" fmla="*/ 5044827 h 6858000"/>
              <a:gd name="connsiteX85" fmla="*/ 1936931 w 7467600"/>
              <a:gd name="connsiteY85" fmla="*/ 5093954 h 6858000"/>
              <a:gd name="connsiteX86" fmla="*/ 2195868 w 7467600"/>
              <a:gd name="connsiteY86" fmla="*/ 5396574 h 6858000"/>
              <a:gd name="connsiteX87" fmla="*/ 2088852 w 7467600"/>
              <a:gd name="connsiteY87" fmla="*/ 5166123 h 6858000"/>
              <a:gd name="connsiteX88" fmla="*/ 1958241 w 7467600"/>
              <a:gd name="connsiteY88" fmla="*/ 5067955 h 6858000"/>
              <a:gd name="connsiteX89" fmla="*/ 1903353 w 7467600"/>
              <a:gd name="connsiteY89" fmla="*/ 5044827 h 6858000"/>
              <a:gd name="connsiteX90" fmla="*/ 1979378 w 7467600"/>
              <a:gd name="connsiteY90" fmla="*/ 4769504 h 6858000"/>
              <a:gd name="connsiteX91" fmla="*/ 2882120 w 7467600"/>
              <a:gd name="connsiteY91" fmla="*/ 5064547 h 6858000"/>
              <a:gd name="connsiteX92" fmla="*/ 2793103 w 7467600"/>
              <a:gd name="connsiteY92" fmla="*/ 5039699 h 6858000"/>
              <a:gd name="connsiteX93" fmla="*/ 2770041 w 7467600"/>
              <a:gd name="connsiteY93" fmla="*/ 5033634 h 6858000"/>
              <a:gd name="connsiteX94" fmla="*/ 1979378 w 7467600"/>
              <a:gd name="connsiteY94" fmla="*/ 4769504 h 6858000"/>
              <a:gd name="connsiteX95" fmla="*/ 1927410 w 7467600"/>
              <a:gd name="connsiteY95" fmla="*/ 4716164 h 6858000"/>
              <a:gd name="connsiteX96" fmla="*/ 1959587 w 7467600"/>
              <a:gd name="connsiteY96" fmla="*/ 4728849 h 6858000"/>
              <a:gd name="connsiteX97" fmla="*/ 2777707 w 7467600"/>
              <a:gd name="connsiteY97" fmla="*/ 5003991 h 6858000"/>
              <a:gd name="connsiteX98" fmla="*/ 2800768 w 7467600"/>
              <a:gd name="connsiteY98" fmla="*/ 5010056 h 6858000"/>
              <a:gd name="connsiteX99" fmla="*/ 2879408 w 7467600"/>
              <a:gd name="connsiteY99" fmla="*/ 5031590 h 6858000"/>
              <a:gd name="connsiteX100" fmla="*/ 2862295 w 7467600"/>
              <a:gd name="connsiteY100" fmla="*/ 5022958 h 6858000"/>
              <a:gd name="connsiteX101" fmla="*/ 2813343 w 7467600"/>
              <a:gd name="connsiteY101" fmla="*/ 4998369 h 6858000"/>
              <a:gd name="connsiteX102" fmla="*/ 2646245 w 7467600"/>
              <a:gd name="connsiteY102" fmla="*/ 4930999 h 6858000"/>
              <a:gd name="connsiteX103" fmla="*/ 1999243 w 7467600"/>
              <a:gd name="connsiteY103" fmla="*/ 4730524 h 6858000"/>
              <a:gd name="connsiteX104" fmla="*/ 1979527 w 7467600"/>
              <a:gd name="connsiteY104" fmla="*/ 4726651 h 6858000"/>
              <a:gd name="connsiteX105" fmla="*/ 1927410 w 7467600"/>
              <a:gd name="connsiteY105" fmla="*/ 4716164 h 6858000"/>
              <a:gd name="connsiteX106" fmla="*/ 1997014 w 7467600"/>
              <a:gd name="connsiteY106" fmla="*/ 4698007 h 6858000"/>
              <a:gd name="connsiteX107" fmla="*/ 2005458 w 7467600"/>
              <a:gd name="connsiteY107" fmla="*/ 4699540 h 6858000"/>
              <a:gd name="connsiteX108" fmla="*/ 2657186 w 7467600"/>
              <a:gd name="connsiteY108" fmla="*/ 4901687 h 6858000"/>
              <a:gd name="connsiteX109" fmla="*/ 2826662 w 7467600"/>
              <a:gd name="connsiteY109" fmla="*/ 4970362 h 6858000"/>
              <a:gd name="connsiteX110" fmla="*/ 2876100 w 7467600"/>
              <a:gd name="connsiteY110" fmla="*/ 4995397 h 6858000"/>
              <a:gd name="connsiteX111" fmla="*/ 3042600 w 7467600"/>
              <a:gd name="connsiteY111" fmla="*/ 5059532 h 6858000"/>
              <a:gd name="connsiteX112" fmla="*/ 1997014 w 7467600"/>
              <a:gd name="connsiteY112" fmla="*/ 4698007 h 6858000"/>
              <a:gd name="connsiteX113" fmla="*/ 2305292 w 7467600"/>
              <a:gd name="connsiteY113" fmla="*/ 4219492 h 6858000"/>
              <a:gd name="connsiteX114" fmla="*/ 3360922 w 7467600"/>
              <a:gd name="connsiteY114" fmla="*/ 4529373 h 6858000"/>
              <a:gd name="connsiteX115" fmla="*/ 3492420 w 7467600"/>
              <a:gd name="connsiteY115" fmla="*/ 4510145 h 6858000"/>
              <a:gd name="connsiteX116" fmla="*/ 3364086 w 7467600"/>
              <a:gd name="connsiteY116" fmla="*/ 4480340 h 6858000"/>
              <a:gd name="connsiteX117" fmla="*/ 3225818 w 7467600"/>
              <a:gd name="connsiteY117" fmla="*/ 4411822 h 6858000"/>
              <a:gd name="connsiteX118" fmla="*/ 3129696 w 7467600"/>
              <a:gd name="connsiteY118" fmla="*/ 4360704 h 6858000"/>
              <a:gd name="connsiteX119" fmla="*/ 2814545 w 7467600"/>
              <a:gd name="connsiteY119" fmla="*/ 4282955 h 6858000"/>
              <a:gd name="connsiteX120" fmla="*/ 2305292 w 7467600"/>
              <a:gd name="connsiteY120" fmla="*/ 4219492 h 6858000"/>
              <a:gd name="connsiteX121" fmla="*/ 2626982 w 7467600"/>
              <a:gd name="connsiteY121" fmla="*/ 4206450 h 6858000"/>
              <a:gd name="connsiteX122" fmla="*/ 2490617 w 7467600"/>
              <a:gd name="connsiteY122" fmla="*/ 4206951 h 6858000"/>
              <a:gd name="connsiteX123" fmla="*/ 2819869 w 7467600"/>
              <a:gd name="connsiteY123" fmla="*/ 4252936 h 6858000"/>
              <a:gd name="connsiteX124" fmla="*/ 3143018 w 7467600"/>
              <a:gd name="connsiteY124" fmla="*/ 4332698 h 6858000"/>
              <a:gd name="connsiteX125" fmla="*/ 3241520 w 7467600"/>
              <a:gd name="connsiteY125" fmla="*/ 4385112 h 6858000"/>
              <a:gd name="connsiteX126" fmla="*/ 3374575 w 7467600"/>
              <a:gd name="connsiteY126" fmla="*/ 4451517 h 6858000"/>
              <a:gd name="connsiteX127" fmla="*/ 3505221 w 7467600"/>
              <a:gd name="connsiteY127" fmla="*/ 4480757 h 6858000"/>
              <a:gd name="connsiteX128" fmla="*/ 2626982 w 7467600"/>
              <a:gd name="connsiteY128" fmla="*/ 4206450 h 6858000"/>
              <a:gd name="connsiteX129" fmla="*/ 1310106 w 7467600"/>
              <a:gd name="connsiteY129" fmla="*/ 3943217 h 6858000"/>
              <a:gd name="connsiteX130" fmla="*/ 854994 w 7467600"/>
              <a:gd name="connsiteY130" fmla="*/ 4399136 h 6858000"/>
              <a:gd name="connsiteX131" fmla="*/ 742462 w 7467600"/>
              <a:gd name="connsiteY131" fmla="*/ 4594648 h 6858000"/>
              <a:gd name="connsiteX132" fmla="*/ 820602 w 7467600"/>
              <a:gd name="connsiteY132" fmla="*/ 4485915 h 6858000"/>
              <a:gd name="connsiteX133" fmla="*/ 878295 w 7467600"/>
              <a:gd name="connsiteY133" fmla="*/ 4403594 h 6858000"/>
              <a:gd name="connsiteX134" fmla="*/ 1240607 w 7467600"/>
              <a:gd name="connsiteY134" fmla="*/ 4010401 h 6858000"/>
              <a:gd name="connsiteX135" fmla="*/ 1310106 w 7467600"/>
              <a:gd name="connsiteY135" fmla="*/ 3943217 h 6858000"/>
              <a:gd name="connsiteX136" fmla="*/ 1423113 w 7467600"/>
              <a:gd name="connsiteY136" fmla="*/ 3874565 h 6858000"/>
              <a:gd name="connsiteX137" fmla="*/ 1260565 w 7467600"/>
              <a:gd name="connsiteY137" fmla="*/ 4031982 h 6858000"/>
              <a:gd name="connsiteX138" fmla="*/ 901900 w 7467600"/>
              <a:gd name="connsiteY138" fmla="*/ 4421236 h 6858000"/>
              <a:gd name="connsiteX139" fmla="*/ 845044 w 7467600"/>
              <a:gd name="connsiteY139" fmla="*/ 4502436 h 6858000"/>
              <a:gd name="connsiteX140" fmla="*/ 685926 w 7467600"/>
              <a:gd name="connsiteY140" fmla="*/ 4703069 h 6858000"/>
              <a:gd name="connsiteX141" fmla="*/ 684248 w 7467600"/>
              <a:gd name="connsiteY141" fmla="*/ 4706721 h 6858000"/>
              <a:gd name="connsiteX142" fmla="*/ 1423113 w 7467600"/>
              <a:gd name="connsiteY142" fmla="*/ 3874565 h 6858000"/>
              <a:gd name="connsiteX143" fmla="*/ 3316479 w 7467600"/>
              <a:gd name="connsiteY143" fmla="*/ 3872136 h 6858000"/>
              <a:gd name="connsiteX144" fmla="*/ 3546806 w 7467600"/>
              <a:gd name="connsiteY144" fmla="*/ 4356139 h 6858000"/>
              <a:gd name="connsiteX145" fmla="*/ 3364433 w 7467600"/>
              <a:gd name="connsiteY145" fmla="*/ 3953121 h 6858000"/>
              <a:gd name="connsiteX146" fmla="*/ 3316479 w 7467600"/>
              <a:gd name="connsiteY146" fmla="*/ 3872136 h 6858000"/>
              <a:gd name="connsiteX147" fmla="*/ 3291335 w 7467600"/>
              <a:gd name="connsiteY147" fmla="*/ 3767420 h 6858000"/>
              <a:gd name="connsiteX148" fmla="*/ 3390805 w 7467600"/>
              <a:gd name="connsiteY148" fmla="*/ 3937163 h 6858000"/>
              <a:gd name="connsiteX149" fmla="*/ 3579062 w 7467600"/>
              <a:gd name="connsiteY149" fmla="*/ 4359040 h 6858000"/>
              <a:gd name="connsiteX150" fmla="*/ 3467355 w 7467600"/>
              <a:gd name="connsiteY150" fmla="*/ 3988130 h 6858000"/>
              <a:gd name="connsiteX151" fmla="*/ 3310753 w 7467600"/>
              <a:gd name="connsiteY151" fmla="*/ 3787140 h 6858000"/>
              <a:gd name="connsiteX152" fmla="*/ 3291335 w 7467600"/>
              <a:gd name="connsiteY152" fmla="*/ 3767420 h 6858000"/>
              <a:gd name="connsiteX153" fmla="*/ 1635889 w 7467600"/>
              <a:gd name="connsiteY153" fmla="*/ 3709494 h 6858000"/>
              <a:gd name="connsiteX154" fmla="*/ 1634800 w 7467600"/>
              <a:gd name="connsiteY154" fmla="*/ 3731111 h 6858000"/>
              <a:gd name="connsiteX155" fmla="*/ 1635889 w 7467600"/>
              <a:gd name="connsiteY155" fmla="*/ 3709494 h 6858000"/>
              <a:gd name="connsiteX156" fmla="*/ 1510397 w 7467600"/>
              <a:gd name="connsiteY156" fmla="*/ 3684705 h 6858000"/>
              <a:gd name="connsiteX157" fmla="*/ 1146550 w 7467600"/>
              <a:gd name="connsiteY157" fmla="*/ 3802012 h 6858000"/>
              <a:gd name="connsiteX158" fmla="*/ 698834 w 7467600"/>
              <a:gd name="connsiteY158" fmla="*/ 3952272 h 6858000"/>
              <a:gd name="connsiteX159" fmla="*/ 34256 w 7467600"/>
              <a:gd name="connsiteY159" fmla="*/ 4347603 h 6858000"/>
              <a:gd name="connsiteX160" fmla="*/ 527241 w 7467600"/>
              <a:gd name="connsiteY160" fmla="*/ 4065078 h 6858000"/>
              <a:gd name="connsiteX161" fmla="*/ 1510397 w 7467600"/>
              <a:gd name="connsiteY161" fmla="*/ 3684705 h 6858000"/>
              <a:gd name="connsiteX162" fmla="*/ 1313114 w 7467600"/>
              <a:gd name="connsiteY162" fmla="*/ 3655216 h 6858000"/>
              <a:gd name="connsiteX163" fmla="*/ 1109304 w 7467600"/>
              <a:gd name="connsiteY163" fmla="*/ 3669030 h 6858000"/>
              <a:gd name="connsiteX164" fmla="*/ 8129 w 7467600"/>
              <a:gd name="connsiteY164" fmla="*/ 4330519 h 6858000"/>
              <a:gd name="connsiteX165" fmla="*/ 687572 w 7467600"/>
              <a:gd name="connsiteY165" fmla="*/ 3925629 h 6858000"/>
              <a:gd name="connsiteX166" fmla="*/ 1138365 w 7467600"/>
              <a:gd name="connsiteY166" fmla="*/ 3774515 h 6858000"/>
              <a:gd name="connsiteX167" fmla="*/ 1505579 w 7467600"/>
              <a:gd name="connsiteY167" fmla="*/ 3655526 h 6858000"/>
              <a:gd name="connsiteX168" fmla="*/ 1313114 w 7467600"/>
              <a:gd name="connsiteY168" fmla="*/ 3655216 h 6858000"/>
              <a:gd name="connsiteX169" fmla="*/ 3655073 w 7467600"/>
              <a:gd name="connsiteY169" fmla="*/ 3650884 h 6858000"/>
              <a:gd name="connsiteX170" fmla="*/ 3989938 w 7467600"/>
              <a:gd name="connsiteY170" fmla="*/ 3991685 h 6858000"/>
              <a:gd name="connsiteX171" fmla="*/ 4393907 w 7467600"/>
              <a:gd name="connsiteY171" fmla="*/ 4261258 h 6858000"/>
              <a:gd name="connsiteX172" fmla="*/ 4648051 w 7467600"/>
              <a:gd name="connsiteY172" fmla="*/ 4374051 h 6858000"/>
              <a:gd name="connsiteX173" fmla="*/ 4383389 w 7467600"/>
              <a:gd name="connsiteY173" fmla="*/ 4184369 h 6858000"/>
              <a:gd name="connsiteX174" fmla="*/ 4165508 w 7467600"/>
              <a:gd name="connsiteY174" fmla="*/ 4035196 h 6858000"/>
              <a:gd name="connsiteX175" fmla="*/ 4068162 w 7467600"/>
              <a:gd name="connsiteY175" fmla="*/ 3953394 h 6858000"/>
              <a:gd name="connsiteX176" fmla="*/ 3981416 w 7467600"/>
              <a:gd name="connsiteY176" fmla="*/ 3880482 h 6858000"/>
              <a:gd name="connsiteX177" fmla="*/ 3800147 w 7467600"/>
              <a:gd name="connsiteY177" fmla="*/ 3749872 h 6858000"/>
              <a:gd name="connsiteX178" fmla="*/ 3655073 w 7467600"/>
              <a:gd name="connsiteY178" fmla="*/ 3650884 h 6858000"/>
              <a:gd name="connsiteX179" fmla="*/ 3670252 w 7467600"/>
              <a:gd name="connsiteY179" fmla="*/ 3622798 h 6858000"/>
              <a:gd name="connsiteX180" fmla="*/ 3817258 w 7467600"/>
              <a:gd name="connsiteY180" fmla="*/ 3723577 h 6858000"/>
              <a:gd name="connsiteX181" fmla="*/ 4000461 w 7467600"/>
              <a:gd name="connsiteY181" fmla="*/ 3855966 h 6858000"/>
              <a:gd name="connsiteX182" fmla="*/ 4088180 w 7467600"/>
              <a:gd name="connsiteY182" fmla="*/ 3929774 h 6858000"/>
              <a:gd name="connsiteX183" fmla="*/ 4184555 w 7467600"/>
              <a:gd name="connsiteY183" fmla="*/ 4010683 h 6858000"/>
              <a:gd name="connsiteX184" fmla="*/ 4399563 w 7467600"/>
              <a:gd name="connsiteY184" fmla="*/ 4158106 h 6858000"/>
              <a:gd name="connsiteX185" fmla="*/ 4684469 w 7467600"/>
              <a:gd name="connsiteY185" fmla="*/ 4364680 h 6858000"/>
              <a:gd name="connsiteX186" fmla="*/ 4690271 w 7467600"/>
              <a:gd name="connsiteY186" fmla="*/ 4370034 h 6858000"/>
              <a:gd name="connsiteX187" fmla="*/ 4136093 w 7467600"/>
              <a:gd name="connsiteY187" fmla="*/ 3858466 h 6858000"/>
              <a:gd name="connsiteX188" fmla="*/ 3670252 w 7467600"/>
              <a:gd name="connsiteY188" fmla="*/ 3622798 h 6858000"/>
              <a:gd name="connsiteX189" fmla="*/ 4440129 w 7467600"/>
              <a:gd name="connsiteY189" fmla="*/ 3448571 h 6858000"/>
              <a:gd name="connsiteX190" fmla="*/ 4856525 w 7467600"/>
              <a:gd name="connsiteY190" fmla="*/ 3915351 h 6858000"/>
              <a:gd name="connsiteX191" fmla="*/ 5059055 w 7467600"/>
              <a:gd name="connsiteY191" fmla="*/ 4108918 h 6858000"/>
              <a:gd name="connsiteX192" fmla="*/ 5290070 w 7467600"/>
              <a:gd name="connsiteY192" fmla="*/ 4263619 h 6858000"/>
              <a:gd name="connsiteX193" fmla="*/ 4834991 w 7467600"/>
              <a:gd name="connsiteY193" fmla="*/ 3830985 h 6858000"/>
              <a:gd name="connsiteX194" fmla="*/ 4440129 w 7467600"/>
              <a:gd name="connsiteY194" fmla="*/ 3448571 h 6858000"/>
              <a:gd name="connsiteX195" fmla="*/ 4441737 w 7467600"/>
              <a:gd name="connsiteY195" fmla="*/ 3399734 h 6858000"/>
              <a:gd name="connsiteX196" fmla="*/ 4431236 w 7467600"/>
              <a:gd name="connsiteY196" fmla="*/ 3400954 h 6858000"/>
              <a:gd name="connsiteX197" fmla="*/ 4557150 w 7467600"/>
              <a:gd name="connsiteY197" fmla="*/ 3510023 h 6858000"/>
              <a:gd name="connsiteX198" fmla="*/ 4856936 w 7467600"/>
              <a:gd name="connsiteY198" fmla="*/ 3809146 h 6858000"/>
              <a:gd name="connsiteX199" fmla="*/ 5111996 w 7467600"/>
              <a:gd name="connsiteY199" fmla="*/ 4065759 h 6858000"/>
              <a:gd name="connsiteX200" fmla="*/ 5388878 w 7467600"/>
              <a:gd name="connsiteY200" fmla="*/ 4300185 h 6858000"/>
              <a:gd name="connsiteX201" fmla="*/ 5425556 w 7467600"/>
              <a:gd name="connsiteY201" fmla="*/ 4308967 h 6858000"/>
              <a:gd name="connsiteX202" fmla="*/ 4943646 w 7467600"/>
              <a:gd name="connsiteY202" fmla="*/ 3822916 h 6858000"/>
              <a:gd name="connsiteX203" fmla="*/ 4594837 w 7467600"/>
              <a:gd name="connsiteY203" fmla="*/ 3532274 h 6858000"/>
              <a:gd name="connsiteX204" fmla="*/ 4441737 w 7467600"/>
              <a:gd name="connsiteY204" fmla="*/ 3399734 h 6858000"/>
              <a:gd name="connsiteX205" fmla="*/ 5425834 w 7467600"/>
              <a:gd name="connsiteY205" fmla="*/ 3162785 h 6858000"/>
              <a:gd name="connsiteX206" fmla="*/ 5401644 w 7467600"/>
              <a:gd name="connsiteY206" fmla="*/ 3617847 h 6858000"/>
              <a:gd name="connsiteX207" fmla="*/ 5467256 w 7467600"/>
              <a:gd name="connsiteY207" fmla="*/ 4175494 h 6858000"/>
              <a:gd name="connsiteX208" fmla="*/ 5448069 w 7467600"/>
              <a:gd name="connsiteY208" fmla="*/ 3567554 h 6858000"/>
              <a:gd name="connsiteX209" fmla="*/ 5425834 w 7467600"/>
              <a:gd name="connsiteY209" fmla="*/ 3162785 h 6858000"/>
              <a:gd name="connsiteX210" fmla="*/ 1318687 w 7467600"/>
              <a:gd name="connsiteY210" fmla="*/ 3113840 h 6858000"/>
              <a:gd name="connsiteX211" fmla="*/ 1066793 w 7467600"/>
              <a:gd name="connsiteY211" fmla="*/ 3212171 h 6858000"/>
              <a:gd name="connsiteX212" fmla="*/ 993319 w 7467600"/>
              <a:gd name="connsiteY212" fmla="*/ 3247648 h 6858000"/>
              <a:gd name="connsiteX213" fmla="*/ 853081 w 7467600"/>
              <a:gd name="connsiteY213" fmla="*/ 3312410 h 6858000"/>
              <a:gd name="connsiteX214" fmla="*/ 805957 w 7467600"/>
              <a:gd name="connsiteY214" fmla="*/ 3330443 h 6858000"/>
              <a:gd name="connsiteX215" fmla="*/ 1318687 w 7467600"/>
              <a:gd name="connsiteY215" fmla="*/ 3113840 h 6858000"/>
              <a:gd name="connsiteX216" fmla="*/ 5453702 w 7467600"/>
              <a:gd name="connsiteY216" fmla="*/ 3090882 h 6858000"/>
              <a:gd name="connsiteX217" fmla="*/ 5480135 w 7467600"/>
              <a:gd name="connsiteY217" fmla="*/ 3565802 h 6858000"/>
              <a:gd name="connsiteX218" fmla="*/ 5499023 w 7467600"/>
              <a:gd name="connsiteY218" fmla="*/ 4166310 h 6858000"/>
              <a:gd name="connsiteX219" fmla="*/ 5547022 w 7467600"/>
              <a:gd name="connsiteY219" fmla="*/ 3607838 h 6858000"/>
              <a:gd name="connsiteX220" fmla="*/ 5515964 w 7467600"/>
              <a:gd name="connsiteY220" fmla="*/ 3378541 h 6858000"/>
              <a:gd name="connsiteX221" fmla="*/ 5453702 w 7467600"/>
              <a:gd name="connsiteY221" fmla="*/ 3090882 h 6858000"/>
              <a:gd name="connsiteX222" fmla="*/ 1238695 w 7467600"/>
              <a:gd name="connsiteY222" fmla="*/ 3076820 h 6858000"/>
              <a:gd name="connsiteX223" fmla="*/ 716371 w 7467600"/>
              <a:gd name="connsiteY223" fmla="*/ 3293249 h 6858000"/>
              <a:gd name="connsiteX224" fmla="*/ 579522 w 7467600"/>
              <a:gd name="connsiteY224" fmla="*/ 3371759 h 6858000"/>
              <a:gd name="connsiteX225" fmla="*/ 600288 w 7467600"/>
              <a:gd name="connsiteY225" fmla="*/ 3365555 h 6858000"/>
              <a:gd name="connsiteX226" fmla="*/ 840692 w 7467600"/>
              <a:gd name="connsiteY226" fmla="*/ 3284921 h 6858000"/>
              <a:gd name="connsiteX227" fmla="*/ 979248 w 7467600"/>
              <a:gd name="connsiteY227" fmla="*/ 3221003 h 6858000"/>
              <a:gd name="connsiteX228" fmla="*/ 1053282 w 7467600"/>
              <a:gd name="connsiteY228" fmla="*/ 3185247 h 6858000"/>
              <a:gd name="connsiteX229" fmla="*/ 1320603 w 7467600"/>
              <a:gd name="connsiteY229" fmla="*/ 3081281 h 6858000"/>
              <a:gd name="connsiteX230" fmla="*/ 1238695 w 7467600"/>
              <a:gd name="connsiteY230" fmla="*/ 3076820 h 6858000"/>
              <a:gd name="connsiteX231" fmla="*/ 5425627 w 7467600"/>
              <a:gd name="connsiteY231" fmla="*/ 2954192 h 6858000"/>
              <a:gd name="connsiteX232" fmla="*/ 5470770 w 7467600"/>
              <a:gd name="connsiteY232" fmla="*/ 3005435 h 6858000"/>
              <a:gd name="connsiteX233" fmla="*/ 5519779 w 7467600"/>
              <a:gd name="connsiteY233" fmla="*/ 4359223 h 6858000"/>
              <a:gd name="connsiteX234" fmla="*/ 5520293 w 7467600"/>
              <a:gd name="connsiteY234" fmla="*/ 4360602 h 6858000"/>
              <a:gd name="connsiteX235" fmla="*/ 5767221 w 7467600"/>
              <a:gd name="connsiteY235" fmla="*/ 4665564 h 6858000"/>
              <a:gd name="connsiteX236" fmla="*/ 6937169 w 7467600"/>
              <a:gd name="connsiteY236" fmla="*/ 4815941 h 6858000"/>
              <a:gd name="connsiteX237" fmla="*/ 6953922 w 7467600"/>
              <a:gd name="connsiteY237" fmla="*/ 4890068 h 6858000"/>
              <a:gd name="connsiteX238" fmla="*/ 6071359 w 7467600"/>
              <a:gd name="connsiteY238" fmla="*/ 4770770 h 6858000"/>
              <a:gd name="connsiteX239" fmla="*/ 6038839 w 7467600"/>
              <a:gd name="connsiteY239" fmla="*/ 4764474 h 6858000"/>
              <a:gd name="connsiteX240" fmla="*/ 6038706 w 7467600"/>
              <a:gd name="connsiteY240" fmla="*/ 4763847 h 6858000"/>
              <a:gd name="connsiteX241" fmla="*/ 6037784 w 7467600"/>
              <a:gd name="connsiteY241" fmla="*/ 4764270 h 6858000"/>
              <a:gd name="connsiteX242" fmla="*/ 6038839 w 7467600"/>
              <a:gd name="connsiteY242" fmla="*/ 4764474 h 6858000"/>
              <a:gd name="connsiteX243" fmla="*/ 6040338 w 7467600"/>
              <a:gd name="connsiteY243" fmla="*/ 4771418 h 6858000"/>
              <a:gd name="connsiteX244" fmla="*/ 6024488 w 7467600"/>
              <a:gd name="connsiteY244" fmla="*/ 4809903 h 6858000"/>
              <a:gd name="connsiteX245" fmla="*/ 5599771 w 7467600"/>
              <a:gd name="connsiteY245" fmla="*/ 5509652 h 6858000"/>
              <a:gd name="connsiteX246" fmla="*/ 5548843 w 7467600"/>
              <a:gd name="connsiteY246" fmla="*/ 5563845 h 6858000"/>
              <a:gd name="connsiteX247" fmla="*/ 5940952 w 7467600"/>
              <a:gd name="connsiteY247" fmla="*/ 6250028 h 6858000"/>
              <a:gd name="connsiteX248" fmla="*/ 6043441 w 7467600"/>
              <a:gd name="connsiteY248" fmla="*/ 6665847 h 6858000"/>
              <a:gd name="connsiteX249" fmla="*/ 6093432 w 7467600"/>
              <a:gd name="connsiteY249" fmla="*/ 6858000 h 6858000"/>
              <a:gd name="connsiteX250" fmla="*/ 6034344 w 7467600"/>
              <a:gd name="connsiteY250" fmla="*/ 6858000 h 6858000"/>
              <a:gd name="connsiteX251" fmla="*/ 6026679 w 7467600"/>
              <a:gd name="connsiteY251" fmla="*/ 6836959 h 6858000"/>
              <a:gd name="connsiteX252" fmla="*/ 5800441 w 7467600"/>
              <a:gd name="connsiteY252" fmla="*/ 6335286 h 6858000"/>
              <a:gd name="connsiteX253" fmla="*/ 5526562 w 7467600"/>
              <a:gd name="connsiteY253" fmla="*/ 5705388 h 6858000"/>
              <a:gd name="connsiteX254" fmla="*/ 5519640 w 7467600"/>
              <a:gd name="connsiteY254" fmla="*/ 5683774 h 6858000"/>
              <a:gd name="connsiteX255" fmla="*/ 5844559 w 7467600"/>
              <a:gd name="connsiteY255" fmla="*/ 6553349 h 6858000"/>
              <a:gd name="connsiteX256" fmla="*/ 5975994 w 7467600"/>
              <a:gd name="connsiteY256" fmla="*/ 6858000 h 6858000"/>
              <a:gd name="connsiteX257" fmla="*/ 5898547 w 7467600"/>
              <a:gd name="connsiteY257" fmla="*/ 6858000 h 6858000"/>
              <a:gd name="connsiteX258" fmla="*/ 5682041 w 7467600"/>
              <a:gd name="connsiteY258" fmla="*/ 6355860 h 6858000"/>
              <a:gd name="connsiteX259" fmla="*/ 5461758 w 7467600"/>
              <a:gd name="connsiteY259" fmla="*/ 5820220 h 6858000"/>
              <a:gd name="connsiteX260" fmla="*/ 5237282 w 7467600"/>
              <a:gd name="connsiteY260" fmla="*/ 6579086 h 6858000"/>
              <a:gd name="connsiteX261" fmla="*/ 5115009 w 7467600"/>
              <a:gd name="connsiteY261" fmla="*/ 6858000 h 6858000"/>
              <a:gd name="connsiteX262" fmla="*/ 5028074 w 7467600"/>
              <a:gd name="connsiteY262" fmla="*/ 6858000 h 6858000"/>
              <a:gd name="connsiteX263" fmla="*/ 5079508 w 7467600"/>
              <a:gd name="connsiteY263" fmla="*/ 6749074 h 6858000"/>
              <a:gd name="connsiteX264" fmla="*/ 5371846 w 7467600"/>
              <a:gd name="connsiteY264" fmla="*/ 5924413 h 6858000"/>
              <a:gd name="connsiteX265" fmla="*/ 5270512 w 7467600"/>
              <a:gd name="connsiteY265" fmla="*/ 6138975 h 6858000"/>
              <a:gd name="connsiteX266" fmla="*/ 5062409 w 7467600"/>
              <a:gd name="connsiteY266" fmla="*/ 6653544 h 6858000"/>
              <a:gd name="connsiteX267" fmla="*/ 5036628 w 7467600"/>
              <a:gd name="connsiteY267" fmla="*/ 6754247 h 6858000"/>
              <a:gd name="connsiteX268" fmla="*/ 5009112 w 7467600"/>
              <a:gd name="connsiteY268" fmla="*/ 6858000 h 6858000"/>
              <a:gd name="connsiteX269" fmla="*/ 4976679 w 7467600"/>
              <a:gd name="connsiteY269" fmla="*/ 6858000 h 6858000"/>
              <a:gd name="connsiteX270" fmla="*/ 5006537 w 7467600"/>
              <a:gd name="connsiteY270" fmla="*/ 6747068 h 6858000"/>
              <a:gd name="connsiteX271" fmla="*/ 5032723 w 7467600"/>
              <a:gd name="connsiteY271" fmla="*/ 6644957 h 6858000"/>
              <a:gd name="connsiteX272" fmla="*/ 5242949 w 7467600"/>
              <a:gd name="connsiteY272" fmla="*/ 6125175 h 6858000"/>
              <a:gd name="connsiteX273" fmla="*/ 5286321 w 7467600"/>
              <a:gd name="connsiteY273" fmla="*/ 6033555 h 6858000"/>
              <a:gd name="connsiteX274" fmla="*/ 5008210 w 7467600"/>
              <a:gd name="connsiteY274" fmla="*/ 6649194 h 6858000"/>
              <a:gd name="connsiteX275" fmla="*/ 4986321 w 7467600"/>
              <a:gd name="connsiteY275" fmla="*/ 6765687 h 6858000"/>
              <a:gd name="connsiteX276" fmla="*/ 4973474 w 7467600"/>
              <a:gd name="connsiteY276" fmla="*/ 6858000 h 6858000"/>
              <a:gd name="connsiteX277" fmla="*/ 4907178 w 7467600"/>
              <a:gd name="connsiteY277" fmla="*/ 6858000 h 6858000"/>
              <a:gd name="connsiteX278" fmla="*/ 4910810 w 7467600"/>
              <a:gd name="connsiteY278" fmla="*/ 6829660 h 6858000"/>
              <a:gd name="connsiteX279" fmla="*/ 4987461 w 7467600"/>
              <a:gd name="connsiteY279" fmla="*/ 6432994 h 6858000"/>
              <a:gd name="connsiteX280" fmla="*/ 5179262 w 7467600"/>
              <a:gd name="connsiteY280" fmla="*/ 6035044 h 6858000"/>
              <a:gd name="connsiteX281" fmla="*/ 4689678 w 7467600"/>
              <a:gd name="connsiteY281" fmla="*/ 6440241 h 6858000"/>
              <a:gd name="connsiteX282" fmla="*/ 4477543 w 7467600"/>
              <a:gd name="connsiteY282" fmla="*/ 6674836 h 6858000"/>
              <a:gd name="connsiteX283" fmla="*/ 4329957 w 7467600"/>
              <a:gd name="connsiteY283" fmla="*/ 6858000 h 6858000"/>
              <a:gd name="connsiteX284" fmla="*/ 4218595 w 7467600"/>
              <a:gd name="connsiteY284" fmla="*/ 6858000 h 6858000"/>
              <a:gd name="connsiteX285" fmla="*/ 4368888 w 7467600"/>
              <a:gd name="connsiteY285" fmla="*/ 6668412 h 6858000"/>
              <a:gd name="connsiteX286" fmla="*/ 4563091 w 7467600"/>
              <a:gd name="connsiteY286" fmla="*/ 6442508 h 6858000"/>
              <a:gd name="connsiteX287" fmla="*/ 5387324 w 7467600"/>
              <a:gd name="connsiteY287" fmla="*/ 5705830 h 6858000"/>
              <a:gd name="connsiteX288" fmla="*/ 5073620 w 7467600"/>
              <a:gd name="connsiteY288" fmla="*/ 5955437 h 6858000"/>
              <a:gd name="connsiteX289" fmla="*/ 4689789 w 7467600"/>
              <a:gd name="connsiteY289" fmla="*/ 6268382 h 6858000"/>
              <a:gd name="connsiteX290" fmla="*/ 4418722 w 7467600"/>
              <a:gd name="connsiteY290" fmla="*/ 6570886 h 6858000"/>
              <a:gd name="connsiteX291" fmla="*/ 4214944 w 7467600"/>
              <a:gd name="connsiteY291" fmla="*/ 6858000 h 6858000"/>
              <a:gd name="connsiteX292" fmla="*/ 4177898 w 7467600"/>
              <a:gd name="connsiteY292" fmla="*/ 6858000 h 6858000"/>
              <a:gd name="connsiteX293" fmla="*/ 4391597 w 7467600"/>
              <a:gd name="connsiteY293" fmla="*/ 6556370 h 6858000"/>
              <a:gd name="connsiteX294" fmla="*/ 4668889 w 7467600"/>
              <a:gd name="connsiteY294" fmla="*/ 6246399 h 6858000"/>
              <a:gd name="connsiteX295" fmla="*/ 5055427 w 7467600"/>
              <a:gd name="connsiteY295" fmla="*/ 5931476 h 6858000"/>
              <a:gd name="connsiteX296" fmla="*/ 5371814 w 7467600"/>
              <a:gd name="connsiteY296" fmla="*/ 5678975 h 6858000"/>
              <a:gd name="connsiteX297" fmla="*/ 4987918 w 7467600"/>
              <a:gd name="connsiteY297" fmla="*/ 5838701 h 6858000"/>
              <a:gd name="connsiteX298" fmla="*/ 4317146 w 7467600"/>
              <a:gd name="connsiteY298" fmla="*/ 6587716 h 6858000"/>
              <a:gd name="connsiteX299" fmla="*/ 4171627 w 7467600"/>
              <a:gd name="connsiteY299" fmla="*/ 6858000 h 6858000"/>
              <a:gd name="connsiteX300" fmla="*/ 4081585 w 7467600"/>
              <a:gd name="connsiteY300" fmla="*/ 6858000 h 6858000"/>
              <a:gd name="connsiteX301" fmla="*/ 4238603 w 7467600"/>
              <a:gd name="connsiteY301" fmla="*/ 6559341 h 6858000"/>
              <a:gd name="connsiteX302" fmla="*/ 4778333 w 7467600"/>
              <a:gd name="connsiteY302" fmla="*/ 5873626 h 6858000"/>
              <a:gd name="connsiteX303" fmla="*/ 5414185 w 7467600"/>
              <a:gd name="connsiteY303" fmla="*/ 5573882 h 6858000"/>
              <a:gd name="connsiteX304" fmla="*/ 5959648 w 7467600"/>
              <a:gd name="connsiteY304" fmla="*/ 4760797 h 6858000"/>
              <a:gd name="connsiteX305" fmla="*/ 5355019 w 7467600"/>
              <a:gd name="connsiteY305" fmla="*/ 4734672 h 6858000"/>
              <a:gd name="connsiteX306" fmla="*/ 5083565 w 7467600"/>
              <a:gd name="connsiteY306" fmla="*/ 5179121 h 6858000"/>
              <a:gd name="connsiteX307" fmla="*/ 4713577 w 7467600"/>
              <a:gd name="connsiteY307" fmla="*/ 5616803 h 6858000"/>
              <a:gd name="connsiteX308" fmla="*/ 3989559 w 7467600"/>
              <a:gd name="connsiteY308" fmla="*/ 6145945 h 6858000"/>
              <a:gd name="connsiteX309" fmla="*/ 3939824 w 7467600"/>
              <a:gd name="connsiteY309" fmla="*/ 6066900 h 6858000"/>
              <a:gd name="connsiteX310" fmla="*/ 4584537 w 7467600"/>
              <a:gd name="connsiteY310" fmla="*/ 5324826 h 6858000"/>
              <a:gd name="connsiteX311" fmla="*/ 5037105 w 7467600"/>
              <a:gd name="connsiteY311" fmla="*/ 5088765 h 6858000"/>
              <a:gd name="connsiteX312" fmla="*/ 5039930 w 7467600"/>
              <a:gd name="connsiteY312" fmla="*/ 5089585 h 6858000"/>
              <a:gd name="connsiteX313" fmla="*/ 5263764 w 7467600"/>
              <a:gd name="connsiteY313" fmla="*/ 4735525 h 6858000"/>
              <a:gd name="connsiteX314" fmla="*/ 4086300 w 7467600"/>
              <a:gd name="connsiteY314" fmla="*/ 4884599 h 6858000"/>
              <a:gd name="connsiteX315" fmla="*/ 4085485 w 7467600"/>
              <a:gd name="connsiteY315" fmla="*/ 4899070 h 6858000"/>
              <a:gd name="connsiteX316" fmla="*/ 3871915 w 7467600"/>
              <a:gd name="connsiteY316" fmla="*/ 5253645 h 6858000"/>
              <a:gd name="connsiteX317" fmla="*/ 3799374 w 7467600"/>
              <a:gd name="connsiteY317" fmla="*/ 5466127 h 6858000"/>
              <a:gd name="connsiteX318" fmla="*/ 3498850 w 7467600"/>
              <a:gd name="connsiteY318" fmla="*/ 6661888 h 6858000"/>
              <a:gd name="connsiteX319" fmla="*/ 3399216 w 7467600"/>
              <a:gd name="connsiteY319" fmla="*/ 6858000 h 6858000"/>
              <a:gd name="connsiteX320" fmla="*/ 3303688 w 7467600"/>
              <a:gd name="connsiteY320" fmla="*/ 6858000 h 6858000"/>
              <a:gd name="connsiteX321" fmla="*/ 3391774 w 7467600"/>
              <a:gd name="connsiteY321" fmla="*/ 6697181 h 6858000"/>
              <a:gd name="connsiteX322" fmla="*/ 3735540 w 7467600"/>
              <a:gd name="connsiteY322" fmla="*/ 5546923 h 6858000"/>
              <a:gd name="connsiteX323" fmla="*/ 3729438 w 7467600"/>
              <a:gd name="connsiteY323" fmla="*/ 5569058 h 6858000"/>
              <a:gd name="connsiteX324" fmla="*/ 3707782 w 7467600"/>
              <a:gd name="connsiteY324" fmla="*/ 5644908 h 6858000"/>
              <a:gd name="connsiteX325" fmla="*/ 3583827 w 7467600"/>
              <a:gd name="connsiteY325" fmla="*/ 6039215 h 6858000"/>
              <a:gd name="connsiteX326" fmla="*/ 3547861 w 7467600"/>
              <a:gd name="connsiteY326" fmla="*/ 6129609 h 6858000"/>
              <a:gd name="connsiteX327" fmla="*/ 3490905 w 7467600"/>
              <a:gd name="connsiteY327" fmla="*/ 6277660 h 6858000"/>
              <a:gd name="connsiteX328" fmla="*/ 3455859 w 7467600"/>
              <a:gd name="connsiteY328" fmla="*/ 6391301 h 6858000"/>
              <a:gd name="connsiteX329" fmla="*/ 3429112 w 7467600"/>
              <a:gd name="connsiteY329" fmla="*/ 6479469 h 6858000"/>
              <a:gd name="connsiteX330" fmla="*/ 3304862 w 7467600"/>
              <a:gd name="connsiteY330" fmla="*/ 6796476 h 6858000"/>
              <a:gd name="connsiteX331" fmla="*/ 3276071 w 7467600"/>
              <a:gd name="connsiteY331" fmla="*/ 6858000 h 6858000"/>
              <a:gd name="connsiteX332" fmla="*/ 3240805 w 7467600"/>
              <a:gd name="connsiteY332" fmla="*/ 6858000 h 6858000"/>
              <a:gd name="connsiteX333" fmla="*/ 3275917 w 7467600"/>
              <a:gd name="connsiteY333" fmla="*/ 6783192 h 6858000"/>
              <a:gd name="connsiteX334" fmla="*/ 3399358 w 7467600"/>
              <a:gd name="connsiteY334" fmla="*/ 6469011 h 6858000"/>
              <a:gd name="connsiteX335" fmla="*/ 3425650 w 7467600"/>
              <a:gd name="connsiteY335" fmla="*/ 6381333 h 6858000"/>
              <a:gd name="connsiteX336" fmla="*/ 3460661 w 7467600"/>
              <a:gd name="connsiteY336" fmla="*/ 6266763 h 6858000"/>
              <a:gd name="connsiteX337" fmla="*/ 3518021 w 7467600"/>
              <a:gd name="connsiteY337" fmla="*/ 6117298 h 6858000"/>
              <a:gd name="connsiteX338" fmla="*/ 3554035 w 7467600"/>
              <a:gd name="connsiteY338" fmla="*/ 6027832 h 6858000"/>
              <a:gd name="connsiteX339" fmla="*/ 3677174 w 7467600"/>
              <a:gd name="connsiteY339" fmla="*/ 5636351 h 6858000"/>
              <a:gd name="connsiteX340" fmla="*/ 3698819 w 7467600"/>
              <a:gd name="connsiteY340" fmla="*/ 5560503 h 6858000"/>
              <a:gd name="connsiteX341" fmla="*/ 3702094 w 7467600"/>
              <a:gd name="connsiteY341" fmla="*/ 5549194 h 6858000"/>
              <a:gd name="connsiteX342" fmla="*/ 3398355 w 7467600"/>
              <a:gd name="connsiteY342" fmla="*/ 6094603 h 6858000"/>
              <a:gd name="connsiteX343" fmla="*/ 3193941 w 7467600"/>
              <a:gd name="connsiteY343" fmla="*/ 6798775 h 6858000"/>
              <a:gd name="connsiteX344" fmla="*/ 3184140 w 7467600"/>
              <a:gd name="connsiteY344" fmla="*/ 6858000 h 6858000"/>
              <a:gd name="connsiteX345" fmla="*/ 3099978 w 7467600"/>
              <a:gd name="connsiteY345" fmla="*/ 6858000 h 6858000"/>
              <a:gd name="connsiteX346" fmla="*/ 3101556 w 7467600"/>
              <a:gd name="connsiteY346" fmla="*/ 6843337 h 6858000"/>
              <a:gd name="connsiteX347" fmla="*/ 3370162 w 7467600"/>
              <a:gd name="connsiteY347" fmla="*/ 5785550 h 6858000"/>
              <a:gd name="connsiteX348" fmla="*/ 3746477 w 7467600"/>
              <a:gd name="connsiteY348" fmla="*/ 5377889 h 6858000"/>
              <a:gd name="connsiteX349" fmla="*/ 3863399 w 7467600"/>
              <a:gd name="connsiteY349" fmla="*/ 5087257 h 6858000"/>
              <a:gd name="connsiteX350" fmla="*/ 3968712 w 7467600"/>
              <a:gd name="connsiteY350" fmla="*/ 4913989 h 6858000"/>
              <a:gd name="connsiteX351" fmla="*/ 2792390 w 7467600"/>
              <a:gd name="connsiteY351" fmla="*/ 5382974 h 6858000"/>
              <a:gd name="connsiteX352" fmla="*/ 2714982 w 7467600"/>
              <a:gd name="connsiteY352" fmla="*/ 5427051 h 6858000"/>
              <a:gd name="connsiteX353" fmla="*/ 2813361 w 7467600"/>
              <a:gd name="connsiteY353" fmla="*/ 6023912 h 6858000"/>
              <a:gd name="connsiteX354" fmla="*/ 2688430 w 7467600"/>
              <a:gd name="connsiteY354" fmla="*/ 6801564 h 6858000"/>
              <a:gd name="connsiteX355" fmla="*/ 2629626 w 7467600"/>
              <a:gd name="connsiteY355" fmla="*/ 6763394 h 6858000"/>
              <a:gd name="connsiteX356" fmla="*/ 2565328 w 7467600"/>
              <a:gd name="connsiteY356" fmla="*/ 5516399 h 6858000"/>
              <a:gd name="connsiteX357" fmla="*/ 1922999 w 7467600"/>
              <a:gd name="connsiteY357" fmla="*/ 5980343 h 6858000"/>
              <a:gd name="connsiteX358" fmla="*/ 1950261 w 7467600"/>
              <a:gd name="connsiteY358" fmla="*/ 6405858 h 6858000"/>
              <a:gd name="connsiteX359" fmla="*/ 2365554 w 7467600"/>
              <a:gd name="connsiteY359" fmla="*/ 6759107 h 6858000"/>
              <a:gd name="connsiteX360" fmla="*/ 2424142 w 7467600"/>
              <a:gd name="connsiteY360" fmla="*/ 6858000 h 6858000"/>
              <a:gd name="connsiteX361" fmla="*/ 2395994 w 7467600"/>
              <a:gd name="connsiteY361" fmla="*/ 6858000 h 6858000"/>
              <a:gd name="connsiteX362" fmla="*/ 2392863 w 7467600"/>
              <a:gd name="connsiteY362" fmla="*/ 6852964 h 6858000"/>
              <a:gd name="connsiteX363" fmla="*/ 2017589 w 7467600"/>
              <a:gd name="connsiteY363" fmla="*/ 6493982 h 6858000"/>
              <a:gd name="connsiteX364" fmla="*/ 2147336 w 7467600"/>
              <a:gd name="connsiteY364" fmla="*/ 6594052 h 6858000"/>
              <a:gd name="connsiteX365" fmla="*/ 2207047 w 7467600"/>
              <a:gd name="connsiteY365" fmla="*/ 6654540 h 6858000"/>
              <a:gd name="connsiteX366" fmla="*/ 2299106 w 7467600"/>
              <a:gd name="connsiteY366" fmla="*/ 6778931 h 6858000"/>
              <a:gd name="connsiteX367" fmla="*/ 2314430 w 7467600"/>
              <a:gd name="connsiteY367" fmla="*/ 6801144 h 6858000"/>
              <a:gd name="connsiteX368" fmla="*/ 2352406 w 7467600"/>
              <a:gd name="connsiteY368" fmla="*/ 6858000 h 6858000"/>
              <a:gd name="connsiteX369" fmla="*/ 2314492 w 7467600"/>
              <a:gd name="connsiteY369" fmla="*/ 6858000 h 6858000"/>
              <a:gd name="connsiteX370" fmla="*/ 2288095 w 7467600"/>
              <a:gd name="connsiteY370" fmla="*/ 6818030 h 6858000"/>
              <a:gd name="connsiteX371" fmla="*/ 2272768 w 7467600"/>
              <a:gd name="connsiteY371" fmla="*/ 6795822 h 6858000"/>
              <a:gd name="connsiteX372" fmla="*/ 2182715 w 7467600"/>
              <a:gd name="connsiteY372" fmla="*/ 6675071 h 6858000"/>
              <a:gd name="connsiteX373" fmla="*/ 2032061 w 7467600"/>
              <a:gd name="connsiteY373" fmla="*/ 6541380 h 6858000"/>
              <a:gd name="connsiteX374" fmla="*/ 2257220 w 7467600"/>
              <a:gd name="connsiteY374" fmla="*/ 6826257 h 6858000"/>
              <a:gd name="connsiteX375" fmla="*/ 2281324 w 7467600"/>
              <a:gd name="connsiteY375" fmla="*/ 6858000 h 6858000"/>
              <a:gd name="connsiteX376" fmla="*/ 2242860 w 7467600"/>
              <a:gd name="connsiteY376" fmla="*/ 6858000 h 6858000"/>
              <a:gd name="connsiteX377" fmla="*/ 2232818 w 7467600"/>
              <a:gd name="connsiteY377" fmla="*/ 6844926 h 6858000"/>
              <a:gd name="connsiteX378" fmla="*/ 1990172 w 7467600"/>
              <a:gd name="connsiteY378" fmla="*/ 6542121 h 6858000"/>
              <a:gd name="connsiteX379" fmla="*/ 2124090 w 7467600"/>
              <a:gd name="connsiteY379" fmla="*/ 6761017 h 6858000"/>
              <a:gd name="connsiteX380" fmla="*/ 2200380 w 7467600"/>
              <a:gd name="connsiteY380" fmla="*/ 6858000 h 6858000"/>
              <a:gd name="connsiteX381" fmla="*/ 2147507 w 7467600"/>
              <a:gd name="connsiteY381" fmla="*/ 6858000 h 6858000"/>
              <a:gd name="connsiteX382" fmla="*/ 2070668 w 7467600"/>
              <a:gd name="connsiteY382" fmla="*/ 6761520 h 6858000"/>
              <a:gd name="connsiteX383" fmla="*/ 1975142 w 7467600"/>
              <a:gd name="connsiteY383" fmla="*/ 6585570 h 6858000"/>
              <a:gd name="connsiteX384" fmla="*/ 2050035 w 7467600"/>
              <a:gd name="connsiteY384" fmla="*/ 6813345 h 6858000"/>
              <a:gd name="connsiteX385" fmla="*/ 2063025 w 7467600"/>
              <a:gd name="connsiteY385" fmla="*/ 6858000 h 6858000"/>
              <a:gd name="connsiteX386" fmla="*/ 2021675 w 7467600"/>
              <a:gd name="connsiteY386" fmla="*/ 6858000 h 6858000"/>
              <a:gd name="connsiteX387" fmla="*/ 2019308 w 7467600"/>
              <a:gd name="connsiteY387" fmla="*/ 6847118 h 6858000"/>
              <a:gd name="connsiteX388" fmla="*/ 1938835 w 7467600"/>
              <a:gd name="connsiteY388" fmla="*/ 6551160 h 6858000"/>
              <a:gd name="connsiteX389" fmla="*/ 1953230 w 7467600"/>
              <a:gd name="connsiteY389" fmla="*/ 6759699 h 6858000"/>
              <a:gd name="connsiteX390" fmla="*/ 1956763 w 7467600"/>
              <a:gd name="connsiteY390" fmla="*/ 6778191 h 6858000"/>
              <a:gd name="connsiteX391" fmla="*/ 1967925 w 7467600"/>
              <a:gd name="connsiteY391" fmla="*/ 6858000 h 6858000"/>
              <a:gd name="connsiteX392" fmla="*/ 1936622 w 7467600"/>
              <a:gd name="connsiteY392" fmla="*/ 6858000 h 6858000"/>
              <a:gd name="connsiteX393" fmla="*/ 1926261 w 7467600"/>
              <a:gd name="connsiteY393" fmla="*/ 6784064 h 6858000"/>
              <a:gd name="connsiteX394" fmla="*/ 1922724 w 7467600"/>
              <a:gd name="connsiteY394" fmla="*/ 6765577 h 6858000"/>
              <a:gd name="connsiteX395" fmla="*/ 1904650 w 7467600"/>
              <a:gd name="connsiteY395" fmla="*/ 6639616 h 6858000"/>
              <a:gd name="connsiteX396" fmla="*/ 1885273 w 7467600"/>
              <a:gd name="connsiteY396" fmla="*/ 6858000 h 6858000"/>
              <a:gd name="connsiteX397" fmla="*/ 1854363 w 7467600"/>
              <a:gd name="connsiteY397" fmla="*/ 6858000 h 6858000"/>
              <a:gd name="connsiteX398" fmla="*/ 1880391 w 7467600"/>
              <a:gd name="connsiteY398" fmla="*/ 6603796 h 6858000"/>
              <a:gd name="connsiteX399" fmla="*/ 1818273 w 7467600"/>
              <a:gd name="connsiteY399" fmla="*/ 6715729 h 6858000"/>
              <a:gd name="connsiteX400" fmla="*/ 1794691 w 7467600"/>
              <a:gd name="connsiteY400" fmla="*/ 6843239 h 6858000"/>
              <a:gd name="connsiteX401" fmla="*/ 1794914 w 7467600"/>
              <a:gd name="connsiteY401" fmla="*/ 6858000 h 6858000"/>
              <a:gd name="connsiteX402" fmla="*/ 1746128 w 7467600"/>
              <a:gd name="connsiteY402" fmla="*/ 6858000 h 6858000"/>
              <a:gd name="connsiteX403" fmla="*/ 1753934 w 7467600"/>
              <a:gd name="connsiteY403" fmla="*/ 6724796 h 6858000"/>
              <a:gd name="connsiteX404" fmla="*/ 1792053 w 7467600"/>
              <a:gd name="connsiteY404" fmla="*/ 6572396 h 6858000"/>
              <a:gd name="connsiteX405" fmla="*/ 1862248 w 7467600"/>
              <a:gd name="connsiteY405" fmla="*/ 6266397 h 6858000"/>
              <a:gd name="connsiteX406" fmla="*/ 1862250 w 7467600"/>
              <a:gd name="connsiteY406" fmla="*/ 6033531 h 6858000"/>
              <a:gd name="connsiteX407" fmla="*/ 1211999 w 7467600"/>
              <a:gd name="connsiteY407" fmla="*/ 6683610 h 6858000"/>
              <a:gd name="connsiteX408" fmla="*/ 1213266 w 7467600"/>
              <a:gd name="connsiteY408" fmla="*/ 6691947 h 6858000"/>
              <a:gd name="connsiteX409" fmla="*/ 1203370 w 7467600"/>
              <a:gd name="connsiteY409" fmla="*/ 6850676 h 6858000"/>
              <a:gd name="connsiteX410" fmla="*/ 1203671 w 7467600"/>
              <a:gd name="connsiteY410" fmla="*/ 6858000 h 6858000"/>
              <a:gd name="connsiteX411" fmla="*/ 1143180 w 7467600"/>
              <a:gd name="connsiteY411" fmla="*/ 6858000 h 6858000"/>
              <a:gd name="connsiteX412" fmla="*/ 1142176 w 7467600"/>
              <a:gd name="connsiteY412" fmla="*/ 6766045 h 6858000"/>
              <a:gd name="connsiteX413" fmla="*/ 1067484 w 7467600"/>
              <a:gd name="connsiteY413" fmla="*/ 6858000 h 6858000"/>
              <a:gd name="connsiteX414" fmla="*/ 953928 w 7467600"/>
              <a:gd name="connsiteY414" fmla="*/ 6858000 h 6858000"/>
              <a:gd name="connsiteX415" fmla="*/ 959715 w 7467600"/>
              <a:gd name="connsiteY415" fmla="*/ 6850185 h 6858000"/>
              <a:gd name="connsiteX416" fmla="*/ 1483788 w 7467600"/>
              <a:gd name="connsiteY416" fmla="*/ 6259174 h 6858000"/>
              <a:gd name="connsiteX417" fmla="*/ 1100671 w 7467600"/>
              <a:gd name="connsiteY417" fmla="*/ 6252137 h 6858000"/>
              <a:gd name="connsiteX418" fmla="*/ 1090144 w 7467600"/>
              <a:gd name="connsiteY418" fmla="*/ 6256748 h 6858000"/>
              <a:gd name="connsiteX419" fmla="*/ 1095872 w 7467600"/>
              <a:gd name="connsiteY419" fmla="*/ 6271892 h 6858000"/>
              <a:gd name="connsiteX420" fmla="*/ 262785 w 7467600"/>
              <a:gd name="connsiteY420" fmla="*/ 6845450 h 6858000"/>
              <a:gd name="connsiteX421" fmla="*/ 209968 w 7467600"/>
              <a:gd name="connsiteY421" fmla="*/ 6770713 h 6858000"/>
              <a:gd name="connsiteX422" fmla="*/ 873460 w 7467600"/>
              <a:gd name="connsiteY422" fmla="*/ 6253768 h 6858000"/>
              <a:gd name="connsiteX423" fmla="*/ 192686 w 7467600"/>
              <a:gd name="connsiteY423" fmla="*/ 5849257 h 6858000"/>
              <a:gd name="connsiteX424" fmla="*/ 4696 w 7467600"/>
              <a:gd name="connsiteY424" fmla="*/ 5697668 h 6858000"/>
              <a:gd name="connsiteX425" fmla="*/ 0 w 7467600"/>
              <a:gd name="connsiteY425" fmla="*/ 5689984 h 6858000"/>
              <a:gd name="connsiteX426" fmla="*/ 0 w 7467600"/>
              <a:gd name="connsiteY426" fmla="*/ 5513472 h 6858000"/>
              <a:gd name="connsiteX427" fmla="*/ 174101 w 7467600"/>
              <a:gd name="connsiteY427" fmla="*/ 5620277 h 6858000"/>
              <a:gd name="connsiteX428" fmla="*/ 891800 w 7467600"/>
              <a:gd name="connsiteY428" fmla="*/ 6036935 h 6858000"/>
              <a:gd name="connsiteX429" fmla="*/ 1072219 w 7467600"/>
              <a:gd name="connsiteY429" fmla="*/ 6169443 h 6858000"/>
              <a:gd name="connsiteX430" fmla="*/ 1074117 w 7467600"/>
              <a:gd name="connsiteY430" fmla="*/ 6170301 h 6858000"/>
              <a:gd name="connsiteX431" fmla="*/ 1083114 w 7467600"/>
              <a:gd name="connsiteY431" fmla="*/ 6174131 h 6858000"/>
              <a:gd name="connsiteX432" fmla="*/ 1543010 w 7467600"/>
              <a:gd name="connsiteY432" fmla="*/ 6191140 h 6858000"/>
              <a:gd name="connsiteX433" fmla="*/ 1551080 w 7467600"/>
              <a:gd name="connsiteY433" fmla="*/ 6195006 h 6858000"/>
              <a:gd name="connsiteX434" fmla="*/ 2345443 w 7467600"/>
              <a:gd name="connsiteY434" fmla="*/ 5549882 h 6858000"/>
              <a:gd name="connsiteX435" fmla="*/ 1721499 w 7467600"/>
              <a:gd name="connsiteY435" fmla="*/ 5599969 h 6858000"/>
              <a:gd name="connsiteX436" fmla="*/ 767716 w 7467600"/>
              <a:gd name="connsiteY436" fmla="*/ 5472768 h 6858000"/>
              <a:gd name="connsiteX437" fmla="*/ 722147 w 7467600"/>
              <a:gd name="connsiteY437" fmla="*/ 5393091 h 6858000"/>
              <a:gd name="connsiteX438" fmla="*/ 1485552 w 7467600"/>
              <a:gd name="connsiteY438" fmla="*/ 5313202 h 6858000"/>
              <a:gd name="connsiteX439" fmla="*/ 2143004 w 7467600"/>
              <a:gd name="connsiteY439" fmla="*/ 5402420 h 6858000"/>
              <a:gd name="connsiteX440" fmla="*/ 1933391 w 7467600"/>
              <a:gd name="connsiteY440" fmla="*/ 5156971 h 6858000"/>
              <a:gd name="connsiteX441" fmla="*/ 1827118 w 7467600"/>
              <a:gd name="connsiteY441" fmla="*/ 4968410 h 6858000"/>
              <a:gd name="connsiteX442" fmla="*/ 1837349 w 7467600"/>
              <a:gd name="connsiteY442" fmla="*/ 4956357 h 6858000"/>
              <a:gd name="connsiteX443" fmla="*/ 2162835 w 7467600"/>
              <a:gd name="connsiteY443" fmla="*/ 5187853 h 6858000"/>
              <a:gd name="connsiteX444" fmla="*/ 2257167 w 7467600"/>
              <a:gd name="connsiteY444" fmla="*/ 5462123 h 6858000"/>
              <a:gd name="connsiteX445" fmla="*/ 2261598 w 7467600"/>
              <a:gd name="connsiteY445" fmla="*/ 5467998 h 6858000"/>
              <a:gd name="connsiteX446" fmla="*/ 2437177 w 7467600"/>
              <a:gd name="connsiteY446" fmla="*/ 5479608 h 6858000"/>
              <a:gd name="connsiteX447" fmla="*/ 2445247 w 7467600"/>
              <a:gd name="connsiteY447" fmla="*/ 5483476 h 6858000"/>
              <a:gd name="connsiteX448" fmla="*/ 2743626 w 7467600"/>
              <a:gd name="connsiteY448" fmla="*/ 5304819 h 6858000"/>
              <a:gd name="connsiteX449" fmla="*/ 3048102 w 7467600"/>
              <a:gd name="connsiteY449" fmla="*/ 5150595 h 6858000"/>
              <a:gd name="connsiteX450" fmla="*/ 1799414 w 7467600"/>
              <a:gd name="connsiteY450" fmla="*/ 4694732 h 6858000"/>
              <a:gd name="connsiteX451" fmla="*/ 1771735 w 7467600"/>
              <a:gd name="connsiteY451" fmla="*/ 4619929 h 6858000"/>
              <a:gd name="connsiteX452" fmla="*/ 3104273 w 7467600"/>
              <a:gd name="connsiteY452" fmla="*/ 5076159 h 6858000"/>
              <a:gd name="connsiteX453" fmla="*/ 3113245 w 7467600"/>
              <a:gd name="connsiteY453" fmla="*/ 5090705 h 6858000"/>
              <a:gd name="connsiteX454" fmla="*/ 3126294 w 7467600"/>
              <a:gd name="connsiteY454" fmla="*/ 5114400 h 6858000"/>
              <a:gd name="connsiteX455" fmla="*/ 3937433 w 7467600"/>
              <a:gd name="connsiteY455" fmla="*/ 4830473 h 6858000"/>
              <a:gd name="connsiteX456" fmla="*/ 3590475 w 7467600"/>
              <a:gd name="connsiteY456" fmla="*/ 4597974 h 6858000"/>
              <a:gd name="connsiteX457" fmla="*/ 3100264 w 7467600"/>
              <a:gd name="connsiteY457" fmla="*/ 4579845 h 6858000"/>
              <a:gd name="connsiteX458" fmla="*/ 2183576 w 7467600"/>
              <a:gd name="connsiteY458" fmla="*/ 4227150 h 6858000"/>
              <a:gd name="connsiteX459" fmla="*/ 2151029 w 7467600"/>
              <a:gd name="connsiteY459" fmla="*/ 4146947 h 6858000"/>
              <a:gd name="connsiteX460" fmla="*/ 3563434 w 7467600"/>
              <a:gd name="connsiteY460" fmla="*/ 4469115 h 6858000"/>
              <a:gd name="connsiteX461" fmla="*/ 3177952 w 7467600"/>
              <a:gd name="connsiteY461" fmla="*/ 3657386 h 6858000"/>
              <a:gd name="connsiteX462" fmla="*/ 3189263 w 7467600"/>
              <a:gd name="connsiteY462" fmla="*/ 3625726 h 6858000"/>
              <a:gd name="connsiteX463" fmla="*/ 3560912 w 7467600"/>
              <a:gd name="connsiteY463" fmla="*/ 4079863 h 6858000"/>
              <a:gd name="connsiteX464" fmla="*/ 3626636 w 7467600"/>
              <a:gd name="connsiteY464" fmla="*/ 4512230 h 6858000"/>
              <a:gd name="connsiteX465" fmla="*/ 3653088 w 7467600"/>
              <a:gd name="connsiteY465" fmla="*/ 4521417 h 6858000"/>
              <a:gd name="connsiteX466" fmla="*/ 3988128 w 7467600"/>
              <a:gd name="connsiteY466" fmla="*/ 4817267 h 6858000"/>
              <a:gd name="connsiteX467" fmla="*/ 4830582 w 7467600"/>
              <a:gd name="connsiteY467" fmla="*/ 4676000 h 6858000"/>
              <a:gd name="connsiteX468" fmla="*/ 4830100 w 7467600"/>
              <a:gd name="connsiteY468" fmla="*/ 4675554 h 6858000"/>
              <a:gd name="connsiteX469" fmla="*/ 4036318 w 7467600"/>
              <a:gd name="connsiteY469" fmla="*/ 4147013 h 6858000"/>
              <a:gd name="connsiteX470" fmla="*/ 3432098 w 7467600"/>
              <a:gd name="connsiteY470" fmla="*/ 3537312 h 6858000"/>
              <a:gd name="connsiteX471" fmla="*/ 3446761 w 7467600"/>
              <a:gd name="connsiteY471" fmla="*/ 3461278 h 6858000"/>
              <a:gd name="connsiteX472" fmla="*/ 4419733 w 7467600"/>
              <a:gd name="connsiteY472" fmla="*/ 3963555 h 6858000"/>
              <a:gd name="connsiteX473" fmla="*/ 4781371 w 7467600"/>
              <a:gd name="connsiteY473" fmla="*/ 4458604 h 6858000"/>
              <a:gd name="connsiteX474" fmla="*/ 4780440 w 7467600"/>
              <a:gd name="connsiteY474" fmla="*/ 4470290 h 6858000"/>
              <a:gd name="connsiteX475" fmla="*/ 4898954 w 7467600"/>
              <a:gd name="connsiteY475" fmla="*/ 4662092 h 6858000"/>
              <a:gd name="connsiteX476" fmla="*/ 4900699 w 7467600"/>
              <a:gd name="connsiteY476" fmla="*/ 4670867 h 6858000"/>
              <a:gd name="connsiteX477" fmla="*/ 5714511 w 7467600"/>
              <a:gd name="connsiteY477" fmla="*/ 4663483 h 6858000"/>
              <a:gd name="connsiteX478" fmla="*/ 5464793 w 7467600"/>
              <a:gd name="connsiteY478" fmla="*/ 4393556 h 6858000"/>
              <a:gd name="connsiteX479" fmla="*/ 5461897 w 7467600"/>
              <a:gd name="connsiteY479" fmla="*/ 4390879 h 6858000"/>
              <a:gd name="connsiteX480" fmla="*/ 4294126 w 7467600"/>
              <a:gd name="connsiteY480" fmla="*/ 3303048 h 6858000"/>
              <a:gd name="connsiteX481" fmla="*/ 4305321 w 7467600"/>
              <a:gd name="connsiteY481" fmla="*/ 3256953 h 6858000"/>
              <a:gd name="connsiteX482" fmla="*/ 4949299 w 7467600"/>
              <a:gd name="connsiteY482" fmla="*/ 3766336 h 6858000"/>
              <a:gd name="connsiteX483" fmla="*/ 5291452 w 7467600"/>
              <a:gd name="connsiteY483" fmla="*/ 4076801 h 6858000"/>
              <a:gd name="connsiteX484" fmla="*/ 5434998 w 7467600"/>
              <a:gd name="connsiteY484" fmla="*/ 4254100 h 6858000"/>
              <a:gd name="connsiteX485" fmla="*/ 5351015 w 7467600"/>
              <a:gd name="connsiteY485" fmla="*/ 3760989 h 6858000"/>
              <a:gd name="connsiteX486" fmla="*/ 5413780 w 7467600"/>
              <a:gd name="connsiteY486" fmla="*/ 2966265 h 6858000"/>
              <a:gd name="connsiteX487" fmla="*/ 5425627 w 7467600"/>
              <a:gd name="connsiteY487" fmla="*/ 2954192 h 6858000"/>
              <a:gd name="connsiteX488" fmla="*/ 6604735 w 7467600"/>
              <a:gd name="connsiteY488" fmla="*/ 2041381 h 6858000"/>
              <a:gd name="connsiteX489" fmla="*/ 7204487 w 7467600"/>
              <a:gd name="connsiteY489" fmla="*/ 2742112 h 6858000"/>
              <a:gd name="connsiteX490" fmla="*/ 7131592 w 7467600"/>
              <a:gd name="connsiteY490" fmla="*/ 2672096 h 6858000"/>
              <a:gd name="connsiteX491" fmla="*/ 6996344 w 7467600"/>
              <a:gd name="connsiteY491" fmla="*/ 2518310 h 6858000"/>
              <a:gd name="connsiteX492" fmla="*/ 6735495 w 7467600"/>
              <a:gd name="connsiteY492" fmla="*/ 2196890 h 6858000"/>
              <a:gd name="connsiteX493" fmla="*/ 6721901 w 7467600"/>
              <a:gd name="connsiteY493" fmla="*/ 2179274 h 6858000"/>
              <a:gd name="connsiteX494" fmla="*/ 6604735 w 7467600"/>
              <a:gd name="connsiteY494" fmla="*/ 2041381 h 6858000"/>
              <a:gd name="connsiteX495" fmla="*/ 6591670 w 7467600"/>
              <a:gd name="connsiteY495" fmla="*/ 1988277 h 6858000"/>
              <a:gd name="connsiteX496" fmla="*/ 6747349 w 7467600"/>
              <a:gd name="connsiteY496" fmla="*/ 2160069 h 6858000"/>
              <a:gd name="connsiteX497" fmla="*/ 6760943 w 7467600"/>
              <a:gd name="connsiteY497" fmla="*/ 2177686 h 6858000"/>
              <a:gd name="connsiteX498" fmla="*/ 7021065 w 7467600"/>
              <a:gd name="connsiteY498" fmla="*/ 2498102 h 6858000"/>
              <a:gd name="connsiteX499" fmla="*/ 7155223 w 7467600"/>
              <a:gd name="connsiteY499" fmla="*/ 2650386 h 6858000"/>
              <a:gd name="connsiteX500" fmla="*/ 7203167 w 7467600"/>
              <a:gd name="connsiteY500" fmla="*/ 2697288 h 6858000"/>
              <a:gd name="connsiteX501" fmla="*/ 6937703 w 7467600"/>
              <a:gd name="connsiteY501" fmla="*/ 2321981 h 6858000"/>
              <a:gd name="connsiteX502" fmla="*/ 6591670 w 7467600"/>
              <a:gd name="connsiteY502" fmla="*/ 1988277 h 6858000"/>
              <a:gd name="connsiteX503" fmla="*/ 5798671 w 7467600"/>
              <a:gd name="connsiteY503" fmla="*/ 1981601 h 6858000"/>
              <a:gd name="connsiteX504" fmla="*/ 5754709 w 7467600"/>
              <a:gd name="connsiteY504" fmla="*/ 2071454 h 6858000"/>
              <a:gd name="connsiteX505" fmla="*/ 5763044 w 7467600"/>
              <a:gd name="connsiteY505" fmla="*/ 2842206 h 6858000"/>
              <a:gd name="connsiteX506" fmla="*/ 5764974 w 7467600"/>
              <a:gd name="connsiteY506" fmla="*/ 2799609 h 6858000"/>
              <a:gd name="connsiteX507" fmla="*/ 5767665 w 7467600"/>
              <a:gd name="connsiteY507" fmla="*/ 2666409 h 6858000"/>
              <a:gd name="connsiteX508" fmla="*/ 5763055 w 7467600"/>
              <a:gd name="connsiteY508" fmla="*/ 2579705 h 6858000"/>
              <a:gd name="connsiteX509" fmla="*/ 5758079 w 7467600"/>
              <a:gd name="connsiteY509" fmla="*/ 2492508 h 6858000"/>
              <a:gd name="connsiteX510" fmla="*/ 5779325 w 7467600"/>
              <a:gd name="connsiteY510" fmla="*/ 2197069 h 6858000"/>
              <a:gd name="connsiteX511" fmla="*/ 5798671 w 7467600"/>
              <a:gd name="connsiteY511" fmla="*/ 1981601 h 6858000"/>
              <a:gd name="connsiteX512" fmla="*/ 5829202 w 7467600"/>
              <a:gd name="connsiteY512" fmla="*/ 1971679 h 6858000"/>
              <a:gd name="connsiteX513" fmla="*/ 5809558 w 7467600"/>
              <a:gd name="connsiteY513" fmla="*/ 2198043 h 6858000"/>
              <a:gd name="connsiteX514" fmla="*/ 5788653 w 7467600"/>
              <a:gd name="connsiteY514" fmla="*/ 2489430 h 6858000"/>
              <a:gd name="connsiteX515" fmla="*/ 5793439 w 7467600"/>
              <a:gd name="connsiteY515" fmla="*/ 2575235 h 6858000"/>
              <a:gd name="connsiteX516" fmla="*/ 5796837 w 7467600"/>
              <a:gd name="connsiteY516" fmla="*/ 2637633 h 6858000"/>
              <a:gd name="connsiteX517" fmla="*/ 5818614 w 7467600"/>
              <a:gd name="connsiteY517" fmla="*/ 2473055 h 6858000"/>
              <a:gd name="connsiteX518" fmla="*/ 5829202 w 7467600"/>
              <a:gd name="connsiteY518" fmla="*/ 1971679 h 6858000"/>
              <a:gd name="connsiteX519" fmla="*/ 5911389 w 7467600"/>
              <a:gd name="connsiteY519" fmla="*/ 1898371 h 6858000"/>
              <a:gd name="connsiteX520" fmla="*/ 6237627 w 7467600"/>
              <a:gd name="connsiteY520" fmla="*/ 2231921 h 6858000"/>
              <a:gd name="connsiteX521" fmla="*/ 5911389 w 7467600"/>
              <a:gd name="connsiteY521" fmla="*/ 1898371 h 6858000"/>
              <a:gd name="connsiteX522" fmla="*/ 6944437 w 7467600"/>
              <a:gd name="connsiteY522" fmla="*/ 1575402 h 6858000"/>
              <a:gd name="connsiteX523" fmla="*/ 6304730 w 7467600"/>
              <a:gd name="connsiteY523" fmla="*/ 1766654 h 6858000"/>
              <a:gd name="connsiteX524" fmla="*/ 6944437 w 7467600"/>
              <a:gd name="connsiteY524" fmla="*/ 1575402 h 6858000"/>
              <a:gd name="connsiteX525" fmla="*/ 7019523 w 7467600"/>
              <a:gd name="connsiteY525" fmla="*/ 1519450 h 6858000"/>
              <a:gd name="connsiteX526" fmla="*/ 6298091 w 7467600"/>
              <a:gd name="connsiteY526" fmla="*/ 1737122 h 6858000"/>
              <a:gd name="connsiteX527" fmla="*/ 7019523 w 7467600"/>
              <a:gd name="connsiteY527" fmla="*/ 1519450 h 6858000"/>
              <a:gd name="connsiteX528" fmla="*/ 2399523 w 7467600"/>
              <a:gd name="connsiteY528" fmla="*/ 1428234 h 6858000"/>
              <a:gd name="connsiteX529" fmla="*/ 2224982 w 7467600"/>
              <a:gd name="connsiteY529" fmla="*/ 1826201 h 6858000"/>
              <a:gd name="connsiteX530" fmla="*/ 2096099 w 7467600"/>
              <a:gd name="connsiteY530" fmla="*/ 2345900 h 6858000"/>
              <a:gd name="connsiteX531" fmla="*/ 2283317 w 7467600"/>
              <a:gd name="connsiteY531" fmla="*/ 1796925 h 6858000"/>
              <a:gd name="connsiteX532" fmla="*/ 2399523 w 7467600"/>
              <a:gd name="connsiteY532" fmla="*/ 1428234 h 6858000"/>
              <a:gd name="connsiteX533" fmla="*/ 2448558 w 7467600"/>
              <a:gd name="connsiteY533" fmla="*/ 1373435 h 6858000"/>
              <a:gd name="connsiteX534" fmla="*/ 2312521 w 7467600"/>
              <a:gd name="connsiteY534" fmla="*/ 1806140 h 6858000"/>
              <a:gd name="connsiteX535" fmla="*/ 2127533 w 7467600"/>
              <a:gd name="connsiteY535" fmla="*/ 2348380 h 6858000"/>
              <a:gd name="connsiteX536" fmla="*/ 2358080 w 7467600"/>
              <a:gd name="connsiteY536" fmla="*/ 1866134 h 6858000"/>
              <a:gd name="connsiteX537" fmla="*/ 2407436 w 7467600"/>
              <a:gd name="connsiteY537" fmla="*/ 1651070 h 6858000"/>
              <a:gd name="connsiteX538" fmla="*/ 2448558 w 7467600"/>
              <a:gd name="connsiteY538" fmla="*/ 1373435 h 6858000"/>
              <a:gd name="connsiteX539" fmla="*/ 278707 w 7467600"/>
              <a:gd name="connsiteY539" fmla="*/ 1352270 h 6858000"/>
              <a:gd name="connsiteX540" fmla="*/ 321570 w 7467600"/>
              <a:gd name="connsiteY540" fmla="*/ 1861610 h 6858000"/>
              <a:gd name="connsiteX541" fmla="*/ 294281 w 7467600"/>
              <a:gd name="connsiteY541" fmla="*/ 1440658 h 6858000"/>
              <a:gd name="connsiteX542" fmla="*/ 278707 w 7467600"/>
              <a:gd name="connsiteY542" fmla="*/ 1352270 h 6858000"/>
              <a:gd name="connsiteX543" fmla="*/ 1423821 w 7467600"/>
              <a:gd name="connsiteY543" fmla="*/ 1351958 h 6858000"/>
              <a:gd name="connsiteX544" fmla="*/ 1638521 w 7467600"/>
              <a:gd name="connsiteY544" fmla="*/ 1908470 h 6858000"/>
              <a:gd name="connsiteX545" fmla="*/ 1754199 w 7467600"/>
              <a:gd name="connsiteY545" fmla="*/ 2149284 h 6858000"/>
              <a:gd name="connsiteX546" fmla="*/ 1908359 w 7467600"/>
              <a:gd name="connsiteY546" fmla="*/ 2364988 h 6858000"/>
              <a:gd name="connsiteX547" fmla="*/ 1647661 w 7467600"/>
              <a:gd name="connsiteY547" fmla="*/ 1825945 h 6858000"/>
              <a:gd name="connsiteX548" fmla="*/ 1423821 w 7467600"/>
              <a:gd name="connsiteY548" fmla="*/ 1351958 h 6858000"/>
              <a:gd name="connsiteX549" fmla="*/ 1431890 w 7467600"/>
              <a:gd name="connsiteY549" fmla="*/ 1306475 h 6858000"/>
              <a:gd name="connsiteX550" fmla="*/ 1507597 w 7467600"/>
              <a:gd name="connsiteY550" fmla="*/ 1446132 h 6858000"/>
              <a:gd name="connsiteX551" fmla="*/ 1674586 w 7467600"/>
              <a:gd name="connsiteY551" fmla="*/ 1813832 h 6858000"/>
              <a:gd name="connsiteX552" fmla="*/ 1815950 w 7467600"/>
              <a:gd name="connsiteY552" fmla="*/ 2128564 h 6858000"/>
              <a:gd name="connsiteX553" fmla="*/ 1984242 w 7467600"/>
              <a:gd name="connsiteY553" fmla="*/ 2430829 h 6858000"/>
              <a:gd name="connsiteX554" fmla="*/ 2014023 w 7467600"/>
              <a:gd name="connsiteY554" fmla="*/ 2450995 h 6858000"/>
              <a:gd name="connsiteX555" fmla="*/ 1747337 w 7467600"/>
              <a:gd name="connsiteY555" fmla="*/ 1855264 h 6858000"/>
              <a:gd name="connsiteX556" fmla="*/ 1533749 w 7467600"/>
              <a:gd name="connsiteY556" fmla="*/ 1478656 h 6858000"/>
              <a:gd name="connsiteX557" fmla="*/ 1431890 w 7467600"/>
              <a:gd name="connsiteY557" fmla="*/ 1306475 h 6858000"/>
              <a:gd name="connsiteX558" fmla="*/ 5052692 w 7467600"/>
              <a:gd name="connsiteY558" fmla="*/ 1292994 h 6858000"/>
              <a:gd name="connsiteX559" fmla="*/ 5200661 w 7467600"/>
              <a:gd name="connsiteY559" fmla="*/ 1635186 h 6858000"/>
              <a:gd name="connsiteX560" fmla="*/ 5297138 w 7467600"/>
              <a:gd name="connsiteY560" fmla="*/ 1906351 h 6858000"/>
              <a:gd name="connsiteX561" fmla="*/ 5052692 w 7467600"/>
              <a:gd name="connsiteY561" fmla="*/ 1292994 h 6858000"/>
              <a:gd name="connsiteX562" fmla="*/ 5009948 w 7467600"/>
              <a:gd name="connsiteY562" fmla="*/ 1273619 h 6858000"/>
              <a:gd name="connsiteX563" fmla="*/ 5121777 w 7467600"/>
              <a:gd name="connsiteY563" fmla="*/ 1654213 h 6858000"/>
              <a:gd name="connsiteX564" fmla="*/ 5293545 w 7467600"/>
              <a:gd name="connsiteY564" fmla="*/ 2072247 h 6858000"/>
              <a:gd name="connsiteX565" fmla="*/ 5294042 w 7467600"/>
              <a:gd name="connsiteY565" fmla="*/ 2065019 h 6858000"/>
              <a:gd name="connsiteX566" fmla="*/ 5171936 w 7467600"/>
              <a:gd name="connsiteY566" fmla="*/ 1647613 h 6858000"/>
              <a:gd name="connsiteX567" fmla="*/ 5009948 w 7467600"/>
              <a:gd name="connsiteY567" fmla="*/ 1273619 h 6858000"/>
              <a:gd name="connsiteX568" fmla="*/ 655236 w 7467600"/>
              <a:gd name="connsiteY568" fmla="*/ 1268632 h 6858000"/>
              <a:gd name="connsiteX569" fmla="*/ 839521 w 7467600"/>
              <a:gd name="connsiteY569" fmla="*/ 1685315 h 6858000"/>
              <a:gd name="connsiteX570" fmla="*/ 1109416 w 7467600"/>
              <a:gd name="connsiteY570" fmla="*/ 2061663 h 6858000"/>
              <a:gd name="connsiteX571" fmla="*/ 1298300 w 7467600"/>
              <a:gd name="connsiteY571" fmla="*/ 2247742 h 6858000"/>
              <a:gd name="connsiteX572" fmla="*/ 1125871 w 7467600"/>
              <a:gd name="connsiteY572" fmla="*/ 1989513 h 6858000"/>
              <a:gd name="connsiteX573" fmla="*/ 981574 w 7467600"/>
              <a:gd name="connsiteY573" fmla="*/ 1783157 h 6858000"/>
              <a:gd name="connsiteX574" fmla="*/ 922198 w 7467600"/>
              <a:gd name="connsiteY574" fmla="*/ 1677437 h 6858000"/>
              <a:gd name="connsiteX575" fmla="*/ 869293 w 7467600"/>
              <a:gd name="connsiteY575" fmla="*/ 1583214 h 6858000"/>
              <a:gd name="connsiteX576" fmla="*/ 751431 w 7467600"/>
              <a:gd name="connsiteY576" fmla="*/ 1405731 h 6858000"/>
              <a:gd name="connsiteX577" fmla="*/ 655236 w 7467600"/>
              <a:gd name="connsiteY577" fmla="*/ 1268632 h 6858000"/>
              <a:gd name="connsiteX578" fmla="*/ 6516292 w 7467600"/>
              <a:gd name="connsiteY578" fmla="*/ 1263064 h 6858000"/>
              <a:gd name="connsiteX579" fmla="*/ 5736320 w 7467600"/>
              <a:gd name="connsiteY579" fmla="*/ 1501803 h 6858000"/>
              <a:gd name="connsiteX580" fmla="*/ 6516292 w 7467600"/>
              <a:gd name="connsiteY580" fmla="*/ 1263064 h 6858000"/>
              <a:gd name="connsiteX581" fmla="*/ 291466 w 7467600"/>
              <a:gd name="connsiteY581" fmla="*/ 1250369 h 6858000"/>
              <a:gd name="connsiteX582" fmla="*/ 323180 w 7467600"/>
              <a:gd name="connsiteY582" fmla="*/ 1435283 h 6858000"/>
              <a:gd name="connsiteX583" fmla="*/ 349381 w 7467600"/>
              <a:gd name="connsiteY583" fmla="*/ 1875041 h 6858000"/>
              <a:gd name="connsiteX584" fmla="*/ 374363 w 7467600"/>
              <a:gd name="connsiteY584" fmla="*/ 1506494 h 6858000"/>
              <a:gd name="connsiteX585" fmla="*/ 302168 w 7467600"/>
              <a:gd name="connsiteY585" fmla="*/ 1274495 h 6858000"/>
              <a:gd name="connsiteX586" fmla="*/ 291466 w 7467600"/>
              <a:gd name="connsiteY586" fmla="*/ 1250369 h 6858000"/>
              <a:gd name="connsiteX587" fmla="*/ 678222 w 7467600"/>
              <a:gd name="connsiteY587" fmla="*/ 1248670 h 6858000"/>
              <a:gd name="connsiteX588" fmla="*/ 775536 w 7467600"/>
              <a:gd name="connsiteY588" fmla="*/ 1388015 h 6858000"/>
              <a:gd name="connsiteX589" fmla="*/ 894529 w 7467600"/>
              <a:gd name="connsiteY589" fmla="*/ 1567739 h 6858000"/>
              <a:gd name="connsiteX590" fmla="*/ 948000 w 7467600"/>
              <a:gd name="connsiteY590" fmla="*/ 1663088 h 6858000"/>
              <a:gd name="connsiteX591" fmla="*/ 1006812 w 7467600"/>
              <a:gd name="connsiteY591" fmla="*/ 1767683 h 6858000"/>
              <a:gd name="connsiteX592" fmla="*/ 1149133 w 7467600"/>
              <a:gd name="connsiteY592" fmla="*/ 1971513 h 6858000"/>
              <a:gd name="connsiteX593" fmla="*/ 1333952 w 7467600"/>
              <a:gd name="connsiteY593" fmla="*/ 2251620 h 6858000"/>
              <a:gd name="connsiteX594" fmla="*/ 1337329 w 7467600"/>
              <a:gd name="connsiteY594" fmla="*/ 2258350 h 6858000"/>
              <a:gd name="connsiteX595" fmla="*/ 1014726 w 7467600"/>
              <a:gd name="connsiteY595" fmla="*/ 1615556 h 6858000"/>
              <a:gd name="connsiteX596" fmla="*/ 678222 w 7467600"/>
              <a:gd name="connsiteY596" fmla="*/ 1248670 h 6858000"/>
              <a:gd name="connsiteX597" fmla="*/ 6691602 w 7467600"/>
              <a:gd name="connsiteY597" fmla="*/ 1140573 h 6858000"/>
              <a:gd name="connsiteX598" fmla="*/ 6571100 w 7467600"/>
              <a:gd name="connsiteY598" fmla="*/ 1183662 h 6858000"/>
              <a:gd name="connsiteX599" fmla="*/ 6241687 w 7467600"/>
              <a:gd name="connsiteY599" fmla="*/ 1257600 h 6858000"/>
              <a:gd name="connsiteX600" fmla="*/ 5693009 w 7467600"/>
              <a:gd name="connsiteY600" fmla="*/ 1478256 h 6858000"/>
              <a:gd name="connsiteX601" fmla="*/ 6548420 w 7467600"/>
              <a:gd name="connsiteY601" fmla="*/ 1214599 h 6858000"/>
              <a:gd name="connsiteX602" fmla="*/ 6605473 w 7467600"/>
              <a:gd name="connsiteY602" fmla="*/ 1184686 h 6858000"/>
              <a:gd name="connsiteX603" fmla="*/ 6691602 w 7467600"/>
              <a:gd name="connsiteY603" fmla="*/ 1140573 h 6858000"/>
              <a:gd name="connsiteX604" fmla="*/ 4002475 w 7467600"/>
              <a:gd name="connsiteY604" fmla="*/ 1037802 h 6858000"/>
              <a:gd name="connsiteX605" fmla="*/ 4000324 w 7467600"/>
              <a:gd name="connsiteY605" fmla="*/ 1039362 h 6858000"/>
              <a:gd name="connsiteX606" fmla="*/ 4002862 w 7467600"/>
              <a:gd name="connsiteY606" fmla="*/ 1042866 h 6858000"/>
              <a:gd name="connsiteX607" fmla="*/ 4002475 w 7467600"/>
              <a:gd name="connsiteY607" fmla="*/ 1037802 h 6858000"/>
              <a:gd name="connsiteX608" fmla="*/ 506322 w 7467600"/>
              <a:gd name="connsiteY608" fmla="*/ 1020997 h 6858000"/>
              <a:gd name="connsiteX609" fmla="*/ 533068 w 7467600"/>
              <a:gd name="connsiteY609" fmla="*/ 1029409 h 6858000"/>
              <a:gd name="connsiteX610" fmla="*/ 1232525 w 7467600"/>
              <a:gd name="connsiteY610" fmla="*/ 1804675 h 6858000"/>
              <a:gd name="connsiteX611" fmla="*/ 1388858 w 7467600"/>
              <a:gd name="connsiteY611" fmla="*/ 2368011 h 6858000"/>
              <a:gd name="connsiteX612" fmla="*/ 1384098 w 7467600"/>
              <a:gd name="connsiteY612" fmla="*/ 2378125 h 6858000"/>
              <a:gd name="connsiteX613" fmla="*/ 1425393 w 7467600"/>
              <a:gd name="connsiteY613" fmla="*/ 2589124 h 6858000"/>
              <a:gd name="connsiteX614" fmla="*/ 1424001 w 7467600"/>
              <a:gd name="connsiteY614" fmla="*/ 2597541 h 6858000"/>
              <a:gd name="connsiteX615" fmla="*/ 2152729 w 7467600"/>
              <a:gd name="connsiteY615" fmla="*/ 2864487 h 6858000"/>
              <a:gd name="connsiteX616" fmla="*/ 2020609 w 7467600"/>
              <a:gd name="connsiteY616" fmla="*/ 2539671 h 6858000"/>
              <a:gd name="connsiteX617" fmla="*/ 2018920 w 7467600"/>
              <a:gd name="connsiteY617" fmla="*/ 2536309 h 6858000"/>
              <a:gd name="connsiteX618" fmla="*/ 1342441 w 7467600"/>
              <a:gd name="connsiteY618" fmla="*/ 1173017 h 6858000"/>
              <a:gd name="connsiteX619" fmla="*/ 1367925 w 7467600"/>
              <a:gd name="connsiteY619" fmla="*/ 1135648 h 6858000"/>
              <a:gd name="connsiteX620" fmla="*/ 1771401 w 7467600"/>
              <a:gd name="connsiteY620" fmla="*/ 1806673 h 6858000"/>
              <a:gd name="connsiteX621" fmla="*/ 1972385 w 7467600"/>
              <a:gd name="connsiteY621" fmla="*/ 2198735 h 6858000"/>
              <a:gd name="connsiteX622" fmla="*/ 2040892 w 7467600"/>
              <a:gd name="connsiteY622" fmla="*/ 2405205 h 6858000"/>
              <a:gd name="connsiteX623" fmla="*/ 2131689 w 7467600"/>
              <a:gd name="connsiteY623" fmla="*/ 1936926 h 6858000"/>
              <a:gd name="connsiteX624" fmla="*/ 2454820 w 7467600"/>
              <a:gd name="connsiteY624" fmla="*/ 1248808 h 6858000"/>
              <a:gd name="connsiteX625" fmla="*/ 2492512 w 7467600"/>
              <a:gd name="connsiteY625" fmla="*/ 1302920 h 6858000"/>
              <a:gd name="connsiteX626" fmla="*/ 2081216 w 7467600"/>
              <a:gd name="connsiteY626" fmla="*/ 2527513 h 6858000"/>
              <a:gd name="connsiteX627" fmla="*/ 2081211 w 7467600"/>
              <a:gd name="connsiteY627" fmla="*/ 2528916 h 6858000"/>
              <a:gd name="connsiteX628" fmla="*/ 2199067 w 7467600"/>
              <a:gd name="connsiteY628" fmla="*/ 2884061 h 6858000"/>
              <a:gd name="connsiteX629" fmla="*/ 3192586 w 7467600"/>
              <a:gd name="connsiteY629" fmla="*/ 3411496 h 6858000"/>
              <a:gd name="connsiteX630" fmla="*/ 3182620 w 7467600"/>
              <a:gd name="connsiteY630" fmla="*/ 3483279 h 6858000"/>
              <a:gd name="connsiteX631" fmla="*/ 2435119 w 7467600"/>
              <a:gd name="connsiteY631" fmla="*/ 3080173 h 6858000"/>
              <a:gd name="connsiteX632" fmla="*/ 2410152 w 7467600"/>
              <a:gd name="connsiteY632" fmla="*/ 3063751 h 6858000"/>
              <a:gd name="connsiteX633" fmla="*/ 2408099 w 7467600"/>
              <a:gd name="connsiteY633" fmla="*/ 3064403 h 6858000"/>
              <a:gd name="connsiteX634" fmla="*/ 2407218 w 7467600"/>
              <a:gd name="connsiteY634" fmla="*/ 3070324 h 6858000"/>
              <a:gd name="connsiteX635" fmla="*/ 2380138 w 7467600"/>
              <a:gd name="connsiteY635" fmla="*/ 3099341 h 6858000"/>
              <a:gd name="connsiteX636" fmla="*/ 1765923 w 7467600"/>
              <a:gd name="connsiteY636" fmla="*/ 3581043 h 6858000"/>
              <a:gd name="connsiteX637" fmla="*/ 1702258 w 7467600"/>
              <a:gd name="connsiteY637" fmla="*/ 3612286 h 6858000"/>
              <a:gd name="connsiteX638" fmla="*/ 1538370 w 7467600"/>
              <a:gd name="connsiteY638" fmla="*/ 3811804 h 6858000"/>
              <a:gd name="connsiteX639" fmla="*/ 542867 w 7467600"/>
              <a:gd name="connsiteY639" fmla="*/ 4944092 h 6858000"/>
              <a:gd name="connsiteX640" fmla="*/ 515800 w 7467600"/>
              <a:gd name="connsiteY640" fmla="*/ 4862180 h 6858000"/>
              <a:gd name="connsiteX641" fmla="*/ 909145 w 7467600"/>
              <a:gd name="connsiteY641" fmla="*/ 4199225 h 6858000"/>
              <a:gd name="connsiteX642" fmla="*/ 1214067 w 7467600"/>
              <a:gd name="connsiteY642" fmla="*/ 3908561 h 6858000"/>
              <a:gd name="connsiteX643" fmla="*/ 640967 w 7467600"/>
              <a:gd name="connsiteY643" fmla="*/ 4105601 h 6858000"/>
              <a:gd name="connsiteX644" fmla="*/ 112563 w 7467600"/>
              <a:gd name="connsiteY644" fmla="*/ 4396952 h 6858000"/>
              <a:gd name="connsiteX645" fmla="*/ 0 w 7467600"/>
              <a:gd name="connsiteY645" fmla="*/ 4466006 h 6858000"/>
              <a:gd name="connsiteX646" fmla="*/ 0 w 7467600"/>
              <a:gd name="connsiteY646" fmla="*/ 4233763 h 6858000"/>
              <a:gd name="connsiteX647" fmla="*/ 36881 w 7467600"/>
              <a:gd name="connsiteY647" fmla="*/ 4200118 h 6858000"/>
              <a:gd name="connsiteX648" fmla="*/ 910534 w 7467600"/>
              <a:gd name="connsiteY648" fmla="*/ 3629753 h 6858000"/>
              <a:gd name="connsiteX649" fmla="*/ 1578717 w 7467600"/>
              <a:gd name="connsiteY649" fmla="*/ 3575982 h 6858000"/>
              <a:gd name="connsiteX650" fmla="*/ 2338780 w 7467600"/>
              <a:gd name="connsiteY650" fmla="*/ 3033725 h 6858000"/>
              <a:gd name="connsiteX651" fmla="*/ 1807991 w 7467600"/>
              <a:gd name="connsiteY651" fmla="*/ 2807184 h 6858000"/>
              <a:gd name="connsiteX652" fmla="*/ 1416358 w 7467600"/>
              <a:gd name="connsiteY652" fmla="*/ 3112571 h 6858000"/>
              <a:gd name="connsiteX653" fmla="*/ 939066 w 7467600"/>
              <a:gd name="connsiteY653" fmla="*/ 3378798 h 6858000"/>
              <a:gd name="connsiteX654" fmla="*/ 115099 w 7467600"/>
              <a:gd name="connsiteY654" fmla="*/ 3607650 h 6858000"/>
              <a:gd name="connsiteX655" fmla="*/ 97284 w 7467600"/>
              <a:gd name="connsiteY655" fmla="*/ 3520393 h 6858000"/>
              <a:gd name="connsiteX656" fmla="*/ 922050 w 7467600"/>
              <a:gd name="connsiteY656" fmla="*/ 3074867 h 6858000"/>
              <a:gd name="connsiteX657" fmla="*/ 1405265 w 7467600"/>
              <a:gd name="connsiteY657" fmla="*/ 3016319 h 6858000"/>
              <a:gd name="connsiteX658" fmla="*/ 1407512 w 7467600"/>
              <a:gd name="connsiteY658" fmla="*/ 3018001 h 6858000"/>
              <a:gd name="connsiteX659" fmla="*/ 1726266 w 7467600"/>
              <a:gd name="connsiteY659" fmla="*/ 2777274 h 6858000"/>
              <a:gd name="connsiteX660" fmla="*/ 625390 w 7467600"/>
              <a:gd name="connsiteY660" fmla="*/ 2514541 h 6858000"/>
              <a:gd name="connsiteX661" fmla="*/ 619799 w 7467600"/>
              <a:gd name="connsiteY661" fmla="*/ 2527180 h 6858000"/>
              <a:gd name="connsiteX662" fmla="*/ 310030 w 7467600"/>
              <a:gd name="connsiteY662" fmla="*/ 2771818 h 6858000"/>
              <a:gd name="connsiteX663" fmla="*/ 173877 w 7467600"/>
              <a:gd name="connsiteY663" fmla="*/ 2937056 h 6858000"/>
              <a:gd name="connsiteX664" fmla="*/ 77889 w 7467600"/>
              <a:gd name="connsiteY664" fmla="*/ 3138440 h 6858000"/>
              <a:gd name="connsiteX665" fmla="*/ 0 w 7467600"/>
              <a:gd name="connsiteY665" fmla="*/ 3271395 h 6858000"/>
              <a:gd name="connsiteX666" fmla="*/ 0 w 7467600"/>
              <a:gd name="connsiteY666" fmla="*/ 3153002 h 6858000"/>
              <a:gd name="connsiteX667" fmla="*/ 2386 w 7467600"/>
              <a:gd name="connsiteY667" fmla="*/ 3149203 h 6858000"/>
              <a:gd name="connsiteX668" fmla="*/ 89753 w 7467600"/>
              <a:gd name="connsiteY668" fmla="*/ 2987702 h 6858000"/>
              <a:gd name="connsiteX669" fmla="*/ 76869 w 7467600"/>
              <a:gd name="connsiteY669" fmla="*/ 3005404 h 6858000"/>
              <a:gd name="connsiteX670" fmla="*/ 32049 w 7467600"/>
              <a:gd name="connsiteY670" fmla="*/ 3065814 h 6858000"/>
              <a:gd name="connsiteX671" fmla="*/ 0 w 7467600"/>
              <a:gd name="connsiteY671" fmla="*/ 3108744 h 6858000"/>
              <a:gd name="connsiteX672" fmla="*/ 0 w 7467600"/>
              <a:gd name="connsiteY672" fmla="*/ 3058059 h 6858000"/>
              <a:gd name="connsiteX673" fmla="*/ 7610 w 7467600"/>
              <a:gd name="connsiteY673" fmla="*/ 3047889 h 6858000"/>
              <a:gd name="connsiteX674" fmla="*/ 52419 w 7467600"/>
              <a:gd name="connsiteY674" fmla="*/ 2987479 h 6858000"/>
              <a:gd name="connsiteX675" fmla="*/ 59142 w 7467600"/>
              <a:gd name="connsiteY675" fmla="*/ 2978488 h 6858000"/>
              <a:gd name="connsiteX676" fmla="*/ 0 w 7467600"/>
              <a:gd name="connsiteY676" fmla="*/ 3015334 h 6858000"/>
              <a:gd name="connsiteX677" fmla="*/ 0 w 7467600"/>
              <a:gd name="connsiteY677" fmla="*/ 2914286 h 6858000"/>
              <a:gd name="connsiteX678" fmla="*/ 36383 w 7467600"/>
              <a:gd name="connsiteY678" fmla="*/ 2901128 h 6858000"/>
              <a:gd name="connsiteX679" fmla="*/ 156329 w 7467600"/>
              <a:gd name="connsiteY679" fmla="*/ 2840533 h 6858000"/>
              <a:gd name="connsiteX680" fmla="*/ 358355 w 7467600"/>
              <a:gd name="connsiteY680" fmla="*/ 2620471 h 6858000"/>
              <a:gd name="connsiteX681" fmla="*/ 510577 w 7467600"/>
              <a:gd name="connsiteY681" fmla="*/ 2501244 h 6858000"/>
              <a:gd name="connsiteX682" fmla="*/ 211967 w 7467600"/>
              <a:gd name="connsiteY682" fmla="*/ 2479171 h 6858000"/>
              <a:gd name="connsiteX683" fmla="*/ 0 w 7467600"/>
              <a:gd name="connsiteY683" fmla="*/ 2476398 h 6858000"/>
              <a:gd name="connsiteX684" fmla="*/ 0 w 7467600"/>
              <a:gd name="connsiteY684" fmla="*/ 2389189 h 6858000"/>
              <a:gd name="connsiteX685" fmla="*/ 103062 w 7467600"/>
              <a:gd name="connsiteY685" fmla="*/ 2389518 h 6858000"/>
              <a:gd name="connsiteX686" fmla="*/ 510734 w 7467600"/>
              <a:gd name="connsiteY686" fmla="*/ 2416201 h 6858000"/>
              <a:gd name="connsiteX687" fmla="*/ 279257 w 7467600"/>
              <a:gd name="connsiteY687" fmla="*/ 2092102 h 6858000"/>
              <a:gd name="connsiteX688" fmla="*/ 65265 w 7467600"/>
              <a:gd name="connsiteY688" fmla="*/ 2006049 h 6858000"/>
              <a:gd name="connsiteX689" fmla="*/ 0 w 7467600"/>
              <a:gd name="connsiteY689" fmla="*/ 1982532 h 6858000"/>
              <a:gd name="connsiteX690" fmla="*/ 0 w 7467600"/>
              <a:gd name="connsiteY690" fmla="*/ 1912789 h 6858000"/>
              <a:gd name="connsiteX691" fmla="*/ 97460 w 7467600"/>
              <a:gd name="connsiteY691" fmla="*/ 1953725 h 6858000"/>
              <a:gd name="connsiteX692" fmla="*/ 221272 w 7467600"/>
              <a:gd name="connsiteY692" fmla="*/ 1980766 h 6858000"/>
              <a:gd name="connsiteX693" fmla="*/ 116765 w 7467600"/>
              <a:gd name="connsiteY693" fmla="*/ 1911033 h 6858000"/>
              <a:gd name="connsiteX694" fmla="*/ 16405 w 7467600"/>
              <a:gd name="connsiteY694" fmla="*/ 1803412 h 6858000"/>
              <a:gd name="connsiteX695" fmla="*/ 0 w 7467600"/>
              <a:gd name="connsiteY695" fmla="*/ 1784777 h 6858000"/>
              <a:gd name="connsiteX696" fmla="*/ 0 w 7467600"/>
              <a:gd name="connsiteY696" fmla="*/ 1740082 h 6858000"/>
              <a:gd name="connsiteX697" fmla="*/ 39394 w 7467600"/>
              <a:gd name="connsiteY697" fmla="*/ 1784856 h 6858000"/>
              <a:gd name="connsiteX698" fmla="*/ 135813 w 7467600"/>
              <a:gd name="connsiteY698" fmla="*/ 1888838 h 6858000"/>
              <a:gd name="connsiteX699" fmla="*/ 242575 w 7467600"/>
              <a:gd name="connsiteY699" fmla="*/ 1958841 h 6858000"/>
              <a:gd name="connsiteX700" fmla="*/ 82197 w 7467600"/>
              <a:gd name="connsiteY700" fmla="*/ 1754826 h 6858000"/>
              <a:gd name="connsiteX701" fmla="*/ 0 w 7467600"/>
              <a:gd name="connsiteY701" fmla="*/ 1679650 h 6858000"/>
              <a:gd name="connsiteX702" fmla="*/ 0 w 7467600"/>
              <a:gd name="connsiteY702" fmla="*/ 1602463 h 6858000"/>
              <a:gd name="connsiteX703" fmla="*/ 84689 w 7467600"/>
              <a:gd name="connsiteY703" fmla="*/ 1677442 h 6858000"/>
              <a:gd name="connsiteX704" fmla="*/ 298437 w 7467600"/>
              <a:gd name="connsiteY704" fmla="*/ 1968019 h 6858000"/>
              <a:gd name="connsiteX705" fmla="*/ 227269 w 7467600"/>
              <a:gd name="connsiteY705" fmla="*/ 1114064 h 6858000"/>
              <a:gd name="connsiteX706" fmla="*/ 248003 w 7467600"/>
              <a:gd name="connsiteY706" fmla="*/ 1089613 h 6858000"/>
              <a:gd name="connsiteX707" fmla="*/ 427020 w 7467600"/>
              <a:gd name="connsiteY707" fmla="*/ 1619803 h 6858000"/>
              <a:gd name="connsiteX708" fmla="*/ 340345 w 7467600"/>
              <a:gd name="connsiteY708" fmla="*/ 2027739 h 6858000"/>
              <a:gd name="connsiteX709" fmla="*/ 360865 w 7467600"/>
              <a:gd name="connsiteY709" fmla="*/ 2044827 h 6858000"/>
              <a:gd name="connsiteX710" fmla="*/ 560414 w 7467600"/>
              <a:gd name="connsiteY710" fmla="*/ 2421457 h 6858000"/>
              <a:gd name="connsiteX711" fmla="*/ 1359703 w 7467600"/>
              <a:gd name="connsiteY711" fmla="*/ 2578554 h 6858000"/>
              <a:gd name="connsiteX712" fmla="*/ 1359422 w 7467600"/>
              <a:gd name="connsiteY712" fmla="*/ 2577994 h 6858000"/>
              <a:gd name="connsiteX713" fmla="*/ 828701 w 7467600"/>
              <a:gd name="connsiteY713" fmla="*/ 1839520 h 6858000"/>
              <a:gd name="connsiteX714" fmla="*/ 494427 w 7467600"/>
              <a:gd name="connsiteY714" fmla="*/ 1092333 h 6858000"/>
              <a:gd name="connsiteX715" fmla="*/ 506322 w 7467600"/>
              <a:gd name="connsiteY715" fmla="*/ 1020997 h 6858000"/>
              <a:gd name="connsiteX716" fmla="*/ 4570198 w 7467600"/>
              <a:gd name="connsiteY716" fmla="*/ 978081 h 6858000"/>
              <a:gd name="connsiteX717" fmla="*/ 4523691 w 7467600"/>
              <a:gd name="connsiteY717" fmla="*/ 1127776 h 6858000"/>
              <a:gd name="connsiteX718" fmla="*/ 4509875 w 7467600"/>
              <a:gd name="connsiteY718" fmla="*/ 1167552 h 6858000"/>
              <a:gd name="connsiteX719" fmla="*/ 4478168 w 7467600"/>
              <a:gd name="connsiteY719" fmla="*/ 1260735 h 6858000"/>
              <a:gd name="connsiteX720" fmla="*/ 4409309 w 7467600"/>
              <a:gd name="connsiteY720" fmla="*/ 1666996 h 6858000"/>
              <a:gd name="connsiteX721" fmla="*/ 4370031 w 7467600"/>
              <a:gd name="connsiteY721" fmla="*/ 1955666 h 6858000"/>
              <a:gd name="connsiteX722" fmla="*/ 4570198 w 7467600"/>
              <a:gd name="connsiteY722" fmla="*/ 978081 h 6858000"/>
              <a:gd name="connsiteX723" fmla="*/ 4557898 w 7467600"/>
              <a:gd name="connsiteY723" fmla="*/ 900011 h 6858000"/>
              <a:gd name="connsiteX724" fmla="*/ 4344840 w 7467600"/>
              <a:gd name="connsiteY724" fmla="*/ 1922038 h 6858000"/>
              <a:gd name="connsiteX725" fmla="*/ 4378710 w 7467600"/>
              <a:gd name="connsiteY725" fmla="*/ 1665516 h 6858000"/>
              <a:gd name="connsiteX726" fmla="*/ 4448798 w 7467600"/>
              <a:gd name="connsiteY726" fmla="*/ 1253024 h 6858000"/>
              <a:gd name="connsiteX727" fmla="*/ 4480315 w 7467600"/>
              <a:gd name="connsiteY727" fmla="*/ 1158454 h 6858000"/>
              <a:gd name="connsiteX728" fmla="*/ 4494133 w 7467600"/>
              <a:gd name="connsiteY728" fmla="*/ 1118676 h 6858000"/>
              <a:gd name="connsiteX729" fmla="*/ 4557898 w 7467600"/>
              <a:gd name="connsiteY729" fmla="*/ 900011 h 6858000"/>
              <a:gd name="connsiteX730" fmla="*/ 5870151 w 7467600"/>
              <a:gd name="connsiteY730" fmla="*/ 898890 h 6858000"/>
              <a:gd name="connsiteX731" fmla="*/ 5861335 w 7467600"/>
              <a:gd name="connsiteY731" fmla="*/ 899177 h 6858000"/>
              <a:gd name="connsiteX732" fmla="*/ 5843702 w 7467600"/>
              <a:gd name="connsiteY732" fmla="*/ 899748 h 6858000"/>
              <a:gd name="connsiteX733" fmla="*/ 5651107 w 7467600"/>
              <a:gd name="connsiteY733" fmla="*/ 920306 h 6858000"/>
              <a:gd name="connsiteX734" fmla="*/ 5459407 w 7467600"/>
              <a:gd name="connsiteY734" fmla="*/ 940975 h 6858000"/>
              <a:gd name="connsiteX735" fmla="*/ 5374846 w 7467600"/>
              <a:gd name="connsiteY735" fmla="*/ 941988 h 6858000"/>
              <a:gd name="connsiteX736" fmla="*/ 5256105 w 7467600"/>
              <a:gd name="connsiteY736" fmla="*/ 945632 h 6858000"/>
              <a:gd name="connsiteX737" fmla="*/ 5107071 w 7467600"/>
              <a:gd name="connsiteY737" fmla="*/ 969720 h 6858000"/>
              <a:gd name="connsiteX738" fmla="*/ 4998681 w 7467600"/>
              <a:gd name="connsiteY738" fmla="*/ 988771 h 6858000"/>
              <a:gd name="connsiteX739" fmla="*/ 5870151 w 7467600"/>
              <a:gd name="connsiteY739" fmla="*/ 898890 h 6858000"/>
              <a:gd name="connsiteX740" fmla="*/ 5504425 w 7467600"/>
              <a:gd name="connsiteY740" fmla="*/ 848067 h 6858000"/>
              <a:gd name="connsiteX741" fmla="*/ 4968849 w 7467600"/>
              <a:gd name="connsiteY741" fmla="*/ 962318 h 6858000"/>
              <a:gd name="connsiteX742" fmla="*/ 5104039 w 7467600"/>
              <a:gd name="connsiteY742" fmla="*/ 940634 h 6858000"/>
              <a:gd name="connsiteX743" fmla="*/ 5256311 w 7467600"/>
              <a:gd name="connsiteY743" fmla="*/ 916490 h 6858000"/>
              <a:gd name="connsiteX744" fmla="*/ 5377381 w 7467600"/>
              <a:gd name="connsiteY744" fmla="*/ 912671 h 6858000"/>
              <a:gd name="connsiteX745" fmla="*/ 5460148 w 7467600"/>
              <a:gd name="connsiteY745" fmla="*/ 911442 h 6858000"/>
              <a:gd name="connsiteX746" fmla="*/ 5648971 w 7467600"/>
              <a:gd name="connsiteY746" fmla="*/ 891331 h 6858000"/>
              <a:gd name="connsiteX747" fmla="*/ 5844807 w 7467600"/>
              <a:gd name="connsiteY747" fmla="*/ 870718 h 6858000"/>
              <a:gd name="connsiteX748" fmla="*/ 5862975 w 7467600"/>
              <a:gd name="connsiteY748" fmla="*/ 869756 h 6858000"/>
              <a:gd name="connsiteX749" fmla="*/ 5920887 w 7467600"/>
              <a:gd name="connsiteY749" fmla="*/ 865929 h 6858000"/>
              <a:gd name="connsiteX750" fmla="*/ 5504425 w 7467600"/>
              <a:gd name="connsiteY750" fmla="*/ 848067 h 6858000"/>
              <a:gd name="connsiteX751" fmla="*/ 3607114 w 7467600"/>
              <a:gd name="connsiteY751" fmla="*/ 467441 h 6858000"/>
              <a:gd name="connsiteX752" fmla="*/ 3296242 w 7467600"/>
              <a:gd name="connsiteY752" fmla="*/ 807991 h 6858000"/>
              <a:gd name="connsiteX753" fmla="*/ 3174674 w 7467600"/>
              <a:gd name="connsiteY753" fmla="*/ 919759 h 6858000"/>
              <a:gd name="connsiteX754" fmla="*/ 3042978 w 7467600"/>
              <a:gd name="connsiteY754" fmla="*/ 1054894 h 6858000"/>
              <a:gd name="connsiteX755" fmla="*/ 2968914 w 7467600"/>
              <a:gd name="connsiteY755" fmla="*/ 1133756 h 6858000"/>
              <a:gd name="connsiteX756" fmla="*/ 3103823 w 7467600"/>
              <a:gd name="connsiteY756" fmla="*/ 1026814 h 6858000"/>
              <a:gd name="connsiteX757" fmla="*/ 3607114 w 7467600"/>
              <a:gd name="connsiteY757" fmla="*/ 467441 h 6858000"/>
              <a:gd name="connsiteX758" fmla="*/ 3744487 w 7467600"/>
              <a:gd name="connsiteY758" fmla="*/ 383136 h 6858000"/>
              <a:gd name="connsiteX759" fmla="*/ 3970213 w 7467600"/>
              <a:gd name="connsiteY759" fmla="*/ 995559 h 6858000"/>
              <a:gd name="connsiteX760" fmla="*/ 3744487 w 7467600"/>
              <a:gd name="connsiteY760" fmla="*/ 383136 h 6858000"/>
              <a:gd name="connsiteX761" fmla="*/ 3624562 w 7467600"/>
              <a:gd name="connsiteY761" fmla="*/ 367041 h 6858000"/>
              <a:gd name="connsiteX762" fmla="*/ 3489712 w 7467600"/>
              <a:gd name="connsiteY762" fmla="*/ 485386 h 6858000"/>
              <a:gd name="connsiteX763" fmla="*/ 3182994 w 7467600"/>
              <a:gd name="connsiteY763" fmla="*/ 828265 h 6858000"/>
              <a:gd name="connsiteX764" fmla="*/ 2892114 w 7467600"/>
              <a:gd name="connsiteY764" fmla="*/ 1172635 h 6858000"/>
              <a:gd name="connsiteX765" fmla="*/ 3021459 w 7467600"/>
              <a:gd name="connsiteY765" fmla="*/ 1035385 h 6858000"/>
              <a:gd name="connsiteX766" fmla="*/ 3153873 w 7467600"/>
              <a:gd name="connsiteY766" fmla="*/ 898971 h 6858000"/>
              <a:gd name="connsiteX767" fmla="*/ 3276511 w 7467600"/>
              <a:gd name="connsiteY767" fmla="*/ 786423 h 6858000"/>
              <a:gd name="connsiteX768" fmla="*/ 3584154 w 7467600"/>
              <a:gd name="connsiteY768" fmla="*/ 448218 h 6858000"/>
              <a:gd name="connsiteX769" fmla="*/ 3624562 w 7467600"/>
              <a:gd name="connsiteY769" fmla="*/ 367041 h 6858000"/>
              <a:gd name="connsiteX770" fmla="*/ 3766672 w 7467600"/>
              <a:gd name="connsiteY770" fmla="*/ 359429 h 6858000"/>
              <a:gd name="connsiteX771" fmla="*/ 3996338 w 7467600"/>
              <a:gd name="connsiteY771" fmla="*/ 968237 h 6858000"/>
              <a:gd name="connsiteX772" fmla="*/ 3766672 w 7467600"/>
              <a:gd name="connsiteY772" fmla="*/ 359429 h 6858000"/>
              <a:gd name="connsiteX773" fmla="*/ 5805386 w 7467600"/>
              <a:gd name="connsiteY773" fmla="*/ 239240 h 6858000"/>
              <a:gd name="connsiteX774" fmla="*/ 5736947 w 7467600"/>
              <a:gd name="connsiteY774" fmla="*/ 261367 h 6858000"/>
              <a:gd name="connsiteX775" fmla="*/ 5427012 w 7467600"/>
              <a:gd name="connsiteY775" fmla="*/ 311272 h 6858000"/>
              <a:gd name="connsiteX776" fmla="*/ 5147818 w 7467600"/>
              <a:gd name="connsiteY776" fmla="*/ 322112 h 6858000"/>
              <a:gd name="connsiteX777" fmla="*/ 5060854 w 7467600"/>
              <a:gd name="connsiteY777" fmla="*/ 311882 h 6858000"/>
              <a:gd name="connsiteX778" fmla="*/ 4945989 w 7467600"/>
              <a:gd name="connsiteY778" fmla="*/ 300516 h 6858000"/>
              <a:gd name="connsiteX779" fmla="*/ 5410479 w 7467600"/>
              <a:gd name="connsiteY779" fmla="*/ 348434 h 6858000"/>
              <a:gd name="connsiteX780" fmla="*/ 5805386 w 7467600"/>
              <a:gd name="connsiteY780" fmla="*/ 239240 h 6858000"/>
              <a:gd name="connsiteX781" fmla="*/ 5905192 w 7467600"/>
              <a:gd name="connsiteY781" fmla="*/ 163079 h 6858000"/>
              <a:gd name="connsiteX782" fmla="*/ 5865655 w 7467600"/>
              <a:gd name="connsiteY782" fmla="*/ 171901 h 6858000"/>
              <a:gd name="connsiteX783" fmla="*/ 5259740 w 7467600"/>
              <a:gd name="connsiteY783" fmla="*/ 257013 h 6858000"/>
              <a:gd name="connsiteX784" fmla="*/ 5208466 w 7467600"/>
              <a:gd name="connsiteY784" fmla="*/ 257550 h 6858000"/>
              <a:gd name="connsiteX785" fmla="*/ 4980204 w 7467600"/>
              <a:gd name="connsiteY785" fmla="*/ 271903 h 6858000"/>
              <a:gd name="connsiteX786" fmla="*/ 5068068 w 7467600"/>
              <a:gd name="connsiteY786" fmla="*/ 282244 h 6858000"/>
              <a:gd name="connsiteX787" fmla="*/ 5153231 w 7467600"/>
              <a:gd name="connsiteY787" fmla="*/ 292240 h 6858000"/>
              <a:gd name="connsiteX788" fmla="*/ 5426491 w 7467600"/>
              <a:gd name="connsiteY788" fmla="*/ 281128 h 6858000"/>
              <a:gd name="connsiteX789" fmla="*/ 5731212 w 7467600"/>
              <a:gd name="connsiteY789" fmla="*/ 231951 h 6858000"/>
              <a:gd name="connsiteX790" fmla="*/ 5905192 w 7467600"/>
              <a:gd name="connsiteY790" fmla="*/ 163079 h 6858000"/>
              <a:gd name="connsiteX791" fmla="*/ 5944437 w 7467600"/>
              <a:gd name="connsiteY791" fmla="*/ 113829 h 6858000"/>
              <a:gd name="connsiteX792" fmla="*/ 5825032 w 7467600"/>
              <a:gd name="connsiteY792" fmla="*/ 146405 h 6858000"/>
              <a:gd name="connsiteX793" fmla="*/ 4955599 w 7467600"/>
              <a:gd name="connsiteY793" fmla="*/ 247008 h 6858000"/>
              <a:gd name="connsiteX794" fmla="*/ 5210104 w 7467600"/>
              <a:gd name="connsiteY794" fmla="*/ 228123 h 6858000"/>
              <a:gd name="connsiteX795" fmla="*/ 5261015 w 7467600"/>
              <a:gd name="connsiteY795" fmla="*/ 227087 h 6858000"/>
              <a:gd name="connsiteX796" fmla="*/ 5861181 w 7467600"/>
              <a:gd name="connsiteY796" fmla="*/ 143093 h 6858000"/>
              <a:gd name="connsiteX797" fmla="*/ 5961252 w 7467600"/>
              <a:gd name="connsiteY797" fmla="*/ 114820 h 6858000"/>
              <a:gd name="connsiteX798" fmla="*/ 5944437 w 7467600"/>
              <a:gd name="connsiteY798" fmla="*/ 113829 h 6858000"/>
              <a:gd name="connsiteX799" fmla="*/ 3882765 w 7467600"/>
              <a:gd name="connsiteY799" fmla="*/ 0 h 6858000"/>
              <a:gd name="connsiteX800" fmla="*/ 3995099 w 7467600"/>
              <a:gd name="connsiteY800" fmla="*/ 0 h 6858000"/>
              <a:gd name="connsiteX801" fmla="*/ 4163818 w 7467600"/>
              <a:gd name="connsiteY801" fmla="*/ 234104 h 6858000"/>
              <a:gd name="connsiteX802" fmla="*/ 4172099 w 7467600"/>
              <a:gd name="connsiteY802" fmla="*/ 234207 h 6858000"/>
              <a:gd name="connsiteX803" fmla="*/ 4784282 w 7467600"/>
              <a:gd name="connsiteY803" fmla="*/ 276561 h 6858000"/>
              <a:gd name="connsiteX804" fmla="*/ 4801687 w 7467600"/>
              <a:gd name="connsiteY804" fmla="*/ 267764 h 6858000"/>
              <a:gd name="connsiteX805" fmla="*/ 6082788 w 7467600"/>
              <a:gd name="connsiteY805" fmla="*/ 64119 h 6858000"/>
              <a:gd name="connsiteX806" fmla="*/ 6099442 w 7467600"/>
              <a:gd name="connsiteY806" fmla="*/ 82568 h 6858000"/>
              <a:gd name="connsiteX807" fmla="*/ 4804137 w 7467600"/>
              <a:gd name="connsiteY807" fmla="*/ 320931 h 6858000"/>
              <a:gd name="connsiteX808" fmla="*/ 4227047 w 7467600"/>
              <a:gd name="connsiteY808" fmla="*/ 313415 h 6858000"/>
              <a:gd name="connsiteX809" fmla="*/ 4346041 w 7467600"/>
              <a:gd name="connsiteY809" fmla="*/ 456086 h 6858000"/>
              <a:gd name="connsiteX810" fmla="*/ 4870967 w 7467600"/>
              <a:gd name="connsiteY810" fmla="*/ 963061 h 6858000"/>
              <a:gd name="connsiteX811" fmla="*/ 4889647 w 7467600"/>
              <a:gd name="connsiteY811" fmla="*/ 957147 h 6858000"/>
              <a:gd name="connsiteX812" fmla="*/ 5422504 w 7467600"/>
              <a:gd name="connsiteY812" fmla="*/ 805191 h 6858000"/>
              <a:gd name="connsiteX813" fmla="*/ 6087656 w 7467600"/>
              <a:gd name="connsiteY813" fmla="*/ 826703 h 6858000"/>
              <a:gd name="connsiteX814" fmla="*/ 6058717 w 7467600"/>
              <a:gd name="connsiteY814" fmla="*/ 865992 h 6858000"/>
              <a:gd name="connsiteX815" fmla="*/ 4974153 w 7467600"/>
              <a:gd name="connsiteY815" fmla="*/ 1045456 h 6858000"/>
              <a:gd name="connsiteX816" fmla="*/ 5627835 w 7467600"/>
              <a:gd name="connsiteY816" fmla="*/ 1472077 h 6858000"/>
              <a:gd name="connsiteX817" fmla="*/ 5629817 w 7467600"/>
              <a:gd name="connsiteY817" fmla="*/ 1471412 h 6858000"/>
              <a:gd name="connsiteX818" fmla="*/ 5634124 w 7467600"/>
              <a:gd name="connsiteY818" fmla="*/ 1470572 h 6858000"/>
              <a:gd name="connsiteX819" fmla="*/ 5755832 w 7467600"/>
              <a:gd name="connsiteY819" fmla="*/ 1383886 h 6858000"/>
              <a:gd name="connsiteX820" fmla="*/ 6014186 w 7467600"/>
              <a:gd name="connsiteY820" fmla="*/ 1279799 h 6858000"/>
              <a:gd name="connsiteX821" fmla="*/ 6901619 w 7467600"/>
              <a:gd name="connsiteY821" fmla="*/ 1047874 h 6858000"/>
              <a:gd name="connsiteX822" fmla="*/ 6931566 w 7467600"/>
              <a:gd name="connsiteY822" fmla="*/ 1062034 h 6858000"/>
              <a:gd name="connsiteX823" fmla="*/ 5790982 w 7467600"/>
              <a:gd name="connsiteY823" fmla="*/ 1561380 h 6858000"/>
              <a:gd name="connsiteX824" fmla="*/ 6188971 w 7467600"/>
              <a:gd name="connsiteY824" fmla="*/ 1755168 h 6858000"/>
              <a:gd name="connsiteX825" fmla="*/ 6202446 w 7467600"/>
              <a:gd name="connsiteY825" fmla="*/ 1752268 h 6858000"/>
              <a:gd name="connsiteX826" fmla="*/ 7179560 w 7467600"/>
              <a:gd name="connsiteY826" fmla="*/ 1467551 h 6858000"/>
              <a:gd name="connsiteX827" fmla="*/ 7158730 w 7467600"/>
              <a:gd name="connsiteY827" fmla="*/ 1507835 h 6858000"/>
              <a:gd name="connsiteX828" fmla="*/ 6326959 w 7467600"/>
              <a:gd name="connsiteY828" fmla="*/ 1817686 h 6858000"/>
              <a:gd name="connsiteX829" fmla="*/ 6537433 w 7467600"/>
              <a:gd name="connsiteY829" fmla="*/ 1907790 h 6858000"/>
              <a:gd name="connsiteX830" fmla="*/ 6550221 w 7467600"/>
              <a:gd name="connsiteY830" fmla="*/ 1910729 h 6858000"/>
              <a:gd name="connsiteX831" fmla="*/ 6964438 w 7467600"/>
              <a:gd name="connsiteY831" fmla="*/ 2209505 h 6858000"/>
              <a:gd name="connsiteX832" fmla="*/ 7367862 w 7467600"/>
              <a:gd name="connsiteY832" fmla="*/ 2806833 h 6858000"/>
              <a:gd name="connsiteX833" fmla="*/ 7364329 w 7467600"/>
              <a:gd name="connsiteY833" fmla="*/ 2826907 h 6858000"/>
              <a:gd name="connsiteX834" fmla="*/ 7290545 w 7467600"/>
              <a:gd name="connsiteY834" fmla="*/ 2850663 h 6858000"/>
              <a:gd name="connsiteX835" fmla="*/ 6472036 w 7467600"/>
              <a:gd name="connsiteY835" fmla="*/ 1959003 h 6858000"/>
              <a:gd name="connsiteX836" fmla="*/ 5792897 w 7467600"/>
              <a:gd name="connsiteY836" fmla="*/ 1647747 h 6858000"/>
              <a:gd name="connsiteX837" fmla="*/ 5842751 w 7467600"/>
              <a:gd name="connsiteY837" fmla="*/ 1816112 h 6858000"/>
              <a:gd name="connsiteX838" fmla="*/ 5847424 w 7467600"/>
              <a:gd name="connsiteY838" fmla="*/ 1815776 h 6858000"/>
              <a:gd name="connsiteX839" fmla="*/ 6399821 w 7467600"/>
              <a:gd name="connsiteY839" fmla="*/ 2344799 h 6858000"/>
              <a:gd name="connsiteX840" fmla="*/ 6323232 w 7467600"/>
              <a:gd name="connsiteY840" fmla="*/ 2389634 h 6858000"/>
              <a:gd name="connsiteX841" fmla="*/ 5942958 w 7467600"/>
              <a:gd name="connsiteY841" fmla="*/ 2077708 h 6858000"/>
              <a:gd name="connsiteX842" fmla="*/ 5921559 w 7467600"/>
              <a:gd name="connsiteY842" fmla="*/ 2378596 h 6858000"/>
              <a:gd name="connsiteX843" fmla="*/ 5817651 w 7467600"/>
              <a:gd name="connsiteY843" fmla="*/ 3023919 h 6858000"/>
              <a:gd name="connsiteX844" fmla="*/ 5729634 w 7467600"/>
              <a:gd name="connsiteY844" fmla="*/ 3051849 h 6858000"/>
              <a:gd name="connsiteX845" fmla="*/ 5611018 w 7467600"/>
              <a:gd name="connsiteY845" fmla="*/ 2316769 h 6858000"/>
              <a:gd name="connsiteX846" fmla="*/ 5687608 w 7467600"/>
              <a:gd name="connsiteY846" fmla="*/ 2039972 h 6858000"/>
              <a:gd name="connsiteX847" fmla="*/ 5657554 w 7467600"/>
              <a:gd name="connsiteY847" fmla="*/ 1576445 h 6858000"/>
              <a:gd name="connsiteX848" fmla="*/ 5150475 w 7467600"/>
              <a:gd name="connsiteY848" fmla="*/ 1274012 h 6858000"/>
              <a:gd name="connsiteX849" fmla="*/ 5349142 w 7467600"/>
              <a:gd name="connsiteY849" fmla="*/ 2204405 h 6858000"/>
              <a:gd name="connsiteX850" fmla="*/ 5262214 w 7467600"/>
              <a:gd name="connsiteY850" fmla="*/ 2233836 h 6858000"/>
              <a:gd name="connsiteX851" fmla="*/ 4981539 w 7467600"/>
              <a:gd name="connsiteY851" fmla="*/ 1542201 h 6858000"/>
              <a:gd name="connsiteX852" fmla="*/ 4958461 w 7467600"/>
              <a:gd name="connsiteY852" fmla="*/ 1136957 h 6858000"/>
              <a:gd name="connsiteX853" fmla="*/ 4655015 w 7467600"/>
              <a:gd name="connsiteY853" fmla="*/ 891426 h 6858000"/>
              <a:gd name="connsiteX854" fmla="*/ 4348002 w 7467600"/>
              <a:gd name="connsiteY854" fmla="*/ 2205895 h 6858000"/>
              <a:gd name="connsiteX855" fmla="*/ 4262250 w 7467600"/>
              <a:gd name="connsiteY855" fmla="*/ 2219972 h 6858000"/>
              <a:gd name="connsiteX856" fmla="*/ 4550611 w 7467600"/>
              <a:gd name="connsiteY856" fmla="*/ 817540 h 6858000"/>
              <a:gd name="connsiteX857" fmla="*/ 4564418 w 7467600"/>
              <a:gd name="connsiteY857" fmla="*/ 808293 h 6858000"/>
              <a:gd name="connsiteX858" fmla="*/ 4266388 w 7467600"/>
              <a:gd name="connsiteY858" fmla="*/ 500083 h 6858000"/>
              <a:gd name="connsiteX859" fmla="*/ 4032842 w 7467600"/>
              <a:gd name="connsiteY859" fmla="*/ 211809 h 6858000"/>
              <a:gd name="connsiteX860" fmla="*/ 3882765 w 7467600"/>
              <a:gd name="connsiteY860" fmla="*/ 0 h 6858000"/>
              <a:gd name="connsiteX861" fmla="*/ 3721337 w 7467600"/>
              <a:gd name="connsiteY861" fmla="*/ 0 h 6858000"/>
              <a:gd name="connsiteX862" fmla="*/ 3797544 w 7467600"/>
              <a:gd name="connsiteY862" fmla="*/ 0 h 6858000"/>
              <a:gd name="connsiteX863" fmla="*/ 3775734 w 7467600"/>
              <a:gd name="connsiteY863" fmla="*/ 95131 h 6858000"/>
              <a:gd name="connsiteX864" fmla="*/ 3724807 w 7467600"/>
              <a:gd name="connsiteY864" fmla="*/ 272257 h 6858000"/>
              <a:gd name="connsiteX865" fmla="*/ 3726844 w 7467600"/>
              <a:gd name="connsiteY865" fmla="*/ 282988 h 6858000"/>
              <a:gd name="connsiteX866" fmla="*/ 3742664 w 7467600"/>
              <a:gd name="connsiteY866" fmla="*/ 279918 h 6858000"/>
              <a:gd name="connsiteX867" fmla="*/ 4103910 w 7467600"/>
              <a:gd name="connsiteY867" fmla="*/ 1161917 h 6858000"/>
              <a:gd name="connsiteX868" fmla="*/ 4020269 w 7467600"/>
              <a:gd name="connsiteY868" fmla="*/ 1200406 h 6858000"/>
              <a:gd name="connsiteX869" fmla="*/ 3674882 w 7467600"/>
              <a:gd name="connsiteY869" fmla="*/ 488524 h 6858000"/>
              <a:gd name="connsiteX870" fmla="*/ 3132682 w 7467600"/>
              <a:gd name="connsiteY870" fmla="*/ 1072284 h 6858000"/>
              <a:gd name="connsiteX871" fmla="*/ 2716346 w 7467600"/>
              <a:gd name="connsiteY871" fmla="*/ 1276376 h 6858000"/>
              <a:gd name="connsiteX872" fmla="*/ 2716772 w 7467600"/>
              <a:gd name="connsiteY872" fmla="*/ 1255462 h 6858000"/>
              <a:gd name="connsiteX873" fmla="*/ 3471096 w 7467600"/>
              <a:gd name="connsiteY873" fmla="*/ 437072 h 6858000"/>
              <a:gd name="connsiteX874" fmla="*/ 3639057 w 7467600"/>
              <a:gd name="connsiteY874" fmla="*/ 286334 h 6858000"/>
              <a:gd name="connsiteX875" fmla="*/ 3640309 w 7467600"/>
              <a:gd name="connsiteY875" fmla="*/ 284664 h 6858000"/>
              <a:gd name="connsiteX876" fmla="*/ 3646022 w 7467600"/>
              <a:gd name="connsiteY876" fmla="*/ 276711 h 6858000"/>
              <a:gd name="connsiteX877" fmla="*/ 3707943 w 7467600"/>
              <a:gd name="connsiteY877" fmla="*/ 65958 h 6858000"/>
              <a:gd name="connsiteX878" fmla="*/ 3721337 w 7467600"/>
              <a:gd name="connsiteY878" fmla="*/ 0 h 6858000"/>
              <a:gd name="connsiteX879" fmla="*/ 2867960 w 7467600"/>
              <a:gd name="connsiteY879" fmla="*/ 0 h 6858000"/>
              <a:gd name="connsiteX880" fmla="*/ 2926351 w 7467600"/>
              <a:gd name="connsiteY880" fmla="*/ 0 h 6858000"/>
              <a:gd name="connsiteX881" fmla="*/ 2902823 w 7467600"/>
              <a:gd name="connsiteY881" fmla="*/ 262929 h 6858000"/>
              <a:gd name="connsiteX882" fmla="*/ 2940663 w 7467600"/>
              <a:gd name="connsiteY882" fmla="*/ 140884 h 6858000"/>
              <a:gd name="connsiteX883" fmla="*/ 2947039 w 7467600"/>
              <a:gd name="connsiteY883" fmla="*/ 122524 h 6858000"/>
              <a:gd name="connsiteX884" fmla="*/ 2984316 w 7467600"/>
              <a:gd name="connsiteY884" fmla="*/ 0 h 6858000"/>
              <a:gd name="connsiteX885" fmla="*/ 3016114 w 7467600"/>
              <a:gd name="connsiteY885" fmla="*/ 0 h 6858000"/>
              <a:gd name="connsiteX886" fmla="*/ 2979949 w 7467600"/>
              <a:gd name="connsiteY886" fmla="*/ 119274 h 6858000"/>
              <a:gd name="connsiteX887" fmla="*/ 3023879 w 7467600"/>
              <a:gd name="connsiteY887" fmla="*/ 0 h 6858000"/>
              <a:gd name="connsiteX888" fmla="*/ 3105400 w 7467600"/>
              <a:gd name="connsiteY888" fmla="*/ 0 h 6858000"/>
              <a:gd name="connsiteX889" fmla="*/ 3094669 w 7467600"/>
              <a:gd name="connsiteY889" fmla="*/ 30308 h 6858000"/>
              <a:gd name="connsiteX890" fmla="*/ 2901945 w 7467600"/>
              <a:gd name="connsiteY890" fmla="*/ 466538 h 6858000"/>
              <a:gd name="connsiteX891" fmla="*/ 2815209 w 7467600"/>
              <a:gd name="connsiteY891" fmla="*/ 497361 h 6858000"/>
              <a:gd name="connsiteX892" fmla="*/ 2844845 w 7467600"/>
              <a:gd name="connsiteY892" fmla="*/ 127638 h 6858000"/>
              <a:gd name="connsiteX893" fmla="*/ 2867960 w 7467600"/>
              <a:gd name="connsiteY893" fmla="*/ 0 h 6858000"/>
              <a:gd name="connsiteX894" fmla="*/ 1057230 w 7467600"/>
              <a:gd name="connsiteY894" fmla="*/ 0 h 6858000"/>
              <a:gd name="connsiteX895" fmla="*/ 1111003 w 7467600"/>
              <a:gd name="connsiteY895" fmla="*/ 0 h 6858000"/>
              <a:gd name="connsiteX896" fmla="*/ 1125553 w 7467600"/>
              <a:gd name="connsiteY896" fmla="*/ 52588 h 6858000"/>
              <a:gd name="connsiteX897" fmla="*/ 1304276 w 7467600"/>
              <a:gd name="connsiteY897" fmla="*/ 476275 h 6858000"/>
              <a:gd name="connsiteX898" fmla="*/ 1492066 w 7467600"/>
              <a:gd name="connsiteY898" fmla="*/ 886333 h 6858000"/>
              <a:gd name="connsiteX899" fmla="*/ 1423698 w 7467600"/>
              <a:gd name="connsiteY899" fmla="*/ 710817 h 6858000"/>
              <a:gd name="connsiteX900" fmla="*/ 1357609 w 7467600"/>
              <a:gd name="connsiteY900" fmla="*/ 532892 h 6858000"/>
              <a:gd name="connsiteX901" fmla="*/ 1309550 w 7467600"/>
              <a:gd name="connsiteY901" fmla="*/ 374031 h 6858000"/>
              <a:gd name="connsiteX902" fmla="*/ 1193673 w 7467600"/>
              <a:gd name="connsiteY902" fmla="*/ 49533 h 6858000"/>
              <a:gd name="connsiteX903" fmla="*/ 1164391 w 7467600"/>
              <a:gd name="connsiteY903" fmla="*/ 0 h 6858000"/>
              <a:gd name="connsiteX904" fmla="*/ 1200666 w 7467600"/>
              <a:gd name="connsiteY904" fmla="*/ 0 h 6858000"/>
              <a:gd name="connsiteX905" fmla="*/ 1223408 w 7467600"/>
              <a:gd name="connsiteY905" fmla="*/ 38996 h 6858000"/>
              <a:gd name="connsiteX906" fmla="*/ 1339635 w 7467600"/>
              <a:gd name="connsiteY906" fmla="*/ 365517 h 6858000"/>
              <a:gd name="connsiteX907" fmla="*/ 1387469 w 7467600"/>
              <a:gd name="connsiteY907" fmla="*/ 523079 h 6858000"/>
              <a:gd name="connsiteX908" fmla="*/ 1452685 w 7467600"/>
              <a:gd name="connsiteY908" fmla="*/ 699806 h 6858000"/>
              <a:gd name="connsiteX909" fmla="*/ 1492092 w 7467600"/>
              <a:gd name="connsiteY909" fmla="*/ 800424 h 6858000"/>
              <a:gd name="connsiteX910" fmla="*/ 1455302 w 7467600"/>
              <a:gd name="connsiteY910" fmla="*/ 632913 h 6858000"/>
              <a:gd name="connsiteX911" fmla="*/ 1222336 w 7467600"/>
              <a:gd name="connsiteY911" fmla="*/ 9480 h 6858000"/>
              <a:gd name="connsiteX912" fmla="*/ 1214634 w 7467600"/>
              <a:gd name="connsiteY912" fmla="*/ 0 h 6858000"/>
              <a:gd name="connsiteX913" fmla="*/ 1289827 w 7467600"/>
              <a:gd name="connsiteY913" fmla="*/ 0 h 6858000"/>
              <a:gd name="connsiteX914" fmla="*/ 1321076 w 7467600"/>
              <a:gd name="connsiteY914" fmla="*/ 59722 h 6858000"/>
              <a:gd name="connsiteX915" fmla="*/ 1512579 w 7467600"/>
              <a:gd name="connsiteY915" fmla="*/ 626441 h 6858000"/>
              <a:gd name="connsiteX916" fmla="*/ 1506076 w 7467600"/>
              <a:gd name="connsiteY916" fmla="*/ 1089289 h 6858000"/>
              <a:gd name="connsiteX917" fmla="*/ 1486346 w 7467600"/>
              <a:gd name="connsiteY917" fmla="*/ 1079919 h 6858000"/>
              <a:gd name="connsiteX918" fmla="*/ 1070511 w 7467600"/>
              <a:gd name="connsiteY918" fmla="*/ 48609 h 6858000"/>
              <a:gd name="connsiteX919" fmla="*/ 1057230 w 7467600"/>
              <a:gd name="connsiteY919" fmla="*/ 0 h 6858000"/>
              <a:gd name="connsiteX920" fmla="*/ 43151 w 7467600"/>
              <a:gd name="connsiteY920" fmla="*/ 0 h 6858000"/>
              <a:gd name="connsiteX921" fmla="*/ 95283 w 7467600"/>
              <a:gd name="connsiteY921" fmla="*/ 0 h 6858000"/>
              <a:gd name="connsiteX922" fmla="*/ 300708 w 7467600"/>
              <a:gd name="connsiteY922" fmla="*/ 154571 h 6858000"/>
              <a:gd name="connsiteX923" fmla="*/ 530414 w 7467600"/>
              <a:gd name="connsiteY923" fmla="*/ 354673 h 6858000"/>
              <a:gd name="connsiteX924" fmla="*/ 333785 w 7467600"/>
              <a:gd name="connsiteY924" fmla="*/ 161564 h 6858000"/>
              <a:gd name="connsiteX925" fmla="*/ 147005 w 7467600"/>
              <a:gd name="connsiteY925" fmla="*/ 0 h 6858000"/>
              <a:gd name="connsiteX926" fmla="*/ 272509 w 7467600"/>
              <a:gd name="connsiteY926" fmla="*/ 0 h 6858000"/>
              <a:gd name="connsiteX927" fmla="*/ 326276 w 7467600"/>
              <a:gd name="connsiteY927" fmla="*/ 45847 h 6858000"/>
              <a:gd name="connsiteX928" fmla="*/ 823759 w 7467600"/>
              <a:gd name="connsiteY928" fmla="*/ 574145 h 6858000"/>
              <a:gd name="connsiteX929" fmla="*/ 811254 w 7467600"/>
              <a:gd name="connsiteY929" fmla="*/ 665546 h 6858000"/>
              <a:gd name="connsiteX930" fmla="*/ 154042 w 7467600"/>
              <a:gd name="connsiteY930" fmla="*/ 261522 h 6858000"/>
              <a:gd name="connsiteX931" fmla="*/ 13550 w 7467600"/>
              <a:gd name="connsiteY931" fmla="*/ 158423 h 6858000"/>
              <a:gd name="connsiteX932" fmla="*/ 0 w 7467600"/>
              <a:gd name="connsiteY932" fmla="*/ 146618 h 6858000"/>
              <a:gd name="connsiteX933" fmla="*/ 0 w 7467600"/>
              <a:gd name="connsiteY933" fmla="*/ 59161 h 6858000"/>
              <a:gd name="connsiteX934" fmla="*/ 45427 w 7467600"/>
              <a:gd name="connsiteY934" fmla="*/ 101078 h 6858000"/>
              <a:gd name="connsiteX935" fmla="*/ 630103 w 7467600"/>
              <a:gd name="connsiteY935" fmla="*/ 485885 h 6858000"/>
              <a:gd name="connsiteX936" fmla="*/ 532040 w 7467600"/>
              <a:gd name="connsiteY936" fmla="*/ 399359 h 6858000"/>
              <a:gd name="connsiteX937" fmla="*/ 517618 w 7467600"/>
              <a:gd name="connsiteY937" fmla="*/ 385726 h 6858000"/>
              <a:gd name="connsiteX938" fmla="*/ 285074 w 7467600"/>
              <a:gd name="connsiteY938" fmla="*/ 182755 h 6858000"/>
              <a:gd name="connsiteX939" fmla="*/ 43151 w 7467600"/>
              <a:gd name="connsiteY939" fmla="*/ 0 h 6858000"/>
              <a:gd name="connsiteX0" fmla="*/ 369702 w 7467600"/>
              <a:gd name="connsiteY0" fmla="*/ 6712169 h 6858000"/>
              <a:gd name="connsiteX1" fmla="*/ 366575 w 7467600"/>
              <a:gd name="connsiteY1" fmla="*/ 6715556 h 6858000"/>
              <a:gd name="connsiteX2" fmla="*/ 371637 w 7467600"/>
              <a:gd name="connsiteY2" fmla="*/ 6713954 h 6858000"/>
              <a:gd name="connsiteX3" fmla="*/ 369702 w 7467600"/>
              <a:gd name="connsiteY3" fmla="*/ 6712169 h 6858000"/>
              <a:gd name="connsiteX4" fmla="*/ 7467600 w 7467600"/>
              <a:gd name="connsiteY4" fmla="*/ 6628217 h 6858000"/>
              <a:gd name="connsiteX5" fmla="*/ 7440138 w 7467600"/>
              <a:gd name="connsiteY5" fmla="*/ 6622648 h 6858000"/>
              <a:gd name="connsiteX6" fmla="*/ 7467600 w 7467600"/>
              <a:gd name="connsiteY6" fmla="*/ 6628217 h 6858000"/>
              <a:gd name="connsiteX7" fmla="*/ 1019354 w 7467600"/>
              <a:gd name="connsiteY7" fmla="*/ 6315006 h 6858000"/>
              <a:gd name="connsiteX8" fmla="*/ 441046 w 7467600"/>
              <a:gd name="connsiteY8" fmla="*/ 6691153 h 6858000"/>
              <a:gd name="connsiteX9" fmla="*/ 1019354 w 7467600"/>
              <a:gd name="connsiteY9" fmla="*/ 6315006 h 6858000"/>
              <a:gd name="connsiteX10" fmla="*/ 991680 w 7467600"/>
              <a:gd name="connsiteY10" fmla="*/ 6298413 h 6858000"/>
              <a:gd name="connsiteX11" fmla="*/ 409060 w 7467600"/>
              <a:gd name="connsiteY11" fmla="*/ 6671470 h 6858000"/>
              <a:gd name="connsiteX12" fmla="*/ 991680 w 7467600"/>
              <a:gd name="connsiteY12" fmla="*/ 6298413 h 6858000"/>
              <a:gd name="connsiteX13" fmla="*/ 103333 w 7467600"/>
              <a:gd name="connsiteY13" fmla="*/ 5699602 h 6858000"/>
              <a:gd name="connsiteX14" fmla="*/ 233938 w 7467600"/>
              <a:gd name="connsiteY14" fmla="*/ 5809416 h 6858000"/>
              <a:gd name="connsiteX15" fmla="*/ 883580 w 7467600"/>
              <a:gd name="connsiteY15" fmla="*/ 6180710 h 6858000"/>
              <a:gd name="connsiteX16" fmla="*/ 487337 w 7467600"/>
              <a:gd name="connsiteY16" fmla="*/ 5950182 h 6858000"/>
              <a:gd name="connsiteX17" fmla="*/ 354051 w 7467600"/>
              <a:gd name="connsiteY17" fmla="*/ 5854912 h 6858000"/>
              <a:gd name="connsiteX18" fmla="*/ 195436 w 7467600"/>
              <a:gd name="connsiteY18" fmla="*/ 5755068 h 6858000"/>
              <a:gd name="connsiteX19" fmla="*/ 103333 w 7467600"/>
              <a:gd name="connsiteY19" fmla="*/ 5699602 h 6858000"/>
              <a:gd name="connsiteX20" fmla="*/ 5539432 w 7467600"/>
              <a:gd name="connsiteY20" fmla="*/ 5642928 h 6858000"/>
              <a:gd name="connsiteX21" fmla="*/ 5555462 w 7467600"/>
              <a:gd name="connsiteY21" fmla="*/ 5694454 h 6858000"/>
              <a:gd name="connsiteX22" fmla="*/ 5828270 w 7467600"/>
              <a:gd name="connsiteY22" fmla="*/ 6320663 h 6858000"/>
              <a:gd name="connsiteX23" fmla="*/ 5947416 w 7467600"/>
              <a:gd name="connsiteY23" fmla="*/ 6574846 h 6858000"/>
              <a:gd name="connsiteX24" fmla="*/ 5539432 w 7467600"/>
              <a:gd name="connsiteY24" fmla="*/ 5642928 h 6858000"/>
              <a:gd name="connsiteX25" fmla="*/ 51253 w 7467600"/>
              <a:gd name="connsiteY25" fmla="*/ 5631825 h 6858000"/>
              <a:gd name="connsiteX26" fmla="*/ 211622 w 7467600"/>
              <a:gd name="connsiteY26" fmla="*/ 5728803 h 6858000"/>
              <a:gd name="connsiteX27" fmla="*/ 371652 w 7467600"/>
              <a:gd name="connsiteY27" fmla="*/ 5829062 h 6858000"/>
              <a:gd name="connsiteX28" fmla="*/ 505903 w 7467600"/>
              <a:gd name="connsiteY28" fmla="*/ 5925221 h 6858000"/>
              <a:gd name="connsiteX29" fmla="*/ 899240 w 7467600"/>
              <a:gd name="connsiteY29" fmla="*/ 6153068 h 6858000"/>
              <a:gd name="connsiteX30" fmla="*/ 988114 w 7467600"/>
              <a:gd name="connsiteY30" fmla="*/ 6174204 h 6858000"/>
              <a:gd name="connsiteX31" fmla="*/ 845971 w 7467600"/>
              <a:gd name="connsiteY31" fmla="*/ 6067177 h 6858000"/>
              <a:gd name="connsiteX32" fmla="*/ 448057 w 7467600"/>
              <a:gd name="connsiteY32" fmla="*/ 5841376 h 6858000"/>
              <a:gd name="connsiteX33" fmla="*/ 51253 w 7467600"/>
              <a:gd name="connsiteY33" fmla="*/ 5631825 h 6858000"/>
              <a:gd name="connsiteX34" fmla="*/ 2606687 w 7467600"/>
              <a:gd name="connsiteY34" fmla="*/ 5630718 h 6858000"/>
              <a:gd name="connsiteX35" fmla="*/ 2645658 w 7467600"/>
              <a:gd name="connsiteY35" fmla="*/ 6640259 h 6858000"/>
              <a:gd name="connsiteX36" fmla="*/ 2606687 w 7467600"/>
              <a:gd name="connsiteY36" fmla="*/ 5630718 h 6858000"/>
              <a:gd name="connsiteX37" fmla="*/ 3642057 w 7467600"/>
              <a:gd name="connsiteY37" fmla="*/ 5573487 h 6858000"/>
              <a:gd name="connsiteX38" fmla="*/ 3632981 w 7467600"/>
              <a:gd name="connsiteY38" fmla="*/ 5579437 h 6858000"/>
              <a:gd name="connsiteX39" fmla="*/ 3382436 w 7467600"/>
              <a:gd name="connsiteY39" fmla="*/ 5952726 h 6858000"/>
              <a:gd name="connsiteX40" fmla="*/ 3191929 w 7467600"/>
              <a:gd name="connsiteY40" fmla="*/ 6662669 h 6858000"/>
              <a:gd name="connsiteX41" fmla="*/ 3369898 w 7467600"/>
              <a:gd name="connsiteY41" fmla="*/ 6081771 h 6858000"/>
              <a:gd name="connsiteX42" fmla="*/ 3642057 w 7467600"/>
              <a:gd name="connsiteY42" fmla="*/ 5573487 h 6858000"/>
              <a:gd name="connsiteX43" fmla="*/ 2650666 w 7467600"/>
              <a:gd name="connsiteY43" fmla="*/ 5530686 h 6858000"/>
              <a:gd name="connsiteX44" fmla="*/ 2650249 w 7467600"/>
              <a:gd name="connsiteY44" fmla="*/ 5532101 h 6858000"/>
              <a:gd name="connsiteX45" fmla="*/ 2663808 w 7467600"/>
              <a:gd name="connsiteY45" fmla="*/ 6535215 h 6858000"/>
              <a:gd name="connsiteX46" fmla="*/ 2665418 w 7467600"/>
              <a:gd name="connsiteY46" fmla="*/ 6132756 h 6858000"/>
              <a:gd name="connsiteX47" fmla="*/ 2650666 w 7467600"/>
              <a:gd name="connsiteY47" fmla="*/ 5530686 h 6858000"/>
              <a:gd name="connsiteX48" fmla="*/ 2680277 w 7467600"/>
              <a:gd name="connsiteY48" fmla="*/ 5479204 h 6858000"/>
              <a:gd name="connsiteX49" fmla="*/ 2678972 w 7467600"/>
              <a:gd name="connsiteY49" fmla="*/ 5481582 h 6858000"/>
              <a:gd name="connsiteX50" fmla="*/ 2696666 w 7467600"/>
              <a:gd name="connsiteY50" fmla="*/ 6133836 h 6858000"/>
              <a:gd name="connsiteX51" fmla="*/ 2695769 w 7467600"/>
              <a:gd name="connsiteY51" fmla="*/ 6390955 h 6858000"/>
              <a:gd name="connsiteX52" fmla="*/ 2739893 w 7467600"/>
              <a:gd name="connsiteY52" fmla="*/ 6108357 h 6858000"/>
              <a:gd name="connsiteX53" fmla="*/ 2680277 w 7467600"/>
              <a:gd name="connsiteY53" fmla="*/ 5479204 h 6858000"/>
              <a:gd name="connsiteX54" fmla="*/ 1132195 w 7467600"/>
              <a:gd name="connsiteY54" fmla="*/ 5467980 h 6858000"/>
              <a:gd name="connsiteX55" fmla="*/ 1679056 w 7467600"/>
              <a:gd name="connsiteY55" fmla="*/ 5516907 h 6858000"/>
              <a:gd name="connsiteX56" fmla="*/ 2128648 w 7467600"/>
              <a:gd name="connsiteY56" fmla="*/ 5474249 h 6858000"/>
              <a:gd name="connsiteX57" fmla="*/ 1825619 w 7467600"/>
              <a:gd name="connsiteY57" fmla="*/ 5478447 h 6858000"/>
              <a:gd name="connsiteX58" fmla="*/ 1737798 w 7467600"/>
              <a:gd name="connsiteY58" fmla="*/ 5483353 h 6858000"/>
              <a:gd name="connsiteX59" fmla="*/ 1132195 w 7467600"/>
              <a:gd name="connsiteY59" fmla="*/ 5467980 h 6858000"/>
              <a:gd name="connsiteX60" fmla="*/ 1456157 w 7467600"/>
              <a:gd name="connsiteY60" fmla="*/ 5371404 h 6858000"/>
              <a:gd name="connsiteX61" fmla="*/ 1244432 w 7467600"/>
              <a:gd name="connsiteY61" fmla="*/ 5385601 h 6858000"/>
              <a:gd name="connsiteX62" fmla="*/ 973990 w 7467600"/>
              <a:gd name="connsiteY62" fmla="*/ 5424940 h 6858000"/>
              <a:gd name="connsiteX63" fmla="*/ 1103809 w 7467600"/>
              <a:gd name="connsiteY63" fmla="*/ 5433720 h 6858000"/>
              <a:gd name="connsiteX64" fmla="*/ 1123454 w 7467600"/>
              <a:gd name="connsiteY64" fmla="*/ 5435727 h 6858000"/>
              <a:gd name="connsiteX65" fmla="*/ 1737017 w 7467600"/>
              <a:gd name="connsiteY65" fmla="*/ 5452183 h 6858000"/>
              <a:gd name="connsiteX66" fmla="*/ 1824397 w 7467600"/>
              <a:gd name="connsiteY66" fmla="*/ 5447757 h 6858000"/>
              <a:gd name="connsiteX67" fmla="*/ 2070059 w 7467600"/>
              <a:gd name="connsiteY67" fmla="*/ 5441660 h 6858000"/>
              <a:gd name="connsiteX68" fmla="*/ 1456157 w 7467600"/>
              <a:gd name="connsiteY68" fmla="*/ 5371404 h 6858000"/>
              <a:gd name="connsiteX69" fmla="*/ 4988186 w 7467600"/>
              <a:gd name="connsiteY69" fmla="*/ 5216467 h 6858000"/>
              <a:gd name="connsiteX70" fmla="*/ 4777334 w 7467600"/>
              <a:gd name="connsiteY70" fmla="*/ 5406072 h 6858000"/>
              <a:gd name="connsiteX71" fmla="*/ 4718341 w 7467600"/>
              <a:gd name="connsiteY71" fmla="*/ 5468043 h 6858000"/>
              <a:gd name="connsiteX72" fmla="*/ 4604655 w 7467600"/>
              <a:gd name="connsiteY72" fmla="*/ 5583434 h 6858000"/>
              <a:gd name="connsiteX73" fmla="*/ 4565074 w 7467600"/>
              <a:gd name="connsiteY73" fmla="*/ 5618550 h 6858000"/>
              <a:gd name="connsiteX74" fmla="*/ 4988186 w 7467600"/>
              <a:gd name="connsiteY74" fmla="*/ 5216467 h 6858000"/>
              <a:gd name="connsiteX75" fmla="*/ 4978032 w 7467600"/>
              <a:gd name="connsiteY75" fmla="*/ 5183809 h 6858000"/>
              <a:gd name="connsiteX76" fmla="*/ 4463413 w 7467600"/>
              <a:gd name="connsiteY76" fmla="*/ 5615162 h 6858000"/>
              <a:gd name="connsiteX77" fmla="*/ 4358134 w 7467600"/>
              <a:gd name="connsiteY77" fmla="*/ 5742791 h 6858000"/>
              <a:gd name="connsiteX78" fmla="*/ 4376219 w 7467600"/>
              <a:gd name="connsiteY78" fmla="*/ 5729027 h 6858000"/>
              <a:gd name="connsiteX79" fmla="*/ 4582340 w 7467600"/>
              <a:gd name="connsiteY79" fmla="*/ 5561037 h 6858000"/>
              <a:gd name="connsiteX80" fmla="*/ 4694684 w 7467600"/>
              <a:gd name="connsiteY80" fmla="*/ 5447098 h 6858000"/>
              <a:gd name="connsiteX81" fmla="*/ 4754123 w 7467600"/>
              <a:gd name="connsiteY81" fmla="*/ 5384643 h 6858000"/>
              <a:gd name="connsiteX82" fmla="*/ 4978032 w 7467600"/>
              <a:gd name="connsiteY82" fmla="*/ 5183809 h 6858000"/>
              <a:gd name="connsiteX83" fmla="*/ 1903353 w 7467600"/>
              <a:gd name="connsiteY83" fmla="*/ 5044827 h 6858000"/>
              <a:gd name="connsiteX84" fmla="*/ 1936931 w 7467600"/>
              <a:gd name="connsiteY84" fmla="*/ 5093954 h 6858000"/>
              <a:gd name="connsiteX85" fmla="*/ 2195868 w 7467600"/>
              <a:gd name="connsiteY85" fmla="*/ 5396574 h 6858000"/>
              <a:gd name="connsiteX86" fmla="*/ 2088852 w 7467600"/>
              <a:gd name="connsiteY86" fmla="*/ 5166123 h 6858000"/>
              <a:gd name="connsiteX87" fmla="*/ 1958241 w 7467600"/>
              <a:gd name="connsiteY87" fmla="*/ 5067955 h 6858000"/>
              <a:gd name="connsiteX88" fmla="*/ 1903353 w 7467600"/>
              <a:gd name="connsiteY88" fmla="*/ 5044827 h 6858000"/>
              <a:gd name="connsiteX89" fmla="*/ 1979378 w 7467600"/>
              <a:gd name="connsiteY89" fmla="*/ 4769504 h 6858000"/>
              <a:gd name="connsiteX90" fmla="*/ 2882120 w 7467600"/>
              <a:gd name="connsiteY90" fmla="*/ 5064547 h 6858000"/>
              <a:gd name="connsiteX91" fmla="*/ 2793103 w 7467600"/>
              <a:gd name="connsiteY91" fmla="*/ 5039699 h 6858000"/>
              <a:gd name="connsiteX92" fmla="*/ 2770041 w 7467600"/>
              <a:gd name="connsiteY92" fmla="*/ 5033634 h 6858000"/>
              <a:gd name="connsiteX93" fmla="*/ 1979378 w 7467600"/>
              <a:gd name="connsiteY93" fmla="*/ 4769504 h 6858000"/>
              <a:gd name="connsiteX94" fmla="*/ 1927410 w 7467600"/>
              <a:gd name="connsiteY94" fmla="*/ 4716164 h 6858000"/>
              <a:gd name="connsiteX95" fmla="*/ 1959587 w 7467600"/>
              <a:gd name="connsiteY95" fmla="*/ 4728849 h 6858000"/>
              <a:gd name="connsiteX96" fmla="*/ 2777707 w 7467600"/>
              <a:gd name="connsiteY96" fmla="*/ 5003991 h 6858000"/>
              <a:gd name="connsiteX97" fmla="*/ 2800768 w 7467600"/>
              <a:gd name="connsiteY97" fmla="*/ 5010056 h 6858000"/>
              <a:gd name="connsiteX98" fmla="*/ 2879408 w 7467600"/>
              <a:gd name="connsiteY98" fmla="*/ 5031590 h 6858000"/>
              <a:gd name="connsiteX99" fmla="*/ 2862295 w 7467600"/>
              <a:gd name="connsiteY99" fmla="*/ 5022958 h 6858000"/>
              <a:gd name="connsiteX100" fmla="*/ 2813343 w 7467600"/>
              <a:gd name="connsiteY100" fmla="*/ 4998369 h 6858000"/>
              <a:gd name="connsiteX101" fmla="*/ 2646245 w 7467600"/>
              <a:gd name="connsiteY101" fmla="*/ 4930999 h 6858000"/>
              <a:gd name="connsiteX102" fmla="*/ 1999243 w 7467600"/>
              <a:gd name="connsiteY102" fmla="*/ 4730524 h 6858000"/>
              <a:gd name="connsiteX103" fmla="*/ 1979527 w 7467600"/>
              <a:gd name="connsiteY103" fmla="*/ 4726651 h 6858000"/>
              <a:gd name="connsiteX104" fmla="*/ 1927410 w 7467600"/>
              <a:gd name="connsiteY104" fmla="*/ 4716164 h 6858000"/>
              <a:gd name="connsiteX105" fmla="*/ 1997014 w 7467600"/>
              <a:gd name="connsiteY105" fmla="*/ 4698007 h 6858000"/>
              <a:gd name="connsiteX106" fmla="*/ 2005458 w 7467600"/>
              <a:gd name="connsiteY106" fmla="*/ 4699540 h 6858000"/>
              <a:gd name="connsiteX107" fmla="*/ 2657186 w 7467600"/>
              <a:gd name="connsiteY107" fmla="*/ 4901687 h 6858000"/>
              <a:gd name="connsiteX108" fmla="*/ 2826662 w 7467600"/>
              <a:gd name="connsiteY108" fmla="*/ 4970362 h 6858000"/>
              <a:gd name="connsiteX109" fmla="*/ 2876100 w 7467600"/>
              <a:gd name="connsiteY109" fmla="*/ 4995397 h 6858000"/>
              <a:gd name="connsiteX110" fmla="*/ 3042600 w 7467600"/>
              <a:gd name="connsiteY110" fmla="*/ 5059532 h 6858000"/>
              <a:gd name="connsiteX111" fmla="*/ 1997014 w 7467600"/>
              <a:gd name="connsiteY111" fmla="*/ 4698007 h 6858000"/>
              <a:gd name="connsiteX112" fmla="*/ 2305292 w 7467600"/>
              <a:gd name="connsiteY112" fmla="*/ 4219492 h 6858000"/>
              <a:gd name="connsiteX113" fmla="*/ 3360922 w 7467600"/>
              <a:gd name="connsiteY113" fmla="*/ 4529373 h 6858000"/>
              <a:gd name="connsiteX114" fmla="*/ 3492420 w 7467600"/>
              <a:gd name="connsiteY114" fmla="*/ 4510145 h 6858000"/>
              <a:gd name="connsiteX115" fmla="*/ 3364086 w 7467600"/>
              <a:gd name="connsiteY115" fmla="*/ 4480340 h 6858000"/>
              <a:gd name="connsiteX116" fmla="*/ 3225818 w 7467600"/>
              <a:gd name="connsiteY116" fmla="*/ 4411822 h 6858000"/>
              <a:gd name="connsiteX117" fmla="*/ 3129696 w 7467600"/>
              <a:gd name="connsiteY117" fmla="*/ 4360704 h 6858000"/>
              <a:gd name="connsiteX118" fmla="*/ 2814545 w 7467600"/>
              <a:gd name="connsiteY118" fmla="*/ 4282955 h 6858000"/>
              <a:gd name="connsiteX119" fmla="*/ 2305292 w 7467600"/>
              <a:gd name="connsiteY119" fmla="*/ 4219492 h 6858000"/>
              <a:gd name="connsiteX120" fmla="*/ 2626982 w 7467600"/>
              <a:gd name="connsiteY120" fmla="*/ 4206450 h 6858000"/>
              <a:gd name="connsiteX121" fmla="*/ 2490617 w 7467600"/>
              <a:gd name="connsiteY121" fmla="*/ 4206951 h 6858000"/>
              <a:gd name="connsiteX122" fmla="*/ 2819869 w 7467600"/>
              <a:gd name="connsiteY122" fmla="*/ 4252936 h 6858000"/>
              <a:gd name="connsiteX123" fmla="*/ 3143018 w 7467600"/>
              <a:gd name="connsiteY123" fmla="*/ 4332698 h 6858000"/>
              <a:gd name="connsiteX124" fmla="*/ 3241520 w 7467600"/>
              <a:gd name="connsiteY124" fmla="*/ 4385112 h 6858000"/>
              <a:gd name="connsiteX125" fmla="*/ 3374575 w 7467600"/>
              <a:gd name="connsiteY125" fmla="*/ 4451517 h 6858000"/>
              <a:gd name="connsiteX126" fmla="*/ 3505221 w 7467600"/>
              <a:gd name="connsiteY126" fmla="*/ 4480757 h 6858000"/>
              <a:gd name="connsiteX127" fmla="*/ 2626982 w 7467600"/>
              <a:gd name="connsiteY127" fmla="*/ 4206450 h 6858000"/>
              <a:gd name="connsiteX128" fmla="*/ 1310106 w 7467600"/>
              <a:gd name="connsiteY128" fmla="*/ 3943217 h 6858000"/>
              <a:gd name="connsiteX129" fmla="*/ 854994 w 7467600"/>
              <a:gd name="connsiteY129" fmla="*/ 4399136 h 6858000"/>
              <a:gd name="connsiteX130" fmla="*/ 742462 w 7467600"/>
              <a:gd name="connsiteY130" fmla="*/ 4594648 h 6858000"/>
              <a:gd name="connsiteX131" fmla="*/ 820602 w 7467600"/>
              <a:gd name="connsiteY131" fmla="*/ 4485915 h 6858000"/>
              <a:gd name="connsiteX132" fmla="*/ 878295 w 7467600"/>
              <a:gd name="connsiteY132" fmla="*/ 4403594 h 6858000"/>
              <a:gd name="connsiteX133" fmla="*/ 1240607 w 7467600"/>
              <a:gd name="connsiteY133" fmla="*/ 4010401 h 6858000"/>
              <a:gd name="connsiteX134" fmla="*/ 1310106 w 7467600"/>
              <a:gd name="connsiteY134" fmla="*/ 3943217 h 6858000"/>
              <a:gd name="connsiteX135" fmla="*/ 1423113 w 7467600"/>
              <a:gd name="connsiteY135" fmla="*/ 3874565 h 6858000"/>
              <a:gd name="connsiteX136" fmla="*/ 1260565 w 7467600"/>
              <a:gd name="connsiteY136" fmla="*/ 4031982 h 6858000"/>
              <a:gd name="connsiteX137" fmla="*/ 901900 w 7467600"/>
              <a:gd name="connsiteY137" fmla="*/ 4421236 h 6858000"/>
              <a:gd name="connsiteX138" fmla="*/ 845044 w 7467600"/>
              <a:gd name="connsiteY138" fmla="*/ 4502436 h 6858000"/>
              <a:gd name="connsiteX139" fmla="*/ 685926 w 7467600"/>
              <a:gd name="connsiteY139" fmla="*/ 4703069 h 6858000"/>
              <a:gd name="connsiteX140" fmla="*/ 684248 w 7467600"/>
              <a:gd name="connsiteY140" fmla="*/ 4706721 h 6858000"/>
              <a:gd name="connsiteX141" fmla="*/ 1423113 w 7467600"/>
              <a:gd name="connsiteY141" fmla="*/ 3874565 h 6858000"/>
              <a:gd name="connsiteX142" fmla="*/ 3316479 w 7467600"/>
              <a:gd name="connsiteY142" fmla="*/ 3872136 h 6858000"/>
              <a:gd name="connsiteX143" fmla="*/ 3546806 w 7467600"/>
              <a:gd name="connsiteY143" fmla="*/ 4356139 h 6858000"/>
              <a:gd name="connsiteX144" fmla="*/ 3364433 w 7467600"/>
              <a:gd name="connsiteY144" fmla="*/ 3953121 h 6858000"/>
              <a:gd name="connsiteX145" fmla="*/ 3316479 w 7467600"/>
              <a:gd name="connsiteY145" fmla="*/ 3872136 h 6858000"/>
              <a:gd name="connsiteX146" fmla="*/ 3291335 w 7467600"/>
              <a:gd name="connsiteY146" fmla="*/ 3767420 h 6858000"/>
              <a:gd name="connsiteX147" fmla="*/ 3390805 w 7467600"/>
              <a:gd name="connsiteY147" fmla="*/ 3937163 h 6858000"/>
              <a:gd name="connsiteX148" fmla="*/ 3579062 w 7467600"/>
              <a:gd name="connsiteY148" fmla="*/ 4359040 h 6858000"/>
              <a:gd name="connsiteX149" fmla="*/ 3467355 w 7467600"/>
              <a:gd name="connsiteY149" fmla="*/ 3988130 h 6858000"/>
              <a:gd name="connsiteX150" fmla="*/ 3310753 w 7467600"/>
              <a:gd name="connsiteY150" fmla="*/ 3787140 h 6858000"/>
              <a:gd name="connsiteX151" fmla="*/ 3291335 w 7467600"/>
              <a:gd name="connsiteY151" fmla="*/ 3767420 h 6858000"/>
              <a:gd name="connsiteX152" fmla="*/ 1635889 w 7467600"/>
              <a:gd name="connsiteY152" fmla="*/ 3709494 h 6858000"/>
              <a:gd name="connsiteX153" fmla="*/ 1634800 w 7467600"/>
              <a:gd name="connsiteY153" fmla="*/ 3731111 h 6858000"/>
              <a:gd name="connsiteX154" fmla="*/ 1635889 w 7467600"/>
              <a:gd name="connsiteY154" fmla="*/ 3709494 h 6858000"/>
              <a:gd name="connsiteX155" fmla="*/ 1510397 w 7467600"/>
              <a:gd name="connsiteY155" fmla="*/ 3684705 h 6858000"/>
              <a:gd name="connsiteX156" fmla="*/ 1146550 w 7467600"/>
              <a:gd name="connsiteY156" fmla="*/ 3802012 h 6858000"/>
              <a:gd name="connsiteX157" fmla="*/ 698834 w 7467600"/>
              <a:gd name="connsiteY157" fmla="*/ 3952272 h 6858000"/>
              <a:gd name="connsiteX158" fmla="*/ 34256 w 7467600"/>
              <a:gd name="connsiteY158" fmla="*/ 4347603 h 6858000"/>
              <a:gd name="connsiteX159" fmla="*/ 527241 w 7467600"/>
              <a:gd name="connsiteY159" fmla="*/ 4065078 h 6858000"/>
              <a:gd name="connsiteX160" fmla="*/ 1510397 w 7467600"/>
              <a:gd name="connsiteY160" fmla="*/ 3684705 h 6858000"/>
              <a:gd name="connsiteX161" fmla="*/ 1313114 w 7467600"/>
              <a:gd name="connsiteY161" fmla="*/ 3655216 h 6858000"/>
              <a:gd name="connsiteX162" fmla="*/ 1109304 w 7467600"/>
              <a:gd name="connsiteY162" fmla="*/ 3669030 h 6858000"/>
              <a:gd name="connsiteX163" fmla="*/ 8129 w 7467600"/>
              <a:gd name="connsiteY163" fmla="*/ 4330519 h 6858000"/>
              <a:gd name="connsiteX164" fmla="*/ 687572 w 7467600"/>
              <a:gd name="connsiteY164" fmla="*/ 3925629 h 6858000"/>
              <a:gd name="connsiteX165" fmla="*/ 1138365 w 7467600"/>
              <a:gd name="connsiteY165" fmla="*/ 3774515 h 6858000"/>
              <a:gd name="connsiteX166" fmla="*/ 1505579 w 7467600"/>
              <a:gd name="connsiteY166" fmla="*/ 3655526 h 6858000"/>
              <a:gd name="connsiteX167" fmla="*/ 1313114 w 7467600"/>
              <a:gd name="connsiteY167" fmla="*/ 3655216 h 6858000"/>
              <a:gd name="connsiteX168" fmla="*/ 3655073 w 7467600"/>
              <a:gd name="connsiteY168" fmla="*/ 3650884 h 6858000"/>
              <a:gd name="connsiteX169" fmla="*/ 3989938 w 7467600"/>
              <a:gd name="connsiteY169" fmla="*/ 3991685 h 6858000"/>
              <a:gd name="connsiteX170" fmla="*/ 4393907 w 7467600"/>
              <a:gd name="connsiteY170" fmla="*/ 4261258 h 6858000"/>
              <a:gd name="connsiteX171" fmla="*/ 4648051 w 7467600"/>
              <a:gd name="connsiteY171" fmla="*/ 4374051 h 6858000"/>
              <a:gd name="connsiteX172" fmla="*/ 4383389 w 7467600"/>
              <a:gd name="connsiteY172" fmla="*/ 4184369 h 6858000"/>
              <a:gd name="connsiteX173" fmla="*/ 4165508 w 7467600"/>
              <a:gd name="connsiteY173" fmla="*/ 4035196 h 6858000"/>
              <a:gd name="connsiteX174" fmla="*/ 4068162 w 7467600"/>
              <a:gd name="connsiteY174" fmla="*/ 3953394 h 6858000"/>
              <a:gd name="connsiteX175" fmla="*/ 3981416 w 7467600"/>
              <a:gd name="connsiteY175" fmla="*/ 3880482 h 6858000"/>
              <a:gd name="connsiteX176" fmla="*/ 3800147 w 7467600"/>
              <a:gd name="connsiteY176" fmla="*/ 3749872 h 6858000"/>
              <a:gd name="connsiteX177" fmla="*/ 3655073 w 7467600"/>
              <a:gd name="connsiteY177" fmla="*/ 3650884 h 6858000"/>
              <a:gd name="connsiteX178" fmla="*/ 3670252 w 7467600"/>
              <a:gd name="connsiteY178" fmla="*/ 3622798 h 6858000"/>
              <a:gd name="connsiteX179" fmla="*/ 3817258 w 7467600"/>
              <a:gd name="connsiteY179" fmla="*/ 3723577 h 6858000"/>
              <a:gd name="connsiteX180" fmla="*/ 4000461 w 7467600"/>
              <a:gd name="connsiteY180" fmla="*/ 3855966 h 6858000"/>
              <a:gd name="connsiteX181" fmla="*/ 4088180 w 7467600"/>
              <a:gd name="connsiteY181" fmla="*/ 3929774 h 6858000"/>
              <a:gd name="connsiteX182" fmla="*/ 4184555 w 7467600"/>
              <a:gd name="connsiteY182" fmla="*/ 4010683 h 6858000"/>
              <a:gd name="connsiteX183" fmla="*/ 4399563 w 7467600"/>
              <a:gd name="connsiteY183" fmla="*/ 4158106 h 6858000"/>
              <a:gd name="connsiteX184" fmla="*/ 4684469 w 7467600"/>
              <a:gd name="connsiteY184" fmla="*/ 4364680 h 6858000"/>
              <a:gd name="connsiteX185" fmla="*/ 4690271 w 7467600"/>
              <a:gd name="connsiteY185" fmla="*/ 4370034 h 6858000"/>
              <a:gd name="connsiteX186" fmla="*/ 4136093 w 7467600"/>
              <a:gd name="connsiteY186" fmla="*/ 3858466 h 6858000"/>
              <a:gd name="connsiteX187" fmla="*/ 3670252 w 7467600"/>
              <a:gd name="connsiteY187" fmla="*/ 3622798 h 6858000"/>
              <a:gd name="connsiteX188" fmla="*/ 4440129 w 7467600"/>
              <a:gd name="connsiteY188" fmla="*/ 3448571 h 6858000"/>
              <a:gd name="connsiteX189" fmla="*/ 4856525 w 7467600"/>
              <a:gd name="connsiteY189" fmla="*/ 3915351 h 6858000"/>
              <a:gd name="connsiteX190" fmla="*/ 5059055 w 7467600"/>
              <a:gd name="connsiteY190" fmla="*/ 4108918 h 6858000"/>
              <a:gd name="connsiteX191" fmla="*/ 5290070 w 7467600"/>
              <a:gd name="connsiteY191" fmla="*/ 4263619 h 6858000"/>
              <a:gd name="connsiteX192" fmla="*/ 4834991 w 7467600"/>
              <a:gd name="connsiteY192" fmla="*/ 3830985 h 6858000"/>
              <a:gd name="connsiteX193" fmla="*/ 4440129 w 7467600"/>
              <a:gd name="connsiteY193" fmla="*/ 3448571 h 6858000"/>
              <a:gd name="connsiteX194" fmla="*/ 4441737 w 7467600"/>
              <a:gd name="connsiteY194" fmla="*/ 3399734 h 6858000"/>
              <a:gd name="connsiteX195" fmla="*/ 4431236 w 7467600"/>
              <a:gd name="connsiteY195" fmla="*/ 3400954 h 6858000"/>
              <a:gd name="connsiteX196" fmla="*/ 4557150 w 7467600"/>
              <a:gd name="connsiteY196" fmla="*/ 3510023 h 6858000"/>
              <a:gd name="connsiteX197" fmla="*/ 4856936 w 7467600"/>
              <a:gd name="connsiteY197" fmla="*/ 3809146 h 6858000"/>
              <a:gd name="connsiteX198" fmla="*/ 5111996 w 7467600"/>
              <a:gd name="connsiteY198" fmla="*/ 4065759 h 6858000"/>
              <a:gd name="connsiteX199" fmla="*/ 5388878 w 7467600"/>
              <a:gd name="connsiteY199" fmla="*/ 4300185 h 6858000"/>
              <a:gd name="connsiteX200" fmla="*/ 5425556 w 7467600"/>
              <a:gd name="connsiteY200" fmla="*/ 4308967 h 6858000"/>
              <a:gd name="connsiteX201" fmla="*/ 4943646 w 7467600"/>
              <a:gd name="connsiteY201" fmla="*/ 3822916 h 6858000"/>
              <a:gd name="connsiteX202" fmla="*/ 4594837 w 7467600"/>
              <a:gd name="connsiteY202" fmla="*/ 3532274 h 6858000"/>
              <a:gd name="connsiteX203" fmla="*/ 4441737 w 7467600"/>
              <a:gd name="connsiteY203" fmla="*/ 3399734 h 6858000"/>
              <a:gd name="connsiteX204" fmla="*/ 5425834 w 7467600"/>
              <a:gd name="connsiteY204" fmla="*/ 3162785 h 6858000"/>
              <a:gd name="connsiteX205" fmla="*/ 5401644 w 7467600"/>
              <a:gd name="connsiteY205" fmla="*/ 3617847 h 6858000"/>
              <a:gd name="connsiteX206" fmla="*/ 5467256 w 7467600"/>
              <a:gd name="connsiteY206" fmla="*/ 4175494 h 6858000"/>
              <a:gd name="connsiteX207" fmla="*/ 5448069 w 7467600"/>
              <a:gd name="connsiteY207" fmla="*/ 3567554 h 6858000"/>
              <a:gd name="connsiteX208" fmla="*/ 5425834 w 7467600"/>
              <a:gd name="connsiteY208" fmla="*/ 3162785 h 6858000"/>
              <a:gd name="connsiteX209" fmla="*/ 1318687 w 7467600"/>
              <a:gd name="connsiteY209" fmla="*/ 3113840 h 6858000"/>
              <a:gd name="connsiteX210" fmla="*/ 1066793 w 7467600"/>
              <a:gd name="connsiteY210" fmla="*/ 3212171 h 6858000"/>
              <a:gd name="connsiteX211" fmla="*/ 993319 w 7467600"/>
              <a:gd name="connsiteY211" fmla="*/ 3247648 h 6858000"/>
              <a:gd name="connsiteX212" fmla="*/ 853081 w 7467600"/>
              <a:gd name="connsiteY212" fmla="*/ 3312410 h 6858000"/>
              <a:gd name="connsiteX213" fmla="*/ 805957 w 7467600"/>
              <a:gd name="connsiteY213" fmla="*/ 3330443 h 6858000"/>
              <a:gd name="connsiteX214" fmla="*/ 1318687 w 7467600"/>
              <a:gd name="connsiteY214" fmla="*/ 3113840 h 6858000"/>
              <a:gd name="connsiteX215" fmla="*/ 5453702 w 7467600"/>
              <a:gd name="connsiteY215" fmla="*/ 3090882 h 6858000"/>
              <a:gd name="connsiteX216" fmla="*/ 5480135 w 7467600"/>
              <a:gd name="connsiteY216" fmla="*/ 3565802 h 6858000"/>
              <a:gd name="connsiteX217" fmla="*/ 5499023 w 7467600"/>
              <a:gd name="connsiteY217" fmla="*/ 4166310 h 6858000"/>
              <a:gd name="connsiteX218" fmla="*/ 5547022 w 7467600"/>
              <a:gd name="connsiteY218" fmla="*/ 3607838 h 6858000"/>
              <a:gd name="connsiteX219" fmla="*/ 5515964 w 7467600"/>
              <a:gd name="connsiteY219" fmla="*/ 3378541 h 6858000"/>
              <a:gd name="connsiteX220" fmla="*/ 5453702 w 7467600"/>
              <a:gd name="connsiteY220" fmla="*/ 3090882 h 6858000"/>
              <a:gd name="connsiteX221" fmla="*/ 1238695 w 7467600"/>
              <a:gd name="connsiteY221" fmla="*/ 3076820 h 6858000"/>
              <a:gd name="connsiteX222" fmla="*/ 716371 w 7467600"/>
              <a:gd name="connsiteY222" fmla="*/ 3293249 h 6858000"/>
              <a:gd name="connsiteX223" fmla="*/ 579522 w 7467600"/>
              <a:gd name="connsiteY223" fmla="*/ 3371759 h 6858000"/>
              <a:gd name="connsiteX224" fmla="*/ 600288 w 7467600"/>
              <a:gd name="connsiteY224" fmla="*/ 3365555 h 6858000"/>
              <a:gd name="connsiteX225" fmla="*/ 840692 w 7467600"/>
              <a:gd name="connsiteY225" fmla="*/ 3284921 h 6858000"/>
              <a:gd name="connsiteX226" fmla="*/ 979248 w 7467600"/>
              <a:gd name="connsiteY226" fmla="*/ 3221003 h 6858000"/>
              <a:gd name="connsiteX227" fmla="*/ 1053282 w 7467600"/>
              <a:gd name="connsiteY227" fmla="*/ 3185247 h 6858000"/>
              <a:gd name="connsiteX228" fmla="*/ 1320603 w 7467600"/>
              <a:gd name="connsiteY228" fmla="*/ 3081281 h 6858000"/>
              <a:gd name="connsiteX229" fmla="*/ 1238695 w 7467600"/>
              <a:gd name="connsiteY229" fmla="*/ 3076820 h 6858000"/>
              <a:gd name="connsiteX230" fmla="*/ 5425627 w 7467600"/>
              <a:gd name="connsiteY230" fmla="*/ 2954192 h 6858000"/>
              <a:gd name="connsiteX231" fmla="*/ 5470770 w 7467600"/>
              <a:gd name="connsiteY231" fmla="*/ 3005435 h 6858000"/>
              <a:gd name="connsiteX232" fmla="*/ 5519779 w 7467600"/>
              <a:gd name="connsiteY232" fmla="*/ 4359223 h 6858000"/>
              <a:gd name="connsiteX233" fmla="*/ 5520293 w 7467600"/>
              <a:gd name="connsiteY233" fmla="*/ 4360602 h 6858000"/>
              <a:gd name="connsiteX234" fmla="*/ 5767221 w 7467600"/>
              <a:gd name="connsiteY234" fmla="*/ 4665564 h 6858000"/>
              <a:gd name="connsiteX235" fmla="*/ 6937169 w 7467600"/>
              <a:gd name="connsiteY235" fmla="*/ 4815941 h 6858000"/>
              <a:gd name="connsiteX236" fmla="*/ 6953922 w 7467600"/>
              <a:gd name="connsiteY236" fmla="*/ 4890068 h 6858000"/>
              <a:gd name="connsiteX237" fmla="*/ 6071359 w 7467600"/>
              <a:gd name="connsiteY237" fmla="*/ 4770770 h 6858000"/>
              <a:gd name="connsiteX238" fmla="*/ 6038839 w 7467600"/>
              <a:gd name="connsiteY238" fmla="*/ 4764474 h 6858000"/>
              <a:gd name="connsiteX239" fmla="*/ 6038706 w 7467600"/>
              <a:gd name="connsiteY239" fmla="*/ 4763847 h 6858000"/>
              <a:gd name="connsiteX240" fmla="*/ 6037784 w 7467600"/>
              <a:gd name="connsiteY240" fmla="*/ 4764270 h 6858000"/>
              <a:gd name="connsiteX241" fmla="*/ 6038839 w 7467600"/>
              <a:gd name="connsiteY241" fmla="*/ 4764474 h 6858000"/>
              <a:gd name="connsiteX242" fmla="*/ 6040338 w 7467600"/>
              <a:gd name="connsiteY242" fmla="*/ 4771418 h 6858000"/>
              <a:gd name="connsiteX243" fmla="*/ 6024488 w 7467600"/>
              <a:gd name="connsiteY243" fmla="*/ 4809903 h 6858000"/>
              <a:gd name="connsiteX244" fmla="*/ 5599771 w 7467600"/>
              <a:gd name="connsiteY244" fmla="*/ 5509652 h 6858000"/>
              <a:gd name="connsiteX245" fmla="*/ 5548843 w 7467600"/>
              <a:gd name="connsiteY245" fmla="*/ 5563845 h 6858000"/>
              <a:gd name="connsiteX246" fmla="*/ 5940952 w 7467600"/>
              <a:gd name="connsiteY246" fmla="*/ 6250028 h 6858000"/>
              <a:gd name="connsiteX247" fmla="*/ 6043441 w 7467600"/>
              <a:gd name="connsiteY247" fmla="*/ 6665847 h 6858000"/>
              <a:gd name="connsiteX248" fmla="*/ 6093432 w 7467600"/>
              <a:gd name="connsiteY248" fmla="*/ 6858000 h 6858000"/>
              <a:gd name="connsiteX249" fmla="*/ 6034344 w 7467600"/>
              <a:gd name="connsiteY249" fmla="*/ 6858000 h 6858000"/>
              <a:gd name="connsiteX250" fmla="*/ 6026679 w 7467600"/>
              <a:gd name="connsiteY250" fmla="*/ 6836959 h 6858000"/>
              <a:gd name="connsiteX251" fmla="*/ 5800441 w 7467600"/>
              <a:gd name="connsiteY251" fmla="*/ 6335286 h 6858000"/>
              <a:gd name="connsiteX252" fmla="*/ 5526562 w 7467600"/>
              <a:gd name="connsiteY252" fmla="*/ 5705388 h 6858000"/>
              <a:gd name="connsiteX253" fmla="*/ 5519640 w 7467600"/>
              <a:gd name="connsiteY253" fmla="*/ 5683774 h 6858000"/>
              <a:gd name="connsiteX254" fmla="*/ 5844559 w 7467600"/>
              <a:gd name="connsiteY254" fmla="*/ 6553349 h 6858000"/>
              <a:gd name="connsiteX255" fmla="*/ 5975994 w 7467600"/>
              <a:gd name="connsiteY255" fmla="*/ 6858000 h 6858000"/>
              <a:gd name="connsiteX256" fmla="*/ 5898547 w 7467600"/>
              <a:gd name="connsiteY256" fmla="*/ 6858000 h 6858000"/>
              <a:gd name="connsiteX257" fmla="*/ 5682041 w 7467600"/>
              <a:gd name="connsiteY257" fmla="*/ 6355860 h 6858000"/>
              <a:gd name="connsiteX258" fmla="*/ 5461758 w 7467600"/>
              <a:gd name="connsiteY258" fmla="*/ 5820220 h 6858000"/>
              <a:gd name="connsiteX259" fmla="*/ 5237282 w 7467600"/>
              <a:gd name="connsiteY259" fmla="*/ 6579086 h 6858000"/>
              <a:gd name="connsiteX260" fmla="*/ 5115009 w 7467600"/>
              <a:gd name="connsiteY260" fmla="*/ 6858000 h 6858000"/>
              <a:gd name="connsiteX261" fmla="*/ 5028074 w 7467600"/>
              <a:gd name="connsiteY261" fmla="*/ 6858000 h 6858000"/>
              <a:gd name="connsiteX262" fmla="*/ 5079508 w 7467600"/>
              <a:gd name="connsiteY262" fmla="*/ 6749074 h 6858000"/>
              <a:gd name="connsiteX263" fmla="*/ 5371846 w 7467600"/>
              <a:gd name="connsiteY263" fmla="*/ 5924413 h 6858000"/>
              <a:gd name="connsiteX264" fmla="*/ 5270512 w 7467600"/>
              <a:gd name="connsiteY264" fmla="*/ 6138975 h 6858000"/>
              <a:gd name="connsiteX265" fmla="*/ 5062409 w 7467600"/>
              <a:gd name="connsiteY265" fmla="*/ 6653544 h 6858000"/>
              <a:gd name="connsiteX266" fmla="*/ 5036628 w 7467600"/>
              <a:gd name="connsiteY266" fmla="*/ 6754247 h 6858000"/>
              <a:gd name="connsiteX267" fmla="*/ 5009112 w 7467600"/>
              <a:gd name="connsiteY267" fmla="*/ 6858000 h 6858000"/>
              <a:gd name="connsiteX268" fmla="*/ 4976679 w 7467600"/>
              <a:gd name="connsiteY268" fmla="*/ 6858000 h 6858000"/>
              <a:gd name="connsiteX269" fmla="*/ 5006537 w 7467600"/>
              <a:gd name="connsiteY269" fmla="*/ 6747068 h 6858000"/>
              <a:gd name="connsiteX270" fmla="*/ 5032723 w 7467600"/>
              <a:gd name="connsiteY270" fmla="*/ 6644957 h 6858000"/>
              <a:gd name="connsiteX271" fmla="*/ 5242949 w 7467600"/>
              <a:gd name="connsiteY271" fmla="*/ 6125175 h 6858000"/>
              <a:gd name="connsiteX272" fmla="*/ 5286321 w 7467600"/>
              <a:gd name="connsiteY272" fmla="*/ 6033555 h 6858000"/>
              <a:gd name="connsiteX273" fmla="*/ 5008210 w 7467600"/>
              <a:gd name="connsiteY273" fmla="*/ 6649194 h 6858000"/>
              <a:gd name="connsiteX274" fmla="*/ 4986321 w 7467600"/>
              <a:gd name="connsiteY274" fmla="*/ 6765687 h 6858000"/>
              <a:gd name="connsiteX275" fmla="*/ 4973474 w 7467600"/>
              <a:gd name="connsiteY275" fmla="*/ 6858000 h 6858000"/>
              <a:gd name="connsiteX276" fmla="*/ 4907178 w 7467600"/>
              <a:gd name="connsiteY276" fmla="*/ 6858000 h 6858000"/>
              <a:gd name="connsiteX277" fmla="*/ 4910810 w 7467600"/>
              <a:gd name="connsiteY277" fmla="*/ 6829660 h 6858000"/>
              <a:gd name="connsiteX278" fmla="*/ 4987461 w 7467600"/>
              <a:gd name="connsiteY278" fmla="*/ 6432994 h 6858000"/>
              <a:gd name="connsiteX279" fmla="*/ 5179262 w 7467600"/>
              <a:gd name="connsiteY279" fmla="*/ 6035044 h 6858000"/>
              <a:gd name="connsiteX280" fmla="*/ 4689678 w 7467600"/>
              <a:gd name="connsiteY280" fmla="*/ 6440241 h 6858000"/>
              <a:gd name="connsiteX281" fmla="*/ 4477543 w 7467600"/>
              <a:gd name="connsiteY281" fmla="*/ 6674836 h 6858000"/>
              <a:gd name="connsiteX282" fmla="*/ 4329957 w 7467600"/>
              <a:gd name="connsiteY282" fmla="*/ 6858000 h 6858000"/>
              <a:gd name="connsiteX283" fmla="*/ 4218595 w 7467600"/>
              <a:gd name="connsiteY283" fmla="*/ 6858000 h 6858000"/>
              <a:gd name="connsiteX284" fmla="*/ 4368888 w 7467600"/>
              <a:gd name="connsiteY284" fmla="*/ 6668412 h 6858000"/>
              <a:gd name="connsiteX285" fmla="*/ 4563091 w 7467600"/>
              <a:gd name="connsiteY285" fmla="*/ 6442508 h 6858000"/>
              <a:gd name="connsiteX286" fmla="*/ 5387324 w 7467600"/>
              <a:gd name="connsiteY286" fmla="*/ 5705830 h 6858000"/>
              <a:gd name="connsiteX287" fmla="*/ 5073620 w 7467600"/>
              <a:gd name="connsiteY287" fmla="*/ 5955437 h 6858000"/>
              <a:gd name="connsiteX288" fmla="*/ 4689789 w 7467600"/>
              <a:gd name="connsiteY288" fmla="*/ 6268382 h 6858000"/>
              <a:gd name="connsiteX289" fmla="*/ 4418722 w 7467600"/>
              <a:gd name="connsiteY289" fmla="*/ 6570886 h 6858000"/>
              <a:gd name="connsiteX290" fmla="*/ 4214944 w 7467600"/>
              <a:gd name="connsiteY290" fmla="*/ 6858000 h 6858000"/>
              <a:gd name="connsiteX291" fmla="*/ 4177898 w 7467600"/>
              <a:gd name="connsiteY291" fmla="*/ 6858000 h 6858000"/>
              <a:gd name="connsiteX292" fmla="*/ 4391597 w 7467600"/>
              <a:gd name="connsiteY292" fmla="*/ 6556370 h 6858000"/>
              <a:gd name="connsiteX293" fmla="*/ 4668889 w 7467600"/>
              <a:gd name="connsiteY293" fmla="*/ 6246399 h 6858000"/>
              <a:gd name="connsiteX294" fmla="*/ 5055427 w 7467600"/>
              <a:gd name="connsiteY294" fmla="*/ 5931476 h 6858000"/>
              <a:gd name="connsiteX295" fmla="*/ 5371814 w 7467600"/>
              <a:gd name="connsiteY295" fmla="*/ 5678975 h 6858000"/>
              <a:gd name="connsiteX296" fmla="*/ 4987918 w 7467600"/>
              <a:gd name="connsiteY296" fmla="*/ 5838701 h 6858000"/>
              <a:gd name="connsiteX297" fmla="*/ 4317146 w 7467600"/>
              <a:gd name="connsiteY297" fmla="*/ 6587716 h 6858000"/>
              <a:gd name="connsiteX298" fmla="*/ 4171627 w 7467600"/>
              <a:gd name="connsiteY298" fmla="*/ 6858000 h 6858000"/>
              <a:gd name="connsiteX299" fmla="*/ 4081585 w 7467600"/>
              <a:gd name="connsiteY299" fmla="*/ 6858000 h 6858000"/>
              <a:gd name="connsiteX300" fmla="*/ 4238603 w 7467600"/>
              <a:gd name="connsiteY300" fmla="*/ 6559341 h 6858000"/>
              <a:gd name="connsiteX301" fmla="*/ 4778333 w 7467600"/>
              <a:gd name="connsiteY301" fmla="*/ 5873626 h 6858000"/>
              <a:gd name="connsiteX302" fmla="*/ 5414185 w 7467600"/>
              <a:gd name="connsiteY302" fmla="*/ 5573882 h 6858000"/>
              <a:gd name="connsiteX303" fmla="*/ 5959648 w 7467600"/>
              <a:gd name="connsiteY303" fmla="*/ 4760797 h 6858000"/>
              <a:gd name="connsiteX304" fmla="*/ 5355019 w 7467600"/>
              <a:gd name="connsiteY304" fmla="*/ 4734672 h 6858000"/>
              <a:gd name="connsiteX305" fmla="*/ 5083565 w 7467600"/>
              <a:gd name="connsiteY305" fmla="*/ 5179121 h 6858000"/>
              <a:gd name="connsiteX306" fmla="*/ 4713577 w 7467600"/>
              <a:gd name="connsiteY306" fmla="*/ 5616803 h 6858000"/>
              <a:gd name="connsiteX307" fmla="*/ 3989559 w 7467600"/>
              <a:gd name="connsiteY307" fmla="*/ 6145945 h 6858000"/>
              <a:gd name="connsiteX308" fmla="*/ 3939824 w 7467600"/>
              <a:gd name="connsiteY308" fmla="*/ 6066900 h 6858000"/>
              <a:gd name="connsiteX309" fmla="*/ 4584537 w 7467600"/>
              <a:gd name="connsiteY309" fmla="*/ 5324826 h 6858000"/>
              <a:gd name="connsiteX310" fmla="*/ 5037105 w 7467600"/>
              <a:gd name="connsiteY310" fmla="*/ 5088765 h 6858000"/>
              <a:gd name="connsiteX311" fmla="*/ 5039930 w 7467600"/>
              <a:gd name="connsiteY311" fmla="*/ 5089585 h 6858000"/>
              <a:gd name="connsiteX312" fmla="*/ 5263764 w 7467600"/>
              <a:gd name="connsiteY312" fmla="*/ 4735525 h 6858000"/>
              <a:gd name="connsiteX313" fmla="*/ 4086300 w 7467600"/>
              <a:gd name="connsiteY313" fmla="*/ 4884599 h 6858000"/>
              <a:gd name="connsiteX314" fmla="*/ 4085485 w 7467600"/>
              <a:gd name="connsiteY314" fmla="*/ 4899070 h 6858000"/>
              <a:gd name="connsiteX315" fmla="*/ 3871915 w 7467600"/>
              <a:gd name="connsiteY315" fmla="*/ 5253645 h 6858000"/>
              <a:gd name="connsiteX316" fmla="*/ 3799374 w 7467600"/>
              <a:gd name="connsiteY316" fmla="*/ 5466127 h 6858000"/>
              <a:gd name="connsiteX317" fmla="*/ 3498850 w 7467600"/>
              <a:gd name="connsiteY317" fmla="*/ 6661888 h 6858000"/>
              <a:gd name="connsiteX318" fmla="*/ 3399216 w 7467600"/>
              <a:gd name="connsiteY318" fmla="*/ 6858000 h 6858000"/>
              <a:gd name="connsiteX319" fmla="*/ 3303688 w 7467600"/>
              <a:gd name="connsiteY319" fmla="*/ 6858000 h 6858000"/>
              <a:gd name="connsiteX320" fmla="*/ 3391774 w 7467600"/>
              <a:gd name="connsiteY320" fmla="*/ 6697181 h 6858000"/>
              <a:gd name="connsiteX321" fmla="*/ 3735540 w 7467600"/>
              <a:gd name="connsiteY321" fmla="*/ 5546923 h 6858000"/>
              <a:gd name="connsiteX322" fmla="*/ 3729438 w 7467600"/>
              <a:gd name="connsiteY322" fmla="*/ 5569058 h 6858000"/>
              <a:gd name="connsiteX323" fmla="*/ 3707782 w 7467600"/>
              <a:gd name="connsiteY323" fmla="*/ 5644908 h 6858000"/>
              <a:gd name="connsiteX324" fmla="*/ 3583827 w 7467600"/>
              <a:gd name="connsiteY324" fmla="*/ 6039215 h 6858000"/>
              <a:gd name="connsiteX325" fmla="*/ 3547861 w 7467600"/>
              <a:gd name="connsiteY325" fmla="*/ 6129609 h 6858000"/>
              <a:gd name="connsiteX326" fmla="*/ 3490905 w 7467600"/>
              <a:gd name="connsiteY326" fmla="*/ 6277660 h 6858000"/>
              <a:gd name="connsiteX327" fmla="*/ 3455859 w 7467600"/>
              <a:gd name="connsiteY327" fmla="*/ 6391301 h 6858000"/>
              <a:gd name="connsiteX328" fmla="*/ 3429112 w 7467600"/>
              <a:gd name="connsiteY328" fmla="*/ 6479469 h 6858000"/>
              <a:gd name="connsiteX329" fmla="*/ 3304862 w 7467600"/>
              <a:gd name="connsiteY329" fmla="*/ 6796476 h 6858000"/>
              <a:gd name="connsiteX330" fmla="*/ 3276071 w 7467600"/>
              <a:gd name="connsiteY330" fmla="*/ 6858000 h 6858000"/>
              <a:gd name="connsiteX331" fmla="*/ 3240805 w 7467600"/>
              <a:gd name="connsiteY331" fmla="*/ 6858000 h 6858000"/>
              <a:gd name="connsiteX332" fmla="*/ 3275917 w 7467600"/>
              <a:gd name="connsiteY332" fmla="*/ 6783192 h 6858000"/>
              <a:gd name="connsiteX333" fmla="*/ 3399358 w 7467600"/>
              <a:gd name="connsiteY333" fmla="*/ 6469011 h 6858000"/>
              <a:gd name="connsiteX334" fmla="*/ 3425650 w 7467600"/>
              <a:gd name="connsiteY334" fmla="*/ 6381333 h 6858000"/>
              <a:gd name="connsiteX335" fmla="*/ 3460661 w 7467600"/>
              <a:gd name="connsiteY335" fmla="*/ 6266763 h 6858000"/>
              <a:gd name="connsiteX336" fmla="*/ 3518021 w 7467600"/>
              <a:gd name="connsiteY336" fmla="*/ 6117298 h 6858000"/>
              <a:gd name="connsiteX337" fmla="*/ 3554035 w 7467600"/>
              <a:gd name="connsiteY337" fmla="*/ 6027832 h 6858000"/>
              <a:gd name="connsiteX338" fmla="*/ 3677174 w 7467600"/>
              <a:gd name="connsiteY338" fmla="*/ 5636351 h 6858000"/>
              <a:gd name="connsiteX339" fmla="*/ 3698819 w 7467600"/>
              <a:gd name="connsiteY339" fmla="*/ 5560503 h 6858000"/>
              <a:gd name="connsiteX340" fmla="*/ 3702094 w 7467600"/>
              <a:gd name="connsiteY340" fmla="*/ 5549194 h 6858000"/>
              <a:gd name="connsiteX341" fmla="*/ 3398355 w 7467600"/>
              <a:gd name="connsiteY341" fmla="*/ 6094603 h 6858000"/>
              <a:gd name="connsiteX342" fmla="*/ 3193941 w 7467600"/>
              <a:gd name="connsiteY342" fmla="*/ 6798775 h 6858000"/>
              <a:gd name="connsiteX343" fmla="*/ 3184140 w 7467600"/>
              <a:gd name="connsiteY343" fmla="*/ 6858000 h 6858000"/>
              <a:gd name="connsiteX344" fmla="*/ 3099978 w 7467600"/>
              <a:gd name="connsiteY344" fmla="*/ 6858000 h 6858000"/>
              <a:gd name="connsiteX345" fmla="*/ 3101556 w 7467600"/>
              <a:gd name="connsiteY345" fmla="*/ 6843337 h 6858000"/>
              <a:gd name="connsiteX346" fmla="*/ 3370162 w 7467600"/>
              <a:gd name="connsiteY346" fmla="*/ 5785550 h 6858000"/>
              <a:gd name="connsiteX347" fmla="*/ 3746477 w 7467600"/>
              <a:gd name="connsiteY347" fmla="*/ 5377889 h 6858000"/>
              <a:gd name="connsiteX348" fmla="*/ 3863399 w 7467600"/>
              <a:gd name="connsiteY348" fmla="*/ 5087257 h 6858000"/>
              <a:gd name="connsiteX349" fmla="*/ 3968712 w 7467600"/>
              <a:gd name="connsiteY349" fmla="*/ 4913989 h 6858000"/>
              <a:gd name="connsiteX350" fmla="*/ 2792390 w 7467600"/>
              <a:gd name="connsiteY350" fmla="*/ 5382974 h 6858000"/>
              <a:gd name="connsiteX351" fmla="*/ 2714982 w 7467600"/>
              <a:gd name="connsiteY351" fmla="*/ 5427051 h 6858000"/>
              <a:gd name="connsiteX352" fmla="*/ 2813361 w 7467600"/>
              <a:gd name="connsiteY352" fmla="*/ 6023912 h 6858000"/>
              <a:gd name="connsiteX353" fmla="*/ 2688430 w 7467600"/>
              <a:gd name="connsiteY353" fmla="*/ 6801564 h 6858000"/>
              <a:gd name="connsiteX354" fmla="*/ 2629626 w 7467600"/>
              <a:gd name="connsiteY354" fmla="*/ 6763394 h 6858000"/>
              <a:gd name="connsiteX355" fmla="*/ 2565328 w 7467600"/>
              <a:gd name="connsiteY355" fmla="*/ 5516399 h 6858000"/>
              <a:gd name="connsiteX356" fmla="*/ 1922999 w 7467600"/>
              <a:gd name="connsiteY356" fmla="*/ 5980343 h 6858000"/>
              <a:gd name="connsiteX357" fmla="*/ 1950261 w 7467600"/>
              <a:gd name="connsiteY357" fmla="*/ 6405858 h 6858000"/>
              <a:gd name="connsiteX358" fmla="*/ 2365554 w 7467600"/>
              <a:gd name="connsiteY358" fmla="*/ 6759107 h 6858000"/>
              <a:gd name="connsiteX359" fmla="*/ 2424142 w 7467600"/>
              <a:gd name="connsiteY359" fmla="*/ 6858000 h 6858000"/>
              <a:gd name="connsiteX360" fmla="*/ 2395994 w 7467600"/>
              <a:gd name="connsiteY360" fmla="*/ 6858000 h 6858000"/>
              <a:gd name="connsiteX361" fmla="*/ 2392863 w 7467600"/>
              <a:gd name="connsiteY361" fmla="*/ 6852964 h 6858000"/>
              <a:gd name="connsiteX362" fmla="*/ 2017589 w 7467600"/>
              <a:gd name="connsiteY362" fmla="*/ 6493982 h 6858000"/>
              <a:gd name="connsiteX363" fmla="*/ 2147336 w 7467600"/>
              <a:gd name="connsiteY363" fmla="*/ 6594052 h 6858000"/>
              <a:gd name="connsiteX364" fmla="*/ 2207047 w 7467600"/>
              <a:gd name="connsiteY364" fmla="*/ 6654540 h 6858000"/>
              <a:gd name="connsiteX365" fmla="*/ 2299106 w 7467600"/>
              <a:gd name="connsiteY365" fmla="*/ 6778931 h 6858000"/>
              <a:gd name="connsiteX366" fmla="*/ 2314430 w 7467600"/>
              <a:gd name="connsiteY366" fmla="*/ 6801144 h 6858000"/>
              <a:gd name="connsiteX367" fmla="*/ 2352406 w 7467600"/>
              <a:gd name="connsiteY367" fmla="*/ 6858000 h 6858000"/>
              <a:gd name="connsiteX368" fmla="*/ 2314492 w 7467600"/>
              <a:gd name="connsiteY368" fmla="*/ 6858000 h 6858000"/>
              <a:gd name="connsiteX369" fmla="*/ 2288095 w 7467600"/>
              <a:gd name="connsiteY369" fmla="*/ 6818030 h 6858000"/>
              <a:gd name="connsiteX370" fmla="*/ 2272768 w 7467600"/>
              <a:gd name="connsiteY370" fmla="*/ 6795822 h 6858000"/>
              <a:gd name="connsiteX371" fmla="*/ 2182715 w 7467600"/>
              <a:gd name="connsiteY371" fmla="*/ 6675071 h 6858000"/>
              <a:gd name="connsiteX372" fmla="*/ 2032061 w 7467600"/>
              <a:gd name="connsiteY372" fmla="*/ 6541380 h 6858000"/>
              <a:gd name="connsiteX373" fmla="*/ 2257220 w 7467600"/>
              <a:gd name="connsiteY373" fmla="*/ 6826257 h 6858000"/>
              <a:gd name="connsiteX374" fmla="*/ 2281324 w 7467600"/>
              <a:gd name="connsiteY374" fmla="*/ 6858000 h 6858000"/>
              <a:gd name="connsiteX375" fmla="*/ 2242860 w 7467600"/>
              <a:gd name="connsiteY375" fmla="*/ 6858000 h 6858000"/>
              <a:gd name="connsiteX376" fmla="*/ 2232818 w 7467600"/>
              <a:gd name="connsiteY376" fmla="*/ 6844926 h 6858000"/>
              <a:gd name="connsiteX377" fmla="*/ 1990172 w 7467600"/>
              <a:gd name="connsiteY377" fmla="*/ 6542121 h 6858000"/>
              <a:gd name="connsiteX378" fmla="*/ 2124090 w 7467600"/>
              <a:gd name="connsiteY378" fmla="*/ 6761017 h 6858000"/>
              <a:gd name="connsiteX379" fmla="*/ 2200380 w 7467600"/>
              <a:gd name="connsiteY379" fmla="*/ 6858000 h 6858000"/>
              <a:gd name="connsiteX380" fmla="*/ 2147507 w 7467600"/>
              <a:gd name="connsiteY380" fmla="*/ 6858000 h 6858000"/>
              <a:gd name="connsiteX381" fmla="*/ 2070668 w 7467600"/>
              <a:gd name="connsiteY381" fmla="*/ 6761520 h 6858000"/>
              <a:gd name="connsiteX382" fmla="*/ 1975142 w 7467600"/>
              <a:gd name="connsiteY382" fmla="*/ 6585570 h 6858000"/>
              <a:gd name="connsiteX383" fmla="*/ 2050035 w 7467600"/>
              <a:gd name="connsiteY383" fmla="*/ 6813345 h 6858000"/>
              <a:gd name="connsiteX384" fmla="*/ 2063025 w 7467600"/>
              <a:gd name="connsiteY384" fmla="*/ 6858000 h 6858000"/>
              <a:gd name="connsiteX385" fmla="*/ 2021675 w 7467600"/>
              <a:gd name="connsiteY385" fmla="*/ 6858000 h 6858000"/>
              <a:gd name="connsiteX386" fmla="*/ 2019308 w 7467600"/>
              <a:gd name="connsiteY386" fmla="*/ 6847118 h 6858000"/>
              <a:gd name="connsiteX387" fmla="*/ 1938835 w 7467600"/>
              <a:gd name="connsiteY387" fmla="*/ 6551160 h 6858000"/>
              <a:gd name="connsiteX388" fmla="*/ 1953230 w 7467600"/>
              <a:gd name="connsiteY388" fmla="*/ 6759699 h 6858000"/>
              <a:gd name="connsiteX389" fmla="*/ 1956763 w 7467600"/>
              <a:gd name="connsiteY389" fmla="*/ 6778191 h 6858000"/>
              <a:gd name="connsiteX390" fmla="*/ 1967925 w 7467600"/>
              <a:gd name="connsiteY390" fmla="*/ 6858000 h 6858000"/>
              <a:gd name="connsiteX391" fmla="*/ 1936622 w 7467600"/>
              <a:gd name="connsiteY391" fmla="*/ 6858000 h 6858000"/>
              <a:gd name="connsiteX392" fmla="*/ 1926261 w 7467600"/>
              <a:gd name="connsiteY392" fmla="*/ 6784064 h 6858000"/>
              <a:gd name="connsiteX393" fmla="*/ 1922724 w 7467600"/>
              <a:gd name="connsiteY393" fmla="*/ 6765577 h 6858000"/>
              <a:gd name="connsiteX394" fmla="*/ 1904650 w 7467600"/>
              <a:gd name="connsiteY394" fmla="*/ 6639616 h 6858000"/>
              <a:gd name="connsiteX395" fmla="*/ 1885273 w 7467600"/>
              <a:gd name="connsiteY395" fmla="*/ 6858000 h 6858000"/>
              <a:gd name="connsiteX396" fmla="*/ 1854363 w 7467600"/>
              <a:gd name="connsiteY396" fmla="*/ 6858000 h 6858000"/>
              <a:gd name="connsiteX397" fmla="*/ 1880391 w 7467600"/>
              <a:gd name="connsiteY397" fmla="*/ 6603796 h 6858000"/>
              <a:gd name="connsiteX398" fmla="*/ 1818273 w 7467600"/>
              <a:gd name="connsiteY398" fmla="*/ 6715729 h 6858000"/>
              <a:gd name="connsiteX399" fmla="*/ 1794691 w 7467600"/>
              <a:gd name="connsiteY399" fmla="*/ 6843239 h 6858000"/>
              <a:gd name="connsiteX400" fmla="*/ 1794914 w 7467600"/>
              <a:gd name="connsiteY400" fmla="*/ 6858000 h 6858000"/>
              <a:gd name="connsiteX401" fmla="*/ 1746128 w 7467600"/>
              <a:gd name="connsiteY401" fmla="*/ 6858000 h 6858000"/>
              <a:gd name="connsiteX402" fmla="*/ 1753934 w 7467600"/>
              <a:gd name="connsiteY402" fmla="*/ 6724796 h 6858000"/>
              <a:gd name="connsiteX403" fmla="*/ 1792053 w 7467600"/>
              <a:gd name="connsiteY403" fmla="*/ 6572396 h 6858000"/>
              <a:gd name="connsiteX404" fmla="*/ 1862248 w 7467600"/>
              <a:gd name="connsiteY404" fmla="*/ 6266397 h 6858000"/>
              <a:gd name="connsiteX405" fmla="*/ 1862250 w 7467600"/>
              <a:gd name="connsiteY405" fmla="*/ 6033531 h 6858000"/>
              <a:gd name="connsiteX406" fmla="*/ 1211999 w 7467600"/>
              <a:gd name="connsiteY406" fmla="*/ 6683610 h 6858000"/>
              <a:gd name="connsiteX407" fmla="*/ 1213266 w 7467600"/>
              <a:gd name="connsiteY407" fmla="*/ 6691947 h 6858000"/>
              <a:gd name="connsiteX408" fmla="*/ 1203370 w 7467600"/>
              <a:gd name="connsiteY408" fmla="*/ 6850676 h 6858000"/>
              <a:gd name="connsiteX409" fmla="*/ 1203671 w 7467600"/>
              <a:gd name="connsiteY409" fmla="*/ 6858000 h 6858000"/>
              <a:gd name="connsiteX410" fmla="*/ 1143180 w 7467600"/>
              <a:gd name="connsiteY410" fmla="*/ 6858000 h 6858000"/>
              <a:gd name="connsiteX411" fmla="*/ 1142176 w 7467600"/>
              <a:gd name="connsiteY411" fmla="*/ 6766045 h 6858000"/>
              <a:gd name="connsiteX412" fmla="*/ 1067484 w 7467600"/>
              <a:gd name="connsiteY412" fmla="*/ 6858000 h 6858000"/>
              <a:gd name="connsiteX413" fmla="*/ 953928 w 7467600"/>
              <a:gd name="connsiteY413" fmla="*/ 6858000 h 6858000"/>
              <a:gd name="connsiteX414" fmla="*/ 959715 w 7467600"/>
              <a:gd name="connsiteY414" fmla="*/ 6850185 h 6858000"/>
              <a:gd name="connsiteX415" fmla="*/ 1483788 w 7467600"/>
              <a:gd name="connsiteY415" fmla="*/ 6259174 h 6858000"/>
              <a:gd name="connsiteX416" fmla="*/ 1100671 w 7467600"/>
              <a:gd name="connsiteY416" fmla="*/ 6252137 h 6858000"/>
              <a:gd name="connsiteX417" fmla="*/ 1090144 w 7467600"/>
              <a:gd name="connsiteY417" fmla="*/ 6256748 h 6858000"/>
              <a:gd name="connsiteX418" fmla="*/ 1095872 w 7467600"/>
              <a:gd name="connsiteY418" fmla="*/ 6271892 h 6858000"/>
              <a:gd name="connsiteX419" fmla="*/ 262785 w 7467600"/>
              <a:gd name="connsiteY419" fmla="*/ 6845450 h 6858000"/>
              <a:gd name="connsiteX420" fmla="*/ 209968 w 7467600"/>
              <a:gd name="connsiteY420" fmla="*/ 6770713 h 6858000"/>
              <a:gd name="connsiteX421" fmla="*/ 873460 w 7467600"/>
              <a:gd name="connsiteY421" fmla="*/ 6253768 h 6858000"/>
              <a:gd name="connsiteX422" fmla="*/ 192686 w 7467600"/>
              <a:gd name="connsiteY422" fmla="*/ 5849257 h 6858000"/>
              <a:gd name="connsiteX423" fmla="*/ 4696 w 7467600"/>
              <a:gd name="connsiteY423" fmla="*/ 5697668 h 6858000"/>
              <a:gd name="connsiteX424" fmla="*/ 0 w 7467600"/>
              <a:gd name="connsiteY424" fmla="*/ 5689984 h 6858000"/>
              <a:gd name="connsiteX425" fmla="*/ 0 w 7467600"/>
              <a:gd name="connsiteY425" fmla="*/ 5513472 h 6858000"/>
              <a:gd name="connsiteX426" fmla="*/ 174101 w 7467600"/>
              <a:gd name="connsiteY426" fmla="*/ 5620277 h 6858000"/>
              <a:gd name="connsiteX427" fmla="*/ 891800 w 7467600"/>
              <a:gd name="connsiteY427" fmla="*/ 6036935 h 6858000"/>
              <a:gd name="connsiteX428" fmla="*/ 1072219 w 7467600"/>
              <a:gd name="connsiteY428" fmla="*/ 6169443 h 6858000"/>
              <a:gd name="connsiteX429" fmla="*/ 1074117 w 7467600"/>
              <a:gd name="connsiteY429" fmla="*/ 6170301 h 6858000"/>
              <a:gd name="connsiteX430" fmla="*/ 1083114 w 7467600"/>
              <a:gd name="connsiteY430" fmla="*/ 6174131 h 6858000"/>
              <a:gd name="connsiteX431" fmla="*/ 1543010 w 7467600"/>
              <a:gd name="connsiteY431" fmla="*/ 6191140 h 6858000"/>
              <a:gd name="connsiteX432" fmla="*/ 1551080 w 7467600"/>
              <a:gd name="connsiteY432" fmla="*/ 6195006 h 6858000"/>
              <a:gd name="connsiteX433" fmla="*/ 2345443 w 7467600"/>
              <a:gd name="connsiteY433" fmla="*/ 5549882 h 6858000"/>
              <a:gd name="connsiteX434" fmla="*/ 1721499 w 7467600"/>
              <a:gd name="connsiteY434" fmla="*/ 5599969 h 6858000"/>
              <a:gd name="connsiteX435" fmla="*/ 767716 w 7467600"/>
              <a:gd name="connsiteY435" fmla="*/ 5472768 h 6858000"/>
              <a:gd name="connsiteX436" fmla="*/ 722147 w 7467600"/>
              <a:gd name="connsiteY436" fmla="*/ 5393091 h 6858000"/>
              <a:gd name="connsiteX437" fmla="*/ 1485552 w 7467600"/>
              <a:gd name="connsiteY437" fmla="*/ 5313202 h 6858000"/>
              <a:gd name="connsiteX438" fmla="*/ 2143004 w 7467600"/>
              <a:gd name="connsiteY438" fmla="*/ 5402420 h 6858000"/>
              <a:gd name="connsiteX439" fmla="*/ 1933391 w 7467600"/>
              <a:gd name="connsiteY439" fmla="*/ 5156971 h 6858000"/>
              <a:gd name="connsiteX440" fmla="*/ 1827118 w 7467600"/>
              <a:gd name="connsiteY440" fmla="*/ 4968410 h 6858000"/>
              <a:gd name="connsiteX441" fmla="*/ 1837349 w 7467600"/>
              <a:gd name="connsiteY441" fmla="*/ 4956357 h 6858000"/>
              <a:gd name="connsiteX442" fmla="*/ 2162835 w 7467600"/>
              <a:gd name="connsiteY442" fmla="*/ 5187853 h 6858000"/>
              <a:gd name="connsiteX443" fmla="*/ 2257167 w 7467600"/>
              <a:gd name="connsiteY443" fmla="*/ 5462123 h 6858000"/>
              <a:gd name="connsiteX444" fmla="*/ 2261598 w 7467600"/>
              <a:gd name="connsiteY444" fmla="*/ 5467998 h 6858000"/>
              <a:gd name="connsiteX445" fmla="*/ 2437177 w 7467600"/>
              <a:gd name="connsiteY445" fmla="*/ 5479608 h 6858000"/>
              <a:gd name="connsiteX446" fmla="*/ 2445247 w 7467600"/>
              <a:gd name="connsiteY446" fmla="*/ 5483476 h 6858000"/>
              <a:gd name="connsiteX447" fmla="*/ 2743626 w 7467600"/>
              <a:gd name="connsiteY447" fmla="*/ 5304819 h 6858000"/>
              <a:gd name="connsiteX448" fmla="*/ 3048102 w 7467600"/>
              <a:gd name="connsiteY448" fmla="*/ 5150595 h 6858000"/>
              <a:gd name="connsiteX449" fmla="*/ 1799414 w 7467600"/>
              <a:gd name="connsiteY449" fmla="*/ 4694732 h 6858000"/>
              <a:gd name="connsiteX450" fmla="*/ 1771735 w 7467600"/>
              <a:gd name="connsiteY450" fmla="*/ 4619929 h 6858000"/>
              <a:gd name="connsiteX451" fmla="*/ 3104273 w 7467600"/>
              <a:gd name="connsiteY451" fmla="*/ 5076159 h 6858000"/>
              <a:gd name="connsiteX452" fmla="*/ 3113245 w 7467600"/>
              <a:gd name="connsiteY452" fmla="*/ 5090705 h 6858000"/>
              <a:gd name="connsiteX453" fmla="*/ 3126294 w 7467600"/>
              <a:gd name="connsiteY453" fmla="*/ 5114400 h 6858000"/>
              <a:gd name="connsiteX454" fmla="*/ 3937433 w 7467600"/>
              <a:gd name="connsiteY454" fmla="*/ 4830473 h 6858000"/>
              <a:gd name="connsiteX455" fmla="*/ 3590475 w 7467600"/>
              <a:gd name="connsiteY455" fmla="*/ 4597974 h 6858000"/>
              <a:gd name="connsiteX456" fmla="*/ 3100264 w 7467600"/>
              <a:gd name="connsiteY456" fmla="*/ 4579845 h 6858000"/>
              <a:gd name="connsiteX457" fmla="*/ 2183576 w 7467600"/>
              <a:gd name="connsiteY457" fmla="*/ 4227150 h 6858000"/>
              <a:gd name="connsiteX458" fmla="*/ 2151029 w 7467600"/>
              <a:gd name="connsiteY458" fmla="*/ 4146947 h 6858000"/>
              <a:gd name="connsiteX459" fmla="*/ 3563434 w 7467600"/>
              <a:gd name="connsiteY459" fmla="*/ 4469115 h 6858000"/>
              <a:gd name="connsiteX460" fmla="*/ 3177952 w 7467600"/>
              <a:gd name="connsiteY460" fmla="*/ 3657386 h 6858000"/>
              <a:gd name="connsiteX461" fmla="*/ 3189263 w 7467600"/>
              <a:gd name="connsiteY461" fmla="*/ 3625726 h 6858000"/>
              <a:gd name="connsiteX462" fmla="*/ 3560912 w 7467600"/>
              <a:gd name="connsiteY462" fmla="*/ 4079863 h 6858000"/>
              <a:gd name="connsiteX463" fmla="*/ 3626636 w 7467600"/>
              <a:gd name="connsiteY463" fmla="*/ 4512230 h 6858000"/>
              <a:gd name="connsiteX464" fmla="*/ 3653088 w 7467600"/>
              <a:gd name="connsiteY464" fmla="*/ 4521417 h 6858000"/>
              <a:gd name="connsiteX465" fmla="*/ 3988128 w 7467600"/>
              <a:gd name="connsiteY465" fmla="*/ 4817267 h 6858000"/>
              <a:gd name="connsiteX466" fmla="*/ 4830582 w 7467600"/>
              <a:gd name="connsiteY466" fmla="*/ 4676000 h 6858000"/>
              <a:gd name="connsiteX467" fmla="*/ 4830100 w 7467600"/>
              <a:gd name="connsiteY467" fmla="*/ 4675554 h 6858000"/>
              <a:gd name="connsiteX468" fmla="*/ 4036318 w 7467600"/>
              <a:gd name="connsiteY468" fmla="*/ 4147013 h 6858000"/>
              <a:gd name="connsiteX469" fmla="*/ 3432098 w 7467600"/>
              <a:gd name="connsiteY469" fmla="*/ 3537312 h 6858000"/>
              <a:gd name="connsiteX470" fmla="*/ 3446761 w 7467600"/>
              <a:gd name="connsiteY470" fmla="*/ 3461278 h 6858000"/>
              <a:gd name="connsiteX471" fmla="*/ 4419733 w 7467600"/>
              <a:gd name="connsiteY471" fmla="*/ 3963555 h 6858000"/>
              <a:gd name="connsiteX472" fmla="*/ 4781371 w 7467600"/>
              <a:gd name="connsiteY472" fmla="*/ 4458604 h 6858000"/>
              <a:gd name="connsiteX473" fmla="*/ 4780440 w 7467600"/>
              <a:gd name="connsiteY473" fmla="*/ 4470290 h 6858000"/>
              <a:gd name="connsiteX474" fmla="*/ 4898954 w 7467600"/>
              <a:gd name="connsiteY474" fmla="*/ 4662092 h 6858000"/>
              <a:gd name="connsiteX475" fmla="*/ 4900699 w 7467600"/>
              <a:gd name="connsiteY475" fmla="*/ 4670867 h 6858000"/>
              <a:gd name="connsiteX476" fmla="*/ 5714511 w 7467600"/>
              <a:gd name="connsiteY476" fmla="*/ 4663483 h 6858000"/>
              <a:gd name="connsiteX477" fmla="*/ 5464793 w 7467600"/>
              <a:gd name="connsiteY477" fmla="*/ 4393556 h 6858000"/>
              <a:gd name="connsiteX478" fmla="*/ 5461897 w 7467600"/>
              <a:gd name="connsiteY478" fmla="*/ 4390879 h 6858000"/>
              <a:gd name="connsiteX479" fmla="*/ 4294126 w 7467600"/>
              <a:gd name="connsiteY479" fmla="*/ 3303048 h 6858000"/>
              <a:gd name="connsiteX480" fmla="*/ 4305321 w 7467600"/>
              <a:gd name="connsiteY480" fmla="*/ 3256953 h 6858000"/>
              <a:gd name="connsiteX481" fmla="*/ 4949299 w 7467600"/>
              <a:gd name="connsiteY481" fmla="*/ 3766336 h 6858000"/>
              <a:gd name="connsiteX482" fmla="*/ 5291452 w 7467600"/>
              <a:gd name="connsiteY482" fmla="*/ 4076801 h 6858000"/>
              <a:gd name="connsiteX483" fmla="*/ 5434998 w 7467600"/>
              <a:gd name="connsiteY483" fmla="*/ 4254100 h 6858000"/>
              <a:gd name="connsiteX484" fmla="*/ 5351015 w 7467600"/>
              <a:gd name="connsiteY484" fmla="*/ 3760989 h 6858000"/>
              <a:gd name="connsiteX485" fmla="*/ 5413780 w 7467600"/>
              <a:gd name="connsiteY485" fmla="*/ 2966265 h 6858000"/>
              <a:gd name="connsiteX486" fmla="*/ 5425627 w 7467600"/>
              <a:gd name="connsiteY486" fmla="*/ 2954192 h 6858000"/>
              <a:gd name="connsiteX487" fmla="*/ 6604735 w 7467600"/>
              <a:gd name="connsiteY487" fmla="*/ 2041381 h 6858000"/>
              <a:gd name="connsiteX488" fmla="*/ 7204487 w 7467600"/>
              <a:gd name="connsiteY488" fmla="*/ 2742112 h 6858000"/>
              <a:gd name="connsiteX489" fmla="*/ 7131592 w 7467600"/>
              <a:gd name="connsiteY489" fmla="*/ 2672096 h 6858000"/>
              <a:gd name="connsiteX490" fmla="*/ 6996344 w 7467600"/>
              <a:gd name="connsiteY490" fmla="*/ 2518310 h 6858000"/>
              <a:gd name="connsiteX491" fmla="*/ 6735495 w 7467600"/>
              <a:gd name="connsiteY491" fmla="*/ 2196890 h 6858000"/>
              <a:gd name="connsiteX492" fmla="*/ 6721901 w 7467600"/>
              <a:gd name="connsiteY492" fmla="*/ 2179274 h 6858000"/>
              <a:gd name="connsiteX493" fmla="*/ 6604735 w 7467600"/>
              <a:gd name="connsiteY493" fmla="*/ 2041381 h 6858000"/>
              <a:gd name="connsiteX494" fmla="*/ 6591670 w 7467600"/>
              <a:gd name="connsiteY494" fmla="*/ 1988277 h 6858000"/>
              <a:gd name="connsiteX495" fmla="*/ 6747349 w 7467600"/>
              <a:gd name="connsiteY495" fmla="*/ 2160069 h 6858000"/>
              <a:gd name="connsiteX496" fmla="*/ 6760943 w 7467600"/>
              <a:gd name="connsiteY496" fmla="*/ 2177686 h 6858000"/>
              <a:gd name="connsiteX497" fmla="*/ 7021065 w 7467600"/>
              <a:gd name="connsiteY497" fmla="*/ 2498102 h 6858000"/>
              <a:gd name="connsiteX498" fmla="*/ 7155223 w 7467600"/>
              <a:gd name="connsiteY498" fmla="*/ 2650386 h 6858000"/>
              <a:gd name="connsiteX499" fmla="*/ 7203167 w 7467600"/>
              <a:gd name="connsiteY499" fmla="*/ 2697288 h 6858000"/>
              <a:gd name="connsiteX500" fmla="*/ 6937703 w 7467600"/>
              <a:gd name="connsiteY500" fmla="*/ 2321981 h 6858000"/>
              <a:gd name="connsiteX501" fmla="*/ 6591670 w 7467600"/>
              <a:gd name="connsiteY501" fmla="*/ 1988277 h 6858000"/>
              <a:gd name="connsiteX502" fmla="*/ 5798671 w 7467600"/>
              <a:gd name="connsiteY502" fmla="*/ 1981601 h 6858000"/>
              <a:gd name="connsiteX503" fmla="*/ 5754709 w 7467600"/>
              <a:gd name="connsiteY503" fmla="*/ 2071454 h 6858000"/>
              <a:gd name="connsiteX504" fmla="*/ 5763044 w 7467600"/>
              <a:gd name="connsiteY504" fmla="*/ 2842206 h 6858000"/>
              <a:gd name="connsiteX505" fmla="*/ 5764974 w 7467600"/>
              <a:gd name="connsiteY505" fmla="*/ 2799609 h 6858000"/>
              <a:gd name="connsiteX506" fmla="*/ 5767665 w 7467600"/>
              <a:gd name="connsiteY506" fmla="*/ 2666409 h 6858000"/>
              <a:gd name="connsiteX507" fmla="*/ 5763055 w 7467600"/>
              <a:gd name="connsiteY507" fmla="*/ 2579705 h 6858000"/>
              <a:gd name="connsiteX508" fmla="*/ 5758079 w 7467600"/>
              <a:gd name="connsiteY508" fmla="*/ 2492508 h 6858000"/>
              <a:gd name="connsiteX509" fmla="*/ 5779325 w 7467600"/>
              <a:gd name="connsiteY509" fmla="*/ 2197069 h 6858000"/>
              <a:gd name="connsiteX510" fmla="*/ 5798671 w 7467600"/>
              <a:gd name="connsiteY510" fmla="*/ 1981601 h 6858000"/>
              <a:gd name="connsiteX511" fmla="*/ 5829202 w 7467600"/>
              <a:gd name="connsiteY511" fmla="*/ 1971679 h 6858000"/>
              <a:gd name="connsiteX512" fmla="*/ 5809558 w 7467600"/>
              <a:gd name="connsiteY512" fmla="*/ 2198043 h 6858000"/>
              <a:gd name="connsiteX513" fmla="*/ 5788653 w 7467600"/>
              <a:gd name="connsiteY513" fmla="*/ 2489430 h 6858000"/>
              <a:gd name="connsiteX514" fmla="*/ 5793439 w 7467600"/>
              <a:gd name="connsiteY514" fmla="*/ 2575235 h 6858000"/>
              <a:gd name="connsiteX515" fmla="*/ 5796837 w 7467600"/>
              <a:gd name="connsiteY515" fmla="*/ 2637633 h 6858000"/>
              <a:gd name="connsiteX516" fmla="*/ 5818614 w 7467600"/>
              <a:gd name="connsiteY516" fmla="*/ 2473055 h 6858000"/>
              <a:gd name="connsiteX517" fmla="*/ 5829202 w 7467600"/>
              <a:gd name="connsiteY517" fmla="*/ 1971679 h 6858000"/>
              <a:gd name="connsiteX518" fmla="*/ 5911389 w 7467600"/>
              <a:gd name="connsiteY518" fmla="*/ 1898371 h 6858000"/>
              <a:gd name="connsiteX519" fmla="*/ 6237627 w 7467600"/>
              <a:gd name="connsiteY519" fmla="*/ 2231921 h 6858000"/>
              <a:gd name="connsiteX520" fmla="*/ 5911389 w 7467600"/>
              <a:gd name="connsiteY520" fmla="*/ 1898371 h 6858000"/>
              <a:gd name="connsiteX521" fmla="*/ 6944437 w 7467600"/>
              <a:gd name="connsiteY521" fmla="*/ 1575402 h 6858000"/>
              <a:gd name="connsiteX522" fmla="*/ 6304730 w 7467600"/>
              <a:gd name="connsiteY522" fmla="*/ 1766654 h 6858000"/>
              <a:gd name="connsiteX523" fmla="*/ 6944437 w 7467600"/>
              <a:gd name="connsiteY523" fmla="*/ 1575402 h 6858000"/>
              <a:gd name="connsiteX524" fmla="*/ 7019523 w 7467600"/>
              <a:gd name="connsiteY524" fmla="*/ 1519450 h 6858000"/>
              <a:gd name="connsiteX525" fmla="*/ 6298091 w 7467600"/>
              <a:gd name="connsiteY525" fmla="*/ 1737122 h 6858000"/>
              <a:gd name="connsiteX526" fmla="*/ 7019523 w 7467600"/>
              <a:gd name="connsiteY526" fmla="*/ 1519450 h 6858000"/>
              <a:gd name="connsiteX527" fmla="*/ 2399523 w 7467600"/>
              <a:gd name="connsiteY527" fmla="*/ 1428234 h 6858000"/>
              <a:gd name="connsiteX528" fmla="*/ 2224982 w 7467600"/>
              <a:gd name="connsiteY528" fmla="*/ 1826201 h 6858000"/>
              <a:gd name="connsiteX529" fmla="*/ 2096099 w 7467600"/>
              <a:gd name="connsiteY529" fmla="*/ 2345900 h 6858000"/>
              <a:gd name="connsiteX530" fmla="*/ 2283317 w 7467600"/>
              <a:gd name="connsiteY530" fmla="*/ 1796925 h 6858000"/>
              <a:gd name="connsiteX531" fmla="*/ 2399523 w 7467600"/>
              <a:gd name="connsiteY531" fmla="*/ 1428234 h 6858000"/>
              <a:gd name="connsiteX532" fmla="*/ 2448558 w 7467600"/>
              <a:gd name="connsiteY532" fmla="*/ 1373435 h 6858000"/>
              <a:gd name="connsiteX533" fmla="*/ 2312521 w 7467600"/>
              <a:gd name="connsiteY533" fmla="*/ 1806140 h 6858000"/>
              <a:gd name="connsiteX534" fmla="*/ 2127533 w 7467600"/>
              <a:gd name="connsiteY534" fmla="*/ 2348380 h 6858000"/>
              <a:gd name="connsiteX535" fmla="*/ 2358080 w 7467600"/>
              <a:gd name="connsiteY535" fmla="*/ 1866134 h 6858000"/>
              <a:gd name="connsiteX536" fmla="*/ 2407436 w 7467600"/>
              <a:gd name="connsiteY536" fmla="*/ 1651070 h 6858000"/>
              <a:gd name="connsiteX537" fmla="*/ 2448558 w 7467600"/>
              <a:gd name="connsiteY537" fmla="*/ 1373435 h 6858000"/>
              <a:gd name="connsiteX538" fmla="*/ 278707 w 7467600"/>
              <a:gd name="connsiteY538" fmla="*/ 1352270 h 6858000"/>
              <a:gd name="connsiteX539" fmla="*/ 321570 w 7467600"/>
              <a:gd name="connsiteY539" fmla="*/ 1861610 h 6858000"/>
              <a:gd name="connsiteX540" fmla="*/ 294281 w 7467600"/>
              <a:gd name="connsiteY540" fmla="*/ 1440658 h 6858000"/>
              <a:gd name="connsiteX541" fmla="*/ 278707 w 7467600"/>
              <a:gd name="connsiteY541" fmla="*/ 1352270 h 6858000"/>
              <a:gd name="connsiteX542" fmla="*/ 1423821 w 7467600"/>
              <a:gd name="connsiteY542" fmla="*/ 1351958 h 6858000"/>
              <a:gd name="connsiteX543" fmla="*/ 1638521 w 7467600"/>
              <a:gd name="connsiteY543" fmla="*/ 1908470 h 6858000"/>
              <a:gd name="connsiteX544" fmla="*/ 1754199 w 7467600"/>
              <a:gd name="connsiteY544" fmla="*/ 2149284 h 6858000"/>
              <a:gd name="connsiteX545" fmla="*/ 1908359 w 7467600"/>
              <a:gd name="connsiteY545" fmla="*/ 2364988 h 6858000"/>
              <a:gd name="connsiteX546" fmla="*/ 1647661 w 7467600"/>
              <a:gd name="connsiteY546" fmla="*/ 1825945 h 6858000"/>
              <a:gd name="connsiteX547" fmla="*/ 1423821 w 7467600"/>
              <a:gd name="connsiteY547" fmla="*/ 1351958 h 6858000"/>
              <a:gd name="connsiteX548" fmla="*/ 1431890 w 7467600"/>
              <a:gd name="connsiteY548" fmla="*/ 1306475 h 6858000"/>
              <a:gd name="connsiteX549" fmla="*/ 1507597 w 7467600"/>
              <a:gd name="connsiteY549" fmla="*/ 1446132 h 6858000"/>
              <a:gd name="connsiteX550" fmla="*/ 1674586 w 7467600"/>
              <a:gd name="connsiteY550" fmla="*/ 1813832 h 6858000"/>
              <a:gd name="connsiteX551" fmla="*/ 1815950 w 7467600"/>
              <a:gd name="connsiteY551" fmla="*/ 2128564 h 6858000"/>
              <a:gd name="connsiteX552" fmla="*/ 1984242 w 7467600"/>
              <a:gd name="connsiteY552" fmla="*/ 2430829 h 6858000"/>
              <a:gd name="connsiteX553" fmla="*/ 2014023 w 7467600"/>
              <a:gd name="connsiteY553" fmla="*/ 2450995 h 6858000"/>
              <a:gd name="connsiteX554" fmla="*/ 1747337 w 7467600"/>
              <a:gd name="connsiteY554" fmla="*/ 1855264 h 6858000"/>
              <a:gd name="connsiteX555" fmla="*/ 1533749 w 7467600"/>
              <a:gd name="connsiteY555" fmla="*/ 1478656 h 6858000"/>
              <a:gd name="connsiteX556" fmla="*/ 1431890 w 7467600"/>
              <a:gd name="connsiteY556" fmla="*/ 1306475 h 6858000"/>
              <a:gd name="connsiteX557" fmla="*/ 5052692 w 7467600"/>
              <a:gd name="connsiteY557" fmla="*/ 1292994 h 6858000"/>
              <a:gd name="connsiteX558" fmla="*/ 5200661 w 7467600"/>
              <a:gd name="connsiteY558" fmla="*/ 1635186 h 6858000"/>
              <a:gd name="connsiteX559" fmla="*/ 5297138 w 7467600"/>
              <a:gd name="connsiteY559" fmla="*/ 1906351 h 6858000"/>
              <a:gd name="connsiteX560" fmla="*/ 5052692 w 7467600"/>
              <a:gd name="connsiteY560" fmla="*/ 1292994 h 6858000"/>
              <a:gd name="connsiteX561" fmla="*/ 5009948 w 7467600"/>
              <a:gd name="connsiteY561" fmla="*/ 1273619 h 6858000"/>
              <a:gd name="connsiteX562" fmla="*/ 5121777 w 7467600"/>
              <a:gd name="connsiteY562" fmla="*/ 1654213 h 6858000"/>
              <a:gd name="connsiteX563" fmla="*/ 5293545 w 7467600"/>
              <a:gd name="connsiteY563" fmla="*/ 2072247 h 6858000"/>
              <a:gd name="connsiteX564" fmla="*/ 5294042 w 7467600"/>
              <a:gd name="connsiteY564" fmla="*/ 2065019 h 6858000"/>
              <a:gd name="connsiteX565" fmla="*/ 5171936 w 7467600"/>
              <a:gd name="connsiteY565" fmla="*/ 1647613 h 6858000"/>
              <a:gd name="connsiteX566" fmla="*/ 5009948 w 7467600"/>
              <a:gd name="connsiteY566" fmla="*/ 1273619 h 6858000"/>
              <a:gd name="connsiteX567" fmla="*/ 655236 w 7467600"/>
              <a:gd name="connsiteY567" fmla="*/ 1268632 h 6858000"/>
              <a:gd name="connsiteX568" fmla="*/ 839521 w 7467600"/>
              <a:gd name="connsiteY568" fmla="*/ 1685315 h 6858000"/>
              <a:gd name="connsiteX569" fmla="*/ 1109416 w 7467600"/>
              <a:gd name="connsiteY569" fmla="*/ 2061663 h 6858000"/>
              <a:gd name="connsiteX570" fmla="*/ 1298300 w 7467600"/>
              <a:gd name="connsiteY570" fmla="*/ 2247742 h 6858000"/>
              <a:gd name="connsiteX571" fmla="*/ 1125871 w 7467600"/>
              <a:gd name="connsiteY571" fmla="*/ 1989513 h 6858000"/>
              <a:gd name="connsiteX572" fmla="*/ 981574 w 7467600"/>
              <a:gd name="connsiteY572" fmla="*/ 1783157 h 6858000"/>
              <a:gd name="connsiteX573" fmla="*/ 922198 w 7467600"/>
              <a:gd name="connsiteY573" fmla="*/ 1677437 h 6858000"/>
              <a:gd name="connsiteX574" fmla="*/ 869293 w 7467600"/>
              <a:gd name="connsiteY574" fmla="*/ 1583214 h 6858000"/>
              <a:gd name="connsiteX575" fmla="*/ 751431 w 7467600"/>
              <a:gd name="connsiteY575" fmla="*/ 1405731 h 6858000"/>
              <a:gd name="connsiteX576" fmla="*/ 655236 w 7467600"/>
              <a:gd name="connsiteY576" fmla="*/ 1268632 h 6858000"/>
              <a:gd name="connsiteX577" fmla="*/ 6516292 w 7467600"/>
              <a:gd name="connsiteY577" fmla="*/ 1263064 h 6858000"/>
              <a:gd name="connsiteX578" fmla="*/ 5736320 w 7467600"/>
              <a:gd name="connsiteY578" fmla="*/ 1501803 h 6858000"/>
              <a:gd name="connsiteX579" fmla="*/ 6516292 w 7467600"/>
              <a:gd name="connsiteY579" fmla="*/ 1263064 h 6858000"/>
              <a:gd name="connsiteX580" fmla="*/ 291466 w 7467600"/>
              <a:gd name="connsiteY580" fmla="*/ 1250369 h 6858000"/>
              <a:gd name="connsiteX581" fmla="*/ 323180 w 7467600"/>
              <a:gd name="connsiteY581" fmla="*/ 1435283 h 6858000"/>
              <a:gd name="connsiteX582" fmla="*/ 349381 w 7467600"/>
              <a:gd name="connsiteY582" fmla="*/ 1875041 h 6858000"/>
              <a:gd name="connsiteX583" fmla="*/ 374363 w 7467600"/>
              <a:gd name="connsiteY583" fmla="*/ 1506494 h 6858000"/>
              <a:gd name="connsiteX584" fmla="*/ 302168 w 7467600"/>
              <a:gd name="connsiteY584" fmla="*/ 1274495 h 6858000"/>
              <a:gd name="connsiteX585" fmla="*/ 291466 w 7467600"/>
              <a:gd name="connsiteY585" fmla="*/ 1250369 h 6858000"/>
              <a:gd name="connsiteX586" fmla="*/ 678222 w 7467600"/>
              <a:gd name="connsiteY586" fmla="*/ 1248670 h 6858000"/>
              <a:gd name="connsiteX587" fmla="*/ 775536 w 7467600"/>
              <a:gd name="connsiteY587" fmla="*/ 1388015 h 6858000"/>
              <a:gd name="connsiteX588" fmla="*/ 894529 w 7467600"/>
              <a:gd name="connsiteY588" fmla="*/ 1567739 h 6858000"/>
              <a:gd name="connsiteX589" fmla="*/ 948000 w 7467600"/>
              <a:gd name="connsiteY589" fmla="*/ 1663088 h 6858000"/>
              <a:gd name="connsiteX590" fmla="*/ 1006812 w 7467600"/>
              <a:gd name="connsiteY590" fmla="*/ 1767683 h 6858000"/>
              <a:gd name="connsiteX591" fmla="*/ 1149133 w 7467600"/>
              <a:gd name="connsiteY591" fmla="*/ 1971513 h 6858000"/>
              <a:gd name="connsiteX592" fmla="*/ 1333952 w 7467600"/>
              <a:gd name="connsiteY592" fmla="*/ 2251620 h 6858000"/>
              <a:gd name="connsiteX593" fmla="*/ 1337329 w 7467600"/>
              <a:gd name="connsiteY593" fmla="*/ 2258350 h 6858000"/>
              <a:gd name="connsiteX594" fmla="*/ 1014726 w 7467600"/>
              <a:gd name="connsiteY594" fmla="*/ 1615556 h 6858000"/>
              <a:gd name="connsiteX595" fmla="*/ 678222 w 7467600"/>
              <a:gd name="connsiteY595" fmla="*/ 1248670 h 6858000"/>
              <a:gd name="connsiteX596" fmla="*/ 6691602 w 7467600"/>
              <a:gd name="connsiteY596" fmla="*/ 1140573 h 6858000"/>
              <a:gd name="connsiteX597" fmla="*/ 6571100 w 7467600"/>
              <a:gd name="connsiteY597" fmla="*/ 1183662 h 6858000"/>
              <a:gd name="connsiteX598" fmla="*/ 6241687 w 7467600"/>
              <a:gd name="connsiteY598" fmla="*/ 1257600 h 6858000"/>
              <a:gd name="connsiteX599" fmla="*/ 5693009 w 7467600"/>
              <a:gd name="connsiteY599" fmla="*/ 1478256 h 6858000"/>
              <a:gd name="connsiteX600" fmla="*/ 6548420 w 7467600"/>
              <a:gd name="connsiteY600" fmla="*/ 1214599 h 6858000"/>
              <a:gd name="connsiteX601" fmla="*/ 6605473 w 7467600"/>
              <a:gd name="connsiteY601" fmla="*/ 1184686 h 6858000"/>
              <a:gd name="connsiteX602" fmla="*/ 6691602 w 7467600"/>
              <a:gd name="connsiteY602" fmla="*/ 1140573 h 6858000"/>
              <a:gd name="connsiteX603" fmla="*/ 4002475 w 7467600"/>
              <a:gd name="connsiteY603" fmla="*/ 1037802 h 6858000"/>
              <a:gd name="connsiteX604" fmla="*/ 4000324 w 7467600"/>
              <a:gd name="connsiteY604" fmla="*/ 1039362 h 6858000"/>
              <a:gd name="connsiteX605" fmla="*/ 4002862 w 7467600"/>
              <a:gd name="connsiteY605" fmla="*/ 1042866 h 6858000"/>
              <a:gd name="connsiteX606" fmla="*/ 4002475 w 7467600"/>
              <a:gd name="connsiteY606" fmla="*/ 1037802 h 6858000"/>
              <a:gd name="connsiteX607" fmla="*/ 506322 w 7467600"/>
              <a:gd name="connsiteY607" fmla="*/ 1020997 h 6858000"/>
              <a:gd name="connsiteX608" fmla="*/ 533068 w 7467600"/>
              <a:gd name="connsiteY608" fmla="*/ 1029409 h 6858000"/>
              <a:gd name="connsiteX609" fmla="*/ 1232525 w 7467600"/>
              <a:gd name="connsiteY609" fmla="*/ 1804675 h 6858000"/>
              <a:gd name="connsiteX610" fmla="*/ 1388858 w 7467600"/>
              <a:gd name="connsiteY610" fmla="*/ 2368011 h 6858000"/>
              <a:gd name="connsiteX611" fmla="*/ 1384098 w 7467600"/>
              <a:gd name="connsiteY611" fmla="*/ 2378125 h 6858000"/>
              <a:gd name="connsiteX612" fmla="*/ 1425393 w 7467600"/>
              <a:gd name="connsiteY612" fmla="*/ 2589124 h 6858000"/>
              <a:gd name="connsiteX613" fmla="*/ 1424001 w 7467600"/>
              <a:gd name="connsiteY613" fmla="*/ 2597541 h 6858000"/>
              <a:gd name="connsiteX614" fmla="*/ 2152729 w 7467600"/>
              <a:gd name="connsiteY614" fmla="*/ 2864487 h 6858000"/>
              <a:gd name="connsiteX615" fmla="*/ 2020609 w 7467600"/>
              <a:gd name="connsiteY615" fmla="*/ 2539671 h 6858000"/>
              <a:gd name="connsiteX616" fmla="*/ 2018920 w 7467600"/>
              <a:gd name="connsiteY616" fmla="*/ 2536309 h 6858000"/>
              <a:gd name="connsiteX617" fmla="*/ 1342441 w 7467600"/>
              <a:gd name="connsiteY617" fmla="*/ 1173017 h 6858000"/>
              <a:gd name="connsiteX618" fmla="*/ 1367925 w 7467600"/>
              <a:gd name="connsiteY618" fmla="*/ 1135648 h 6858000"/>
              <a:gd name="connsiteX619" fmla="*/ 1771401 w 7467600"/>
              <a:gd name="connsiteY619" fmla="*/ 1806673 h 6858000"/>
              <a:gd name="connsiteX620" fmla="*/ 1972385 w 7467600"/>
              <a:gd name="connsiteY620" fmla="*/ 2198735 h 6858000"/>
              <a:gd name="connsiteX621" fmla="*/ 2040892 w 7467600"/>
              <a:gd name="connsiteY621" fmla="*/ 2405205 h 6858000"/>
              <a:gd name="connsiteX622" fmla="*/ 2131689 w 7467600"/>
              <a:gd name="connsiteY622" fmla="*/ 1936926 h 6858000"/>
              <a:gd name="connsiteX623" fmla="*/ 2454820 w 7467600"/>
              <a:gd name="connsiteY623" fmla="*/ 1248808 h 6858000"/>
              <a:gd name="connsiteX624" fmla="*/ 2492512 w 7467600"/>
              <a:gd name="connsiteY624" fmla="*/ 1302920 h 6858000"/>
              <a:gd name="connsiteX625" fmla="*/ 2081216 w 7467600"/>
              <a:gd name="connsiteY625" fmla="*/ 2527513 h 6858000"/>
              <a:gd name="connsiteX626" fmla="*/ 2081211 w 7467600"/>
              <a:gd name="connsiteY626" fmla="*/ 2528916 h 6858000"/>
              <a:gd name="connsiteX627" fmla="*/ 2199067 w 7467600"/>
              <a:gd name="connsiteY627" fmla="*/ 2884061 h 6858000"/>
              <a:gd name="connsiteX628" fmla="*/ 3192586 w 7467600"/>
              <a:gd name="connsiteY628" fmla="*/ 3411496 h 6858000"/>
              <a:gd name="connsiteX629" fmla="*/ 3182620 w 7467600"/>
              <a:gd name="connsiteY629" fmla="*/ 3483279 h 6858000"/>
              <a:gd name="connsiteX630" fmla="*/ 2435119 w 7467600"/>
              <a:gd name="connsiteY630" fmla="*/ 3080173 h 6858000"/>
              <a:gd name="connsiteX631" fmla="*/ 2410152 w 7467600"/>
              <a:gd name="connsiteY631" fmla="*/ 3063751 h 6858000"/>
              <a:gd name="connsiteX632" fmla="*/ 2408099 w 7467600"/>
              <a:gd name="connsiteY632" fmla="*/ 3064403 h 6858000"/>
              <a:gd name="connsiteX633" fmla="*/ 2407218 w 7467600"/>
              <a:gd name="connsiteY633" fmla="*/ 3070324 h 6858000"/>
              <a:gd name="connsiteX634" fmla="*/ 2380138 w 7467600"/>
              <a:gd name="connsiteY634" fmla="*/ 3099341 h 6858000"/>
              <a:gd name="connsiteX635" fmla="*/ 1765923 w 7467600"/>
              <a:gd name="connsiteY635" fmla="*/ 3581043 h 6858000"/>
              <a:gd name="connsiteX636" fmla="*/ 1702258 w 7467600"/>
              <a:gd name="connsiteY636" fmla="*/ 3612286 h 6858000"/>
              <a:gd name="connsiteX637" fmla="*/ 1538370 w 7467600"/>
              <a:gd name="connsiteY637" fmla="*/ 3811804 h 6858000"/>
              <a:gd name="connsiteX638" fmla="*/ 542867 w 7467600"/>
              <a:gd name="connsiteY638" fmla="*/ 4944092 h 6858000"/>
              <a:gd name="connsiteX639" fmla="*/ 515800 w 7467600"/>
              <a:gd name="connsiteY639" fmla="*/ 4862180 h 6858000"/>
              <a:gd name="connsiteX640" fmla="*/ 909145 w 7467600"/>
              <a:gd name="connsiteY640" fmla="*/ 4199225 h 6858000"/>
              <a:gd name="connsiteX641" fmla="*/ 1214067 w 7467600"/>
              <a:gd name="connsiteY641" fmla="*/ 3908561 h 6858000"/>
              <a:gd name="connsiteX642" fmla="*/ 640967 w 7467600"/>
              <a:gd name="connsiteY642" fmla="*/ 4105601 h 6858000"/>
              <a:gd name="connsiteX643" fmla="*/ 112563 w 7467600"/>
              <a:gd name="connsiteY643" fmla="*/ 4396952 h 6858000"/>
              <a:gd name="connsiteX644" fmla="*/ 0 w 7467600"/>
              <a:gd name="connsiteY644" fmla="*/ 4466006 h 6858000"/>
              <a:gd name="connsiteX645" fmla="*/ 0 w 7467600"/>
              <a:gd name="connsiteY645" fmla="*/ 4233763 h 6858000"/>
              <a:gd name="connsiteX646" fmla="*/ 36881 w 7467600"/>
              <a:gd name="connsiteY646" fmla="*/ 4200118 h 6858000"/>
              <a:gd name="connsiteX647" fmla="*/ 910534 w 7467600"/>
              <a:gd name="connsiteY647" fmla="*/ 3629753 h 6858000"/>
              <a:gd name="connsiteX648" fmla="*/ 1578717 w 7467600"/>
              <a:gd name="connsiteY648" fmla="*/ 3575982 h 6858000"/>
              <a:gd name="connsiteX649" fmla="*/ 2338780 w 7467600"/>
              <a:gd name="connsiteY649" fmla="*/ 3033725 h 6858000"/>
              <a:gd name="connsiteX650" fmla="*/ 1807991 w 7467600"/>
              <a:gd name="connsiteY650" fmla="*/ 2807184 h 6858000"/>
              <a:gd name="connsiteX651" fmla="*/ 1416358 w 7467600"/>
              <a:gd name="connsiteY651" fmla="*/ 3112571 h 6858000"/>
              <a:gd name="connsiteX652" fmla="*/ 939066 w 7467600"/>
              <a:gd name="connsiteY652" fmla="*/ 3378798 h 6858000"/>
              <a:gd name="connsiteX653" fmla="*/ 115099 w 7467600"/>
              <a:gd name="connsiteY653" fmla="*/ 3607650 h 6858000"/>
              <a:gd name="connsiteX654" fmla="*/ 97284 w 7467600"/>
              <a:gd name="connsiteY654" fmla="*/ 3520393 h 6858000"/>
              <a:gd name="connsiteX655" fmla="*/ 922050 w 7467600"/>
              <a:gd name="connsiteY655" fmla="*/ 3074867 h 6858000"/>
              <a:gd name="connsiteX656" fmla="*/ 1405265 w 7467600"/>
              <a:gd name="connsiteY656" fmla="*/ 3016319 h 6858000"/>
              <a:gd name="connsiteX657" fmla="*/ 1407512 w 7467600"/>
              <a:gd name="connsiteY657" fmla="*/ 3018001 h 6858000"/>
              <a:gd name="connsiteX658" fmla="*/ 1726266 w 7467600"/>
              <a:gd name="connsiteY658" fmla="*/ 2777274 h 6858000"/>
              <a:gd name="connsiteX659" fmla="*/ 625390 w 7467600"/>
              <a:gd name="connsiteY659" fmla="*/ 2514541 h 6858000"/>
              <a:gd name="connsiteX660" fmla="*/ 619799 w 7467600"/>
              <a:gd name="connsiteY660" fmla="*/ 2527180 h 6858000"/>
              <a:gd name="connsiteX661" fmla="*/ 310030 w 7467600"/>
              <a:gd name="connsiteY661" fmla="*/ 2771818 h 6858000"/>
              <a:gd name="connsiteX662" fmla="*/ 173877 w 7467600"/>
              <a:gd name="connsiteY662" fmla="*/ 2937056 h 6858000"/>
              <a:gd name="connsiteX663" fmla="*/ 77889 w 7467600"/>
              <a:gd name="connsiteY663" fmla="*/ 3138440 h 6858000"/>
              <a:gd name="connsiteX664" fmla="*/ 0 w 7467600"/>
              <a:gd name="connsiteY664" fmla="*/ 3271395 h 6858000"/>
              <a:gd name="connsiteX665" fmla="*/ 0 w 7467600"/>
              <a:gd name="connsiteY665" fmla="*/ 3153002 h 6858000"/>
              <a:gd name="connsiteX666" fmla="*/ 2386 w 7467600"/>
              <a:gd name="connsiteY666" fmla="*/ 3149203 h 6858000"/>
              <a:gd name="connsiteX667" fmla="*/ 89753 w 7467600"/>
              <a:gd name="connsiteY667" fmla="*/ 2987702 h 6858000"/>
              <a:gd name="connsiteX668" fmla="*/ 76869 w 7467600"/>
              <a:gd name="connsiteY668" fmla="*/ 3005404 h 6858000"/>
              <a:gd name="connsiteX669" fmla="*/ 32049 w 7467600"/>
              <a:gd name="connsiteY669" fmla="*/ 3065814 h 6858000"/>
              <a:gd name="connsiteX670" fmla="*/ 0 w 7467600"/>
              <a:gd name="connsiteY670" fmla="*/ 3108744 h 6858000"/>
              <a:gd name="connsiteX671" fmla="*/ 0 w 7467600"/>
              <a:gd name="connsiteY671" fmla="*/ 3058059 h 6858000"/>
              <a:gd name="connsiteX672" fmla="*/ 7610 w 7467600"/>
              <a:gd name="connsiteY672" fmla="*/ 3047889 h 6858000"/>
              <a:gd name="connsiteX673" fmla="*/ 52419 w 7467600"/>
              <a:gd name="connsiteY673" fmla="*/ 2987479 h 6858000"/>
              <a:gd name="connsiteX674" fmla="*/ 59142 w 7467600"/>
              <a:gd name="connsiteY674" fmla="*/ 2978488 h 6858000"/>
              <a:gd name="connsiteX675" fmla="*/ 0 w 7467600"/>
              <a:gd name="connsiteY675" fmla="*/ 3015334 h 6858000"/>
              <a:gd name="connsiteX676" fmla="*/ 0 w 7467600"/>
              <a:gd name="connsiteY676" fmla="*/ 2914286 h 6858000"/>
              <a:gd name="connsiteX677" fmla="*/ 36383 w 7467600"/>
              <a:gd name="connsiteY677" fmla="*/ 2901128 h 6858000"/>
              <a:gd name="connsiteX678" fmla="*/ 156329 w 7467600"/>
              <a:gd name="connsiteY678" fmla="*/ 2840533 h 6858000"/>
              <a:gd name="connsiteX679" fmla="*/ 358355 w 7467600"/>
              <a:gd name="connsiteY679" fmla="*/ 2620471 h 6858000"/>
              <a:gd name="connsiteX680" fmla="*/ 510577 w 7467600"/>
              <a:gd name="connsiteY680" fmla="*/ 2501244 h 6858000"/>
              <a:gd name="connsiteX681" fmla="*/ 211967 w 7467600"/>
              <a:gd name="connsiteY681" fmla="*/ 2479171 h 6858000"/>
              <a:gd name="connsiteX682" fmla="*/ 0 w 7467600"/>
              <a:gd name="connsiteY682" fmla="*/ 2476398 h 6858000"/>
              <a:gd name="connsiteX683" fmla="*/ 0 w 7467600"/>
              <a:gd name="connsiteY683" fmla="*/ 2389189 h 6858000"/>
              <a:gd name="connsiteX684" fmla="*/ 103062 w 7467600"/>
              <a:gd name="connsiteY684" fmla="*/ 2389518 h 6858000"/>
              <a:gd name="connsiteX685" fmla="*/ 510734 w 7467600"/>
              <a:gd name="connsiteY685" fmla="*/ 2416201 h 6858000"/>
              <a:gd name="connsiteX686" fmla="*/ 279257 w 7467600"/>
              <a:gd name="connsiteY686" fmla="*/ 2092102 h 6858000"/>
              <a:gd name="connsiteX687" fmla="*/ 65265 w 7467600"/>
              <a:gd name="connsiteY687" fmla="*/ 2006049 h 6858000"/>
              <a:gd name="connsiteX688" fmla="*/ 0 w 7467600"/>
              <a:gd name="connsiteY688" fmla="*/ 1982532 h 6858000"/>
              <a:gd name="connsiteX689" fmla="*/ 0 w 7467600"/>
              <a:gd name="connsiteY689" fmla="*/ 1912789 h 6858000"/>
              <a:gd name="connsiteX690" fmla="*/ 97460 w 7467600"/>
              <a:gd name="connsiteY690" fmla="*/ 1953725 h 6858000"/>
              <a:gd name="connsiteX691" fmla="*/ 221272 w 7467600"/>
              <a:gd name="connsiteY691" fmla="*/ 1980766 h 6858000"/>
              <a:gd name="connsiteX692" fmla="*/ 116765 w 7467600"/>
              <a:gd name="connsiteY692" fmla="*/ 1911033 h 6858000"/>
              <a:gd name="connsiteX693" fmla="*/ 16405 w 7467600"/>
              <a:gd name="connsiteY693" fmla="*/ 1803412 h 6858000"/>
              <a:gd name="connsiteX694" fmla="*/ 0 w 7467600"/>
              <a:gd name="connsiteY694" fmla="*/ 1784777 h 6858000"/>
              <a:gd name="connsiteX695" fmla="*/ 0 w 7467600"/>
              <a:gd name="connsiteY695" fmla="*/ 1740082 h 6858000"/>
              <a:gd name="connsiteX696" fmla="*/ 39394 w 7467600"/>
              <a:gd name="connsiteY696" fmla="*/ 1784856 h 6858000"/>
              <a:gd name="connsiteX697" fmla="*/ 135813 w 7467600"/>
              <a:gd name="connsiteY697" fmla="*/ 1888838 h 6858000"/>
              <a:gd name="connsiteX698" fmla="*/ 242575 w 7467600"/>
              <a:gd name="connsiteY698" fmla="*/ 1958841 h 6858000"/>
              <a:gd name="connsiteX699" fmla="*/ 82197 w 7467600"/>
              <a:gd name="connsiteY699" fmla="*/ 1754826 h 6858000"/>
              <a:gd name="connsiteX700" fmla="*/ 0 w 7467600"/>
              <a:gd name="connsiteY700" fmla="*/ 1679650 h 6858000"/>
              <a:gd name="connsiteX701" fmla="*/ 0 w 7467600"/>
              <a:gd name="connsiteY701" fmla="*/ 1602463 h 6858000"/>
              <a:gd name="connsiteX702" fmla="*/ 84689 w 7467600"/>
              <a:gd name="connsiteY702" fmla="*/ 1677442 h 6858000"/>
              <a:gd name="connsiteX703" fmla="*/ 298437 w 7467600"/>
              <a:gd name="connsiteY703" fmla="*/ 1968019 h 6858000"/>
              <a:gd name="connsiteX704" fmla="*/ 227269 w 7467600"/>
              <a:gd name="connsiteY704" fmla="*/ 1114064 h 6858000"/>
              <a:gd name="connsiteX705" fmla="*/ 248003 w 7467600"/>
              <a:gd name="connsiteY705" fmla="*/ 1089613 h 6858000"/>
              <a:gd name="connsiteX706" fmla="*/ 427020 w 7467600"/>
              <a:gd name="connsiteY706" fmla="*/ 1619803 h 6858000"/>
              <a:gd name="connsiteX707" fmla="*/ 340345 w 7467600"/>
              <a:gd name="connsiteY707" fmla="*/ 2027739 h 6858000"/>
              <a:gd name="connsiteX708" fmla="*/ 360865 w 7467600"/>
              <a:gd name="connsiteY708" fmla="*/ 2044827 h 6858000"/>
              <a:gd name="connsiteX709" fmla="*/ 560414 w 7467600"/>
              <a:gd name="connsiteY709" fmla="*/ 2421457 h 6858000"/>
              <a:gd name="connsiteX710" fmla="*/ 1359703 w 7467600"/>
              <a:gd name="connsiteY710" fmla="*/ 2578554 h 6858000"/>
              <a:gd name="connsiteX711" fmla="*/ 1359422 w 7467600"/>
              <a:gd name="connsiteY711" fmla="*/ 2577994 h 6858000"/>
              <a:gd name="connsiteX712" fmla="*/ 828701 w 7467600"/>
              <a:gd name="connsiteY712" fmla="*/ 1839520 h 6858000"/>
              <a:gd name="connsiteX713" fmla="*/ 494427 w 7467600"/>
              <a:gd name="connsiteY713" fmla="*/ 1092333 h 6858000"/>
              <a:gd name="connsiteX714" fmla="*/ 506322 w 7467600"/>
              <a:gd name="connsiteY714" fmla="*/ 1020997 h 6858000"/>
              <a:gd name="connsiteX715" fmla="*/ 4570198 w 7467600"/>
              <a:gd name="connsiteY715" fmla="*/ 978081 h 6858000"/>
              <a:gd name="connsiteX716" fmla="*/ 4523691 w 7467600"/>
              <a:gd name="connsiteY716" fmla="*/ 1127776 h 6858000"/>
              <a:gd name="connsiteX717" fmla="*/ 4509875 w 7467600"/>
              <a:gd name="connsiteY717" fmla="*/ 1167552 h 6858000"/>
              <a:gd name="connsiteX718" fmla="*/ 4478168 w 7467600"/>
              <a:gd name="connsiteY718" fmla="*/ 1260735 h 6858000"/>
              <a:gd name="connsiteX719" fmla="*/ 4409309 w 7467600"/>
              <a:gd name="connsiteY719" fmla="*/ 1666996 h 6858000"/>
              <a:gd name="connsiteX720" fmla="*/ 4370031 w 7467600"/>
              <a:gd name="connsiteY720" fmla="*/ 1955666 h 6858000"/>
              <a:gd name="connsiteX721" fmla="*/ 4570198 w 7467600"/>
              <a:gd name="connsiteY721" fmla="*/ 978081 h 6858000"/>
              <a:gd name="connsiteX722" fmla="*/ 4557898 w 7467600"/>
              <a:gd name="connsiteY722" fmla="*/ 900011 h 6858000"/>
              <a:gd name="connsiteX723" fmla="*/ 4344840 w 7467600"/>
              <a:gd name="connsiteY723" fmla="*/ 1922038 h 6858000"/>
              <a:gd name="connsiteX724" fmla="*/ 4378710 w 7467600"/>
              <a:gd name="connsiteY724" fmla="*/ 1665516 h 6858000"/>
              <a:gd name="connsiteX725" fmla="*/ 4448798 w 7467600"/>
              <a:gd name="connsiteY725" fmla="*/ 1253024 h 6858000"/>
              <a:gd name="connsiteX726" fmla="*/ 4480315 w 7467600"/>
              <a:gd name="connsiteY726" fmla="*/ 1158454 h 6858000"/>
              <a:gd name="connsiteX727" fmla="*/ 4494133 w 7467600"/>
              <a:gd name="connsiteY727" fmla="*/ 1118676 h 6858000"/>
              <a:gd name="connsiteX728" fmla="*/ 4557898 w 7467600"/>
              <a:gd name="connsiteY728" fmla="*/ 900011 h 6858000"/>
              <a:gd name="connsiteX729" fmla="*/ 5870151 w 7467600"/>
              <a:gd name="connsiteY729" fmla="*/ 898890 h 6858000"/>
              <a:gd name="connsiteX730" fmla="*/ 5861335 w 7467600"/>
              <a:gd name="connsiteY730" fmla="*/ 899177 h 6858000"/>
              <a:gd name="connsiteX731" fmla="*/ 5843702 w 7467600"/>
              <a:gd name="connsiteY731" fmla="*/ 899748 h 6858000"/>
              <a:gd name="connsiteX732" fmla="*/ 5651107 w 7467600"/>
              <a:gd name="connsiteY732" fmla="*/ 920306 h 6858000"/>
              <a:gd name="connsiteX733" fmla="*/ 5459407 w 7467600"/>
              <a:gd name="connsiteY733" fmla="*/ 940975 h 6858000"/>
              <a:gd name="connsiteX734" fmla="*/ 5374846 w 7467600"/>
              <a:gd name="connsiteY734" fmla="*/ 941988 h 6858000"/>
              <a:gd name="connsiteX735" fmla="*/ 5256105 w 7467600"/>
              <a:gd name="connsiteY735" fmla="*/ 945632 h 6858000"/>
              <a:gd name="connsiteX736" fmla="*/ 5107071 w 7467600"/>
              <a:gd name="connsiteY736" fmla="*/ 969720 h 6858000"/>
              <a:gd name="connsiteX737" fmla="*/ 4998681 w 7467600"/>
              <a:gd name="connsiteY737" fmla="*/ 988771 h 6858000"/>
              <a:gd name="connsiteX738" fmla="*/ 5870151 w 7467600"/>
              <a:gd name="connsiteY738" fmla="*/ 898890 h 6858000"/>
              <a:gd name="connsiteX739" fmla="*/ 5504425 w 7467600"/>
              <a:gd name="connsiteY739" fmla="*/ 848067 h 6858000"/>
              <a:gd name="connsiteX740" fmla="*/ 4968849 w 7467600"/>
              <a:gd name="connsiteY740" fmla="*/ 962318 h 6858000"/>
              <a:gd name="connsiteX741" fmla="*/ 5104039 w 7467600"/>
              <a:gd name="connsiteY741" fmla="*/ 940634 h 6858000"/>
              <a:gd name="connsiteX742" fmla="*/ 5256311 w 7467600"/>
              <a:gd name="connsiteY742" fmla="*/ 916490 h 6858000"/>
              <a:gd name="connsiteX743" fmla="*/ 5377381 w 7467600"/>
              <a:gd name="connsiteY743" fmla="*/ 912671 h 6858000"/>
              <a:gd name="connsiteX744" fmla="*/ 5460148 w 7467600"/>
              <a:gd name="connsiteY744" fmla="*/ 911442 h 6858000"/>
              <a:gd name="connsiteX745" fmla="*/ 5648971 w 7467600"/>
              <a:gd name="connsiteY745" fmla="*/ 891331 h 6858000"/>
              <a:gd name="connsiteX746" fmla="*/ 5844807 w 7467600"/>
              <a:gd name="connsiteY746" fmla="*/ 870718 h 6858000"/>
              <a:gd name="connsiteX747" fmla="*/ 5862975 w 7467600"/>
              <a:gd name="connsiteY747" fmla="*/ 869756 h 6858000"/>
              <a:gd name="connsiteX748" fmla="*/ 5920887 w 7467600"/>
              <a:gd name="connsiteY748" fmla="*/ 865929 h 6858000"/>
              <a:gd name="connsiteX749" fmla="*/ 5504425 w 7467600"/>
              <a:gd name="connsiteY749" fmla="*/ 848067 h 6858000"/>
              <a:gd name="connsiteX750" fmla="*/ 3607114 w 7467600"/>
              <a:gd name="connsiteY750" fmla="*/ 467441 h 6858000"/>
              <a:gd name="connsiteX751" fmla="*/ 3296242 w 7467600"/>
              <a:gd name="connsiteY751" fmla="*/ 807991 h 6858000"/>
              <a:gd name="connsiteX752" fmla="*/ 3174674 w 7467600"/>
              <a:gd name="connsiteY752" fmla="*/ 919759 h 6858000"/>
              <a:gd name="connsiteX753" fmla="*/ 3042978 w 7467600"/>
              <a:gd name="connsiteY753" fmla="*/ 1054894 h 6858000"/>
              <a:gd name="connsiteX754" fmla="*/ 2968914 w 7467600"/>
              <a:gd name="connsiteY754" fmla="*/ 1133756 h 6858000"/>
              <a:gd name="connsiteX755" fmla="*/ 3103823 w 7467600"/>
              <a:gd name="connsiteY755" fmla="*/ 1026814 h 6858000"/>
              <a:gd name="connsiteX756" fmla="*/ 3607114 w 7467600"/>
              <a:gd name="connsiteY756" fmla="*/ 467441 h 6858000"/>
              <a:gd name="connsiteX757" fmla="*/ 3744487 w 7467600"/>
              <a:gd name="connsiteY757" fmla="*/ 383136 h 6858000"/>
              <a:gd name="connsiteX758" fmla="*/ 3970213 w 7467600"/>
              <a:gd name="connsiteY758" fmla="*/ 995559 h 6858000"/>
              <a:gd name="connsiteX759" fmla="*/ 3744487 w 7467600"/>
              <a:gd name="connsiteY759" fmla="*/ 383136 h 6858000"/>
              <a:gd name="connsiteX760" fmla="*/ 3624562 w 7467600"/>
              <a:gd name="connsiteY760" fmla="*/ 367041 h 6858000"/>
              <a:gd name="connsiteX761" fmla="*/ 3489712 w 7467600"/>
              <a:gd name="connsiteY761" fmla="*/ 485386 h 6858000"/>
              <a:gd name="connsiteX762" fmla="*/ 3182994 w 7467600"/>
              <a:gd name="connsiteY762" fmla="*/ 828265 h 6858000"/>
              <a:gd name="connsiteX763" fmla="*/ 2892114 w 7467600"/>
              <a:gd name="connsiteY763" fmla="*/ 1172635 h 6858000"/>
              <a:gd name="connsiteX764" fmla="*/ 3021459 w 7467600"/>
              <a:gd name="connsiteY764" fmla="*/ 1035385 h 6858000"/>
              <a:gd name="connsiteX765" fmla="*/ 3153873 w 7467600"/>
              <a:gd name="connsiteY765" fmla="*/ 898971 h 6858000"/>
              <a:gd name="connsiteX766" fmla="*/ 3276511 w 7467600"/>
              <a:gd name="connsiteY766" fmla="*/ 786423 h 6858000"/>
              <a:gd name="connsiteX767" fmla="*/ 3584154 w 7467600"/>
              <a:gd name="connsiteY767" fmla="*/ 448218 h 6858000"/>
              <a:gd name="connsiteX768" fmla="*/ 3624562 w 7467600"/>
              <a:gd name="connsiteY768" fmla="*/ 367041 h 6858000"/>
              <a:gd name="connsiteX769" fmla="*/ 3766672 w 7467600"/>
              <a:gd name="connsiteY769" fmla="*/ 359429 h 6858000"/>
              <a:gd name="connsiteX770" fmla="*/ 3996338 w 7467600"/>
              <a:gd name="connsiteY770" fmla="*/ 968237 h 6858000"/>
              <a:gd name="connsiteX771" fmla="*/ 3766672 w 7467600"/>
              <a:gd name="connsiteY771" fmla="*/ 359429 h 6858000"/>
              <a:gd name="connsiteX772" fmla="*/ 5805386 w 7467600"/>
              <a:gd name="connsiteY772" fmla="*/ 239240 h 6858000"/>
              <a:gd name="connsiteX773" fmla="*/ 5736947 w 7467600"/>
              <a:gd name="connsiteY773" fmla="*/ 261367 h 6858000"/>
              <a:gd name="connsiteX774" fmla="*/ 5427012 w 7467600"/>
              <a:gd name="connsiteY774" fmla="*/ 311272 h 6858000"/>
              <a:gd name="connsiteX775" fmla="*/ 5147818 w 7467600"/>
              <a:gd name="connsiteY775" fmla="*/ 322112 h 6858000"/>
              <a:gd name="connsiteX776" fmla="*/ 5060854 w 7467600"/>
              <a:gd name="connsiteY776" fmla="*/ 311882 h 6858000"/>
              <a:gd name="connsiteX777" fmla="*/ 4945989 w 7467600"/>
              <a:gd name="connsiteY777" fmla="*/ 300516 h 6858000"/>
              <a:gd name="connsiteX778" fmla="*/ 5410479 w 7467600"/>
              <a:gd name="connsiteY778" fmla="*/ 348434 h 6858000"/>
              <a:gd name="connsiteX779" fmla="*/ 5805386 w 7467600"/>
              <a:gd name="connsiteY779" fmla="*/ 239240 h 6858000"/>
              <a:gd name="connsiteX780" fmla="*/ 5905192 w 7467600"/>
              <a:gd name="connsiteY780" fmla="*/ 163079 h 6858000"/>
              <a:gd name="connsiteX781" fmla="*/ 5865655 w 7467600"/>
              <a:gd name="connsiteY781" fmla="*/ 171901 h 6858000"/>
              <a:gd name="connsiteX782" fmla="*/ 5259740 w 7467600"/>
              <a:gd name="connsiteY782" fmla="*/ 257013 h 6858000"/>
              <a:gd name="connsiteX783" fmla="*/ 5208466 w 7467600"/>
              <a:gd name="connsiteY783" fmla="*/ 257550 h 6858000"/>
              <a:gd name="connsiteX784" fmla="*/ 4980204 w 7467600"/>
              <a:gd name="connsiteY784" fmla="*/ 271903 h 6858000"/>
              <a:gd name="connsiteX785" fmla="*/ 5068068 w 7467600"/>
              <a:gd name="connsiteY785" fmla="*/ 282244 h 6858000"/>
              <a:gd name="connsiteX786" fmla="*/ 5153231 w 7467600"/>
              <a:gd name="connsiteY786" fmla="*/ 292240 h 6858000"/>
              <a:gd name="connsiteX787" fmla="*/ 5426491 w 7467600"/>
              <a:gd name="connsiteY787" fmla="*/ 281128 h 6858000"/>
              <a:gd name="connsiteX788" fmla="*/ 5731212 w 7467600"/>
              <a:gd name="connsiteY788" fmla="*/ 231951 h 6858000"/>
              <a:gd name="connsiteX789" fmla="*/ 5905192 w 7467600"/>
              <a:gd name="connsiteY789" fmla="*/ 163079 h 6858000"/>
              <a:gd name="connsiteX790" fmla="*/ 5944437 w 7467600"/>
              <a:gd name="connsiteY790" fmla="*/ 113829 h 6858000"/>
              <a:gd name="connsiteX791" fmla="*/ 5825032 w 7467600"/>
              <a:gd name="connsiteY791" fmla="*/ 146405 h 6858000"/>
              <a:gd name="connsiteX792" fmla="*/ 4955599 w 7467600"/>
              <a:gd name="connsiteY792" fmla="*/ 247008 h 6858000"/>
              <a:gd name="connsiteX793" fmla="*/ 5210104 w 7467600"/>
              <a:gd name="connsiteY793" fmla="*/ 228123 h 6858000"/>
              <a:gd name="connsiteX794" fmla="*/ 5261015 w 7467600"/>
              <a:gd name="connsiteY794" fmla="*/ 227087 h 6858000"/>
              <a:gd name="connsiteX795" fmla="*/ 5861181 w 7467600"/>
              <a:gd name="connsiteY795" fmla="*/ 143093 h 6858000"/>
              <a:gd name="connsiteX796" fmla="*/ 5961252 w 7467600"/>
              <a:gd name="connsiteY796" fmla="*/ 114820 h 6858000"/>
              <a:gd name="connsiteX797" fmla="*/ 5944437 w 7467600"/>
              <a:gd name="connsiteY797" fmla="*/ 113829 h 6858000"/>
              <a:gd name="connsiteX798" fmla="*/ 3882765 w 7467600"/>
              <a:gd name="connsiteY798" fmla="*/ 0 h 6858000"/>
              <a:gd name="connsiteX799" fmla="*/ 3995099 w 7467600"/>
              <a:gd name="connsiteY799" fmla="*/ 0 h 6858000"/>
              <a:gd name="connsiteX800" fmla="*/ 4163818 w 7467600"/>
              <a:gd name="connsiteY800" fmla="*/ 234104 h 6858000"/>
              <a:gd name="connsiteX801" fmla="*/ 4172099 w 7467600"/>
              <a:gd name="connsiteY801" fmla="*/ 234207 h 6858000"/>
              <a:gd name="connsiteX802" fmla="*/ 4784282 w 7467600"/>
              <a:gd name="connsiteY802" fmla="*/ 276561 h 6858000"/>
              <a:gd name="connsiteX803" fmla="*/ 4801687 w 7467600"/>
              <a:gd name="connsiteY803" fmla="*/ 267764 h 6858000"/>
              <a:gd name="connsiteX804" fmla="*/ 6082788 w 7467600"/>
              <a:gd name="connsiteY804" fmla="*/ 64119 h 6858000"/>
              <a:gd name="connsiteX805" fmla="*/ 6099442 w 7467600"/>
              <a:gd name="connsiteY805" fmla="*/ 82568 h 6858000"/>
              <a:gd name="connsiteX806" fmla="*/ 4804137 w 7467600"/>
              <a:gd name="connsiteY806" fmla="*/ 320931 h 6858000"/>
              <a:gd name="connsiteX807" fmla="*/ 4227047 w 7467600"/>
              <a:gd name="connsiteY807" fmla="*/ 313415 h 6858000"/>
              <a:gd name="connsiteX808" fmla="*/ 4346041 w 7467600"/>
              <a:gd name="connsiteY808" fmla="*/ 456086 h 6858000"/>
              <a:gd name="connsiteX809" fmla="*/ 4870967 w 7467600"/>
              <a:gd name="connsiteY809" fmla="*/ 963061 h 6858000"/>
              <a:gd name="connsiteX810" fmla="*/ 4889647 w 7467600"/>
              <a:gd name="connsiteY810" fmla="*/ 957147 h 6858000"/>
              <a:gd name="connsiteX811" fmla="*/ 5422504 w 7467600"/>
              <a:gd name="connsiteY811" fmla="*/ 805191 h 6858000"/>
              <a:gd name="connsiteX812" fmla="*/ 6087656 w 7467600"/>
              <a:gd name="connsiteY812" fmla="*/ 826703 h 6858000"/>
              <a:gd name="connsiteX813" fmla="*/ 6058717 w 7467600"/>
              <a:gd name="connsiteY813" fmla="*/ 865992 h 6858000"/>
              <a:gd name="connsiteX814" fmla="*/ 4974153 w 7467600"/>
              <a:gd name="connsiteY814" fmla="*/ 1045456 h 6858000"/>
              <a:gd name="connsiteX815" fmla="*/ 5627835 w 7467600"/>
              <a:gd name="connsiteY815" fmla="*/ 1472077 h 6858000"/>
              <a:gd name="connsiteX816" fmla="*/ 5629817 w 7467600"/>
              <a:gd name="connsiteY816" fmla="*/ 1471412 h 6858000"/>
              <a:gd name="connsiteX817" fmla="*/ 5634124 w 7467600"/>
              <a:gd name="connsiteY817" fmla="*/ 1470572 h 6858000"/>
              <a:gd name="connsiteX818" fmla="*/ 5755832 w 7467600"/>
              <a:gd name="connsiteY818" fmla="*/ 1383886 h 6858000"/>
              <a:gd name="connsiteX819" fmla="*/ 6014186 w 7467600"/>
              <a:gd name="connsiteY819" fmla="*/ 1279799 h 6858000"/>
              <a:gd name="connsiteX820" fmla="*/ 6901619 w 7467600"/>
              <a:gd name="connsiteY820" fmla="*/ 1047874 h 6858000"/>
              <a:gd name="connsiteX821" fmla="*/ 6931566 w 7467600"/>
              <a:gd name="connsiteY821" fmla="*/ 1062034 h 6858000"/>
              <a:gd name="connsiteX822" fmla="*/ 5790982 w 7467600"/>
              <a:gd name="connsiteY822" fmla="*/ 1561380 h 6858000"/>
              <a:gd name="connsiteX823" fmla="*/ 6188971 w 7467600"/>
              <a:gd name="connsiteY823" fmla="*/ 1755168 h 6858000"/>
              <a:gd name="connsiteX824" fmla="*/ 6202446 w 7467600"/>
              <a:gd name="connsiteY824" fmla="*/ 1752268 h 6858000"/>
              <a:gd name="connsiteX825" fmla="*/ 7179560 w 7467600"/>
              <a:gd name="connsiteY825" fmla="*/ 1467551 h 6858000"/>
              <a:gd name="connsiteX826" fmla="*/ 7158730 w 7467600"/>
              <a:gd name="connsiteY826" fmla="*/ 1507835 h 6858000"/>
              <a:gd name="connsiteX827" fmla="*/ 6326959 w 7467600"/>
              <a:gd name="connsiteY827" fmla="*/ 1817686 h 6858000"/>
              <a:gd name="connsiteX828" fmla="*/ 6537433 w 7467600"/>
              <a:gd name="connsiteY828" fmla="*/ 1907790 h 6858000"/>
              <a:gd name="connsiteX829" fmla="*/ 6550221 w 7467600"/>
              <a:gd name="connsiteY829" fmla="*/ 1910729 h 6858000"/>
              <a:gd name="connsiteX830" fmla="*/ 6964438 w 7467600"/>
              <a:gd name="connsiteY830" fmla="*/ 2209505 h 6858000"/>
              <a:gd name="connsiteX831" fmla="*/ 7367862 w 7467600"/>
              <a:gd name="connsiteY831" fmla="*/ 2806833 h 6858000"/>
              <a:gd name="connsiteX832" fmla="*/ 7364329 w 7467600"/>
              <a:gd name="connsiteY832" fmla="*/ 2826907 h 6858000"/>
              <a:gd name="connsiteX833" fmla="*/ 7290545 w 7467600"/>
              <a:gd name="connsiteY833" fmla="*/ 2850663 h 6858000"/>
              <a:gd name="connsiteX834" fmla="*/ 6472036 w 7467600"/>
              <a:gd name="connsiteY834" fmla="*/ 1959003 h 6858000"/>
              <a:gd name="connsiteX835" fmla="*/ 5792897 w 7467600"/>
              <a:gd name="connsiteY835" fmla="*/ 1647747 h 6858000"/>
              <a:gd name="connsiteX836" fmla="*/ 5842751 w 7467600"/>
              <a:gd name="connsiteY836" fmla="*/ 1816112 h 6858000"/>
              <a:gd name="connsiteX837" fmla="*/ 5847424 w 7467600"/>
              <a:gd name="connsiteY837" fmla="*/ 1815776 h 6858000"/>
              <a:gd name="connsiteX838" fmla="*/ 6399821 w 7467600"/>
              <a:gd name="connsiteY838" fmla="*/ 2344799 h 6858000"/>
              <a:gd name="connsiteX839" fmla="*/ 6323232 w 7467600"/>
              <a:gd name="connsiteY839" fmla="*/ 2389634 h 6858000"/>
              <a:gd name="connsiteX840" fmla="*/ 5942958 w 7467600"/>
              <a:gd name="connsiteY840" fmla="*/ 2077708 h 6858000"/>
              <a:gd name="connsiteX841" fmla="*/ 5921559 w 7467600"/>
              <a:gd name="connsiteY841" fmla="*/ 2378596 h 6858000"/>
              <a:gd name="connsiteX842" fmla="*/ 5817651 w 7467600"/>
              <a:gd name="connsiteY842" fmla="*/ 3023919 h 6858000"/>
              <a:gd name="connsiteX843" fmla="*/ 5729634 w 7467600"/>
              <a:gd name="connsiteY843" fmla="*/ 3051849 h 6858000"/>
              <a:gd name="connsiteX844" fmla="*/ 5611018 w 7467600"/>
              <a:gd name="connsiteY844" fmla="*/ 2316769 h 6858000"/>
              <a:gd name="connsiteX845" fmla="*/ 5687608 w 7467600"/>
              <a:gd name="connsiteY845" fmla="*/ 2039972 h 6858000"/>
              <a:gd name="connsiteX846" fmla="*/ 5657554 w 7467600"/>
              <a:gd name="connsiteY846" fmla="*/ 1576445 h 6858000"/>
              <a:gd name="connsiteX847" fmla="*/ 5150475 w 7467600"/>
              <a:gd name="connsiteY847" fmla="*/ 1274012 h 6858000"/>
              <a:gd name="connsiteX848" fmla="*/ 5349142 w 7467600"/>
              <a:gd name="connsiteY848" fmla="*/ 2204405 h 6858000"/>
              <a:gd name="connsiteX849" fmla="*/ 5262214 w 7467600"/>
              <a:gd name="connsiteY849" fmla="*/ 2233836 h 6858000"/>
              <a:gd name="connsiteX850" fmla="*/ 4981539 w 7467600"/>
              <a:gd name="connsiteY850" fmla="*/ 1542201 h 6858000"/>
              <a:gd name="connsiteX851" fmla="*/ 4958461 w 7467600"/>
              <a:gd name="connsiteY851" fmla="*/ 1136957 h 6858000"/>
              <a:gd name="connsiteX852" fmla="*/ 4655015 w 7467600"/>
              <a:gd name="connsiteY852" fmla="*/ 891426 h 6858000"/>
              <a:gd name="connsiteX853" fmla="*/ 4348002 w 7467600"/>
              <a:gd name="connsiteY853" fmla="*/ 2205895 h 6858000"/>
              <a:gd name="connsiteX854" fmla="*/ 4262250 w 7467600"/>
              <a:gd name="connsiteY854" fmla="*/ 2219972 h 6858000"/>
              <a:gd name="connsiteX855" fmla="*/ 4550611 w 7467600"/>
              <a:gd name="connsiteY855" fmla="*/ 817540 h 6858000"/>
              <a:gd name="connsiteX856" fmla="*/ 4564418 w 7467600"/>
              <a:gd name="connsiteY856" fmla="*/ 808293 h 6858000"/>
              <a:gd name="connsiteX857" fmla="*/ 4266388 w 7467600"/>
              <a:gd name="connsiteY857" fmla="*/ 500083 h 6858000"/>
              <a:gd name="connsiteX858" fmla="*/ 4032842 w 7467600"/>
              <a:gd name="connsiteY858" fmla="*/ 211809 h 6858000"/>
              <a:gd name="connsiteX859" fmla="*/ 3882765 w 7467600"/>
              <a:gd name="connsiteY859" fmla="*/ 0 h 6858000"/>
              <a:gd name="connsiteX860" fmla="*/ 3721337 w 7467600"/>
              <a:gd name="connsiteY860" fmla="*/ 0 h 6858000"/>
              <a:gd name="connsiteX861" fmla="*/ 3797544 w 7467600"/>
              <a:gd name="connsiteY861" fmla="*/ 0 h 6858000"/>
              <a:gd name="connsiteX862" fmla="*/ 3775734 w 7467600"/>
              <a:gd name="connsiteY862" fmla="*/ 95131 h 6858000"/>
              <a:gd name="connsiteX863" fmla="*/ 3724807 w 7467600"/>
              <a:gd name="connsiteY863" fmla="*/ 272257 h 6858000"/>
              <a:gd name="connsiteX864" fmla="*/ 3726844 w 7467600"/>
              <a:gd name="connsiteY864" fmla="*/ 282988 h 6858000"/>
              <a:gd name="connsiteX865" fmla="*/ 3742664 w 7467600"/>
              <a:gd name="connsiteY865" fmla="*/ 279918 h 6858000"/>
              <a:gd name="connsiteX866" fmla="*/ 4103910 w 7467600"/>
              <a:gd name="connsiteY866" fmla="*/ 1161917 h 6858000"/>
              <a:gd name="connsiteX867" fmla="*/ 4020269 w 7467600"/>
              <a:gd name="connsiteY867" fmla="*/ 1200406 h 6858000"/>
              <a:gd name="connsiteX868" fmla="*/ 3674882 w 7467600"/>
              <a:gd name="connsiteY868" fmla="*/ 488524 h 6858000"/>
              <a:gd name="connsiteX869" fmla="*/ 3132682 w 7467600"/>
              <a:gd name="connsiteY869" fmla="*/ 1072284 h 6858000"/>
              <a:gd name="connsiteX870" fmla="*/ 2716346 w 7467600"/>
              <a:gd name="connsiteY870" fmla="*/ 1276376 h 6858000"/>
              <a:gd name="connsiteX871" fmla="*/ 2716772 w 7467600"/>
              <a:gd name="connsiteY871" fmla="*/ 1255462 h 6858000"/>
              <a:gd name="connsiteX872" fmla="*/ 3471096 w 7467600"/>
              <a:gd name="connsiteY872" fmla="*/ 437072 h 6858000"/>
              <a:gd name="connsiteX873" fmla="*/ 3639057 w 7467600"/>
              <a:gd name="connsiteY873" fmla="*/ 286334 h 6858000"/>
              <a:gd name="connsiteX874" fmla="*/ 3640309 w 7467600"/>
              <a:gd name="connsiteY874" fmla="*/ 284664 h 6858000"/>
              <a:gd name="connsiteX875" fmla="*/ 3646022 w 7467600"/>
              <a:gd name="connsiteY875" fmla="*/ 276711 h 6858000"/>
              <a:gd name="connsiteX876" fmla="*/ 3707943 w 7467600"/>
              <a:gd name="connsiteY876" fmla="*/ 65958 h 6858000"/>
              <a:gd name="connsiteX877" fmla="*/ 3721337 w 7467600"/>
              <a:gd name="connsiteY877" fmla="*/ 0 h 6858000"/>
              <a:gd name="connsiteX878" fmla="*/ 2867960 w 7467600"/>
              <a:gd name="connsiteY878" fmla="*/ 0 h 6858000"/>
              <a:gd name="connsiteX879" fmla="*/ 2926351 w 7467600"/>
              <a:gd name="connsiteY879" fmla="*/ 0 h 6858000"/>
              <a:gd name="connsiteX880" fmla="*/ 2902823 w 7467600"/>
              <a:gd name="connsiteY880" fmla="*/ 262929 h 6858000"/>
              <a:gd name="connsiteX881" fmla="*/ 2940663 w 7467600"/>
              <a:gd name="connsiteY881" fmla="*/ 140884 h 6858000"/>
              <a:gd name="connsiteX882" fmla="*/ 2947039 w 7467600"/>
              <a:gd name="connsiteY882" fmla="*/ 122524 h 6858000"/>
              <a:gd name="connsiteX883" fmla="*/ 2984316 w 7467600"/>
              <a:gd name="connsiteY883" fmla="*/ 0 h 6858000"/>
              <a:gd name="connsiteX884" fmla="*/ 3016114 w 7467600"/>
              <a:gd name="connsiteY884" fmla="*/ 0 h 6858000"/>
              <a:gd name="connsiteX885" fmla="*/ 2979949 w 7467600"/>
              <a:gd name="connsiteY885" fmla="*/ 119274 h 6858000"/>
              <a:gd name="connsiteX886" fmla="*/ 3023879 w 7467600"/>
              <a:gd name="connsiteY886" fmla="*/ 0 h 6858000"/>
              <a:gd name="connsiteX887" fmla="*/ 3105400 w 7467600"/>
              <a:gd name="connsiteY887" fmla="*/ 0 h 6858000"/>
              <a:gd name="connsiteX888" fmla="*/ 3094669 w 7467600"/>
              <a:gd name="connsiteY888" fmla="*/ 30308 h 6858000"/>
              <a:gd name="connsiteX889" fmla="*/ 2901945 w 7467600"/>
              <a:gd name="connsiteY889" fmla="*/ 466538 h 6858000"/>
              <a:gd name="connsiteX890" fmla="*/ 2815209 w 7467600"/>
              <a:gd name="connsiteY890" fmla="*/ 497361 h 6858000"/>
              <a:gd name="connsiteX891" fmla="*/ 2844845 w 7467600"/>
              <a:gd name="connsiteY891" fmla="*/ 127638 h 6858000"/>
              <a:gd name="connsiteX892" fmla="*/ 2867960 w 7467600"/>
              <a:gd name="connsiteY892" fmla="*/ 0 h 6858000"/>
              <a:gd name="connsiteX893" fmla="*/ 1057230 w 7467600"/>
              <a:gd name="connsiteY893" fmla="*/ 0 h 6858000"/>
              <a:gd name="connsiteX894" fmla="*/ 1111003 w 7467600"/>
              <a:gd name="connsiteY894" fmla="*/ 0 h 6858000"/>
              <a:gd name="connsiteX895" fmla="*/ 1125553 w 7467600"/>
              <a:gd name="connsiteY895" fmla="*/ 52588 h 6858000"/>
              <a:gd name="connsiteX896" fmla="*/ 1304276 w 7467600"/>
              <a:gd name="connsiteY896" fmla="*/ 476275 h 6858000"/>
              <a:gd name="connsiteX897" fmla="*/ 1492066 w 7467600"/>
              <a:gd name="connsiteY897" fmla="*/ 886333 h 6858000"/>
              <a:gd name="connsiteX898" fmla="*/ 1423698 w 7467600"/>
              <a:gd name="connsiteY898" fmla="*/ 710817 h 6858000"/>
              <a:gd name="connsiteX899" fmla="*/ 1357609 w 7467600"/>
              <a:gd name="connsiteY899" fmla="*/ 532892 h 6858000"/>
              <a:gd name="connsiteX900" fmla="*/ 1309550 w 7467600"/>
              <a:gd name="connsiteY900" fmla="*/ 374031 h 6858000"/>
              <a:gd name="connsiteX901" fmla="*/ 1193673 w 7467600"/>
              <a:gd name="connsiteY901" fmla="*/ 49533 h 6858000"/>
              <a:gd name="connsiteX902" fmla="*/ 1164391 w 7467600"/>
              <a:gd name="connsiteY902" fmla="*/ 0 h 6858000"/>
              <a:gd name="connsiteX903" fmla="*/ 1200666 w 7467600"/>
              <a:gd name="connsiteY903" fmla="*/ 0 h 6858000"/>
              <a:gd name="connsiteX904" fmla="*/ 1223408 w 7467600"/>
              <a:gd name="connsiteY904" fmla="*/ 38996 h 6858000"/>
              <a:gd name="connsiteX905" fmla="*/ 1339635 w 7467600"/>
              <a:gd name="connsiteY905" fmla="*/ 365517 h 6858000"/>
              <a:gd name="connsiteX906" fmla="*/ 1387469 w 7467600"/>
              <a:gd name="connsiteY906" fmla="*/ 523079 h 6858000"/>
              <a:gd name="connsiteX907" fmla="*/ 1452685 w 7467600"/>
              <a:gd name="connsiteY907" fmla="*/ 699806 h 6858000"/>
              <a:gd name="connsiteX908" fmla="*/ 1492092 w 7467600"/>
              <a:gd name="connsiteY908" fmla="*/ 800424 h 6858000"/>
              <a:gd name="connsiteX909" fmla="*/ 1455302 w 7467600"/>
              <a:gd name="connsiteY909" fmla="*/ 632913 h 6858000"/>
              <a:gd name="connsiteX910" fmla="*/ 1222336 w 7467600"/>
              <a:gd name="connsiteY910" fmla="*/ 9480 h 6858000"/>
              <a:gd name="connsiteX911" fmla="*/ 1214634 w 7467600"/>
              <a:gd name="connsiteY911" fmla="*/ 0 h 6858000"/>
              <a:gd name="connsiteX912" fmla="*/ 1289827 w 7467600"/>
              <a:gd name="connsiteY912" fmla="*/ 0 h 6858000"/>
              <a:gd name="connsiteX913" fmla="*/ 1321076 w 7467600"/>
              <a:gd name="connsiteY913" fmla="*/ 59722 h 6858000"/>
              <a:gd name="connsiteX914" fmla="*/ 1512579 w 7467600"/>
              <a:gd name="connsiteY914" fmla="*/ 626441 h 6858000"/>
              <a:gd name="connsiteX915" fmla="*/ 1506076 w 7467600"/>
              <a:gd name="connsiteY915" fmla="*/ 1089289 h 6858000"/>
              <a:gd name="connsiteX916" fmla="*/ 1486346 w 7467600"/>
              <a:gd name="connsiteY916" fmla="*/ 1079919 h 6858000"/>
              <a:gd name="connsiteX917" fmla="*/ 1070511 w 7467600"/>
              <a:gd name="connsiteY917" fmla="*/ 48609 h 6858000"/>
              <a:gd name="connsiteX918" fmla="*/ 1057230 w 7467600"/>
              <a:gd name="connsiteY918" fmla="*/ 0 h 6858000"/>
              <a:gd name="connsiteX919" fmla="*/ 43151 w 7467600"/>
              <a:gd name="connsiteY919" fmla="*/ 0 h 6858000"/>
              <a:gd name="connsiteX920" fmla="*/ 95283 w 7467600"/>
              <a:gd name="connsiteY920" fmla="*/ 0 h 6858000"/>
              <a:gd name="connsiteX921" fmla="*/ 300708 w 7467600"/>
              <a:gd name="connsiteY921" fmla="*/ 154571 h 6858000"/>
              <a:gd name="connsiteX922" fmla="*/ 530414 w 7467600"/>
              <a:gd name="connsiteY922" fmla="*/ 354673 h 6858000"/>
              <a:gd name="connsiteX923" fmla="*/ 333785 w 7467600"/>
              <a:gd name="connsiteY923" fmla="*/ 161564 h 6858000"/>
              <a:gd name="connsiteX924" fmla="*/ 147005 w 7467600"/>
              <a:gd name="connsiteY924" fmla="*/ 0 h 6858000"/>
              <a:gd name="connsiteX925" fmla="*/ 272509 w 7467600"/>
              <a:gd name="connsiteY925" fmla="*/ 0 h 6858000"/>
              <a:gd name="connsiteX926" fmla="*/ 326276 w 7467600"/>
              <a:gd name="connsiteY926" fmla="*/ 45847 h 6858000"/>
              <a:gd name="connsiteX927" fmla="*/ 823759 w 7467600"/>
              <a:gd name="connsiteY927" fmla="*/ 574145 h 6858000"/>
              <a:gd name="connsiteX928" fmla="*/ 811254 w 7467600"/>
              <a:gd name="connsiteY928" fmla="*/ 665546 h 6858000"/>
              <a:gd name="connsiteX929" fmla="*/ 154042 w 7467600"/>
              <a:gd name="connsiteY929" fmla="*/ 261522 h 6858000"/>
              <a:gd name="connsiteX930" fmla="*/ 13550 w 7467600"/>
              <a:gd name="connsiteY930" fmla="*/ 158423 h 6858000"/>
              <a:gd name="connsiteX931" fmla="*/ 0 w 7467600"/>
              <a:gd name="connsiteY931" fmla="*/ 146618 h 6858000"/>
              <a:gd name="connsiteX932" fmla="*/ 0 w 7467600"/>
              <a:gd name="connsiteY932" fmla="*/ 59161 h 6858000"/>
              <a:gd name="connsiteX933" fmla="*/ 45427 w 7467600"/>
              <a:gd name="connsiteY933" fmla="*/ 101078 h 6858000"/>
              <a:gd name="connsiteX934" fmla="*/ 630103 w 7467600"/>
              <a:gd name="connsiteY934" fmla="*/ 485885 h 6858000"/>
              <a:gd name="connsiteX935" fmla="*/ 532040 w 7467600"/>
              <a:gd name="connsiteY935" fmla="*/ 399359 h 6858000"/>
              <a:gd name="connsiteX936" fmla="*/ 517618 w 7467600"/>
              <a:gd name="connsiteY936" fmla="*/ 385726 h 6858000"/>
              <a:gd name="connsiteX937" fmla="*/ 285074 w 7467600"/>
              <a:gd name="connsiteY937" fmla="*/ 182755 h 6858000"/>
              <a:gd name="connsiteX938" fmla="*/ 43151 w 7467600"/>
              <a:gd name="connsiteY938" fmla="*/ 0 h 6858000"/>
              <a:gd name="connsiteX0" fmla="*/ 369702 w 7369701"/>
              <a:gd name="connsiteY0" fmla="*/ 6712169 h 6858000"/>
              <a:gd name="connsiteX1" fmla="*/ 366575 w 7369701"/>
              <a:gd name="connsiteY1" fmla="*/ 6715556 h 6858000"/>
              <a:gd name="connsiteX2" fmla="*/ 371637 w 7369701"/>
              <a:gd name="connsiteY2" fmla="*/ 6713954 h 6858000"/>
              <a:gd name="connsiteX3" fmla="*/ 369702 w 7369701"/>
              <a:gd name="connsiteY3" fmla="*/ 6712169 h 6858000"/>
              <a:gd name="connsiteX4" fmla="*/ 1019354 w 7369701"/>
              <a:gd name="connsiteY4" fmla="*/ 6315006 h 6858000"/>
              <a:gd name="connsiteX5" fmla="*/ 441046 w 7369701"/>
              <a:gd name="connsiteY5" fmla="*/ 6691153 h 6858000"/>
              <a:gd name="connsiteX6" fmla="*/ 1019354 w 7369701"/>
              <a:gd name="connsiteY6" fmla="*/ 6315006 h 6858000"/>
              <a:gd name="connsiteX7" fmla="*/ 991680 w 7369701"/>
              <a:gd name="connsiteY7" fmla="*/ 6298413 h 6858000"/>
              <a:gd name="connsiteX8" fmla="*/ 409060 w 7369701"/>
              <a:gd name="connsiteY8" fmla="*/ 6671470 h 6858000"/>
              <a:gd name="connsiteX9" fmla="*/ 991680 w 7369701"/>
              <a:gd name="connsiteY9" fmla="*/ 6298413 h 6858000"/>
              <a:gd name="connsiteX10" fmla="*/ 103333 w 7369701"/>
              <a:gd name="connsiteY10" fmla="*/ 5699602 h 6858000"/>
              <a:gd name="connsiteX11" fmla="*/ 233938 w 7369701"/>
              <a:gd name="connsiteY11" fmla="*/ 5809416 h 6858000"/>
              <a:gd name="connsiteX12" fmla="*/ 883580 w 7369701"/>
              <a:gd name="connsiteY12" fmla="*/ 6180710 h 6858000"/>
              <a:gd name="connsiteX13" fmla="*/ 487337 w 7369701"/>
              <a:gd name="connsiteY13" fmla="*/ 5950182 h 6858000"/>
              <a:gd name="connsiteX14" fmla="*/ 354051 w 7369701"/>
              <a:gd name="connsiteY14" fmla="*/ 5854912 h 6858000"/>
              <a:gd name="connsiteX15" fmla="*/ 195436 w 7369701"/>
              <a:gd name="connsiteY15" fmla="*/ 5755068 h 6858000"/>
              <a:gd name="connsiteX16" fmla="*/ 103333 w 7369701"/>
              <a:gd name="connsiteY16" fmla="*/ 5699602 h 6858000"/>
              <a:gd name="connsiteX17" fmla="*/ 5539432 w 7369701"/>
              <a:gd name="connsiteY17" fmla="*/ 5642928 h 6858000"/>
              <a:gd name="connsiteX18" fmla="*/ 5555462 w 7369701"/>
              <a:gd name="connsiteY18" fmla="*/ 5694454 h 6858000"/>
              <a:gd name="connsiteX19" fmla="*/ 5828270 w 7369701"/>
              <a:gd name="connsiteY19" fmla="*/ 6320663 h 6858000"/>
              <a:gd name="connsiteX20" fmla="*/ 5947416 w 7369701"/>
              <a:gd name="connsiteY20" fmla="*/ 6574846 h 6858000"/>
              <a:gd name="connsiteX21" fmla="*/ 5539432 w 7369701"/>
              <a:gd name="connsiteY21" fmla="*/ 5642928 h 6858000"/>
              <a:gd name="connsiteX22" fmla="*/ 51253 w 7369701"/>
              <a:gd name="connsiteY22" fmla="*/ 5631825 h 6858000"/>
              <a:gd name="connsiteX23" fmla="*/ 211622 w 7369701"/>
              <a:gd name="connsiteY23" fmla="*/ 5728803 h 6858000"/>
              <a:gd name="connsiteX24" fmla="*/ 371652 w 7369701"/>
              <a:gd name="connsiteY24" fmla="*/ 5829062 h 6858000"/>
              <a:gd name="connsiteX25" fmla="*/ 505903 w 7369701"/>
              <a:gd name="connsiteY25" fmla="*/ 5925221 h 6858000"/>
              <a:gd name="connsiteX26" fmla="*/ 899240 w 7369701"/>
              <a:gd name="connsiteY26" fmla="*/ 6153068 h 6858000"/>
              <a:gd name="connsiteX27" fmla="*/ 988114 w 7369701"/>
              <a:gd name="connsiteY27" fmla="*/ 6174204 h 6858000"/>
              <a:gd name="connsiteX28" fmla="*/ 845971 w 7369701"/>
              <a:gd name="connsiteY28" fmla="*/ 6067177 h 6858000"/>
              <a:gd name="connsiteX29" fmla="*/ 448057 w 7369701"/>
              <a:gd name="connsiteY29" fmla="*/ 5841376 h 6858000"/>
              <a:gd name="connsiteX30" fmla="*/ 51253 w 7369701"/>
              <a:gd name="connsiteY30" fmla="*/ 5631825 h 6858000"/>
              <a:gd name="connsiteX31" fmla="*/ 2606687 w 7369701"/>
              <a:gd name="connsiteY31" fmla="*/ 5630718 h 6858000"/>
              <a:gd name="connsiteX32" fmla="*/ 2645658 w 7369701"/>
              <a:gd name="connsiteY32" fmla="*/ 6640259 h 6858000"/>
              <a:gd name="connsiteX33" fmla="*/ 2606687 w 7369701"/>
              <a:gd name="connsiteY33" fmla="*/ 5630718 h 6858000"/>
              <a:gd name="connsiteX34" fmla="*/ 3642057 w 7369701"/>
              <a:gd name="connsiteY34" fmla="*/ 5573487 h 6858000"/>
              <a:gd name="connsiteX35" fmla="*/ 3632981 w 7369701"/>
              <a:gd name="connsiteY35" fmla="*/ 5579437 h 6858000"/>
              <a:gd name="connsiteX36" fmla="*/ 3382436 w 7369701"/>
              <a:gd name="connsiteY36" fmla="*/ 5952726 h 6858000"/>
              <a:gd name="connsiteX37" fmla="*/ 3191929 w 7369701"/>
              <a:gd name="connsiteY37" fmla="*/ 6662669 h 6858000"/>
              <a:gd name="connsiteX38" fmla="*/ 3369898 w 7369701"/>
              <a:gd name="connsiteY38" fmla="*/ 6081771 h 6858000"/>
              <a:gd name="connsiteX39" fmla="*/ 3642057 w 7369701"/>
              <a:gd name="connsiteY39" fmla="*/ 5573487 h 6858000"/>
              <a:gd name="connsiteX40" fmla="*/ 2650666 w 7369701"/>
              <a:gd name="connsiteY40" fmla="*/ 5530686 h 6858000"/>
              <a:gd name="connsiteX41" fmla="*/ 2650249 w 7369701"/>
              <a:gd name="connsiteY41" fmla="*/ 5532101 h 6858000"/>
              <a:gd name="connsiteX42" fmla="*/ 2663808 w 7369701"/>
              <a:gd name="connsiteY42" fmla="*/ 6535215 h 6858000"/>
              <a:gd name="connsiteX43" fmla="*/ 2665418 w 7369701"/>
              <a:gd name="connsiteY43" fmla="*/ 6132756 h 6858000"/>
              <a:gd name="connsiteX44" fmla="*/ 2650666 w 7369701"/>
              <a:gd name="connsiteY44" fmla="*/ 5530686 h 6858000"/>
              <a:gd name="connsiteX45" fmla="*/ 2680277 w 7369701"/>
              <a:gd name="connsiteY45" fmla="*/ 5479204 h 6858000"/>
              <a:gd name="connsiteX46" fmla="*/ 2678972 w 7369701"/>
              <a:gd name="connsiteY46" fmla="*/ 5481582 h 6858000"/>
              <a:gd name="connsiteX47" fmla="*/ 2696666 w 7369701"/>
              <a:gd name="connsiteY47" fmla="*/ 6133836 h 6858000"/>
              <a:gd name="connsiteX48" fmla="*/ 2695769 w 7369701"/>
              <a:gd name="connsiteY48" fmla="*/ 6390955 h 6858000"/>
              <a:gd name="connsiteX49" fmla="*/ 2739893 w 7369701"/>
              <a:gd name="connsiteY49" fmla="*/ 6108357 h 6858000"/>
              <a:gd name="connsiteX50" fmla="*/ 2680277 w 7369701"/>
              <a:gd name="connsiteY50" fmla="*/ 5479204 h 6858000"/>
              <a:gd name="connsiteX51" fmla="*/ 1132195 w 7369701"/>
              <a:gd name="connsiteY51" fmla="*/ 5467980 h 6858000"/>
              <a:gd name="connsiteX52" fmla="*/ 1679056 w 7369701"/>
              <a:gd name="connsiteY52" fmla="*/ 5516907 h 6858000"/>
              <a:gd name="connsiteX53" fmla="*/ 2128648 w 7369701"/>
              <a:gd name="connsiteY53" fmla="*/ 5474249 h 6858000"/>
              <a:gd name="connsiteX54" fmla="*/ 1825619 w 7369701"/>
              <a:gd name="connsiteY54" fmla="*/ 5478447 h 6858000"/>
              <a:gd name="connsiteX55" fmla="*/ 1737798 w 7369701"/>
              <a:gd name="connsiteY55" fmla="*/ 5483353 h 6858000"/>
              <a:gd name="connsiteX56" fmla="*/ 1132195 w 7369701"/>
              <a:gd name="connsiteY56" fmla="*/ 5467980 h 6858000"/>
              <a:gd name="connsiteX57" fmla="*/ 1456157 w 7369701"/>
              <a:gd name="connsiteY57" fmla="*/ 5371404 h 6858000"/>
              <a:gd name="connsiteX58" fmla="*/ 1244432 w 7369701"/>
              <a:gd name="connsiteY58" fmla="*/ 5385601 h 6858000"/>
              <a:gd name="connsiteX59" fmla="*/ 973990 w 7369701"/>
              <a:gd name="connsiteY59" fmla="*/ 5424940 h 6858000"/>
              <a:gd name="connsiteX60" fmla="*/ 1103809 w 7369701"/>
              <a:gd name="connsiteY60" fmla="*/ 5433720 h 6858000"/>
              <a:gd name="connsiteX61" fmla="*/ 1123454 w 7369701"/>
              <a:gd name="connsiteY61" fmla="*/ 5435727 h 6858000"/>
              <a:gd name="connsiteX62" fmla="*/ 1737017 w 7369701"/>
              <a:gd name="connsiteY62" fmla="*/ 5452183 h 6858000"/>
              <a:gd name="connsiteX63" fmla="*/ 1824397 w 7369701"/>
              <a:gd name="connsiteY63" fmla="*/ 5447757 h 6858000"/>
              <a:gd name="connsiteX64" fmla="*/ 2070059 w 7369701"/>
              <a:gd name="connsiteY64" fmla="*/ 5441660 h 6858000"/>
              <a:gd name="connsiteX65" fmla="*/ 1456157 w 7369701"/>
              <a:gd name="connsiteY65" fmla="*/ 5371404 h 6858000"/>
              <a:gd name="connsiteX66" fmla="*/ 4988186 w 7369701"/>
              <a:gd name="connsiteY66" fmla="*/ 5216467 h 6858000"/>
              <a:gd name="connsiteX67" fmla="*/ 4777334 w 7369701"/>
              <a:gd name="connsiteY67" fmla="*/ 5406072 h 6858000"/>
              <a:gd name="connsiteX68" fmla="*/ 4718341 w 7369701"/>
              <a:gd name="connsiteY68" fmla="*/ 5468043 h 6858000"/>
              <a:gd name="connsiteX69" fmla="*/ 4604655 w 7369701"/>
              <a:gd name="connsiteY69" fmla="*/ 5583434 h 6858000"/>
              <a:gd name="connsiteX70" fmla="*/ 4565074 w 7369701"/>
              <a:gd name="connsiteY70" fmla="*/ 5618550 h 6858000"/>
              <a:gd name="connsiteX71" fmla="*/ 4988186 w 7369701"/>
              <a:gd name="connsiteY71" fmla="*/ 5216467 h 6858000"/>
              <a:gd name="connsiteX72" fmla="*/ 4978032 w 7369701"/>
              <a:gd name="connsiteY72" fmla="*/ 5183809 h 6858000"/>
              <a:gd name="connsiteX73" fmla="*/ 4463413 w 7369701"/>
              <a:gd name="connsiteY73" fmla="*/ 5615162 h 6858000"/>
              <a:gd name="connsiteX74" fmla="*/ 4358134 w 7369701"/>
              <a:gd name="connsiteY74" fmla="*/ 5742791 h 6858000"/>
              <a:gd name="connsiteX75" fmla="*/ 4376219 w 7369701"/>
              <a:gd name="connsiteY75" fmla="*/ 5729027 h 6858000"/>
              <a:gd name="connsiteX76" fmla="*/ 4582340 w 7369701"/>
              <a:gd name="connsiteY76" fmla="*/ 5561037 h 6858000"/>
              <a:gd name="connsiteX77" fmla="*/ 4694684 w 7369701"/>
              <a:gd name="connsiteY77" fmla="*/ 5447098 h 6858000"/>
              <a:gd name="connsiteX78" fmla="*/ 4754123 w 7369701"/>
              <a:gd name="connsiteY78" fmla="*/ 5384643 h 6858000"/>
              <a:gd name="connsiteX79" fmla="*/ 4978032 w 7369701"/>
              <a:gd name="connsiteY79" fmla="*/ 5183809 h 6858000"/>
              <a:gd name="connsiteX80" fmla="*/ 1903353 w 7369701"/>
              <a:gd name="connsiteY80" fmla="*/ 5044827 h 6858000"/>
              <a:gd name="connsiteX81" fmla="*/ 1936931 w 7369701"/>
              <a:gd name="connsiteY81" fmla="*/ 5093954 h 6858000"/>
              <a:gd name="connsiteX82" fmla="*/ 2195868 w 7369701"/>
              <a:gd name="connsiteY82" fmla="*/ 5396574 h 6858000"/>
              <a:gd name="connsiteX83" fmla="*/ 2088852 w 7369701"/>
              <a:gd name="connsiteY83" fmla="*/ 5166123 h 6858000"/>
              <a:gd name="connsiteX84" fmla="*/ 1958241 w 7369701"/>
              <a:gd name="connsiteY84" fmla="*/ 5067955 h 6858000"/>
              <a:gd name="connsiteX85" fmla="*/ 1903353 w 7369701"/>
              <a:gd name="connsiteY85" fmla="*/ 5044827 h 6858000"/>
              <a:gd name="connsiteX86" fmla="*/ 1979378 w 7369701"/>
              <a:gd name="connsiteY86" fmla="*/ 4769504 h 6858000"/>
              <a:gd name="connsiteX87" fmla="*/ 2882120 w 7369701"/>
              <a:gd name="connsiteY87" fmla="*/ 5064547 h 6858000"/>
              <a:gd name="connsiteX88" fmla="*/ 2793103 w 7369701"/>
              <a:gd name="connsiteY88" fmla="*/ 5039699 h 6858000"/>
              <a:gd name="connsiteX89" fmla="*/ 2770041 w 7369701"/>
              <a:gd name="connsiteY89" fmla="*/ 5033634 h 6858000"/>
              <a:gd name="connsiteX90" fmla="*/ 1979378 w 7369701"/>
              <a:gd name="connsiteY90" fmla="*/ 4769504 h 6858000"/>
              <a:gd name="connsiteX91" fmla="*/ 1927410 w 7369701"/>
              <a:gd name="connsiteY91" fmla="*/ 4716164 h 6858000"/>
              <a:gd name="connsiteX92" fmla="*/ 1959587 w 7369701"/>
              <a:gd name="connsiteY92" fmla="*/ 4728849 h 6858000"/>
              <a:gd name="connsiteX93" fmla="*/ 2777707 w 7369701"/>
              <a:gd name="connsiteY93" fmla="*/ 5003991 h 6858000"/>
              <a:gd name="connsiteX94" fmla="*/ 2800768 w 7369701"/>
              <a:gd name="connsiteY94" fmla="*/ 5010056 h 6858000"/>
              <a:gd name="connsiteX95" fmla="*/ 2879408 w 7369701"/>
              <a:gd name="connsiteY95" fmla="*/ 5031590 h 6858000"/>
              <a:gd name="connsiteX96" fmla="*/ 2862295 w 7369701"/>
              <a:gd name="connsiteY96" fmla="*/ 5022958 h 6858000"/>
              <a:gd name="connsiteX97" fmla="*/ 2813343 w 7369701"/>
              <a:gd name="connsiteY97" fmla="*/ 4998369 h 6858000"/>
              <a:gd name="connsiteX98" fmla="*/ 2646245 w 7369701"/>
              <a:gd name="connsiteY98" fmla="*/ 4930999 h 6858000"/>
              <a:gd name="connsiteX99" fmla="*/ 1999243 w 7369701"/>
              <a:gd name="connsiteY99" fmla="*/ 4730524 h 6858000"/>
              <a:gd name="connsiteX100" fmla="*/ 1979527 w 7369701"/>
              <a:gd name="connsiteY100" fmla="*/ 4726651 h 6858000"/>
              <a:gd name="connsiteX101" fmla="*/ 1927410 w 7369701"/>
              <a:gd name="connsiteY101" fmla="*/ 4716164 h 6858000"/>
              <a:gd name="connsiteX102" fmla="*/ 1997014 w 7369701"/>
              <a:gd name="connsiteY102" fmla="*/ 4698007 h 6858000"/>
              <a:gd name="connsiteX103" fmla="*/ 2005458 w 7369701"/>
              <a:gd name="connsiteY103" fmla="*/ 4699540 h 6858000"/>
              <a:gd name="connsiteX104" fmla="*/ 2657186 w 7369701"/>
              <a:gd name="connsiteY104" fmla="*/ 4901687 h 6858000"/>
              <a:gd name="connsiteX105" fmla="*/ 2826662 w 7369701"/>
              <a:gd name="connsiteY105" fmla="*/ 4970362 h 6858000"/>
              <a:gd name="connsiteX106" fmla="*/ 2876100 w 7369701"/>
              <a:gd name="connsiteY106" fmla="*/ 4995397 h 6858000"/>
              <a:gd name="connsiteX107" fmla="*/ 3042600 w 7369701"/>
              <a:gd name="connsiteY107" fmla="*/ 5059532 h 6858000"/>
              <a:gd name="connsiteX108" fmla="*/ 1997014 w 7369701"/>
              <a:gd name="connsiteY108" fmla="*/ 4698007 h 6858000"/>
              <a:gd name="connsiteX109" fmla="*/ 2305292 w 7369701"/>
              <a:gd name="connsiteY109" fmla="*/ 4219492 h 6858000"/>
              <a:gd name="connsiteX110" fmla="*/ 3360922 w 7369701"/>
              <a:gd name="connsiteY110" fmla="*/ 4529373 h 6858000"/>
              <a:gd name="connsiteX111" fmla="*/ 3492420 w 7369701"/>
              <a:gd name="connsiteY111" fmla="*/ 4510145 h 6858000"/>
              <a:gd name="connsiteX112" fmla="*/ 3364086 w 7369701"/>
              <a:gd name="connsiteY112" fmla="*/ 4480340 h 6858000"/>
              <a:gd name="connsiteX113" fmla="*/ 3225818 w 7369701"/>
              <a:gd name="connsiteY113" fmla="*/ 4411822 h 6858000"/>
              <a:gd name="connsiteX114" fmla="*/ 3129696 w 7369701"/>
              <a:gd name="connsiteY114" fmla="*/ 4360704 h 6858000"/>
              <a:gd name="connsiteX115" fmla="*/ 2814545 w 7369701"/>
              <a:gd name="connsiteY115" fmla="*/ 4282955 h 6858000"/>
              <a:gd name="connsiteX116" fmla="*/ 2305292 w 7369701"/>
              <a:gd name="connsiteY116" fmla="*/ 4219492 h 6858000"/>
              <a:gd name="connsiteX117" fmla="*/ 2626982 w 7369701"/>
              <a:gd name="connsiteY117" fmla="*/ 4206450 h 6858000"/>
              <a:gd name="connsiteX118" fmla="*/ 2490617 w 7369701"/>
              <a:gd name="connsiteY118" fmla="*/ 4206951 h 6858000"/>
              <a:gd name="connsiteX119" fmla="*/ 2819869 w 7369701"/>
              <a:gd name="connsiteY119" fmla="*/ 4252936 h 6858000"/>
              <a:gd name="connsiteX120" fmla="*/ 3143018 w 7369701"/>
              <a:gd name="connsiteY120" fmla="*/ 4332698 h 6858000"/>
              <a:gd name="connsiteX121" fmla="*/ 3241520 w 7369701"/>
              <a:gd name="connsiteY121" fmla="*/ 4385112 h 6858000"/>
              <a:gd name="connsiteX122" fmla="*/ 3374575 w 7369701"/>
              <a:gd name="connsiteY122" fmla="*/ 4451517 h 6858000"/>
              <a:gd name="connsiteX123" fmla="*/ 3505221 w 7369701"/>
              <a:gd name="connsiteY123" fmla="*/ 4480757 h 6858000"/>
              <a:gd name="connsiteX124" fmla="*/ 2626982 w 7369701"/>
              <a:gd name="connsiteY124" fmla="*/ 4206450 h 6858000"/>
              <a:gd name="connsiteX125" fmla="*/ 1310106 w 7369701"/>
              <a:gd name="connsiteY125" fmla="*/ 3943217 h 6858000"/>
              <a:gd name="connsiteX126" fmla="*/ 854994 w 7369701"/>
              <a:gd name="connsiteY126" fmla="*/ 4399136 h 6858000"/>
              <a:gd name="connsiteX127" fmla="*/ 742462 w 7369701"/>
              <a:gd name="connsiteY127" fmla="*/ 4594648 h 6858000"/>
              <a:gd name="connsiteX128" fmla="*/ 820602 w 7369701"/>
              <a:gd name="connsiteY128" fmla="*/ 4485915 h 6858000"/>
              <a:gd name="connsiteX129" fmla="*/ 878295 w 7369701"/>
              <a:gd name="connsiteY129" fmla="*/ 4403594 h 6858000"/>
              <a:gd name="connsiteX130" fmla="*/ 1240607 w 7369701"/>
              <a:gd name="connsiteY130" fmla="*/ 4010401 h 6858000"/>
              <a:gd name="connsiteX131" fmla="*/ 1310106 w 7369701"/>
              <a:gd name="connsiteY131" fmla="*/ 3943217 h 6858000"/>
              <a:gd name="connsiteX132" fmla="*/ 1423113 w 7369701"/>
              <a:gd name="connsiteY132" fmla="*/ 3874565 h 6858000"/>
              <a:gd name="connsiteX133" fmla="*/ 1260565 w 7369701"/>
              <a:gd name="connsiteY133" fmla="*/ 4031982 h 6858000"/>
              <a:gd name="connsiteX134" fmla="*/ 901900 w 7369701"/>
              <a:gd name="connsiteY134" fmla="*/ 4421236 h 6858000"/>
              <a:gd name="connsiteX135" fmla="*/ 845044 w 7369701"/>
              <a:gd name="connsiteY135" fmla="*/ 4502436 h 6858000"/>
              <a:gd name="connsiteX136" fmla="*/ 685926 w 7369701"/>
              <a:gd name="connsiteY136" fmla="*/ 4703069 h 6858000"/>
              <a:gd name="connsiteX137" fmla="*/ 684248 w 7369701"/>
              <a:gd name="connsiteY137" fmla="*/ 4706721 h 6858000"/>
              <a:gd name="connsiteX138" fmla="*/ 1423113 w 7369701"/>
              <a:gd name="connsiteY138" fmla="*/ 3874565 h 6858000"/>
              <a:gd name="connsiteX139" fmla="*/ 3316479 w 7369701"/>
              <a:gd name="connsiteY139" fmla="*/ 3872136 h 6858000"/>
              <a:gd name="connsiteX140" fmla="*/ 3546806 w 7369701"/>
              <a:gd name="connsiteY140" fmla="*/ 4356139 h 6858000"/>
              <a:gd name="connsiteX141" fmla="*/ 3364433 w 7369701"/>
              <a:gd name="connsiteY141" fmla="*/ 3953121 h 6858000"/>
              <a:gd name="connsiteX142" fmla="*/ 3316479 w 7369701"/>
              <a:gd name="connsiteY142" fmla="*/ 3872136 h 6858000"/>
              <a:gd name="connsiteX143" fmla="*/ 3291335 w 7369701"/>
              <a:gd name="connsiteY143" fmla="*/ 3767420 h 6858000"/>
              <a:gd name="connsiteX144" fmla="*/ 3390805 w 7369701"/>
              <a:gd name="connsiteY144" fmla="*/ 3937163 h 6858000"/>
              <a:gd name="connsiteX145" fmla="*/ 3579062 w 7369701"/>
              <a:gd name="connsiteY145" fmla="*/ 4359040 h 6858000"/>
              <a:gd name="connsiteX146" fmla="*/ 3467355 w 7369701"/>
              <a:gd name="connsiteY146" fmla="*/ 3988130 h 6858000"/>
              <a:gd name="connsiteX147" fmla="*/ 3310753 w 7369701"/>
              <a:gd name="connsiteY147" fmla="*/ 3787140 h 6858000"/>
              <a:gd name="connsiteX148" fmla="*/ 3291335 w 7369701"/>
              <a:gd name="connsiteY148" fmla="*/ 3767420 h 6858000"/>
              <a:gd name="connsiteX149" fmla="*/ 1635889 w 7369701"/>
              <a:gd name="connsiteY149" fmla="*/ 3709494 h 6858000"/>
              <a:gd name="connsiteX150" fmla="*/ 1634800 w 7369701"/>
              <a:gd name="connsiteY150" fmla="*/ 3731111 h 6858000"/>
              <a:gd name="connsiteX151" fmla="*/ 1635889 w 7369701"/>
              <a:gd name="connsiteY151" fmla="*/ 3709494 h 6858000"/>
              <a:gd name="connsiteX152" fmla="*/ 1510397 w 7369701"/>
              <a:gd name="connsiteY152" fmla="*/ 3684705 h 6858000"/>
              <a:gd name="connsiteX153" fmla="*/ 1146550 w 7369701"/>
              <a:gd name="connsiteY153" fmla="*/ 3802012 h 6858000"/>
              <a:gd name="connsiteX154" fmla="*/ 698834 w 7369701"/>
              <a:gd name="connsiteY154" fmla="*/ 3952272 h 6858000"/>
              <a:gd name="connsiteX155" fmla="*/ 34256 w 7369701"/>
              <a:gd name="connsiteY155" fmla="*/ 4347603 h 6858000"/>
              <a:gd name="connsiteX156" fmla="*/ 527241 w 7369701"/>
              <a:gd name="connsiteY156" fmla="*/ 4065078 h 6858000"/>
              <a:gd name="connsiteX157" fmla="*/ 1510397 w 7369701"/>
              <a:gd name="connsiteY157" fmla="*/ 3684705 h 6858000"/>
              <a:gd name="connsiteX158" fmla="*/ 1313114 w 7369701"/>
              <a:gd name="connsiteY158" fmla="*/ 3655216 h 6858000"/>
              <a:gd name="connsiteX159" fmla="*/ 1109304 w 7369701"/>
              <a:gd name="connsiteY159" fmla="*/ 3669030 h 6858000"/>
              <a:gd name="connsiteX160" fmla="*/ 8129 w 7369701"/>
              <a:gd name="connsiteY160" fmla="*/ 4330519 h 6858000"/>
              <a:gd name="connsiteX161" fmla="*/ 687572 w 7369701"/>
              <a:gd name="connsiteY161" fmla="*/ 3925629 h 6858000"/>
              <a:gd name="connsiteX162" fmla="*/ 1138365 w 7369701"/>
              <a:gd name="connsiteY162" fmla="*/ 3774515 h 6858000"/>
              <a:gd name="connsiteX163" fmla="*/ 1505579 w 7369701"/>
              <a:gd name="connsiteY163" fmla="*/ 3655526 h 6858000"/>
              <a:gd name="connsiteX164" fmla="*/ 1313114 w 7369701"/>
              <a:gd name="connsiteY164" fmla="*/ 3655216 h 6858000"/>
              <a:gd name="connsiteX165" fmla="*/ 3655073 w 7369701"/>
              <a:gd name="connsiteY165" fmla="*/ 3650884 h 6858000"/>
              <a:gd name="connsiteX166" fmla="*/ 3989938 w 7369701"/>
              <a:gd name="connsiteY166" fmla="*/ 3991685 h 6858000"/>
              <a:gd name="connsiteX167" fmla="*/ 4393907 w 7369701"/>
              <a:gd name="connsiteY167" fmla="*/ 4261258 h 6858000"/>
              <a:gd name="connsiteX168" fmla="*/ 4648051 w 7369701"/>
              <a:gd name="connsiteY168" fmla="*/ 4374051 h 6858000"/>
              <a:gd name="connsiteX169" fmla="*/ 4383389 w 7369701"/>
              <a:gd name="connsiteY169" fmla="*/ 4184369 h 6858000"/>
              <a:gd name="connsiteX170" fmla="*/ 4165508 w 7369701"/>
              <a:gd name="connsiteY170" fmla="*/ 4035196 h 6858000"/>
              <a:gd name="connsiteX171" fmla="*/ 4068162 w 7369701"/>
              <a:gd name="connsiteY171" fmla="*/ 3953394 h 6858000"/>
              <a:gd name="connsiteX172" fmla="*/ 3981416 w 7369701"/>
              <a:gd name="connsiteY172" fmla="*/ 3880482 h 6858000"/>
              <a:gd name="connsiteX173" fmla="*/ 3800147 w 7369701"/>
              <a:gd name="connsiteY173" fmla="*/ 3749872 h 6858000"/>
              <a:gd name="connsiteX174" fmla="*/ 3655073 w 7369701"/>
              <a:gd name="connsiteY174" fmla="*/ 3650884 h 6858000"/>
              <a:gd name="connsiteX175" fmla="*/ 3670252 w 7369701"/>
              <a:gd name="connsiteY175" fmla="*/ 3622798 h 6858000"/>
              <a:gd name="connsiteX176" fmla="*/ 3817258 w 7369701"/>
              <a:gd name="connsiteY176" fmla="*/ 3723577 h 6858000"/>
              <a:gd name="connsiteX177" fmla="*/ 4000461 w 7369701"/>
              <a:gd name="connsiteY177" fmla="*/ 3855966 h 6858000"/>
              <a:gd name="connsiteX178" fmla="*/ 4088180 w 7369701"/>
              <a:gd name="connsiteY178" fmla="*/ 3929774 h 6858000"/>
              <a:gd name="connsiteX179" fmla="*/ 4184555 w 7369701"/>
              <a:gd name="connsiteY179" fmla="*/ 4010683 h 6858000"/>
              <a:gd name="connsiteX180" fmla="*/ 4399563 w 7369701"/>
              <a:gd name="connsiteY180" fmla="*/ 4158106 h 6858000"/>
              <a:gd name="connsiteX181" fmla="*/ 4684469 w 7369701"/>
              <a:gd name="connsiteY181" fmla="*/ 4364680 h 6858000"/>
              <a:gd name="connsiteX182" fmla="*/ 4690271 w 7369701"/>
              <a:gd name="connsiteY182" fmla="*/ 4370034 h 6858000"/>
              <a:gd name="connsiteX183" fmla="*/ 4136093 w 7369701"/>
              <a:gd name="connsiteY183" fmla="*/ 3858466 h 6858000"/>
              <a:gd name="connsiteX184" fmla="*/ 3670252 w 7369701"/>
              <a:gd name="connsiteY184" fmla="*/ 3622798 h 6858000"/>
              <a:gd name="connsiteX185" fmla="*/ 4440129 w 7369701"/>
              <a:gd name="connsiteY185" fmla="*/ 3448571 h 6858000"/>
              <a:gd name="connsiteX186" fmla="*/ 4856525 w 7369701"/>
              <a:gd name="connsiteY186" fmla="*/ 3915351 h 6858000"/>
              <a:gd name="connsiteX187" fmla="*/ 5059055 w 7369701"/>
              <a:gd name="connsiteY187" fmla="*/ 4108918 h 6858000"/>
              <a:gd name="connsiteX188" fmla="*/ 5290070 w 7369701"/>
              <a:gd name="connsiteY188" fmla="*/ 4263619 h 6858000"/>
              <a:gd name="connsiteX189" fmla="*/ 4834991 w 7369701"/>
              <a:gd name="connsiteY189" fmla="*/ 3830985 h 6858000"/>
              <a:gd name="connsiteX190" fmla="*/ 4440129 w 7369701"/>
              <a:gd name="connsiteY190" fmla="*/ 3448571 h 6858000"/>
              <a:gd name="connsiteX191" fmla="*/ 4441737 w 7369701"/>
              <a:gd name="connsiteY191" fmla="*/ 3399734 h 6858000"/>
              <a:gd name="connsiteX192" fmla="*/ 4431236 w 7369701"/>
              <a:gd name="connsiteY192" fmla="*/ 3400954 h 6858000"/>
              <a:gd name="connsiteX193" fmla="*/ 4557150 w 7369701"/>
              <a:gd name="connsiteY193" fmla="*/ 3510023 h 6858000"/>
              <a:gd name="connsiteX194" fmla="*/ 4856936 w 7369701"/>
              <a:gd name="connsiteY194" fmla="*/ 3809146 h 6858000"/>
              <a:gd name="connsiteX195" fmla="*/ 5111996 w 7369701"/>
              <a:gd name="connsiteY195" fmla="*/ 4065759 h 6858000"/>
              <a:gd name="connsiteX196" fmla="*/ 5388878 w 7369701"/>
              <a:gd name="connsiteY196" fmla="*/ 4300185 h 6858000"/>
              <a:gd name="connsiteX197" fmla="*/ 5425556 w 7369701"/>
              <a:gd name="connsiteY197" fmla="*/ 4308967 h 6858000"/>
              <a:gd name="connsiteX198" fmla="*/ 4943646 w 7369701"/>
              <a:gd name="connsiteY198" fmla="*/ 3822916 h 6858000"/>
              <a:gd name="connsiteX199" fmla="*/ 4594837 w 7369701"/>
              <a:gd name="connsiteY199" fmla="*/ 3532274 h 6858000"/>
              <a:gd name="connsiteX200" fmla="*/ 4441737 w 7369701"/>
              <a:gd name="connsiteY200" fmla="*/ 3399734 h 6858000"/>
              <a:gd name="connsiteX201" fmla="*/ 5425834 w 7369701"/>
              <a:gd name="connsiteY201" fmla="*/ 3162785 h 6858000"/>
              <a:gd name="connsiteX202" fmla="*/ 5401644 w 7369701"/>
              <a:gd name="connsiteY202" fmla="*/ 3617847 h 6858000"/>
              <a:gd name="connsiteX203" fmla="*/ 5467256 w 7369701"/>
              <a:gd name="connsiteY203" fmla="*/ 4175494 h 6858000"/>
              <a:gd name="connsiteX204" fmla="*/ 5448069 w 7369701"/>
              <a:gd name="connsiteY204" fmla="*/ 3567554 h 6858000"/>
              <a:gd name="connsiteX205" fmla="*/ 5425834 w 7369701"/>
              <a:gd name="connsiteY205" fmla="*/ 3162785 h 6858000"/>
              <a:gd name="connsiteX206" fmla="*/ 1318687 w 7369701"/>
              <a:gd name="connsiteY206" fmla="*/ 3113840 h 6858000"/>
              <a:gd name="connsiteX207" fmla="*/ 1066793 w 7369701"/>
              <a:gd name="connsiteY207" fmla="*/ 3212171 h 6858000"/>
              <a:gd name="connsiteX208" fmla="*/ 993319 w 7369701"/>
              <a:gd name="connsiteY208" fmla="*/ 3247648 h 6858000"/>
              <a:gd name="connsiteX209" fmla="*/ 853081 w 7369701"/>
              <a:gd name="connsiteY209" fmla="*/ 3312410 h 6858000"/>
              <a:gd name="connsiteX210" fmla="*/ 805957 w 7369701"/>
              <a:gd name="connsiteY210" fmla="*/ 3330443 h 6858000"/>
              <a:gd name="connsiteX211" fmla="*/ 1318687 w 7369701"/>
              <a:gd name="connsiteY211" fmla="*/ 3113840 h 6858000"/>
              <a:gd name="connsiteX212" fmla="*/ 5453702 w 7369701"/>
              <a:gd name="connsiteY212" fmla="*/ 3090882 h 6858000"/>
              <a:gd name="connsiteX213" fmla="*/ 5480135 w 7369701"/>
              <a:gd name="connsiteY213" fmla="*/ 3565802 h 6858000"/>
              <a:gd name="connsiteX214" fmla="*/ 5499023 w 7369701"/>
              <a:gd name="connsiteY214" fmla="*/ 4166310 h 6858000"/>
              <a:gd name="connsiteX215" fmla="*/ 5547022 w 7369701"/>
              <a:gd name="connsiteY215" fmla="*/ 3607838 h 6858000"/>
              <a:gd name="connsiteX216" fmla="*/ 5515964 w 7369701"/>
              <a:gd name="connsiteY216" fmla="*/ 3378541 h 6858000"/>
              <a:gd name="connsiteX217" fmla="*/ 5453702 w 7369701"/>
              <a:gd name="connsiteY217" fmla="*/ 3090882 h 6858000"/>
              <a:gd name="connsiteX218" fmla="*/ 1238695 w 7369701"/>
              <a:gd name="connsiteY218" fmla="*/ 3076820 h 6858000"/>
              <a:gd name="connsiteX219" fmla="*/ 716371 w 7369701"/>
              <a:gd name="connsiteY219" fmla="*/ 3293249 h 6858000"/>
              <a:gd name="connsiteX220" fmla="*/ 579522 w 7369701"/>
              <a:gd name="connsiteY220" fmla="*/ 3371759 h 6858000"/>
              <a:gd name="connsiteX221" fmla="*/ 600288 w 7369701"/>
              <a:gd name="connsiteY221" fmla="*/ 3365555 h 6858000"/>
              <a:gd name="connsiteX222" fmla="*/ 840692 w 7369701"/>
              <a:gd name="connsiteY222" fmla="*/ 3284921 h 6858000"/>
              <a:gd name="connsiteX223" fmla="*/ 979248 w 7369701"/>
              <a:gd name="connsiteY223" fmla="*/ 3221003 h 6858000"/>
              <a:gd name="connsiteX224" fmla="*/ 1053282 w 7369701"/>
              <a:gd name="connsiteY224" fmla="*/ 3185247 h 6858000"/>
              <a:gd name="connsiteX225" fmla="*/ 1320603 w 7369701"/>
              <a:gd name="connsiteY225" fmla="*/ 3081281 h 6858000"/>
              <a:gd name="connsiteX226" fmla="*/ 1238695 w 7369701"/>
              <a:gd name="connsiteY226" fmla="*/ 3076820 h 6858000"/>
              <a:gd name="connsiteX227" fmla="*/ 5425627 w 7369701"/>
              <a:gd name="connsiteY227" fmla="*/ 2954192 h 6858000"/>
              <a:gd name="connsiteX228" fmla="*/ 5470770 w 7369701"/>
              <a:gd name="connsiteY228" fmla="*/ 3005435 h 6858000"/>
              <a:gd name="connsiteX229" fmla="*/ 5519779 w 7369701"/>
              <a:gd name="connsiteY229" fmla="*/ 4359223 h 6858000"/>
              <a:gd name="connsiteX230" fmla="*/ 5520293 w 7369701"/>
              <a:gd name="connsiteY230" fmla="*/ 4360602 h 6858000"/>
              <a:gd name="connsiteX231" fmla="*/ 5767221 w 7369701"/>
              <a:gd name="connsiteY231" fmla="*/ 4665564 h 6858000"/>
              <a:gd name="connsiteX232" fmla="*/ 6937169 w 7369701"/>
              <a:gd name="connsiteY232" fmla="*/ 4815941 h 6858000"/>
              <a:gd name="connsiteX233" fmla="*/ 6953922 w 7369701"/>
              <a:gd name="connsiteY233" fmla="*/ 4890068 h 6858000"/>
              <a:gd name="connsiteX234" fmla="*/ 6071359 w 7369701"/>
              <a:gd name="connsiteY234" fmla="*/ 4770770 h 6858000"/>
              <a:gd name="connsiteX235" fmla="*/ 6038839 w 7369701"/>
              <a:gd name="connsiteY235" fmla="*/ 4764474 h 6858000"/>
              <a:gd name="connsiteX236" fmla="*/ 6038706 w 7369701"/>
              <a:gd name="connsiteY236" fmla="*/ 4763847 h 6858000"/>
              <a:gd name="connsiteX237" fmla="*/ 6037784 w 7369701"/>
              <a:gd name="connsiteY237" fmla="*/ 4764270 h 6858000"/>
              <a:gd name="connsiteX238" fmla="*/ 6038839 w 7369701"/>
              <a:gd name="connsiteY238" fmla="*/ 4764474 h 6858000"/>
              <a:gd name="connsiteX239" fmla="*/ 6040338 w 7369701"/>
              <a:gd name="connsiteY239" fmla="*/ 4771418 h 6858000"/>
              <a:gd name="connsiteX240" fmla="*/ 6024488 w 7369701"/>
              <a:gd name="connsiteY240" fmla="*/ 4809903 h 6858000"/>
              <a:gd name="connsiteX241" fmla="*/ 5599771 w 7369701"/>
              <a:gd name="connsiteY241" fmla="*/ 5509652 h 6858000"/>
              <a:gd name="connsiteX242" fmla="*/ 5548843 w 7369701"/>
              <a:gd name="connsiteY242" fmla="*/ 5563845 h 6858000"/>
              <a:gd name="connsiteX243" fmla="*/ 5940952 w 7369701"/>
              <a:gd name="connsiteY243" fmla="*/ 6250028 h 6858000"/>
              <a:gd name="connsiteX244" fmla="*/ 6043441 w 7369701"/>
              <a:gd name="connsiteY244" fmla="*/ 6665847 h 6858000"/>
              <a:gd name="connsiteX245" fmla="*/ 6093432 w 7369701"/>
              <a:gd name="connsiteY245" fmla="*/ 6858000 h 6858000"/>
              <a:gd name="connsiteX246" fmla="*/ 6034344 w 7369701"/>
              <a:gd name="connsiteY246" fmla="*/ 6858000 h 6858000"/>
              <a:gd name="connsiteX247" fmla="*/ 6026679 w 7369701"/>
              <a:gd name="connsiteY247" fmla="*/ 6836959 h 6858000"/>
              <a:gd name="connsiteX248" fmla="*/ 5800441 w 7369701"/>
              <a:gd name="connsiteY248" fmla="*/ 6335286 h 6858000"/>
              <a:gd name="connsiteX249" fmla="*/ 5526562 w 7369701"/>
              <a:gd name="connsiteY249" fmla="*/ 5705388 h 6858000"/>
              <a:gd name="connsiteX250" fmla="*/ 5519640 w 7369701"/>
              <a:gd name="connsiteY250" fmla="*/ 5683774 h 6858000"/>
              <a:gd name="connsiteX251" fmla="*/ 5844559 w 7369701"/>
              <a:gd name="connsiteY251" fmla="*/ 6553349 h 6858000"/>
              <a:gd name="connsiteX252" fmla="*/ 5975994 w 7369701"/>
              <a:gd name="connsiteY252" fmla="*/ 6858000 h 6858000"/>
              <a:gd name="connsiteX253" fmla="*/ 5898547 w 7369701"/>
              <a:gd name="connsiteY253" fmla="*/ 6858000 h 6858000"/>
              <a:gd name="connsiteX254" fmla="*/ 5682041 w 7369701"/>
              <a:gd name="connsiteY254" fmla="*/ 6355860 h 6858000"/>
              <a:gd name="connsiteX255" fmla="*/ 5461758 w 7369701"/>
              <a:gd name="connsiteY255" fmla="*/ 5820220 h 6858000"/>
              <a:gd name="connsiteX256" fmla="*/ 5237282 w 7369701"/>
              <a:gd name="connsiteY256" fmla="*/ 6579086 h 6858000"/>
              <a:gd name="connsiteX257" fmla="*/ 5115009 w 7369701"/>
              <a:gd name="connsiteY257" fmla="*/ 6858000 h 6858000"/>
              <a:gd name="connsiteX258" fmla="*/ 5028074 w 7369701"/>
              <a:gd name="connsiteY258" fmla="*/ 6858000 h 6858000"/>
              <a:gd name="connsiteX259" fmla="*/ 5079508 w 7369701"/>
              <a:gd name="connsiteY259" fmla="*/ 6749074 h 6858000"/>
              <a:gd name="connsiteX260" fmla="*/ 5371846 w 7369701"/>
              <a:gd name="connsiteY260" fmla="*/ 5924413 h 6858000"/>
              <a:gd name="connsiteX261" fmla="*/ 5270512 w 7369701"/>
              <a:gd name="connsiteY261" fmla="*/ 6138975 h 6858000"/>
              <a:gd name="connsiteX262" fmla="*/ 5062409 w 7369701"/>
              <a:gd name="connsiteY262" fmla="*/ 6653544 h 6858000"/>
              <a:gd name="connsiteX263" fmla="*/ 5036628 w 7369701"/>
              <a:gd name="connsiteY263" fmla="*/ 6754247 h 6858000"/>
              <a:gd name="connsiteX264" fmla="*/ 5009112 w 7369701"/>
              <a:gd name="connsiteY264" fmla="*/ 6858000 h 6858000"/>
              <a:gd name="connsiteX265" fmla="*/ 4976679 w 7369701"/>
              <a:gd name="connsiteY265" fmla="*/ 6858000 h 6858000"/>
              <a:gd name="connsiteX266" fmla="*/ 5006537 w 7369701"/>
              <a:gd name="connsiteY266" fmla="*/ 6747068 h 6858000"/>
              <a:gd name="connsiteX267" fmla="*/ 5032723 w 7369701"/>
              <a:gd name="connsiteY267" fmla="*/ 6644957 h 6858000"/>
              <a:gd name="connsiteX268" fmla="*/ 5242949 w 7369701"/>
              <a:gd name="connsiteY268" fmla="*/ 6125175 h 6858000"/>
              <a:gd name="connsiteX269" fmla="*/ 5286321 w 7369701"/>
              <a:gd name="connsiteY269" fmla="*/ 6033555 h 6858000"/>
              <a:gd name="connsiteX270" fmla="*/ 5008210 w 7369701"/>
              <a:gd name="connsiteY270" fmla="*/ 6649194 h 6858000"/>
              <a:gd name="connsiteX271" fmla="*/ 4986321 w 7369701"/>
              <a:gd name="connsiteY271" fmla="*/ 6765687 h 6858000"/>
              <a:gd name="connsiteX272" fmla="*/ 4973474 w 7369701"/>
              <a:gd name="connsiteY272" fmla="*/ 6858000 h 6858000"/>
              <a:gd name="connsiteX273" fmla="*/ 4907178 w 7369701"/>
              <a:gd name="connsiteY273" fmla="*/ 6858000 h 6858000"/>
              <a:gd name="connsiteX274" fmla="*/ 4910810 w 7369701"/>
              <a:gd name="connsiteY274" fmla="*/ 6829660 h 6858000"/>
              <a:gd name="connsiteX275" fmla="*/ 4987461 w 7369701"/>
              <a:gd name="connsiteY275" fmla="*/ 6432994 h 6858000"/>
              <a:gd name="connsiteX276" fmla="*/ 5179262 w 7369701"/>
              <a:gd name="connsiteY276" fmla="*/ 6035044 h 6858000"/>
              <a:gd name="connsiteX277" fmla="*/ 4689678 w 7369701"/>
              <a:gd name="connsiteY277" fmla="*/ 6440241 h 6858000"/>
              <a:gd name="connsiteX278" fmla="*/ 4477543 w 7369701"/>
              <a:gd name="connsiteY278" fmla="*/ 6674836 h 6858000"/>
              <a:gd name="connsiteX279" fmla="*/ 4329957 w 7369701"/>
              <a:gd name="connsiteY279" fmla="*/ 6858000 h 6858000"/>
              <a:gd name="connsiteX280" fmla="*/ 4218595 w 7369701"/>
              <a:gd name="connsiteY280" fmla="*/ 6858000 h 6858000"/>
              <a:gd name="connsiteX281" fmla="*/ 4368888 w 7369701"/>
              <a:gd name="connsiteY281" fmla="*/ 6668412 h 6858000"/>
              <a:gd name="connsiteX282" fmla="*/ 4563091 w 7369701"/>
              <a:gd name="connsiteY282" fmla="*/ 6442508 h 6858000"/>
              <a:gd name="connsiteX283" fmla="*/ 5387324 w 7369701"/>
              <a:gd name="connsiteY283" fmla="*/ 5705830 h 6858000"/>
              <a:gd name="connsiteX284" fmla="*/ 5073620 w 7369701"/>
              <a:gd name="connsiteY284" fmla="*/ 5955437 h 6858000"/>
              <a:gd name="connsiteX285" fmla="*/ 4689789 w 7369701"/>
              <a:gd name="connsiteY285" fmla="*/ 6268382 h 6858000"/>
              <a:gd name="connsiteX286" fmla="*/ 4418722 w 7369701"/>
              <a:gd name="connsiteY286" fmla="*/ 6570886 h 6858000"/>
              <a:gd name="connsiteX287" fmla="*/ 4214944 w 7369701"/>
              <a:gd name="connsiteY287" fmla="*/ 6858000 h 6858000"/>
              <a:gd name="connsiteX288" fmla="*/ 4177898 w 7369701"/>
              <a:gd name="connsiteY288" fmla="*/ 6858000 h 6858000"/>
              <a:gd name="connsiteX289" fmla="*/ 4391597 w 7369701"/>
              <a:gd name="connsiteY289" fmla="*/ 6556370 h 6858000"/>
              <a:gd name="connsiteX290" fmla="*/ 4668889 w 7369701"/>
              <a:gd name="connsiteY290" fmla="*/ 6246399 h 6858000"/>
              <a:gd name="connsiteX291" fmla="*/ 5055427 w 7369701"/>
              <a:gd name="connsiteY291" fmla="*/ 5931476 h 6858000"/>
              <a:gd name="connsiteX292" fmla="*/ 5371814 w 7369701"/>
              <a:gd name="connsiteY292" fmla="*/ 5678975 h 6858000"/>
              <a:gd name="connsiteX293" fmla="*/ 4987918 w 7369701"/>
              <a:gd name="connsiteY293" fmla="*/ 5838701 h 6858000"/>
              <a:gd name="connsiteX294" fmla="*/ 4317146 w 7369701"/>
              <a:gd name="connsiteY294" fmla="*/ 6587716 h 6858000"/>
              <a:gd name="connsiteX295" fmla="*/ 4171627 w 7369701"/>
              <a:gd name="connsiteY295" fmla="*/ 6858000 h 6858000"/>
              <a:gd name="connsiteX296" fmla="*/ 4081585 w 7369701"/>
              <a:gd name="connsiteY296" fmla="*/ 6858000 h 6858000"/>
              <a:gd name="connsiteX297" fmla="*/ 4238603 w 7369701"/>
              <a:gd name="connsiteY297" fmla="*/ 6559341 h 6858000"/>
              <a:gd name="connsiteX298" fmla="*/ 4778333 w 7369701"/>
              <a:gd name="connsiteY298" fmla="*/ 5873626 h 6858000"/>
              <a:gd name="connsiteX299" fmla="*/ 5414185 w 7369701"/>
              <a:gd name="connsiteY299" fmla="*/ 5573882 h 6858000"/>
              <a:gd name="connsiteX300" fmla="*/ 5959648 w 7369701"/>
              <a:gd name="connsiteY300" fmla="*/ 4760797 h 6858000"/>
              <a:gd name="connsiteX301" fmla="*/ 5355019 w 7369701"/>
              <a:gd name="connsiteY301" fmla="*/ 4734672 h 6858000"/>
              <a:gd name="connsiteX302" fmla="*/ 5083565 w 7369701"/>
              <a:gd name="connsiteY302" fmla="*/ 5179121 h 6858000"/>
              <a:gd name="connsiteX303" fmla="*/ 4713577 w 7369701"/>
              <a:gd name="connsiteY303" fmla="*/ 5616803 h 6858000"/>
              <a:gd name="connsiteX304" fmla="*/ 3989559 w 7369701"/>
              <a:gd name="connsiteY304" fmla="*/ 6145945 h 6858000"/>
              <a:gd name="connsiteX305" fmla="*/ 3939824 w 7369701"/>
              <a:gd name="connsiteY305" fmla="*/ 6066900 h 6858000"/>
              <a:gd name="connsiteX306" fmla="*/ 4584537 w 7369701"/>
              <a:gd name="connsiteY306" fmla="*/ 5324826 h 6858000"/>
              <a:gd name="connsiteX307" fmla="*/ 5037105 w 7369701"/>
              <a:gd name="connsiteY307" fmla="*/ 5088765 h 6858000"/>
              <a:gd name="connsiteX308" fmla="*/ 5039930 w 7369701"/>
              <a:gd name="connsiteY308" fmla="*/ 5089585 h 6858000"/>
              <a:gd name="connsiteX309" fmla="*/ 5263764 w 7369701"/>
              <a:gd name="connsiteY309" fmla="*/ 4735525 h 6858000"/>
              <a:gd name="connsiteX310" fmla="*/ 4086300 w 7369701"/>
              <a:gd name="connsiteY310" fmla="*/ 4884599 h 6858000"/>
              <a:gd name="connsiteX311" fmla="*/ 4085485 w 7369701"/>
              <a:gd name="connsiteY311" fmla="*/ 4899070 h 6858000"/>
              <a:gd name="connsiteX312" fmla="*/ 3871915 w 7369701"/>
              <a:gd name="connsiteY312" fmla="*/ 5253645 h 6858000"/>
              <a:gd name="connsiteX313" fmla="*/ 3799374 w 7369701"/>
              <a:gd name="connsiteY313" fmla="*/ 5466127 h 6858000"/>
              <a:gd name="connsiteX314" fmla="*/ 3498850 w 7369701"/>
              <a:gd name="connsiteY314" fmla="*/ 6661888 h 6858000"/>
              <a:gd name="connsiteX315" fmla="*/ 3399216 w 7369701"/>
              <a:gd name="connsiteY315" fmla="*/ 6858000 h 6858000"/>
              <a:gd name="connsiteX316" fmla="*/ 3303688 w 7369701"/>
              <a:gd name="connsiteY316" fmla="*/ 6858000 h 6858000"/>
              <a:gd name="connsiteX317" fmla="*/ 3391774 w 7369701"/>
              <a:gd name="connsiteY317" fmla="*/ 6697181 h 6858000"/>
              <a:gd name="connsiteX318" fmla="*/ 3735540 w 7369701"/>
              <a:gd name="connsiteY318" fmla="*/ 5546923 h 6858000"/>
              <a:gd name="connsiteX319" fmla="*/ 3729438 w 7369701"/>
              <a:gd name="connsiteY319" fmla="*/ 5569058 h 6858000"/>
              <a:gd name="connsiteX320" fmla="*/ 3707782 w 7369701"/>
              <a:gd name="connsiteY320" fmla="*/ 5644908 h 6858000"/>
              <a:gd name="connsiteX321" fmla="*/ 3583827 w 7369701"/>
              <a:gd name="connsiteY321" fmla="*/ 6039215 h 6858000"/>
              <a:gd name="connsiteX322" fmla="*/ 3547861 w 7369701"/>
              <a:gd name="connsiteY322" fmla="*/ 6129609 h 6858000"/>
              <a:gd name="connsiteX323" fmla="*/ 3490905 w 7369701"/>
              <a:gd name="connsiteY323" fmla="*/ 6277660 h 6858000"/>
              <a:gd name="connsiteX324" fmla="*/ 3455859 w 7369701"/>
              <a:gd name="connsiteY324" fmla="*/ 6391301 h 6858000"/>
              <a:gd name="connsiteX325" fmla="*/ 3429112 w 7369701"/>
              <a:gd name="connsiteY325" fmla="*/ 6479469 h 6858000"/>
              <a:gd name="connsiteX326" fmla="*/ 3304862 w 7369701"/>
              <a:gd name="connsiteY326" fmla="*/ 6796476 h 6858000"/>
              <a:gd name="connsiteX327" fmla="*/ 3276071 w 7369701"/>
              <a:gd name="connsiteY327" fmla="*/ 6858000 h 6858000"/>
              <a:gd name="connsiteX328" fmla="*/ 3240805 w 7369701"/>
              <a:gd name="connsiteY328" fmla="*/ 6858000 h 6858000"/>
              <a:gd name="connsiteX329" fmla="*/ 3275917 w 7369701"/>
              <a:gd name="connsiteY329" fmla="*/ 6783192 h 6858000"/>
              <a:gd name="connsiteX330" fmla="*/ 3399358 w 7369701"/>
              <a:gd name="connsiteY330" fmla="*/ 6469011 h 6858000"/>
              <a:gd name="connsiteX331" fmla="*/ 3425650 w 7369701"/>
              <a:gd name="connsiteY331" fmla="*/ 6381333 h 6858000"/>
              <a:gd name="connsiteX332" fmla="*/ 3460661 w 7369701"/>
              <a:gd name="connsiteY332" fmla="*/ 6266763 h 6858000"/>
              <a:gd name="connsiteX333" fmla="*/ 3518021 w 7369701"/>
              <a:gd name="connsiteY333" fmla="*/ 6117298 h 6858000"/>
              <a:gd name="connsiteX334" fmla="*/ 3554035 w 7369701"/>
              <a:gd name="connsiteY334" fmla="*/ 6027832 h 6858000"/>
              <a:gd name="connsiteX335" fmla="*/ 3677174 w 7369701"/>
              <a:gd name="connsiteY335" fmla="*/ 5636351 h 6858000"/>
              <a:gd name="connsiteX336" fmla="*/ 3698819 w 7369701"/>
              <a:gd name="connsiteY336" fmla="*/ 5560503 h 6858000"/>
              <a:gd name="connsiteX337" fmla="*/ 3702094 w 7369701"/>
              <a:gd name="connsiteY337" fmla="*/ 5549194 h 6858000"/>
              <a:gd name="connsiteX338" fmla="*/ 3398355 w 7369701"/>
              <a:gd name="connsiteY338" fmla="*/ 6094603 h 6858000"/>
              <a:gd name="connsiteX339" fmla="*/ 3193941 w 7369701"/>
              <a:gd name="connsiteY339" fmla="*/ 6798775 h 6858000"/>
              <a:gd name="connsiteX340" fmla="*/ 3184140 w 7369701"/>
              <a:gd name="connsiteY340" fmla="*/ 6858000 h 6858000"/>
              <a:gd name="connsiteX341" fmla="*/ 3099978 w 7369701"/>
              <a:gd name="connsiteY341" fmla="*/ 6858000 h 6858000"/>
              <a:gd name="connsiteX342" fmla="*/ 3101556 w 7369701"/>
              <a:gd name="connsiteY342" fmla="*/ 6843337 h 6858000"/>
              <a:gd name="connsiteX343" fmla="*/ 3370162 w 7369701"/>
              <a:gd name="connsiteY343" fmla="*/ 5785550 h 6858000"/>
              <a:gd name="connsiteX344" fmla="*/ 3746477 w 7369701"/>
              <a:gd name="connsiteY344" fmla="*/ 5377889 h 6858000"/>
              <a:gd name="connsiteX345" fmla="*/ 3863399 w 7369701"/>
              <a:gd name="connsiteY345" fmla="*/ 5087257 h 6858000"/>
              <a:gd name="connsiteX346" fmla="*/ 3968712 w 7369701"/>
              <a:gd name="connsiteY346" fmla="*/ 4913989 h 6858000"/>
              <a:gd name="connsiteX347" fmla="*/ 2792390 w 7369701"/>
              <a:gd name="connsiteY347" fmla="*/ 5382974 h 6858000"/>
              <a:gd name="connsiteX348" fmla="*/ 2714982 w 7369701"/>
              <a:gd name="connsiteY348" fmla="*/ 5427051 h 6858000"/>
              <a:gd name="connsiteX349" fmla="*/ 2813361 w 7369701"/>
              <a:gd name="connsiteY349" fmla="*/ 6023912 h 6858000"/>
              <a:gd name="connsiteX350" fmla="*/ 2688430 w 7369701"/>
              <a:gd name="connsiteY350" fmla="*/ 6801564 h 6858000"/>
              <a:gd name="connsiteX351" fmla="*/ 2629626 w 7369701"/>
              <a:gd name="connsiteY351" fmla="*/ 6763394 h 6858000"/>
              <a:gd name="connsiteX352" fmla="*/ 2565328 w 7369701"/>
              <a:gd name="connsiteY352" fmla="*/ 5516399 h 6858000"/>
              <a:gd name="connsiteX353" fmla="*/ 1922999 w 7369701"/>
              <a:gd name="connsiteY353" fmla="*/ 5980343 h 6858000"/>
              <a:gd name="connsiteX354" fmla="*/ 1950261 w 7369701"/>
              <a:gd name="connsiteY354" fmla="*/ 6405858 h 6858000"/>
              <a:gd name="connsiteX355" fmla="*/ 2365554 w 7369701"/>
              <a:gd name="connsiteY355" fmla="*/ 6759107 h 6858000"/>
              <a:gd name="connsiteX356" fmla="*/ 2424142 w 7369701"/>
              <a:gd name="connsiteY356" fmla="*/ 6858000 h 6858000"/>
              <a:gd name="connsiteX357" fmla="*/ 2395994 w 7369701"/>
              <a:gd name="connsiteY357" fmla="*/ 6858000 h 6858000"/>
              <a:gd name="connsiteX358" fmla="*/ 2392863 w 7369701"/>
              <a:gd name="connsiteY358" fmla="*/ 6852964 h 6858000"/>
              <a:gd name="connsiteX359" fmla="*/ 2017589 w 7369701"/>
              <a:gd name="connsiteY359" fmla="*/ 6493982 h 6858000"/>
              <a:gd name="connsiteX360" fmla="*/ 2147336 w 7369701"/>
              <a:gd name="connsiteY360" fmla="*/ 6594052 h 6858000"/>
              <a:gd name="connsiteX361" fmla="*/ 2207047 w 7369701"/>
              <a:gd name="connsiteY361" fmla="*/ 6654540 h 6858000"/>
              <a:gd name="connsiteX362" fmla="*/ 2299106 w 7369701"/>
              <a:gd name="connsiteY362" fmla="*/ 6778931 h 6858000"/>
              <a:gd name="connsiteX363" fmla="*/ 2314430 w 7369701"/>
              <a:gd name="connsiteY363" fmla="*/ 6801144 h 6858000"/>
              <a:gd name="connsiteX364" fmla="*/ 2352406 w 7369701"/>
              <a:gd name="connsiteY364" fmla="*/ 6858000 h 6858000"/>
              <a:gd name="connsiteX365" fmla="*/ 2314492 w 7369701"/>
              <a:gd name="connsiteY365" fmla="*/ 6858000 h 6858000"/>
              <a:gd name="connsiteX366" fmla="*/ 2288095 w 7369701"/>
              <a:gd name="connsiteY366" fmla="*/ 6818030 h 6858000"/>
              <a:gd name="connsiteX367" fmla="*/ 2272768 w 7369701"/>
              <a:gd name="connsiteY367" fmla="*/ 6795822 h 6858000"/>
              <a:gd name="connsiteX368" fmla="*/ 2182715 w 7369701"/>
              <a:gd name="connsiteY368" fmla="*/ 6675071 h 6858000"/>
              <a:gd name="connsiteX369" fmla="*/ 2032061 w 7369701"/>
              <a:gd name="connsiteY369" fmla="*/ 6541380 h 6858000"/>
              <a:gd name="connsiteX370" fmla="*/ 2257220 w 7369701"/>
              <a:gd name="connsiteY370" fmla="*/ 6826257 h 6858000"/>
              <a:gd name="connsiteX371" fmla="*/ 2281324 w 7369701"/>
              <a:gd name="connsiteY371" fmla="*/ 6858000 h 6858000"/>
              <a:gd name="connsiteX372" fmla="*/ 2242860 w 7369701"/>
              <a:gd name="connsiteY372" fmla="*/ 6858000 h 6858000"/>
              <a:gd name="connsiteX373" fmla="*/ 2232818 w 7369701"/>
              <a:gd name="connsiteY373" fmla="*/ 6844926 h 6858000"/>
              <a:gd name="connsiteX374" fmla="*/ 1990172 w 7369701"/>
              <a:gd name="connsiteY374" fmla="*/ 6542121 h 6858000"/>
              <a:gd name="connsiteX375" fmla="*/ 2124090 w 7369701"/>
              <a:gd name="connsiteY375" fmla="*/ 6761017 h 6858000"/>
              <a:gd name="connsiteX376" fmla="*/ 2200380 w 7369701"/>
              <a:gd name="connsiteY376" fmla="*/ 6858000 h 6858000"/>
              <a:gd name="connsiteX377" fmla="*/ 2147507 w 7369701"/>
              <a:gd name="connsiteY377" fmla="*/ 6858000 h 6858000"/>
              <a:gd name="connsiteX378" fmla="*/ 2070668 w 7369701"/>
              <a:gd name="connsiteY378" fmla="*/ 6761520 h 6858000"/>
              <a:gd name="connsiteX379" fmla="*/ 1975142 w 7369701"/>
              <a:gd name="connsiteY379" fmla="*/ 6585570 h 6858000"/>
              <a:gd name="connsiteX380" fmla="*/ 2050035 w 7369701"/>
              <a:gd name="connsiteY380" fmla="*/ 6813345 h 6858000"/>
              <a:gd name="connsiteX381" fmla="*/ 2063025 w 7369701"/>
              <a:gd name="connsiteY381" fmla="*/ 6858000 h 6858000"/>
              <a:gd name="connsiteX382" fmla="*/ 2021675 w 7369701"/>
              <a:gd name="connsiteY382" fmla="*/ 6858000 h 6858000"/>
              <a:gd name="connsiteX383" fmla="*/ 2019308 w 7369701"/>
              <a:gd name="connsiteY383" fmla="*/ 6847118 h 6858000"/>
              <a:gd name="connsiteX384" fmla="*/ 1938835 w 7369701"/>
              <a:gd name="connsiteY384" fmla="*/ 6551160 h 6858000"/>
              <a:gd name="connsiteX385" fmla="*/ 1953230 w 7369701"/>
              <a:gd name="connsiteY385" fmla="*/ 6759699 h 6858000"/>
              <a:gd name="connsiteX386" fmla="*/ 1956763 w 7369701"/>
              <a:gd name="connsiteY386" fmla="*/ 6778191 h 6858000"/>
              <a:gd name="connsiteX387" fmla="*/ 1967925 w 7369701"/>
              <a:gd name="connsiteY387" fmla="*/ 6858000 h 6858000"/>
              <a:gd name="connsiteX388" fmla="*/ 1936622 w 7369701"/>
              <a:gd name="connsiteY388" fmla="*/ 6858000 h 6858000"/>
              <a:gd name="connsiteX389" fmla="*/ 1926261 w 7369701"/>
              <a:gd name="connsiteY389" fmla="*/ 6784064 h 6858000"/>
              <a:gd name="connsiteX390" fmla="*/ 1922724 w 7369701"/>
              <a:gd name="connsiteY390" fmla="*/ 6765577 h 6858000"/>
              <a:gd name="connsiteX391" fmla="*/ 1904650 w 7369701"/>
              <a:gd name="connsiteY391" fmla="*/ 6639616 h 6858000"/>
              <a:gd name="connsiteX392" fmla="*/ 1885273 w 7369701"/>
              <a:gd name="connsiteY392" fmla="*/ 6858000 h 6858000"/>
              <a:gd name="connsiteX393" fmla="*/ 1854363 w 7369701"/>
              <a:gd name="connsiteY393" fmla="*/ 6858000 h 6858000"/>
              <a:gd name="connsiteX394" fmla="*/ 1880391 w 7369701"/>
              <a:gd name="connsiteY394" fmla="*/ 6603796 h 6858000"/>
              <a:gd name="connsiteX395" fmla="*/ 1818273 w 7369701"/>
              <a:gd name="connsiteY395" fmla="*/ 6715729 h 6858000"/>
              <a:gd name="connsiteX396" fmla="*/ 1794691 w 7369701"/>
              <a:gd name="connsiteY396" fmla="*/ 6843239 h 6858000"/>
              <a:gd name="connsiteX397" fmla="*/ 1794914 w 7369701"/>
              <a:gd name="connsiteY397" fmla="*/ 6858000 h 6858000"/>
              <a:gd name="connsiteX398" fmla="*/ 1746128 w 7369701"/>
              <a:gd name="connsiteY398" fmla="*/ 6858000 h 6858000"/>
              <a:gd name="connsiteX399" fmla="*/ 1753934 w 7369701"/>
              <a:gd name="connsiteY399" fmla="*/ 6724796 h 6858000"/>
              <a:gd name="connsiteX400" fmla="*/ 1792053 w 7369701"/>
              <a:gd name="connsiteY400" fmla="*/ 6572396 h 6858000"/>
              <a:gd name="connsiteX401" fmla="*/ 1862248 w 7369701"/>
              <a:gd name="connsiteY401" fmla="*/ 6266397 h 6858000"/>
              <a:gd name="connsiteX402" fmla="*/ 1862250 w 7369701"/>
              <a:gd name="connsiteY402" fmla="*/ 6033531 h 6858000"/>
              <a:gd name="connsiteX403" fmla="*/ 1211999 w 7369701"/>
              <a:gd name="connsiteY403" fmla="*/ 6683610 h 6858000"/>
              <a:gd name="connsiteX404" fmla="*/ 1213266 w 7369701"/>
              <a:gd name="connsiteY404" fmla="*/ 6691947 h 6858000"/>
              <a:gd name="connsiteX405" fmla="*/ 1203370 w 7369701"/>
              <a:gd name="connsiteY405" fmla="*/ 6850676 h 6858000"/>
              <a:gd name="connsiteX406" fmla="*/ 1203671 w 7369701"/>
              <a:gd name="connsiteY406" fmla="*/ 6858000 h 6858000"/>
              <a:gd name="connsiteX407" fmla="*/ 1143180 w 7369701"/>
              <a:gd name="connsiteY407" fmla="*/ 6858000 h 6858000"/>
              <a:gd name="connsiteX408" fmla="*/ 1142176 w 7369701"/>
              <a:gd name="connsiteY408" fmla="*/ 6766045 h 6858000"/>
              <a:gd name="connsiteX409" fmla="*/ 1067484 w 7369701"/>
              <a:gd name="connsiteY409" fmla="*/ 6858000 h 6858000"/>
              <a:gd name="connsiteX410" fmla="*/ 953928 w 7369701"/>
              <a:gd name="connsiteY410" fmla="*/ 6858000 h 6858000"/>
              <a:gd name="connsiteX411" fmla="*/ 959715 w 7369701"/>
              <a:gd name="connsiteY411" fmla="*/ 6850185 h 6858000"/>
              <a:gd name="connsiteX412" fmla="*/ 1483788 w 7369701"/>
              <a:gd name="connsiteY412" fmla="*/ 6259174 h 6858000"/>
              <a:gd name="connsiteX413" fmla="*/ 1100671 w 7369701"/>
              <a:gd name="connsiteY413" fmla="*/ 6252137 h 6858000"/>
              <a:gd name="connsiteX414" fmla="*/ 1090144 w 7369701"/>
              <a:gd name="connsiteY414" fmla="*/ 6256748 h 6858000"/>
              <a:gd name="connsiteX415" fmla="*/ 1095872 w 7369701"/>
              <a:gd name="connsiteY415" fmla="*/ 6271892 h 6858000"/>
              <a:gd name="connsiteX416" fmla="*/ 262785 w 7369701"/>
              <a:gd name="connsiteY416" fmla="*/ 6845450 h 6858000"/>
              <a:gd name="connsiteX417" fmla="*/ 209968 w 7369701"/>
              <a:gd name="connsiteY417" fmla="*/ 6770713 h 6858000"/>
              <a:gd name="connsiteX418" fmla="*/ 873460 w 7369701"/>
              <a:gd name="connsiteY418" fmla="*/ 6253768 h 6858000"/>
              <a:gd name="connsiteX419" fmla="*/ 192686 w 7369701"/>
              <a:gd name="connsiteY419" fmla="*/ 5849257 h 6858000"/>
              <a:gd name="connsiteX420" fmla="*/ 4696 w 7369701"/>
              <a:gd name="connsiteY420" fmla="*/ 5697668 h 6858000"/>
              <a:gd name="connsiteX421" fmla="*/ 0 w 7369701"/>
              <a:gd name="connsiteY421" fmla="*/ 5689984 h 6858000"/>
              <a:gd name="connsiteX422" fmla="*/ 0 w 7369701"/>
              <a:gd name="connsiteY422" fmla="*/ 5513472 h 6858000"/>
              <a:gd name="connsiteX423" fmla="*/ 174101 w 7369701"/>
              <a:gd name="connsiteY423" fmla="*/ 5620277 h 6858000"/>
              <a:gd name="connsiteX424" fmla="*/ 891800 w 7369701"/>
              <a:gd name="connsiteY424" fmla="*/ 6036935 h 6858000"/>
              <a:gd name="connsiteX425" fmla="*/ 1072219 w 7369701"/>
              <a:gd name="connsiteY425" fmla="*/ 6169443 h 6858000"/>
              <a:gd name="connsiteX426" fmla="*/ 1074117 w 7369701"/>
              <a:gd name="connsiteY426" fmla="*/ 6170301 h 6858000"/>
              <a:gd name="connsiteX427" fmla="*/ 1083114 w 7369701"/>
              <a:gd name="connsiteY427" fmla="*/ 6174131 h 6858000"/>
              <a:gd name="connsiteX428" fmla="*/ 1543010 w 7369701"/>
              <a:gd name="connsiteY428" fmla="*/ 6191140 h 6858000"/>
              <a:gd name="connsiteX429" fmla="*/ 1551080 w 7369701"/>
              <a:gd name="connsiteY429" fmla="*/ 6195006 h 6858000"/>
              <a:gd name="connsiteX430" fmla="*/ 2345443 w 7369701"/>
              <a:gd name="connsiteY430" fmla="*/ 5549882 h 6858000"/>
              <a:gd name="connsiteX431" fmla="*/ 1721499 w 7369701"/>
              <a:gd name="connsiteY431" fmla="*/ 5599969 h 6858000"/>
              <a:gd name="connsiteX432" fmla="*/ 767716 w 7369701"/>
              <a:gd name="connsiteY432" fmla="*/ 5472768 h 6858000"/>
              <a:gd name="connsiteX433" fmla="*/ 722147 w 7369701"/>
              <a:gd name="connsiteY433" fmla="*/ 5393091 h 6858000"/>
              <a:gd name="connsiteX434" fmla="*/ 1485552 w 7369701"/>
              <a:gd name="connsiteY434" fmla="*/ 5313202 h 6858000"/>
              <a:gd name="connsiteX435" fmla="*/ 2143004 w 7369701"/>
              <a:gd name="connsiteY435" fmla="*/ 5402420 h 6858000"/>
              <a:gd name="connsiteX436" fmla="*/ 1933391 w 7369701"/>
              <a:gd name="connsiteY436" fmla="*/ 5156971 h 6858000"/>
              <a:gd name="connsiteX437" fmla="*/ 1827118 w 7369701"/>
              <a:gd name="connsiteY437" fmla="*/ 4968410 h 6858000"/>
              <a:gd name="connsiteX438" fmla="*/ 1837349 w 7369701"/>
              <a:gd name="connsiteY438" fmla="*/ 4956357 h 6858000"/>
              <a:gd name="connsiteX439" fmla="*/ 2162835 w 7369701"/>
              <a:gd name="connsiteY439" fmla="*/ 5187853 h 6858000"/>
              <a:gd name="connsiteX440" fmla="*/ 2257167 w 7369701"/>
              <a:gd name="connsiteY440" fmla="*/ 5462123 h 6858000"/>
              <a:gd name="connsiteX441" fmla="*/ 2261598 w 7369701"/>
              <a:gd name="connsiteY441" fmla="*/ 5467998 h 6858000"/>
              <a:gd name="connsiteX442" fmla="*/ 2437177 w 7369701"/>
              <a:gd name="connsiteY442" fmla="*/ 5479608 h 6858000"/>
              <a:gd name="connsiteX443" fmla="*/ 2445247 w 7369701"/>
              <a:gd name="connsiteY443" fmla="*/ 5483476 h 6858000"/>
              <a:gd name="connsiteX444" fmla="*/ 2743626 w 7369701"/>
              <a:gd name="connsiteY444" fmla="*/ 5304819 h 6858000"/>
              <a:gd name="connsiteX445" fmla="*/ 3048102 w 7369701"/>
              <a:gd name="connsiteY445" fmla="*/ 5150595 h 6858000"/>
              <a:gd name="connsiteX446" fmla="*/ 1799414 w 7369701"/>
              <a:gd name="connsiteY446" fmla="*/ 4694732 h 6858000"/>
              <a:gd name="connsiteX447" fmla="*/ 1771735 w 7369701"/>
              <a:gd name="connsiteY447" fmla="*/ 4619929 h 6858000"/>
              <a:gd name="connsiteX448" fmla="*/ 3104273 w 7369701"/>
              <a:gd name="connsiteY448" fmla="*/ 5076159 h 6858000"/>
              <a:gd name="connsiteX449" fmla="*/ 3113245 w 7369701"/>
              <a:gd name="connsiteY449" fmla="*/ 5090705 h 6858000"/>
              <a:gd name="connsiteX450" fmla="*/ 3126294 w 7369701"/>
              <a:gd name="connsiteY450" fmla="*/ 5114400 h 6858000"/>
              <a:gd name="connsiteX451" fmla="*/ 3937433 w 7369701"/>
              <a:gd name="connsiteY451" fmla="*/ 4830473 h 6858000"/>
              <a:gd name="connsiteX452" fmla="*/ 3590475 w 7369701"/>
              <a:gd name="connsiteY452" fmla="*/ 4597974 h 6858000"/>
              <a:gd name="connsiteX453" fmla="*/ 3100264 w 7369701"/>
              <a:gd name="connsiteY453" fmla="*/ 4579845 h 6858000"/>
              <a:gd name="connsiteX454" fmla="*/ 2183576 w 7369701"/>
              <a:gd name="connsiteY454" fmla="*/ 4227150 h 6858000"/>
              <a:gd name="connsiteX455" fmla="*/ 2151029 w 7369701"/>
              <a:gd name="connsiteY455" fmla="*/ 4146947 h 6858000"/>
              <a:gd name="connsiteX456" fmla="*/ 3563434 w 7369701"/>
              <a:gd name="connsiteY456" fmla="*/ 4469115 h 6858000"/>
              <a:gd name="connsiteX457" fmla="*/ 3177952 w 7369701"/>
              <a:gd name="connsiteY457" fmla="*/ 3657386 h 6858000"/>
              <a:gd name="connsiteX458" fmla="*/ 3189263 w 7369701"/>
              <a:gd name="connsiteY458" fmla="*/ 3625726 h 6858000"/>
              <a:gd name="connsiteX459" fmla="*/ 3560912 w 7369701"/>
              <a:gd name="connsiteY459" fmla="*/ 4079863 h 6858000"/>
              <a:gd name="connsiteX460" fmla="*/ 3626636 w 7369701"/>
              <a:gd name="connsiteY460" fmla="*/ 4512230 h 6858000"/>
              <a:gd name="connsiteX461" fmla="*/ 3653088 w 7369701"/>
              <a:gd name="connsiteY461" fmla="*/ 4521417 h 6858000"/>
              <a:gd name="connsiteX462" fmla="*/ 3988128 w 7369701"/>
              <a:gd name="connsiteY462" fmla="*/ 4817267 h 6858000"/>
              <a:gd name="connsiteX463" fmla="*/ 4830582 w 7369701"/>
              <a:gd name="connsiteY463" fmla="*/ 4676000 h 6858000"/>
              <a:gd name="connsiteX464" fmla="*/ 4830100 w 7369701"/>
              <a:gd name="connsiteY464" fmla="*/ 4675554 h 6858000"/>
              <a:gd name="connsiteX465" fmla="*/ 4036318 w 7369701"/>
              <a:gd name="connsiteY465" fmla="*/ 4147013 h 6858000"/>
              <a:gd name="connsiteX466" fmla="*/ 3432098 w 7369701"/>
              <a:gd name="connsiteY466" fmla="*/ 3537312 h 6858000"/>
              <a:gd name="connsiteX467" fmla="*/ 3446761 w 7369701"/>
              <a:gd name="connsiteY467" fmla="*/ 3461278 h 6858000"/>
              <a:gd name="connsiteX468" fmla="*/ 4419733 w 7369701"/>
              <a:gd name="connsiteY468" fmla="*/ 3963555 h 6858000"/>
              <a:gd name="connsiteX469" fmla="*/ 4781371 w 7369701"/>
              <a:gd name="connsiteY469" fmla="*/ 4458604 h 6858000"/>
              <a:gd name="connsiteX470" fmla="*/ 4780440 w 7369701"/>
              <a:gd name="connsiteY470" fmla="*/ 4470290 h 6858000"/>
              <a:gd name="connsiteX471" fmla="*/ 4898954 w 7369701"/>
              <a:gd name="connsiteY471" fmla="*/ 4662092 h 6858000"/>
              <a:gd name="connsiteX472" fmla="*/ 4900699 w 7369701"/>
              <a:gd name="connsiteY472" fmla="*/ 4670867 h 6858000"/>
              <a:gd name="connsiteX473" fmla="*/ 5714511 w 7369701"/>
              <a:gd name="connsiteY473" fmla="*/ 4663483 h 6858000"/>
              <a:gd name="connsiteX474" fmla="*/ 5464793 w 7369701"/>
              <a:gd name="connsiteY474" fmla="*/ 4393556 h 6858000"/>
              <a:gd name="connsiteX475" fmla="*/ 5461897 w 7369701"/>
              <a:gd name="connsiteY475" fmla="*/ 4390879 h 6858000"/>
              <a:gd name="connsiteX476" fmla="*/ 4294126 w 7369701"/>
              <a:gd name="connsiteY476" fmla="*/ 3303048 h 6858000"/>
              <a:gd name="connsiteX477" fmla="*/ 4305321 w 7369701"/>
              <a:gd name="connsiteY477" fmla="*/ 3256953 h 6858000"/>
              <a:gd name="connsiteX478" fmla="*/ 4949299 w 7369701"/>
              <a:gd name="connsiteY478" fmla="*/ 3766336 h 6858000"/>
              <a:gd name="connsiteX479" fmla="*/ 5291452 w 7369701"/>
              <a:gd name="connsiteY479" fmla="*/ 4076801 h 6858000"/>
              <a:gd name="connsiteX480" fmla="*/ 5434998 w 7369701"/>
              <a:gd name="connsiteY480" fmla="*/ 4254100 h 6858000"/>
              <a:gd name="connsiteX481" fmla="*/ 5351015 w 7369701"/>
              <a:gd name="connsiteY481" fmla="*/ 3760989 h 6858000"/>
              <a:gd name="connsiteX482" fmla="*/ 5413780 w 7369701"/>
              <a:gd name="connsiteY482" fmla="*/ 2966265 h 6858000"/>
              <a:gd name="connsiteX483" fmla="*/ 5425627 w 7369701"/>
              <a:gd name="connsiteY483" fmla="*/ 2954192 h 6858000"/>
              <a:gd name="connsiteX484" fmla="*/ 6604735 w 7369701"/>
              <a:gd name="connsiteY484" fmla="*/ 2041381 h 6858000"/>
              <a:gd name="connsiteX485" fmla="*/ 7204487 w 7369701"/>
              <a:gd name="connsiteY485" fmla="*/ 2742112 h 6858000"/>
              <a:gd name="connsiteX486" fmla="*/ 7131592 w 7369701"/>
              <a:gd name="connsiteY486" fmla="*/ 2672096 h 6858000"/>
              <a:gd name="connsiteX487" fmla="*/ 6996344 w 7369701"/>
              <a:gd name="connsiteY487" fmla="*/ 2518310 h 6858000"/>
              <a:gd name="connsiteX488" fmla="*/ 6735495 w 7369701"/>
              <a:gd name="connsiteY488" fmla="*/ 2196890 h 6858000"/>
              <a:gd name="connsiteX489" fmla="*/ 6721901 w 7369701"/>
              <a:gd name="connsiteY489" fmla="*/ 2179274 h 6858000"/>
              <a:gd name="connsiteX490" fmla="*/ 6604735 w 7369701"/>
              <a:gd name="connsiteY490" fmla="*/ 2041381 h 6858000"/>
              <a:gd name="connsiteX491" fmla="*/ 6591670 w 7369701"/>
              <a:gd name="connsiteY491" fmla="*/ 1988277 h 6858000"/>
              <a:gd name="connsiteX492" fmla="*/ 6747349 w 7369701"/>
              <a:gd name="connsiteY492" fmla="*/ 2160069 h 6858000"/>
              <a:gd name="connsiteX493" fmla="*/ 6760943 w 7369701"/>
              <a:gd name="connsiteY493" fmla="*/ 2177686 h 6858000"/>
              <a:gd name="connsiteX494" fmla="*/ 7021065 w 7369701"/>
              <a:gd name="connsiteY494" fmla="*/ 2498102 h 6858000"/>
              <a:gd name="connsiteX495" fmla="*/ 7155223 w 7369701"/>
              <a:gd name="connsiteY495" fmla="*/ 2650386 h 6858000"/>
              <a:gd name="connsiteX496" fmla="*/ 7203167 w 7369701"/>
              <a:gd name="connsiteY496" fmla="*/ 2697288 h 6858000"/>
              <a:gd name="connsiteX497" fmla="*/ 6937703 w 7369701"/>
              <a:gd name="connsiteY497" fmla="*/ 2321981 h 6858000"/>
              <a:gd name="connsiteX498" fmla="*/ 6591670 w 7369701"/>
              <a:gd name="connsiteY498" fmla="*/ 1988277 h 6858000"/>
              <a:gd name="connsiteX499" fmla="*/ 5798671 w 7369701"/>
              <a:gd name="connsiteY499" fmla="*/ 1981601 h 6858000"/>
              <a:gd name="connsiteX500" fmla="*/ 5754709 w 7369701"/>
              <a:gd name="connsiteY500" fmla="*/ 2071454 h 6858000"/>
              <a:gd name="connsiteX501" fmla="*/ 5763044 w 7369701"/>
              <a:gd name="connsiteY501" fmla="*/ 2842206 h 6858000"/>
              <a:gd name="connsiteX502" fmla="*/ 5764974 w 7369701"/>
              <a:gd name="connsiteY502" fmla="*/ 2799609 h 6858000"/>
              <a:gd name="connsiteX503" fmla="*/ 5767665 w 7369701"/>
              <a:gd name="connsiteY503" fmla="*/ 2666409 h 6858000"/>
              <a:gd name="connsiteX504" fmla="*/ 5763055 w 7369701"/>
              <a:gd name="connsiteY504" fmla="*/ 2579705 h 6858000"/>
              <a:gd name="connsiteX505" fmla="*/ 5758079 w 7369701"/>
              <a:gd name="connsiteY505" fmla="*/ 2492508 h 6858000"/>
              <a:gd name="connsiteX506" fmla="*/ 5779325 w 7369701"/>
              <a:gd name="connsiteY506" fmla="*/ 2197069 h 6858000"/>
              <a:gd name="connsiteX507" fmla="*/ 5798671 w 7369701"/>
              <a:gd name="connsiteY507" fmla="*/ 1981601 h 6858000"/>
              <a:gd name="connsiteX508" fmla="*/ 5829202 w 7369701"/>
              <a:gd name="connsiteY508" fmla="*/ 1971679 h 6858000"/>
              <a:gd name="connsiteX509" fmla="*/ 5809558 w 7369701"/>
              <a:gd name="connsiteY509" fmla="*/ 2198043 h 6858000"/>
              <a:gd name="connsiteX510" fmla="*/ 5788653 w 7369701"/>
              <a:gd name="connsiteY510" fmla="*/ 2489430 h 6858000"/>
              <a:gd name="connsiteX511" fmla="*/ 5793439 w 7369701"/>
              <a:gd name="connsiteY511" fmla="*/ 2575235 h 6858000"/>
              <a:gd name="connsiteX512" fmla="*/ 5796837 w 7369701"/>
              <a:gd name="connsiteY512" fmla="*/ 2637633 h 6858000"/>
              <a:gd name="connsiteX513" fmla="*/ 5818614 w 7369701"/>
              <a:gd name="connsiteY513" fmla="*/ 2473055 h 6858000"/>
              <a:gd name="connsiteX514" fmla="*/ 5829202 w 7369701"/>
              <a:gd name="connsiteY514" fmla="*/ 1971679 h 6858000"/>
              <a:gd name="connsiteX515" fmla="*/ 5911389 w 7369701"/>
              <a:gd name="connsiteY515" fmla="*/ 1898371 h 6858000"/>
              <a:gd name="connsiteX516" fmla="*/ 6237627 w 7369701"/>
              <a:gd name="connsiteY516" fmla="*/ 2231921 h 6858000"/>
              <a:gd name="connsiteX517" fmla="*/ 5911389 w 7369701"/>
              <a:gd name="connsiteY517" fmla="*/ 1898371 h 6858000"/>
              <a:gd name="connsiteX518" fmla="*/ 6944437 w 7369701"/>
              <a:gd name="connsiteY518" fmla="*/ 1575402 h 6858000"/>
              <a:gd name="connsiteX519" fmla="*/ 6304730 w 7369701"/>
              <a:gd name="connsiteY519" fmla="*/ 1766654 h 6858000"/>
              <a:gd name="connsiteX520" fmla="*/ 6944437 w 7369701"/>
              <a:gd name="connsiteY520" fmla="*/ 1575402 h 6858000"/>
              <a:gd name="connsiteX521" fmla="*/ 7019523 w 7369701"/>
              <a:gd name="connsiteY521" fmla="*/ 1519450 h 6858000"/>
              <a:gd name="connsiteX522" fmla="*/ 6298091 w 7369701"/>
              <a:gd name="connsiteY522" fmla="*/ 1737122 h 6858000"/>
              <a:gd name="connsiteX523" fmla="*/ 7019523 w 7369701"/>
              <a:gd name="connsiteY523" fmla="*/ 1519450 h 6858000"/>
              <a:gd name="connsiteX524" fmla="*/ 2399523 w 7369701"/>
              <a:gd name="connsiteY524" fmla="*/ 1428234 h 6858000"/>
              <a:gd name="connsiteX525" fmla="*/ 2224982 w 7369701"/>
              <a:gd name="connsiteY525" fmla="*/ 1826201 h 6858000"/>
              <a:gd name="connsiteX526" fmla="*/ 2096099 w 7369701"/>
              <a:gd name="connsiteY526" fmla="*/ 2345900 h 6858000"/>
              <a:gd name="connsiteX527" fmla="*/ 2283317 w 7369701"/>
              <a:gd name="connsiteY527" fmla="*/ 1796925 h 6858000"/>
              <a:gd name="connsiteX528" fmla="*/ 2399523 w 7369701"/>
              <a:gd name="connsiteY528" fmla="*/ 1428234 h 6858000"/>
              <a:gd name="connsiteX529" fmla="*/ 2448558 w 7369701"/>
              <a:gd name="connsiteY529" fmla="*/ 1373435 h 6858000"/>
              <a:gd name="connsiteX530" fmla="*/ 2312521 w 7369701"/>
              <a:gd name="connsiteY530" fmla="*/ 1806140 h 6858000"/>
              <a:gd name="connsiteX531" fmla="*/ 2127533 w 7369701"/>
              <a:gd name="connsiteY531" fmla="*/ 2348380 h 6858000"/>
              <a:gd name="connsiteX532" fmla="*/ 2358080 w 7369701"/>
              <a:gd name="connsiteY532" fmla="*/ 1866134 h 6858000"/>
              <a:gd name="connsiteX533" fmla="*/ 2407436 w 7369701"/>
              <a:gd name="connsiteY533" fmla="*/ 1651070 h 6858000"/>
              <a:gd name="connsiteX534" fmla="*/ 2448558 w 7369701"/>
              <a:gd name="connsiteY534" fmla="*/ 1373435 h 6858000"/>
              <a:gd name="connsiteX535" fmla="*/ 278707 w 7369701"/>
              <a:gd name="connsiteY535" fmla="*/ 1352270 h 6858000"/>
              <a:gd name="connsiteX536" fmla="*/ 321570 w 7369701"/>
              <a:gd name="connsiteY536" fmla="*/ 1861610 h 6858000"/>
              <a:gd name="connsiteX537" fmla="*/ 294281 w 7369701"/>
              <a:gd name="connsiteY537" fmla="*/ 1440658 h 6858000"/>
              <a:gd name="connsiteX538" fmla="*/ 278707 w 7369701"/>
              <a:gd name="connsiteY538" fmla="*/ 1352270 h 6858000"/>
              <a:gd name="connsiteX539" fmla="*/ 1423821 w 7369701"/>
              <a:gd name="connsiteY539" fmla="*/ 1351958 h 6858000"/>
              <a:gd name="connsiteX540" fmla="*/ 1638521 w 7369701"/>
              <a:gd name="connsiteY540" fmla="*/ 1908470 h 6858000"/>
              <a:gd name="connsiteX541" fmla="*/ 1754199 w 7369701"/>
              <a:gd name="connsiteY541" fmla="*/ 2149284 h 6858000"/>
              <a:gd name="connsiteX542" fmla="*/ 1908359 w 7369701"/>
              <a:gd name="connsiteY542" fmla="*/ 2364988 h 6858000"/>
              <a:gd name="connsiteX543" fmla="*/ 1647661 w 7369701"/>
              <a:gd name="connsiteY543" fmla="*/ 1825945 h 6858000"/>
              <a:gd name="connsiteX544" fmla="*/ 1423821 w 7369701"/>
              <a:gd name="connsiteY544" fmla="*/ 1351958 h 6858000"/>
              <a:gd name="connsiteX545" fmla="*/ 1431890 w 7369701"/>
              <a:gd name="connsiteY545" fmla="*/ 1306475 h 6858000"/>
              <a:gd name="connsiteX546" fmla="*/ 1507597 w 7369701"/>
              <a:gd name="connsiteY546" fmla="*/ 1446132 h 6858000"/>
              <a:gd name="connsiteX547" fmla="*/ 1674586 w 7369701"/>
              <a:gd name="connsiteY547" fmla="*/ 1813832 h 6858000"/>
              <a:gd name="connsiteX548" fmla="*/ 1815950 w 7369701"/>
              <a:gd name="connsiteY548" fmla="*/ 2128564 h 6858000"/>
              <a:gd name="connsiteX549" fmla="*/ 1984242 w 7369701"/>
              <a:gd name="connsiteY549" fmla="*/ 2430829 h 6858000"/>
              <a:gd name="connsiteX550" fmla="*/ 2014023 w 7369701"/>
              <a:gd name="connsiteY550" fmla="*/ 2450995 h 6858000"/>
              <a:gd name="connsiteX551" fmla="*/ 1747337 w 7369701"/>
              <a:gd name="connsiteY551" fmla="*/ 1855264 h 6858000"/>
              <a:gd name="connsiteX552" fmla="*/ 1533749 w 7369701"/>
              <a:gd name="connsiteY552" fmla="*/ 1478656 h 6858000"/>
              <a:gd name="connsiteX553" fmla="*/ 1431890 w 7369701"/>
              <a:gd name="connsiteY553" fmla="*/ 1306475 h 6858000"/>
              <a:gd name="connsiteX554" fmla="*/ 5052692 w 7369701"/>
              <a:gd name="connsiteY554" fmla="*/ 1292994 h 6858000"/>
              <a:gd name="connsiteX555" fmla="*/ 5200661 w 7369701"/>
              <a:gd name="connsiteY555" fmla="*/ 1635186 h 6858000"/>
              <a:gd name="connsiteX556" fmla="*/ 5297138 w 7369701"/>
              <a:gd name="connsiteY556" fmla="*/ 1906351 h 6858000"/>
              <a:gd name="connsiteX557" fmla="*/ 5052692 w 7369701"/>
              <a:gd name="connsiteY557" fmla="*/ 1292994 h 6858000"/>
              <a:gd name="connsiteX558" fmla="*/ 5009948 w 7369701"/>
              <a:gd name="connsiteY558" fmla="*/ 1273619 h 6858000"/>
              <a:gd name="connsiteX559" fmla="*/ 5121777 w 7369701"/>
              <a:gd name="connsiteY559" fmla="*/ 1654213 h 6858000"/>
              <a:gd name="connsiteX560" fmla="*/ 5293545 w 7369701"/>
              <a:gd name="connsiteY560" fmla="*/ 2072247 h 6858000"/>
              <a:gd name="connsiteX561" fmla="*/ 5294042 w 7369701"/>
              <a:gd name="connsiteY561" fmla="*/ 2065019 h 6858000"/>
              <a:gd name="connsiteX562" fmla="*/ 5171936 w 7369701"/>
              <a:gd name="connsiteY562" fmla="*/ 1647613 h 6858000"/>
              <a:gd name="connsiteX563" fmla="*/ 5009948 w 7369701"/>
              <a:gd name="connsiteY563" fmla="*/ 1273619 h 6858000"/>
              <a:gd name="connsiteX564" fmla="*/ 655236 w 7369701"/>
              <a:gd name="connsiteY564" fmla="*/ 1268632 h 6858000"/>
              <a:gd name="connsiteX565" fmla="*/ 839521 w 7369701"/>
              <a:gd name="connsiteY565" fmla="*/ 1685315 h 6858000"/>
              <a:gd name="connsiteX566" fmla="*/ 1109416 w 7369701"/>
              <a:gd name="connsiteY566" fmla="*/ 2061663 h 6858000"/>
              <a:gd name="connsiteX567" fmla="*/ 1298300 w 7369701"/>
              <a:gd name="connsiteY567" fmla="*/ 2247742 h 6858000"/>
              <a:gd name="connsiteX568" fmla="*/ 1125871 w 7369701"/>
              <a:gd name="connsiteY568" fmla="*/ 1989513 h 6858000"/>
              <a:gd name="connsiteX569" fmla="*/ 981574 w 7369701"/>
              <a:gd name="connsiteY569" fmla="*/ 1783157 h 6858000"/>
              <a:gd name="connsiteX570" fmla="*/ 922198 w 7369701"/>
              <a:gd name="connsiteY570" fmla="*/ 1677437 h 6858000"/>
              <a:gd name="connsiteX571" fmla="*/ 869293 w 7369701"/>
              <a:gd name="connsiteY571" fmla="*/ 1583214 h 6858000"/>
              <a:gd name="connsiteX572" fmla="*/ 751431 w 7369701"/>
              <a:gd name="connsiteY572" fmla="*/ 1405731 h 6858000"/>
              <a:gd name="connsiteX573" fmla="*/ 655236 w 7369701"/>
              <a:gd name="connsiteY573" fmla="*/ 1268632 h 6858000"/>
              <a:gd name="connsiteX574" fmla="*/ 6516292 w 7369701"/>
              <a:gd name="connsiteY574" fmla="*/ 1263064 h 6858000"/>
              <a:gd name="connsiteX575" fmla="*/ 5736320 w 7369701"/>
              <a:gd name="connsiteY575" fmla="*/ 1501803 h 6858000"/>
              <a:gd name="connsiteX576" fmla="*/ 6516292 w 7369701"/>
              <a:gd name="connsiteY576" fmla="*/ 1263064 h 6858000"/>
              <a:gd name="connsiteX577" fmla="*/ 291466 w 7369701"/>
              <a:gd name="connsiteY577" fmla="*/ 1250369 h 6858000"/>
              <a:gd name="connsiteX578" fmla="*/ 323180 w 7369701"/>
              <a:gd name="connsiteY578" fmla="*/ 1435283 h 6858000"/>
              <a:gd name="connsiteX579" fmla="*/ 349381 w 7369701"/>
              <a:gd name="connsiteY579" fmla="*/ 1875041 h 6858000"/>
              <a:gd name="connsiteX580" fmla="*/ 374363 w 7369701"/>
              <a:gd name="connsiteY580" fmla="*/ 1506494 h 6858000"/>
              <a:gd name="connsiteX581" fmla="*/ 302168 w 7369701"/>
              <a:gd name="connsiteY581" fmla="*/ 1274495 h 6858000"/>
              <a:gd name="connsiteX582" fmla="*/ 291466 w 7369701"/>
              <a:gd name="connsiteY582" fmla="*/ 1250369 h 6858000"/>
              <a:gd name="connsiteX583" fmla="*/ 678222 w 7369701"/>
              <a:gd name="connsiteY583" fmla="*/ 1248670 h 6858000"/>
              <a:gd name="connsiteX584" fmla="*/ 775536 w 7369701"/>
              <a:gd name="connsiteY584" fmla="*/ 1388015 h 6858000"/>
              <a:gd name="connsiteX585" fmla="*/ 894529 w 7369701"/>
              <a:gd name="connsiteY585" fmla="*/ 1567739 h 6858000"/>
              <a:gd name="connsiteX586" fmla="*/ 948000 w 7369701"/>
              <a:gd name="connsiteY586" fmla="*/ 1663088 h 6858000"/>
              <a:gd name="connsiteX587" fmla="*/ 1006812 w 7369701"/>
              <a:gd name="connsiteY587" fmla="*/ 1767683 h 6858000"/>
              <a:gd name="connsiteX588" fmla="*/ 1149133 w 7369701"/>
              <a:gd name="connsiteY588" fmla="*/ 1971513 h 6858000"/>
              <a:gd name="connsiteX589" fmla="*/ 1333952 w 7369701"/>
              <a:gd name="connsiteY589" fmla="*/ 2251620 h 6858000"/>
              <a:gd name="connsiteX590" fmla="*/ 1337329 w 7369701"/>
              <a:gd name="connsiteY590" fmla="*/ 2258350 h 6858000"/>
              <a:gd name="connsiteX591" fmla="*/ 1014726 w 7369701"/>
              <a:gd name="connsiteY591" fmla="*/ 1615556 h 6858000"/>
              <a:gd name="connsiteX592" fmla="*/ 678222 w 7369701"/>
              <a:gd name="connsiteY592" fmla="*/ 1248670 h 6858000"/>
              <a:gd name="connsiteX593" fmla="*/ 6691602 w 7369701"/>
              <a:gd name="connsiteY593" fmla="*/ 1140573 h 6858000"/>
              <a:gd name="connsiteX594" fmla="*/ 6571100 w 7369701"/>
              <a:gd name="connsiteY594" fmla="*/ 1183662 h 6858000"/>
              <a:gd name="connsiteX595" fmla="*/ 6241687 w 7369701"/>
              <a:gd name="connsiteY595" fmla="*/ 1257600 h 6858000"/>
              <a:gd name="connsiteX596" fmla="*/ 5693009 w 7369701"/>
              <a:gd name="connsiteY596" fmla="*/ 1478256 h 6858000"/>
              <a:gd name="connsiteX597" fmla="*/ 6548420 w 7369701"/>
              <a:gd name="connsiteY597" fmla="*/ 1214599 h 6858000"/>
              <a:gd name="connsiteX598" fmla="*/ 6605473 w 7369701"/>
              <a:gd name="connsiteY598" fmla="*/ 1184686 h 6858000"/>
              <a:gd name="connsiteX599" fmla="*/ 6691602 w 7369701"/>
              <a:gd name="connsiteY599" fmla="*/ 1140573 h 6858000"/>
              <a:gd name="connsiteX600" fmla="*/ 4002475 w 7369701"/>
              <a:gd name="connsiteY600" fmla="*/ 1037802 h 6858000"/>
              <a:gd name="connsiteX601" fmla="*/ 4000324 w 7369701"/>
              <a:gd name="connsiteY601" fmla="*/ 1039362 h 6858000"/>
              <a:gd name="connsiteX602" fmla="*/ 4002862 w 7369701"/>
              <a:gd name="connsiteY602" fmla="*/ 1042866 h 6858000"/>
              <a:gd name="connsiteX603" fmla="*/ 4002475 w 7369701"/>
              <a:gd name="connsiteY603" fmla="*/ 1037802 h 6858000"/>
              <a:gd name="connsiteX604" fmla="*/ 506322 w 7369701"/>
              <a:gd name="connsiteY604" fmla="*/ 1020997 h 6858000"/>
              <a:gd name="connsiteX605" fmla="*/ 533068 w 7369701"/>
              <a:gd name="connsiteY605" fmla="*/ 1029409 h 6858000"/>
              <a:gd name="connsiteX606" fmla="*/ 1232525 w 7369701"/>
              <a:gd name="connsiteY606" fmla="*/ 1804675 h 6858000"/>
              <a:gd name="connsiteX607" fmla="*/ 1388858 w 7369701"/>
              <a:gd name="connsiteY607" fmla="*/ 2368011 h 6858000"/>
              <a:gd name="connsiteX608" fmla="*/ 1384098 w 7369701"/>
              <a:gd name="connsiteY608" fmla="*/ 2378125 h 6858000"/>
              <a:gd name="connsiteX609" fmla="*/ 1425393 w 7369701"/>
              <a:gd name="connsiteY609" fmla="*/ 2589124 h 6858000"/>
              <a:gd name="connsiteX610" fmla="*/ 1424001 w 7369701"/>
              <a:gd name="connsiteY610" fmla="*/ 2597541 h 6858000"/>
              <a:gd name="connsiteX611" fmla="*/ 2152729 w 7369701"/>
              <a:gd name="connsiteY611" fmla="*/ 2864487 h 6858000"/>
              <a:gd name="connsiteX612" fmla="*/ 2020609 w 7369701"/>
              <a:gd name="connsiteY612" fmla="*/ 2539671 h 6858000"/>
              <a:gd name="connsiteX613" fmla="*/ 2018920 w 7369701"/>
              <a:gd name="connsiteY613" fmla="*/ 2536309 h 6858000"/>
              <a:gd name="connsiteX614" fmla="*/ 1342441 w 7369701"/>
              <a:gd name="connsiteY614" fmla="*/ 1173017 h 6858000"/>
              <a:gd name="connsiteX615" fmla="*/ 1367925 w 7369701"/>
              <a:gd name="connsiteY615" fmla="*/ 1135648 h 6858000"/>
              <a:gd name="connsiteX616" fmla="*/ 1771401 w 7369701"/>
              <a:gd name="connsiteY616" fmla="*/ 1806673 h 6858000"/>
              <a:gd name="connsiteX617" fmla="*/ 1972385 w 7369701"/>
              <a:gd name="connsiteY617" fmla="*/ 2198735 h 6858000"/>
              <a:gd name="connsiteX618" fmla="*/ 2040892 w 7369701"/>
              <a:gd name="connsiteY618" fmla="*/ 2405205 h 6858000"/>
              <a:gd name="connsiteX619" fmla="*/ 2131689 w 7369701"/>
              <a:gd name="connsiteY619" fmla="*/ 1936926 h 6858000"/>
              <a:gd name="connsiteX620" fmla="*/ 2454820 w 7369701"/>
              <a:gd name="connsiteY620" fmla="*/ 1248808 h 6858000"/>
              <a:gd name="connsiteX621" fmla="*/ 2492512 w 7369701"/>
              <a:gd name="connsiteY621" fmla="*/ 1302920 h 6858000"/>
              <a:gd name="connsiteX622" fmla="*/ 2081216 w 7369701"/>
              <a:gd name="connsiteY622" fmla="*/ 2527513 h 6858000"/>
              <a:gd name="connsiteX623" fmla="*/ 2081211 w 7369701"/>
              <a:gd name="connsiteY623" fmla="*/ 2528916 h 6858000"/>
              <a:gd name="connsiteX624" fmla="*/ 2199067 w 7369701"/>
              <a:gd name="connsiteY624" fmla="*/ 2884061 h 6858000"/>
              <a:gd name="connsiteX625" fmla="*/ 3192586 w 7369701"/>
              <a:gd name="connsiteY625" fmla="*/ 3411496 h 6858000"/>
              <a:gd name="connsiteX626" fmla="*/ 3182620 w 7369701"/>
              <a:gd name="connsiteY626" fmla="*/ 3483279 h 6858000"/>
              <a:gd name="connsiteX627" fmla="*/ 2435119 w 7369701"/>
              <a:gd name="connsiteY627" fmla="*/ 3080173 h 6858000"/>
              <a:gd name="connsiteX628" fmla="*/ 2410152 w 7369701"/>
              <a:gd name="connsiteY628" fmla="*/ 3063751 h 6858000"/>
              <a:gd name="connsiteX629" fmla="*/ 2408099 w 7369701"/>
              <a:gd name="connsiteY629" fmla="*/ 3064403 h 6858000"/>
              <a:gd name="connsiteX630" fmla="*/ 2407218 w 7369701"/>
              <a:gd name="connsiteY630" fmla="*/ 3070324 h 6858000"/>
              <a:gd name="connsiteX631" fmla="*/ 2380138 w 7369701"/>
              <a:gd name="connsiteY631" fmla="*/ 3099341 h 6858000"/>
              <a:gd name="connsiteX632" fmla="*/ 1765923 w 7369701"/>
              <a:gd name="connsiteY632" fmla="*/ 3581043 h 6858000"/>
              <a:gd name="connsiteX633" fmla="*/ 1702258 w 7369701"/>
              <a:gd name="connsiteY633" fmla="*/ 3612286 h 6858000"/>
              <a:gd name="connsiteX634" fmla="*/ 1538370 w 7369701"/>
              <a:gd name="connsiteY634" fmla="*/ 3811804 h 6858000"/>
              <a:gd name="connsiteX635" fmla="*/ 542867 w 7369701"/>
              <a:gd name="connsiteY635" fmla="*/ 4944092 h 6858000"/>
              <a:gd name="connsiteX636" fmla="*/ 515800 w 7369701"/>
              <a:gd name="connsiteY636" fmla="*/ 4862180 h 6858000"/>
              <a:gd name="connsiteX637" fmla="*/ 909145 w 7369701"/>
              <a:gd name="connsiteY637" fmla="*/ 4199225 h 6858000"/>
              <a:gd name="connsiteX638" fmla="*/ 1214067 w 7369701"/>
              <a:gd name="connsiteY638" fmla="*/ 3908561 h 6858000"/>
              <a:gd name="connsiteX639" fmla="*/ 640967 w 7369701"/>
              <a:gd name="connsiteY639" fmla="*/ 4105601 h 6858000"/>
              <a:gd name="connsiteX640" fmla="*/ 112563 w 7369701"/>
              <a:gd name="connsiteY640" fmla="*/ 4396952 h 6858000"/>
              <a:gd name="connsiteX641" fmla="*/ 0 w 7369701"/>
              <a:gd name="connsiteY641" fmla="*/ 4466006 h 6858000"/>
              <a:gd name="connsiteX642" fmla="*/ 0 w 7369701"/>
              <a:gd name="connsiteY642" fmla="*/ 4233763 h 6858000"/>
              <a:gd name="connsiteX643" fmla="*/ 36881 w 7369701"/>
              <a:gd name="connsiteY643" fmla="*/ 4200118 h 6858000"/>
              <a:gd name="connsiteX644" fmla="*/ 910534 w 7369701"/>
              <a:gd name="connsiteY644" fmla="*/ 3629753 h 6858000"/>
              <a:gd name="connsiteX645" fmla="*/ 1578717 w 7369701"/>
              <a:gd name="connsiteY645" fmla="*/ 3575982 h 6858000"/>
              <a:gd name="connsiteX646" fmla="*/ 2338780 w 7369701"/>
              <a:gd name="connsiteY646" fmla="*/ 3033725 h 6858000"/>
              <a:gd name="connsiteX647" fmla="*/ 1807991 w 7369701"/>
              <a:gd name="connsiteY647" fmla="*/ 2807184 h 6858000"/>
              <a:gd name="connsiteX648" fmla="*/ 1416358 w 7369701"/>
              <a:gd name="connsiteY648" fmla="*/ 3112571 h 6858000"/>
              <a:gd name="connsiteX649" fmla="*/ 939066 w 7369701"/>
              <a:gd name="connsiteY649" fmla="*/ 3378798 h 6858000"/>
              <a:gd name="connsiteX650" fmla="*/ 115099 w 7369701"/>
              <a:gd name="connsiteY650" fmla="*/ 3607650 h 6858000"/>
              <a:gd name="connsiteX651" fmla="*/ 97284 w 7369701"/>
              <a:gd name="connsiteY651" fmla="*/ 3520393 h 6858000"/>
              <a:gd name="connsiteX652" fmla="*/ 922050 w 7369701"/>
              <a:gd name="connsiteY652" fmla="*/ 3074867 h 6858000"/>
              <a:gd name="connsiteX653" fmla="*/ 1405265 w 7369701"/>
              <a:gd name="connsiteY653" fmla="*/ 3016319 h 6858000"/>
              <a:gd name="connsiteX654" fmla="*/ 1407512 w 7369701"/>
              <a:gd name="connsiteY654" fmla="*/ 3018001 h 6858000"/>
              <a:gd name="connsiteX655" fmla="*/ 1726266 w 7369701"/>
              <a:gd name="connsiteY655" fmla="*/ 2777274 h 6858000"/>
              <a:gd name="connsiteX656" fmla="*/ 625390 w 7369701"/>
              <a:gd name="connsiteY656" fmla="*/ 2514541 h 6858000"/>
              <a:gd name="connsiteX657" fmla="*/ 619799 w 7369701"/>
              <a:gd name="connsiteY657" fmla="*/ 2527180 h 6858000"/>
              <a:gd name="connsiteX658" fmla="*/ 310030 w 7369701"/>
              <a:gd name="connsiteY658" fmla="*/ 2771818 h 6858000"/>
              <a:gd name="connsiteX659" fmla="*/ 173877 w 7369701"/>
              <a:gd name="connsiteY659" fmla="*/ 2937056 h 6858000"/>
              <a:gd name="connsiteX660" fmla="*/ 77889 w 7369701"/>
              <a:gd name="connsiteY660" fmla="*/ 3138440 h 6858000"/>
              <a:gd name="connsiteX661" fmla="*/ 0 w 7369701"/>
              <a:gd name="connsiteY661" fmla="*/ 3271395 h 6858000"/>
              <a:gd name="connsiteX662" fmla="*/ 0 w 7369701"/>
              <a:gd name="connsiteY662" fmla="*/ 3153002 h 6858000"/>
              <a:gd name="connsiteX663" fmla="*/ 2386 w 7369701"/>
              <a:gd name="connsiteY663" fmla="*/ 3149203 h 6858000"/>
              <a:gd name="connsiteX664" fmla="*/ 89753 w 7369701"/>
              <a:gd name="connsiteY664" fmla="*/ 2987702 h 6858000"/>
              <a:gd name="connsiteX665" fmla="*/ 76869 w 7369701"/>
              <a:gd name="connsiteY665" fmla="*/ 3005404 h 6858000"/>
              <a:gd name="connsiteX666" fmla="*/ 32049 w 7369701"/>
              <a:gd name="connsiteY666" fmla="*/ 3065814 h 6858000"/>
              <a:gd name="connsiteX667" fmla="*/ 0 w 7369701"/>
              <a:gd name="connsiteY667" fmla="*/ 3108744 h 6858000"/>
              <a:gd name="connsiteX668" fmla="*/ 0 w 7369701"/>
              <a:gd name="connsiteY668" fmla="*/ 3058059 h 6858000"/>
              <a:gd name="connsiteX669" fmla="*/ 7610 w 7369701"/>
              <a:gd name="connsiteY669" fmla="*/ 3047889 h 6858000"/>
              <a:gd name="connsiteX670" fmla="*/ 52419 w 7369701"/>
              <a:gd name="connsiteY670" fmla="*/ 2987479 h 6858000"/>
              <a:gd name="connsiteX671" fmla="*/ 59142 w 7369701"/>
              <a:gd name="connsiteY671" fmla="*/ 2978488 h 6858000"/>
              <a:gd name="connsiteX672" fmla="*/ 0 w 7369701"/>
              <a:gd name="connsiteY672" fmla="*/ 3015334 h 6858000"/>
              <a:gd name="connsiteX673" fmla="*/ 0 w 7369701"/>
              <a:gd name="connsiteY673" fmla="*/ 2914286 h 6858000"/>
              <a:gd name="connsiteX674" fmla="*/ 36383 w 7369701"/>
              <a:gd name="connsiteY674" fmla="*/ 2901128 h 6858000"/>
              <a:gd name="connsiteX675" fmla="*/ 156329 w 7369701"/>
              <a:gd name="connsiteY675" fmla="*/ 2840533 h 6858000"/>
              <a:gd name="connsiteX676" fmla="*/ 358355 w 7369701"/>
              <a:gd name="connsiteY676" fmla="*/ 2620471 h 6858000"/>
              <a:gd name="connsiteX677" fmla="*/ 510577 w 7369701"/>
              <a:gd name="connsiteY677" fmla="*/ 2501244 h 6858000"/>
              <a:gd name="connsiteX678" fmla="*/ 211967 w 7369701"/>
              <a:gd name="connsiteY678" fmla="*/ 2479171 h 6858000"/>
              <a:gd name="connsiteX679" fmla="*/ 0 w 7369701"/>
              <a:gd name="connsiteY679" fmla="*/ 2476398 h 6858000"/>
              <a:gd name="connsiteX680" fmla="*/ 0 w 7369701"/>
              <a:gd name="connsiteY680" fmla="*/ 2389189 h 6858000"/>
              <a:gd name="connsiteX681" fmla="*/ 103062 w 7369701"/>
              <a:gd name="connsiteY681" fmla="*/ 2389518 h 6858000"/>
              <a:gd name="connsiteX682" fmla="*/ 510734 w 7369701"/>
              <a:gd name="connsiteY682" fmla="*/ 2416201 h 6858000"/>
              <a:gd name="connsiteX683" fmla="*/ 279257 w 7369701"/>
              <a:gd name="connsiteY683" fmla="*/ 2092102 h 6858000"/>
              <a:gd name="connsiteX684" fmla="*/ 65265 w 7369701"/>
              <a:gd name="connsiteY684" fmla="*/ 2006049 h 6858000"/>
              <a:gd name="connsiteX685" fmla="*/ 0 w 7369701"/>
              <a:gd name="connsiteY685" fmla="*/ 1982532 h 6858000"/>
              <a:gd name="connsiteX686" fmla="*/ 0 w 7369701"/>
              <a:gd name="connsiteY686" fmla="*/ 1912789 h 6858000"/>
              <a:gd name="connsiteX687" fmla="*/ 97460 w 7369701"/>
              <a:gd name="connsiteY687" fmla="*/ 1953725 h 6858000"/>
              <a:gd name="connsiteX688" fmla="*/ 221272 w 7369701"/>
              <a:gd name="connsiteY688" fmla="*/ 1980766 h 6858000"/>
              <a:gd name="connsiteX689" fmla="*/ 116765 w 7369701"/>
              <a:gd name="connsiteY689" fmla="*/ 1911033 h 6858000"/>
              <a:gd name="connsiteX690" fmla="*/ 16405 w 7369701"/>
              <a:gd name="connsiteY690" fmla="*/ 1803412 h 6858000"/>
              <a:gd name="connsiteX691" fmla="*/ 0 w 7369701"/>
              <a:gd name="connsiteY691" fmla="*/ 1784777 h 6858000"/>
              <a:gd name="connsiteX692" fmla="*/ 0 w 7369701"/>
              <a:gd name="connsiteY692" fmla="*/ 1740082 h 6858000"/>
              <a:gd name="connsiteX693" fmla="*/ 39394 w 7369701"/>
              <a:gd name="connsiteY693" fmla="*/ 1784856 h 6858000"/>
              <a:gd name="connsiteX694" fmla="*/ 135813 w 7369701"/>
              <a:gd name="connsiteY694" fmla="*/ 1888838 h 6858000"/>
              <a:gd name="connsiteX695" fmla="*/ 242575 w 7369701"/>
              <a:gd name="connsiteY695" fmla="*/ 1958841 h 6858000"/>
              <a:gd name="connsiteX696" fmla="*/ 82197 w 7369701"/>
              <a:gd name="connsiteY696" fmla="*/ 1754826 h 6858000"/>
              <a:gd name="connsiteX697" fmla="*/ 0 w 7369701"/>
              <a:gd name="connsiteY697" fmla="*/ 1679650 h 6858000"/>
              <a:gd name="connsiteX698" fmla="*/ 0 w 7369701"/>
              <a:gd name="connsiteY698" fmla="*/ 1602463 h 6858000"/>
              <a:gd name="connsiteX699" fmla="*/ 84689 w 7369701"/>
              <a:gd name="connsiteY699" fmla="*/ 1677442 h 6858000"/>
              <a:gd name="connsiteX700" fmla="*/ 298437 w 7369701"/>
              <a:gd name="connsiteY700" fmla="*/ 1968019 h 6858000"/>
              <a:gd name="connsiteX701" fmla="*/ 227269 w 7369701"/>
              <a:gd name="connsiteY701" fmla="*/ 1114064 h 6858000"/>
              <a:gd name="connsiteX702" fmla="*/ 248003 w 7369701"/>
              <a:gd name="connsiteY702" fmla="*/ 1089613 h 6858000"/>
              <a:gd name="connsiteX703" fmla="*/ 427020 w 7369701"/>
              <a:gd name="connsiteY703" fmla="*/ 1619803 h 6858000"/>
              <a:gd name="connsiteX704" fmla="*/ 340345 w 7369701"/>
              <a:gd name="connsiteY704" fmla="*/ 2027739 h 6858000"/>
              <a:gd name="connsiteX705" fmla="*/ 360865 w 7369701"/>
              <a:gd name="connsiteY705" fmla="*/ 2044827 h 6858000"/>
              <a:gd name="connsiteX706" fmla="*/ 560414 w 7369701"/>
              <a:gd name="connsiteY706" fmla="*/ 2421457 h 6858000"/>
              <a:gd name="connsiteX707" fmla="*/ 1359703 w 7369701"/>
              <a:gd name="connsiteY707" fmla="*/ 2578554 h 6858000"/>
              <a:gd name="connsiteX708" fmla="*/ 1359422 w 7369701"/>
              <a:gd name="connsiteY708" fmla="*/ 2577994 h 6858000"/>
              <a:gd name="connsiteX709" fmla="*/ 828701 w 7369701"/>
              <a:gd name="connsiteY709" fmla="*/ 1839520 h 6858000"/>
              <a:gd name="connsiteX710" fmla="*/ 494427 w 7369701"/>
              <a:gd name="connsiteY710" fmla="*/ 1092333 h 6858000"/>
              <a:gd name="connsiteX711" fmla="*/ 506322 w 7369701"/>
              <a:gd name="connsiteY711" fmla="*/ 1020997 h 6858000"/>
              <a:gd name="connsiteX712" fmla="*/ 4570198 w 7369701"/>
              <a:gd name="connsiteY712" fmla="*/ 978081 h 6858000"/>
              <a:gd name="connsiteX713" fmla="*/ 4523691 w 7369701"/>
              <a:gd name="connsiteY713" fmla="*/ 1127776 h 6858000"/>
              <a:gd name="connsiteX714" fmla="*/ 4509875 w 7369701"/>
              <a:gd name="connsiteY714" fmla="*/ 1167552 h 6858000"/>
              <a:gd name="connsiteX715" fmla="*/ 4478168 w 7369701"/>
              <a:gd name="connsiteY715" fmla="*/ 1260735 h 6858000"/>
              <a:gd name="connsiteX716" fmla="*/ 4409309 w 7369701"/>
              <a:gd name="connsiteY716" fmla="*/ 1666996 h 6858000"/>
              <a:gd name="connsiteX717" fmla="*/ 4370031 w 7369701"/>
              <a:gd name="connsiteY717" fmla="*/ 1955666 h 6858000"/>
              <a:gd name="connsiteX718" fmla="*/ 4570198 w 7369701"/>
              <a:gd name="connsiteY718" fmla="*/ 978081 h 6858000"/>
              <a:gd name="connsiteX719" fmla="*/ 4557898 w 7369701"/>
              <a:gd name="connsiteY719" fmla="*/ 900011 h 6858000"/>
              <a:gd name="connsiteX720" fmla="*/ 4344840 w 7369701"/>
              <a:gd name="connsiteY720" fmla="*/ 1922038 h 6858000"/>
              <a:gd name="connsiteX721" fmla="*/ 4378710 w 7369701"/>
              <a:gd name="connsiteY721" fmla="*/ 1665516 h 6858000"/>
              <a:gd name="connsiteX722" fmla="*/ 4448798 w 7369701"/>
              <a:gd name="connsiteY722" fmla="*/ 1253024 h 6858000"/>
              <a:gd name="connsiteX723" fmla="*/ 4480315 w 7369701"/>
              <a:gd name="connsiteY723" fmla="*/ 1158454 h 6858000"/>
              <a:gd name="connsiteX724" fmla="*/ 4494133 w 7369701"/>
              <a:gd name="connsiteY724" fmla="*/ 1118676 h 6858000"/>
              <a:gd name="connsiteX725" fmla="*/ 4557898 w 7369701"/>
              <a:gd name="connsiteY725" fmla="*/ 900011 h 6858000"/>
              <a:gd name="connsiteX726" fmla="*/ 5870151 w 7369701"/>
              <a:gd name="connsiteY726" fmla="*/ 898890 h 6858000"/>
              <a:gd name="connsiteX727" fmla="*/ 5861335 w 7369701"/>
              <a:gd name="connsiteY727" fmla="*/ 899177 h 6858000"/>
              <a:gd name="connsiteX728" fmla="*/ 5843702 w 7369701"/>
              <a:gd name="connsiteY728" fmla="*/ 899748 h 6858000"/>
              <a:gd name="connsiteX729" fmla="*/ 5651107 w 7369701"/>
              <a:gd name="connsiteY729" fmla="*/ 920306 h 6858000"/>
              <a:gd name="connsiteX730" fmla="*/ 5459407 w 7369701"/>
              <a:gd name="connsiteY730" fmla="*/ 940975 h 6858000"/>
              <a:gd name="connsiteX731" fmla="*/ 5374846 w 7369701"/>
              <a:gd name="connsiteY731" fmla="*/ 941988 h 6858000"/>
              <a:gd name="connsiteX732" fmla="*/ 5256105 w 7369701"/>
              <a:gd name="connsiteY732" fmla="*/ 945632 h 6858000"/>
              <a:gd name="connsiteX733" fmla="*/ 5107071 w 7369701"/>
              <a:gd name="connsiteY733" fmla="*/ 969720 h 6858000"/>
              <a:gd name="connsiteX734" fmla="*/ 4998681 w 7369701"/>
              <a:gd name="connsiteY734" fmla="*/ 988771 h 6858000"/>
              <a:gd name="connsiteX735" fmla="*/ 5870151 w 7369701"/>
              <a:gd name="connsiteY735" fmla="*/ 898890 h 6858000"/>
              <a:gd name="connsiteX736" fmla="*/ 5504425 w 7369701"/>
              <a:gd name="connsiteY736" fmla="*/ 848067 h 6858000"/>
              <a:gd name="connsiteX737" fmla="*/ 4968849 w 7369701"/>
              <a:gd name="connsiteY737" fmla="*/ 962318 h 6858000"/>
              <a:gd name="connsiteX738" fmla="*/ 5104039 w 7369701"/>
              <a:gd name="connsiteY738" fmla="*/ 940634 h 6858000"/>
              <a:gd name="connsiteX739" fmla="*/ 5256311 w 7369701"/>
              <a:gd name="connsiteY739" fmla="*/ 916490 h 6858000"/>
              <a:gd name="connsiteX740" fmla="*/ 5377381 w 7369701"/>
              <a:gd name="connsiteY740" fmla="*/ 912671 h 6858000"/>
              <a:gd name="connsiteX741" fmla="*/ 5460148 w 7369701"/>
              <a:gd name="connsiteY741" fmla="*/ 911442 h 6858000"/>
              <a:gd name="connsiteX742" fmla="*/ 5648971 w 7369701"/>
              <a:gd name="connsiteY742" fmla="*/ 891331 h 6858000"/>
              <a:gd name="connsiteX743" fmla="*/ 5844807 w 7369701"/>
              <a:gd name="connsiteY743" fmla="*/ 870718 h 6858000"/>
              <a:gd name="connsiteX744" fmla="*/ 5862975 w 7369701"/>
              <a:gd name="connsiteY744" fmla="*/ 869756 h 6858000"/>
              <a:gd name="connsiteX745" fmla="*/ 5920887 w 7369701"/>
              <a:gd name="connsiteY745" fmla="*/ 865929 h 6858000"/>
              <a:gd name="connsiteX746" fmla="*/ 5504425 w 7369701"/>
              <a:gd name="connsiteY746" fmla="*/ 848067 h 6858000"/>
              <a:gd name="connsiteX747" fmla="*/ 3607114 w 7369701"/>
              <a:gd name="connsiteY747" fmla="*/ 467441 h 6858000"/>
              <a:gd name="connsiteX748" fmla="*/ 3296242 w 7369701"/>
              <a:gd name="connsiteY748" fmla="*/ 807991 h 6858000"/>
              <a:gd name="connsiteX749" fmla="*/ 3174674 w 7369701"/>
              <a:gd name="connsiteY749" fmla="*/ 919759 h 6858000"/>
              <a:gd name="connsiteX750" fmla="*/ 3042978 w 7369701"/>
              <a:gd name="connsiteY750" fmla="*/ 1054894 h 6858000"/>
              <a:gd name="connsiteX751" fmla="*/ 2968914 w 7369701"/>
              <a:gd name="connsiteY751" fmla="*/ 1133756 h 6858000"/>
              <a:gd name="connsiteX752" fmla="*/ 3103823 w 7369701"/>
              <a:gd name="connsiteY752" fmla="*/ 1026814 h 6858000"/>
              <a:gd name="connsiteX753" fmla="*/ 3607114 w 7369701"/>
              <a:gd name="connsiteY753" fmla="*/ 467441 h 6858000"/>
              <a:gd name="connsiteX754" fmla="*/ 3744487 w 7369701"/>
              <a:gd name="connsiteY754" fmla="*/ 383136 h 6858000"/>
              <a:gd name="connsiteX755" fmla="*/ 3970213 w 7369701"/>
              <a:gd name="connsiteY755" fmla="*/ 995559 h 6858000"/>
              <a:gd name="connsiteX756" fmla="*/ 3744487 w 7369701"/>
              <a:gd name="connsiteY756" fmla="*/ 383136 h 6858000"/>
              <a:gd name="connsiteX757" fmla="*/ 3624562 w 7369701"/>
              <a:gd name="connsiteY757" fmla="*/ 367041 h 6858000"/>
              <a:gd name="connsiteX758" fmla="*/ 3489712 w 7369701"/>
              <a:gd name="connsiteY758" fmla="*/ 485386 h 6858000"/>
              <a:gd name="connsiteX759" fmla="*/ 3182994 w 7369701"/>
              <a:gd name="connsiteY759" fmla="*/ 828265 h 6858000"/>
              <a:gd name="connsiteX760" fmla="*/ 2892114 w 7369701"/>
              <a:gd name="connsiteY760" fmla="*/ 1172635 h 6858000"/>
              <a:gd name="connsiteX761" fmla="*/ 3021459 w 7369701"/>
              <a:gd name="connsiteY761" fmla="*/ 1035385 h 6858000"/>
              <a:gd name="connsiteX762" fmla="*/ 3153873 w 7369701"/>
              <a:gd name="connsiteY762" fmla="*/ 898971 h 6858000"/>
              <a:gd name="connsiteX763" fmla="*/ 3276511 w 7369701"/>
              <a:gd name="connsiteY763" fmla="*/ 786423 h 6858000"/>
              <a:gd name="connsiteX764" fmla="*/ 3584154 w 7369701"/>
              <a:gd name="connsiteY764" fmla="*/ 448218 h 6858000"/>
              <a:gd name="connsiteX765" fmla="*/ 3624562 w 7369701"/>
              <a:gd name="connsiteY765" fmla="*/ 367041 h 6858000"/>
              <a:gd name="connsiteX766" fmla="*/ 3766672 w 7369701"/>
              <a:gd name="connsiteY766" fmla="*/ 359429 h 6858000"/>
              <a:gd name="connsiteX767" fmla="*/ 3996338 w 7369701"/>
              <a:gd name="connsiteY767" fmla="*/ 968237 h 6858000"/>
              <a:gd name="connsiteX768" fmla="*/ 3766672 w 7369701"/>
              <a:gd name="connsiteY768" fmla="*/ 359429 h 6858000"/>
              <a:gd name="connsiteX769" fmla="*/ 5805386 w 7369701"/>
              <a:gd name="connsiteY769" fmla="*/ 239240 h 6858000"/>
              <a:gd name="connsiteX770" fmla="*/ 5736947 w 7369701"/>
              <a:gd name="connsiteY770" fmla="*/ 261367 h 6858000"/>
              <a:gd name="connsiteX771" fmla="*/ 5427012 w 7369701"/>
              <a:gd name="connsiteY771" fmla="*/ 311272 h 6858000"/>
              <a:gd name="connsiteX772" fmla="*/ 5147818 w 7369701"/>
              <a:gd name="connsiteY772" fmla="*/ 322112 h 6858000"/>
              <a:gd name="connsiteX773" fmla="*/ 5060854 w 7369701"/>
              <a:gd name="connsiteY773" fmla="*/ 311882 h 6858000"/>
              <a:gd name="connsiteX774" fmla="*/ 4945989 w 7369701"/>
              <a:gd name="connsiteY774" fmla="*/ 300516 h 6858000"/>
              <a:gd name="connsiteX775" fmla="*/ 5410479 w 7369701"/>
              <a:gd name="connsiteY775" fmla="*/ 348434 h 6858000"/>
              <a:gd name="connsiteX776" fmla="*/ 5805386 w 7369701"/>
              <a:gd name="connsiteY776" fmla="*/ 239240 h 6858000"/>
              <a:gd name="connsiteX777" fmla="*/ 5905192 w 7369701"/>
              <a:gd name="connsiteY777" fmla="*/ 163079 h 6858000"/>
              <a:gd name="connsiteX778" fmla="*/ 5865655 w 7369701"/>
              <a:gd name="connsiteY778" fmla="*/ 171901 h 6858000"/>
              <a:gd name="connsiteX779" fmla="*/ 5259740 w 7369701"/>
              <a:gd name="connsiteY779" fmla="*/ 257013 h 6858000"/>
              <a:gd name="connsiteX780" fmla="*/ 5208466 w 7369701"/>
              <a:gd name="connsiteY780" fmla="*/ 257550 h 6858000"/>
              <a:gd name="connsiteX781" fmla="*/ 4980204 w 7369701"/>
              <a:gd name="connsiteY781" fmla="*/ 271903 h 6858000"/>
              <a:gd name="connsiteX782" fmla="*/ 5068068 w 7369701"/>
              <a:gd name="connsiteY782" fmla="*/ 282244 h 6858000"/>
              <a:gd name="connsiteX783" fmla="*/ 5153231 w 7369701"/>
              <a:gd name="connsiteY783" fmla="*/ 292240 h 6858000"/>
              <a:gd name="connsiteX784" fmla="*/ 5426491 w 7369701"/>
              <a:gd name="connsiteY784" fmla="*/ 281128 h 6858000"/>
              <a:gd name="connsiteX785" fmla="*/ 5731212 w 7369701"/>
              <a:gd name="connsiteY785" fmla="*/ 231951 h 6858000"/>
              <a:gd name="connsiteX786" fmla="*/ 5905192 w 7369701"/>
              <a:gd name="connsiteY786" fmla="*/ 163079 h 6858000"/>
              <a:gd name="connsiteX787" fmla="*/ 5944437 w 7369701"/>
              <a:gd name="connsiteY787" fmla="*/ 113829 h 6858000"/>
              <a:gd name="connsiteX788" fmla="*/ 5825032 w 7369701"/>
              <a:gd name="connsiteY788" fmla="*/ 146405 h 6858000"/>
              <a:gd name="connsiteX789" fmla="*/ 4955599 w 7369701"/>
              <a:gd name="connsiteY789" fmla="*/ 247008 h 6858000"/>
              <a:gd name="connsiteX790" fmla="*/ 5210104 w 7369701"/>
              <a:gd name="connsiteY790" fmla="*/ 228123 h 6858000"/>
              <a:gd name="connsiteX791" fmla="*/ 5261015 w 7369701"/>
              <a:gd name="connsiteY791" fmla="*/ 227087 h 6858000"/>
              <a:gd name="connsiteX792" fmla="*/ 5861181 w 7369701"/>
              <a:gd name="connsiteY792" fmla="*/ 143093 h 6858000"/>
              <a:gd name="connsiteX793" fmla="*/ 5961252 w 7369701"/>
              <a:gd name="connsiteY793" fmla="*/ 114820 h 6858000"/>
              <a:gd name="connsiteX794" fmla="*/ 5944437 w 7369701"/>
              <a:gd name="connsiteY794" fmla="*/ 113829 h 6858000"/>
              <a:gd name="connsiteX795" fmla="*/ 3882765 w 7369701"/>
              <a:gd name="connsiteY795" fmla="*/ 0 h 6858000"/>
              <a:gd name="connsiteX796" fmla="*/ 3995099 w 7369701"/>
              <a:gd name="connsiteY796" fmla="*/ 0 h 6858000"/>
              <a:gd name="connsiteX797" fmla="*/ 4163818 w 7369701"/>
              <a:gd name="connsiteY797" fmla="*/ 234104 h 6858000"/>
              <a:gd name="connsiteX798" fmla="*/ 4172099 w 7369701"/>
              <a:gd name="connsiteY798" fmla="*/ 234207 h 6858000"/>
              <a:gd name="connsiteX799" fmla="*/ 4784282 w 7369701"/>
              <a:gd name="connsiteY799" fmla="*/ 276561 h 6858000"/>
              <a:gd name="connsiteX800" fmla="*/ 4801687 w 7369701"/>
              <a:gd name="connsiteY800" fmla="*/ 267764 h 6858000"/>
              <a:gd name="connsiteX801" fmla="*/ 6082788 w 7369701"/>
              <a:gd name="connsiteY801" fmla="*/ 64119 h 6858000"/>
              <a:gd name="connsiteX802" fmla="*/ 6099442 w 7369701"/>
              <a:gd name="connsiteY802" fmla="*/ 82568 h 6858000"/>
              <a:gd name="connsiteX803" fmla="*/ 4804137 w 7369701"/>
              <a:gd name="connsiteY803" fmla="*/ 320931 h 6858000"/>
              <a:gd name="connsiteX804" fmla="*/ 4227047 w 7369701"/>
              <a:gd name="connsiteY804" fmla="*/ 313415 h 6858000"/>
              <a:gd name="connsiteX805" fmla="*/ 4346041 w 7369701"/>
              <a:gd name="connsiteY805" fmla="*/ 456086 h 6858000"/>
              <a:gd name="connsiteX806" fmla="*/ 4870967 w 7369701"/>
              <a:gd name="connsiteY806" fmla="*/ 963061 h 6858000"/>
              <a:gd name="connsiteX807" fmla="*/ 4889647 w 7369701"/>
              <a:gd name="connsiteY807" fmla="*/ 957147 h 6858000"/>
              <a:gd name="connsiteX808" fmla="*/ 5422504 w 7369701"/>
              <a:gd name="connsiteY808" fmla="*/ 805191 h 6858000"/>
              <a:gd name="connsiteX809" fmla="*/ 6087656 w 7369701"/>
              <a:gd name="connsiteY809" fmla="*/ 826703 h 6858000"/>
              <a:gd name="connsiteX810" fmla="*/ 6058717 w 7369701"/>
              <a:gd name="connsiteY810" fmla="*/ 865992 h 6858000"/>
              <a:gd name="connsiteX811" fmla="*/ 4974153 w 7369701"/>
              <a:gd name="connsiteY811" fmla="*/ 1045456 h 6858000"/>
              <a:gd name="connsiteX812" fmla="*/ 5627835 w 7369701"/>
              <a:gd name="connsiteY812" fmla="*/ 1472077 h 6858000"/>
              <a:gd name="connsiteX813" fmla="*/ 5629817 w 7369701"/>
              <a:gd name="connsiteY813" fmla="*/ 1471412 h 6858000"/>
              <a:gd name="connsiteX814" fmla="*/ 5634124 w 7369701"/>
              <a:gd name="connsiteY814" fmla="*/ 1470572 h 6858000"/>
              <a:gd name="connsiteX815" fmla="*/ 5755832 w 7369701"/>
              <a:gd name="connsiteY815" fmla="*/ 1383886 h 6858000"/>
              <a:gd name="connsiteX816" fmla="*/ 6014186 w 7369701"/>
              <a:gd name="connsiteY816" fmla="*/ 1279799 h 6858000"/>
              <a:gd name="connsiteX817" fmla="*/ 6901619 w 7369701"/>
              <a:gd name="connsiteY817" fmla="*/ 1047874 h 6858000"/>
              <a:gd name="connsiteX818" fmla="*/ 6931566 w 7369701"/>
              <a:gd name="connsiteY818" fmla="*/ 1062034 h 6858000"/>
              <a:gd name="connsiteX819" fmla="*/ 5790982 w 7369701"/>
              <a:gd name="connsiteY819" fmla="*/ 1561380 h 6858000"/>
              <a:gd name="connsiteX820" fmla="*/ 6188971 w 7369701"/>
              <a:gd name="connsiteY820" fmla="*/ 1755168 h 6858000"/>
              <a:gd name="connsiteX821" fmla="*/ 6202446 w 7369701"/>
              <a:gd name="connsiteY821" fmla="*/ 1752268 h 6858000"/>
              <a:gd name="connsiteX822" fmla="*/ 7179560 w 7369701"/>
              <a:gd name="connsiteY822" fmla="*/ 1467551 h 6858000"/>
              <a:gd name="connsiteX823" fmla="*/ 7158730 w 7369701"/>
              <a:gd name="connsiteY823" fmla="*/ 1507835 h 6858000"/>
              <a:gd name="connsiteX824" fmla="*/ 6326959 w 7369701"/>
              <a:gd name="connsiteY824" fmla="*/ 1817686 h 6858000"/>
              <a:gd name="connsiteX825" fmla="*/ 6537433 w 7369701"/>
              <a:gd name="connsiteY825" fmla="*/ 1907790 h 6858000"/>
              <a:gd name="connsiteX826" fmla="*/ 6550221 w 7369701"/>
              <a:gd name="connsiteY826" fmla="*/ 1910729 h 6858000"/>
              <a:gd name="connsiteX827" fmla="*/ 6964438 w 7369701"/>
              <a:gd name="connsiteY827" fmla="*/ 2209505 h 6858000"/>
              <a:gd name="connsiteX828" fmla="*/ 7367862 w 7369701"/>
              <a:gd name="connsiteY828" fmla="*/ 2806833 h 6858000"/>
              <a:gd name="connsiteX829" fmla="*/ 7364329 w 7369701"/>
              <a:gd name="connsiteY829" fmla="*/ 2826907 h 6858000"/>
              <a:gd name="connsiteX830" fmla="*/ 7290545 w 7369701"/>
              <a:gd name="connsiteY830" fmla="*/ 2850663 h 6858000"/>
              <a:gd name="connsiteX831" fmla="*/ 6472036 w 7369701"/>
              <a:gd name="connsiteY831" fmla="*/ 1959003 h 6858000"/>
              <a:gd name="connsiteX832" fmla="*/ 5792897 w 7369701"/>
              <a:gd name="connsiteY832" fmla="*/ 1647747 h 6858000"/>
              <a:gd name="connsiteX833" fmla="*/ 5842751 w 7369701"/>
              <a:gd name="connsiteY833" fmla="*/ 1816112 h 6858000"/>
              <a:gd name="connsiteX834" fmla="*/ 5847424 w 7369701"/>
              <a:gd name="connsiteY834" fmla="*/ 1815776 h 6858000"/>
              <a:gd name="connsiteX835" fmla="*/ 6399821 w 7369701"/>
              <a:gd name="connsiteY835" fmla="*/ 2344799 h 6858000"/>
              <a:gd name="connsiteX836" fmla="*/ 6323232 w 7369701"/>
              <a:gd name="connsiteY836" fmla="*/ 2389634 h 6858000"/>
              <a:gd name="connsiteX837" fmla="*/ 5942958 w 7369701"/>
              <a:gd name="connsiteY837" fmla="*/ 2077708 h 6858000"/>
              <a:gd name="connsiteX838" fmla="*/ 5921559 w 7369701"/>
              <a:gd name="connsiteY838" fmla="*/ 2378596 h 6858000"/>
              <a:gd name="connsiteX839" fmla="*/ 5817651 w 7369701"/>
              <a:gd name="connsiteY839" fmla="*/ 3023919 h 6858000"/>
              <a:gd name="connsiteX840" fmla="*/ 5729634 w 7369701"/>
              <a:gd name="connsiteY840" fmla="*/ 3051849 h 6858000"/>
              <a:gd name="connsiteX841" fmla="*/ 5611018 w 7369701"/>
              <a:gd name="connsiteY841" fmla="*/ 2316769 h 6858000"/>
              <a:gd name="connsiteX842" fmla="*/ 5687608 w 7369701"/>
              <a:gd name="connsiteY842" fmla="*/ 2039972 h 6858000"/>
              <a:gd name="connsiteX843" fmla="*/ 5657554 w 7369701"/>
              <a:gd name="connsiteY843" fmla="*/ 1576445 h 6858000"/>
              <a:gd name="connsiteX844" fmla="*/ 5150475 w 7369701"/>
              <a:gd name="connsiteY844" fmla="*/ 1274012 h 6858000"/>
              <a:gd name="connsiteX845" fmla="*/ 5349142 w 7369701"/>
              <a:gd name="connsiteY845" fmla="*/ 2204405 h 6858000"/>
              <a:gd name="connsiteX846" fmla="*/ 5262214 w 7369701"/>
              <a:gd name="connsiteY846" fmla="*/ 2233836 h 6858000"/>
              <a:gd name="connsiteX847" fmla="*/ 4981539 w 7369701"/>
              <a:gd name="connsiteY847" fmla="*/ 1542201 h 6858000"/>
              <a:gd name="connsiteX848" fmla="*/ 4958461 w 7369701"/>
              <a:gd name="connsiteY848" fmla="*/ 1136957 h 6858000"/>
              <a:gd name="connsiteX849" fmla="*/ 4655015 w 7369701"/>
              <a:gd name="connsiteY849" fmla="*/ 891426 h 6858000"/>
              <a:gd name="connsiteX850" fmla="*/ 4348002 w 7369701"/>
              <a:gd name="connsiteY850" fmla="*/ 2205895 h 6858000"/>
              <a:gd name="connsiteX851" fmla="*/ 4262250 w 7369701"/>
              <a:gd name="connsiteY851" fmla="*/ 2219972 h 6858000"/>
              <a:gd name="connsiteX852" fmla="*/ 4550611 w 7369701"/>
              <a:gd name="connsiteY852" fmla="*/ 817540 h 6858000"/>
              <a:gd name="connsiteX853" fmla="*/ 4564418 w 7369701"/>
              <a:gd name="connsiteY853" fmla="*/ 808293 h 6858000"/>
              <a:gd name="connsiteX854" fmla="*/ 4266388 w 7369701"/>
              <a:gd name="connsiteY854" fmla="*/ 500083 h 6858000"/>
              <a:gd name="connsiteX855" fmla="*/ 4032842 w 7369701"/>
              <a:gd name="connsiteY855" fmla="*/ 211809 h 6858000"/>
              <a:gd name="connsiteX856" fmla="*/ 3882765 w 7369701"/>
              <a:gd name="connsiteY856" fmla="*/ 0 h 6858000"/>
              <a:gd name="connsiteX857" fmla="*/ 3721337 w 7369701"/>
              <a:gd name="connsiteY857" fmla="*/ 0 h 6858000"/>
              <a:gd name="connsiteX858" fmla="*/ 3797544 w 7369701"/>
              <a:gd name="connsiteY858" fmla="*/ 0 h 6858000"/>
              <a:gd name="connsiteX859" fmla="*/ 3775734 w 7369701"/>
              <a:gd name="connsiteY859" fmla="*/ 95131 h 6858000"/>
              <a:gd name="connsiteX860" fmla="*/ 3724807 w 7369701"/>
              <a:gd name="connsiteY860" fmla="*/ 272257 h 6858000"/>
              <a:gd name="connsiteX861" fmla="*/ 3726844 w 7369701"/>
              <a:gd name="connsiteY861" fmla="*/ 282988 h 6858000"/>
              <a:gd name="connsiteX862" fmla="*/ 3742664 w 7369701"/>
              <a:gd name="connsiteY862" fmla="*/ 279918 h 6858000"/>
              <a:gd name="connsiteX863" fmla="*/ 4103910 w 7369701"/>
              <a:gd name="connsiteY863" fmla="*/ 1161917 h 6858000"/>
              <a:gd name="connsiteX864" fmla="*/ 4020269 w 7369701"/>
              <a:gd name="connsiteY864" fmla="*/ 1200406 h 6858000"/>
              <a:gd name="connsiteX865" fmla="*/ 3674882 w 7369701"/>
              <a:gd name="connsiteY865" fmla="*/ 488524 h 6858000"/>
              <a:gd name="connsiteX866" fmla="*/ 3132682 w 7369701"/>
              <a:gd name="connsiteY866" fmla="*/ 1072284 h 6858000"/>
              <a:gd name="connsiteX867" fmla="*/ 2716346 w 7369701"/>
              <a:gd name="connsiteY867" fmla="*/ 1276376 h 6858000"/>
              <a:gd name="connsiteX868" fmla="*/ 2716772 w 7369701"/>
              <a:gd name="connsiteY868" fmla="*/ 1255462 h 6858000"/>
              <a:gd name="connsiteX869" fmla="*/ 3471096 w 7369701"/>
              <a:gd name="connsiteY869" fmla="*/ 437072 h 6858000"/>
              <a:gd name="connsiteX870" fmla="*/ 3639057 w 7369701"/>
              <a:gd name="connsiteY870" fmla="*/ 286334 h 6858000"/>
              <a:gd name="connsiteX871" fmla="*/ 3640309 w 7369701"/>
              <a:gd name="connsiteY871" fmla="*/ 284664 h 6858000"/>
              <a:gd name="connsiteX872" fmla="*/ 3646022 w 7369701"/>
              <a:gd name="connsiteY872" fmla="*/ 276711 h 6858000"/>
              <a:gd name="connsiteX873" fmla="*/ 3707943 w 7369701"/>
              <a:gd name="connsiteY873" fmla="*/ 65958 h 6858000"/>
              <a:gd name="connsiteX874" fmla="*/ 3721337 w 7369701"/>
              <a:gd name="connsiteY874" fmla="*/ 0 h 6858000"/>
              <a:gd name="connsiteX875" fmla="*/ 2867960 w 7369701"/>
              <a:gd name="connsiteY875" fmla="*/ 0 h 6858000"/>
              <a:gd name="connsiteX876" fmla="*/ 2926351 w 7369701"/>
              <a:gd name="connsiteY876" fmla="*/ 0 h 6858000"/>
              <a:gd name="connsiteX877" fmla="*/ 2902823 w 7369701"/>
              <a:gd name="connsiteY877" fmla="*/ 262929 h 6858000"/>
              <a:gd name="connsiteX878" fmla="*/ 2940663 w 7369701"/>
              <a:gd name="connsiteY878" fmla="*/ 140884 h 6858000"/>
              <a:gd name="connsiteX879" fmla="*/ 2947039 w 7369701"/>
              <a:gd name="connsiteY879" fmla="*/ 122524 h 6858000"/>
              <a:gd name="connsiteX880" fmla="*/ 2984316 w 7369701"/>
              <a:gd name="connsiteY880" fmla="*/ 0 h 6858000"/>
              <a:gd name="connsiteX881" fmla="*/ 3016114 w 7369701"/>
              <a:gd name="connsiteY881" fmla="*/ 0 h 6858000"/>
              <a:gd name="connsiteX882" fmla="*/ 2979949 w 7369701"/>
              <a:gd name="connsiteY882" fmla="*/ 119274 h 6858000"/>
              <a:gd name="connsiteX883" fmla="*/ 3023879 w 7369701"/>
              <a:gd name="connsiteY883" fmla="*/ 0 h 6858000"/>
              <a:gd name="connsiteX884" fmla="*/ 3105400 w 7369701"/>
              <a:gd name="connsiteY884" fmla="*/ 0 h 6858000"/>
              <a:gd name="connsiteX885" fmla="*/ 3094669 w 7369701"/>
              <a:gd name="connsiteY885" fmla="*/ 30308 h 6858000"/>
              <a:gd name="connsiteX886" fmla="*/ 2901945 w 7369701"/>
              <a:gd name="connsiteY886" fmla="*/ 466538 h 6858000"/>
              <a:gd name="connsiteX887" fmla="*/ 2815209 w 7369701"/>
              <a:gd name="connsiteY887" fmla="*/ 497361 h 6858000"/>
              <a:gd name="connsiteX888" fmla="*/ 2844845 w 7369701"/>
              <a:gd name="connsiteY888" fmla="*/ 127638 h 6858000"/>
              <a:gd name="connsiteX889" fmla="*/ 2867960 w 7369701"/>
              <a:gd name="connsiteY889" fmla="*/ 0 h 6858000"/>
              <a:gd name="connsiteX890" fmla="*/ 1057230 w 7369701"/>
              <a:gd name="connsiteY890" fmla="*/ 0 h 6858000"/>
              <a:gd name="connsiteX891" fmla="*/ 1111003 w 7369701"/>
              <a:gd name="connsiteY891" fmla="*/ 0 h 6858000"/>
              <a:gd name="connsiteX892" fmla="*/ 1125553 w 7369701"/>
              <a:gd name="connsiteY892" fmla="*/ 52588 h 6858000"/>
              <a:gd name="connsiteX893" fmla="*/ 1304276 w 7369701"/>
              <a:gd name="connsiteY893" fmla="*/ 476275 h 6858000"/>
              <a:gd name="connsiteX894" fmla="*/ 1492066 w 7369701"/>
              <a:gd name="connsiteY894" fmla="*/ 886333 h 6858000"/>
              <a:gd name="connsiteX895" fmla="*/ 1423698 w 7369701"/>
              <a:gd name="connsiteY895" fmla="*/ 710817 h 6858000"/>
              <a:gd name="connsiteX896" fmla="*/ 1357609 w 7369701"/>
              <a:gd name="connsiteY896" fmla="*/ 532892 h 6858000"/>
              <a:gd name="connsiteX897" fmla="*/ 1309550 w 7369701"/>
              <a:gd name="connsiteY897" fmla="*/ 374031 h 6858000"/>
              <a:gd name="connsiteX898" fmla="*/ 1193673 w 7369701"/>
              <a:gd name="connsiteY898" fmla="*/ 49533 h 6858000"/>
              <a:gd name="connsiteX899" fmla="*/ 1164391 w 7369701"/>
              <a:gd name="connsiteY899" fmla="*/ 0 h 6858000"/>
              <a:gd name="connsiteX900" fmla="*/ 1200666 w 7369701"/>
              <a:gd name="connsiteY900" fmla="*/ 0 h 6858000"/>
              <a:gd name="connsiteX901" fmla="*/ 1223408 w 7369701"/>
              <a:gd name="connsiteY901" fmla="*/ 38996 h 6858000"/>
              <a:gd name="connsiteX902" fmla="*/ 1339635 w 7369701"/>
              <a:gd name="connsiteY902" fmla="*/ 365517 h 6858000"/>
              <a:gd name="connsiteX903" fmla="*/ 1387469 w 7369701"/>
              <a:gd name="connsiteY903" fmla="*/ 523079 h 6858000"/>
              <a:gd name="connsiteX904" fmla="*/ 1452685 w 7369701"/>
              <a:gd name="connsiteY904" fmla="*/ 699806 h 6858000"/>
              <a:gd name="connsiteX905" fmla="*/ 1492092 w 7369701"/>
              <a:gd name="connsiteY905" fmla="*/ 800424 h 6858000"/>
              <a:gd name="connsiteX906" fmla="*/ 1455302 w 7369701"/>
              <a:gd name="connsiteY906" fmla="*/ 632913 h 6858000"/>
              <a:gd name="connsiteX907" fmla="*/ 1222336 w 7369701"/>
              <a:gd name="connsiteY907" fmla="*/ 9480 h 6858000"/>
              <a:gd name="connsiteX908" fmla="*/ 1214634 w 7369701"/>
              <a:gd name="connsiteY908" fmla="*/ 0 h 6858000"/>
              <a:gd name="connsiteX909" fmla="*/ 1289827 w 7369701"/>
              <a:gd name="connsiteY909" fmla="*/ 0 h 6858000"/>
              <a:gd name="connsiteX910" fmla="*/ 1321076 w 7369701"/>
              <a:gd name="connsiteY910" fmla="*/ 59722 h 6858000"/>
              <a:gd name="connsiteX911" fmla="*/ 1512579 w 7369701"/>
              <a:gd name="connsiteY911" fmla="*/ 626441 h 6858000"/>
              <a:gd name="connsiteX912" fmla="*/ 1506076 w 7369701"/>
              <a:gd name="connsiteY912" fmla="*/ 1089289 h 6858000"/>
              <a:gd name="connsiteX913" fmla="*/ 1486346 w 7369701"/>
              <a:gd name="connsiteY913" fmla="*/ 1079919 h 6858000"/>
              <a:gd name="connsiteX914" fmla="*/ 1070511 w 7369701"/>
              <a:gd name="connsiteY914" fmla="*/ 48609 h 6858000"/>
              <a:gd name="connsiteX915" fmla="*/ 1057230 w 7369701"/>
              <a:gd name="connsiteY915" fmla="*/ 0 h 6858000"/>
              <a:gd name="connsiteX916" fmla="*/ 43151 w 7369701"/>
              <a:gd name="connsiteY916" fmla="*/ 0 h 6858000"/>
              <a:gd name="connsiteX917" fmla="*/ 95283 w 7369701"/>
              <a:gd name="connsiteY917" fmla="*/ 0 h 6858000"/>
              <a:gd name="connsiteX918" fmla="*/ 300708 w 7369701"/>
              <a:gd name="connsiteY918" fmla="*/ 154571 h 6858000"/>
              <a:gd name="connsiteX919" fmla="*/ 530414 w 7369701"/>
              <a:gd name="connsiteY919" fmla="*/ 354673 h 6858000"/>
              <a:gd name="connsiteX920" fmla="*/ 333785 w 7369701"/>
              <a:gd name="connsiteY920" fmla="*/ 161564 h 6858000"/>
              <a:gd name="connsiteX921" fmla="*/ 147005 w 7369701"/>
              <a:gd name="connsiteY921" fmla="*/ 0 h 6858000"/>
              <a:gd name="connsiteX922" fmla="*/ 272509 w 7369701"/>
              <a:gd name="connsiteY922" fmla="*/ 0 h 6858000"/>
              <a:gd name="connsiteX923" fmla="*/ 326276 w 7369701"/>
              <a:gd name="connsiteY923" fmla="*/ 45847 h 6858000"/>
              <a:gd name="connsiteX924" fmla="*/ 823759 w 7369701"/>
              <a:gd name="connsiteY924" fmla="*/ 574145 h 6858000"/>
              <a:gd name="connsiteX925" fmla="*/ 811254 w 7369701"/>
              <a:gd name="connsiteY925" fmla="*/ 665546 h 6858000"/>
              <a:gd name="connsiteX926" fmla="*/ 154042 w 7369701"/>
              <a:gd name="connsiteY926" fmla="*/ 261522 h 6858000"/>
              <a:gd name="connsiteX927" fmla="*/ 13550 w 7369701"/>
              <a:gd name="connsiteY927" fmla="*/ 158423 h 6858000"/>
              <a:gd name="connsiteX928" fmla="*/ 0 w 7369701"/>
              <a:gd name="connsiteY928" fmla="*/ 146618 h 6858000"/>
              <a:gd name="connsiteX929" fmla="*/ 0 w 7369701"/>
              <a:gd name="connsiteY929" fmla="*/ 59161 h 6858000"/>
              <a:gd name="connsiteX930" fmla="*/ 45427 w 7369701"/>
              <a:gd name="connsiteY930" fmla="*/ 101078 h 6858000"/>
              <a:gd name="connsiteX931" fmla="*/ 630103 w 7369701"/>
              <a:gd name="connsiteY931" fmla="*/ 485885 h 6858000"/>
              <a:gd name="connsiteX932" fmla="*/ 532040 w 7369701"/>
              <a:gd name="connsiteY932" fmla="*/ 399359 h 6858000"/>
              <a:gd name="connsiteX933" fmla="*/ 517618 w 7369701"/>
              <a:gd name="connsiteY933" fmla="*/ 385726 h 6858000"/>
              <a:gd name="connsiteX934" fmla="*/ 285074 w 7369701"/>
              <a:gd name="connsiteY934" fmla="*/ 182755 h 6858000"/>
              <a:gd name="connsiteX935" fmla="*/ 43151 w 7369701"/>
              <a:gd name="connsiteY93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</a:cxnLst>
            <a:rect l="l" t="t" r="r" b="b"/>
            <a:pathLst>
              <a:path w="73697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lnTo>
                  <a:pt x="369702" y="6712169"/>
                </a:ln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lnTo>
                  <a:pt x="103333" y="5699602"/>
                </a:lnTo>
                <a:close/>
                <a:moveTo>
                  <a:pt x="5539432" y="5642928"/>
                </a:moveTo>
                <a:cubicBezTo>
                  <a:pt x="5544304" y="5659969"/>
                  <a:pt x="5549664" y="5677449"/>
                  <a:pt x="5555462" y="5694454"/>
                </a:cubicBezTo>
                <a:cubicBezTo>
                  <a:pt x="5631122" y="5909386"/>
                  <a:pt x="5731219" y="6118228"/>
                  <a:pt x="5828270" y="6320663"/>
                </a:cubicBezTo>
                <a:cubicBezTo>
                  <a:pt x="5868407" y="6404290"/>
                  <a:pt x="5908582" y="6488842"/>
                  <a:pt x="5947416" y="6574846"/>
                </a:cubicBezTo>
                <a:cubicBezTo>
                  <a:pt x="5894674" y="6327329"/>
                  <a:pt x="5793018" y="5718484"/>
                  <a:pt x="5539432" y="564292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cubicBezTo>
                  <a:pt x="2664345" y="6401062"/>
                  <a:pt x="2664881" y="6266909"/>
                  <a:pt x="2665418" y="6132756"/>
                </a:cubicBez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lnTo>
                  <a:pt x="1824397" y="5447757"/>
                </a:ln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988186" y="5216467"/>
                </a:moveTo>
                <a:cubicBezTo>
                  <a:pt x="4914642" y="5275764"/>
                  <a:pt x="4843105" y="5338703"/>
                  <a:pt x="4777334" y="5406072"/>
                </a:cubicBezTo>
                <a:cubicBezTo>
                  <a:pt x="4757662" y="5426414"/>
                  <a:pt x="4737537" y="5447249"/>
                  <a:pt x="4718341" y="5468043"/>
                </a:cubicBez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712605" y="5511121"/>
                  <a:pt x="4908425" y="5376611"/>
                  <a:pt x="4988186" y="5216467"/>
                </a:cubicBezTo>
                <a:close/>
                <a:moveTo>
                  <a:pt x="4978032" y="5183809"/>
                </a:moveTo>
                <a:cubicBezTo>
                  <a:pt x="4748175" y="5235846"/>
                  <a:pt x="4611576" y="5430393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lnTo>
                  <a:pt x="4376219" y="5729027"/>
                </a:ln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cubicBezTo>
                  <a:pt x="4714806" y="5426264"/>
                  <a:pt x="4733997" y="5405475"/>
                  <a:pt x="4754123" y="5384643"/>
                </a:cubicBezTo>
                <a:cubicBezTo>
                  <a:pt x="4823909" y="5312925"/>
                  <a:pt x="4899949" y="5246074"/>
                  <a:pt x="4978032" y="5183809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lnTo>
                  <a:pt x="2879408" y="5031590"/>
                </a:ln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lnTo>
                  <a:pt x="1927410" y="4716164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lnTo>
                  <a:pt x="1310106" y="3943217"/>
                </a:ln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lnTo>
                  <a:pt x="3316479" y="3872136"/>
                </a:ln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lnTo>
                  <a:pt x="3655073" y="3650884"/>
                </a:ln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4440129" y="3448571"/>
                </a:moveTo>
                <a:cubicBezTo>
                  <a:pt x="4500684" y="3600308"/>
                  <a:pt x="4765312" y="3823987"/>
                  <a:pt x="4856525" y="3915351"/>
                </a:cubicBezTo>
                <a:cubicBezTo>
                  <a:pt x="4921046" y="3979838"/>
                  <a:pt x="4987678" y="4047617"/>
                  <a:pt x="5059055" y="4108918"/>
                </a:cubicBezTo>
                <a:cubicBezTo>
                  <a:pt x="5130436" y="4170218"/>
                  <a:pt x="5206561" y="4225043"/>
                  <a:pt x="5290070" y="4263619"/>
                </a:cubicBezTo>
                <a:cubicBezTo>
                  <a:pt x="5126032" y="4132785"/>
                  <a:pt x="4978794" y="3979858"/>
                  <a:pt x="4834991" y="3830985"/>
                </a:cubicBezTo>
                <a:cubicBezTo>
                  <a:pt x="4709629" y="3700933"/>
                  <a:pt x="4579958" y="3567796"/>
                  <a:pt x="4440129" y="3448571"/>
                </a:cubicBezTo>
                <a:close/>
                <a:moveTo>
                  <a:pt x="4441737" y="3399734"/>
                </a:move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61606" y="3606446"/>
                  <a:pt x="4760255" y="3709152"/>
                  <a:pt x="4856936" y="3809146"/>
                </a:cubicBezTo>
                <a:cubicBezTo>
                  <a:pt x="4939779" y="3895025"/>
                  <a:pt x="5024071" y="3982240"/>
                  <a:pt x="5111996" y="4065759"/>
                </a:cubicBezTo>
                <a:cubicBezTo>
                  <a:pt x="5199925" y="4149276"/>
                  <a:pt x="5291490" y="4229096"/>
                  <a:pt x="5388878" y="4300185"/>
                </a:cubicBezTo>
                <a:cubicBezTo>
                  <a:pt x="5401114" y="4303421"/>
                  <a:pt x="5413353" y="4306662"/>
                  <a:pt x="5425556" y="4308967"/>
                </a:cubicBezTo>
                <a:cubicBezTo>
                  <a:pt x="5290970" y="4122931"/>
                  <a:pt x="5119226" y="3974244"/>
                  <a:pt x="4943646" y="3822916"/>
                </a:cubicBezTo>
                <a:cubicBezTo>
                  <a:pt x="4828850" y="3724110"/>
                  <a:pt x="4714058" y="3625311"/>
                  <a:pt x="4594837" y="3532274"/>
                </a:cubicBezTo>
                <a:cubicBezTo>
                  <a:pt x="4562450" y="3507077"/>
                  <a:pt x="4474786" y="3410282"/>
                  <a:pt x="4441737" y="3399734"/>
                </a:cubicBezTo>
                <a:close/>
                <a:moveTo>
                  <a:pt x="5425834" y="3162785"/>
                </a:moveTo>
                <a:cubicBezTo>
                  <a:pt x="5393133" y="3300089"/>
                  <a:pt x="5401723" y="3491623"/>
                  <a:pt x="5401644" y="3617847"/>
                </a:cubicBezTo>
                <a:cubicBezTo>
                  <a:pt x="5401790" y="3807859"/>
                  <a:pt x="5425483" y="3992734"/>
                  <a:pt x="5467256" y="4175494"/>
                </a:cubicBezTo>
                <a:cubicBezTo>
                  <a:pt x="5469824" y="3971868"/>
                  <a:pt x="5459296" y="3766904"/>
                  <a:pt x="5448069" y="3567554"/>
                </a:cubicBezTo>
                <a:lnTo>
                  <a:pt x="5425834" y="3162785"/>
                </a:ln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lnTo>
                  <a:pt x="993319" y="3247648"/>
                </a:ln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5453702" y="3090882"/>
                </a:moveTo>
                <a:lnTo>
                  <a:pt x="5480135" y="3565802"/>
                </a:lnTo>
                <a:cubicBezTo>
                  <a:pt x="5490809" y="3762845"/>
                  <a:pt x="5501220" y="3965024"/>
                  <a:pt x="5499023" y="4166310"/>
                </a:cubicBezTo>
                <a:cubicBezTo>
                  <a:pt x="5546233" y="3984186"/>
                  <a:pt x="5562118" y="3799116"/>
                  <a:pt x="5547022" y="3607838"/>
                </a:cubicBezTo>
                <a:cubicBezTo>
                  <a:pt x="5541143" y="3530760"/>
                  <a:pt x="5529684" y="3453908"/>
                  <a:pt x="5515964" y="3378541"/>
                </a:cubicBezTo>
                <a:cubicBezTo>
                  <a:pt x="5505773" y="3321668"/>
                  <a:pt x="5475310" y="3095607"/>
                  <a:pt x="5453702" y="3090882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lnTo>
                  <a:pt x="600288" y="3365555"/>
                </a:ln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lnTo>
                  <a:pt x="1053282" y="3185247"/>
                </a:ln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5425627" y="2954192"/>
                </a:moveTo>
                <a:cubicBezTo>
                  <a:pt x="5441934" y="2956815"/>
                  <a:pt x="5467954" y="2996115"/>
                  <a:pt x="5470770" y="3005435"/>
                </a:cubicBezTo>
                <a:cubicBezTo>
                  <a:pt x="5608772" y="3451680"/>
                  <a:pt x="5674122" y="3909676"/>
                  <a:pt x="5519779" y="4359223"/>
                </a:cubicBezTo>
                <a:cubicBezTo>
                  <a:pt x="5520262" y="4359669"/>
                  <a:pt x="5520293" y="4360602"/>
                  <a:pt x="5520293" y="4360602"/>
                </a:cubicBezTo>
                <a:cubicBezTo>
                  <a:pt x="5627244" y="4437825"/>
                  <a:pt x="5699666" y="4548575"/>
                  <a:pt x="5767221" y="4665564"/>
                </a:cubicBezTo>
                <a:cubicBezTo>
                  <a:pt x="6275281" y="4699277"/>
                  <a:pt x="6739386" y="4778523"/>
                  <a:pt x="6937169" y="4815941"/>
                </a:cubicBezTo>
                <a:cubicBezTo>
                  <a:pt x="7134952" y="4853359"/>
                  <a:pt x="7020263" y="4903218"/>
                  <a:pt x="6953922" y="4890068"/>
                </a:cubicBezTo>
                <a:cubicBezTo>
                  <a:pt x="6799988" y="4859556"/>
                  <a:pt x="6485790" y="4815676"/>
                  <a:pt x="6071359" y="4770770"/>
                </a:cubicBezTo>
                <a:lnTo>
                  <a:pt x="6038839" y="4764474"/>
                </a:lnTo>
                <a:cubicBezTo>
                  <a:pt x="6038795" y="4764265"/>
                  <a:pt x="6038750" y="4764056"/>
                  <a:pt x="6038706" y="4763847"/>
                </a:cubicBezTo>
                <a:lnTo>
                  <a:pt x="6037784" y="4764270"/>
                </a:lnTo>
                <a:lnTo>
                  <a:pt x="6038839" y="4764474"/>
                </a:lnTo>
                <a:lnTo>
                  <a:pt x="6040338" y="4771418"/>
                </a:lnTo>
                <a:cubicBezTo>
                  <a:pt x="6039088" y="4781803"/>
                  <a:pt x="6034314" y="4794510"/>
                  <a:pt x="6024488" y="4809903"/>
                </a:cubicBezTo>
                <a:cubicBezTo>
                  <a:pt x="5910095" y="5058984"/>
                  <a:pt x="5773348" y="5296385"/>
                  <a:pt x="5599771" y="5509652"/>
                </a:cubicBezTo>
                <a:cubicBezTo>
                  <a:pt x="5583815" y="5529842"/>
                  <a:pt x="5566811" y="5547293"/>
                  <a:pt x="5548843" y="5563845"/>
                </a:cubicBezTo>
                <a:cubicBezTo>
                  <a:pt x="5773782" y="5645205"/>
                  <a:pt x="5890323" y="6067151"/>
                  <a:pt x="5940952" y="6250028"/>
                </a:cubicBezTo>
                <a:cubicBezTo>
                  <a:pt x="5979301" y="6387982"/>
                  <a:pt x="6009900" y="6527294"/>
                  <a:pt x="6043441" y="6665847"/>
                </a:cubicBezTo>
                <a:lnTo>
                  <a:pt x="6093432" y="6858000"/>
                </a:lnTo>
                <a:lnTo>
                  <a:pt x="6034344" y="6858000"/>
                </a:lnTo>
                <a:lnTo>
                  <a:pt x="6026679" y="6836959"/>
                </a:lnTo>
                <a:cubicBezTo>
                  <a:pt x="5958957" y="6665497"/>
                  <a:pt x="5878558" y="6498078"/>
                  <a:pt x="5800441" y="6335286"/>
                </a:cubicBezTo>
                <a:cubicBezTo>
                  <a:pt x="5703359" y="6131918"/>
                  <a:pt x="5602295" y="5922187"/>
                  <a:pt x="5526562" y="5705388"/>
                </a:cubicBezTo>
                <a:cubicBezTo>
                  <a:pt x="5523956" y="5698505"/>
                  <a:pt x="5521803" y="5691139"/>
                  <a:pt x="5519640" y="5683774"/>
                </a:cubicBezTo>
                <a:cubicBezTo>
                  <a:pt x="5523207" y="5970988"/>
                  <a:pt x="5738292" y="6306566"/>
                  <a:pt x="5844559" y="6553349"/>
                </a:cubicBezTo>
                <a:lnTo>
                  <a:pt x="5975994" y="6858000"/>
                </a:lnTo>
                <a:lnTo>
                  <a:pt x="5898547" y="6858000"/>
                </a:lnTo>
                <a:lnTo>
                  <a:pt x="5682041" y="6355860"/>
                </a:lnTo>
                <a:cubicBezTo>
                  <a:pt x="5609136" y="6186449"/>
                  <a:pt x="5505535" y="6006625"/>
                  <a:pt x="5461758" y="5820220"/>
                </a:cubicBezTo>
                <a:cubicBezTo>
                  <a:pt x="5415457" y="6083349"/>
                  <a:pt x="5335494" y="6334433"/>
                  <a:pt x="5237282" y="6579086"/>
                </a:cubicBezTo>
                <a:lnTo>
                  <a:pt x="5115009" y="6858000"/>
                </a:lnTo>
                <a:lnTo>
                  <a:pt x="5028074" y="6858000"/>
                </a:lnTo>
                <a:lnTo>
                  <a:pt x="5079508" y="6749074"/>
                </a:lnTo>
                <a:cubicBezTo>
                  <a:pt x="5200211" y="6482556"/>
                  <a:pt x="5305048" y="6210716"/>
                  <a:pt x="5371846" y="5924413"/>
                </a:cubicBezTo>
                <a:lnTo>
                  <a:pt x="5270512" y="6138975"/>
                </a:lnTo>
                <a:cubicBezTo>
                  <a:pt x="5192357" y="6304175"/>
                  <a:pt x="5112108" y="6475512"/>
                  <a:pt x="5062409" y="6653544"/>
                </a:cubicBezTo>
                <a:cubicBezTo>
                  <a:pt x="5053035" y="6686987"/>
                  <a:pt x="5045072" y="6720843"/>
                  <a:pt x="5036628" y="6754247"/>
                </a:cubicBezTo>
                <a:lnTo>
                  <a:pt x="5009112" y="6858000"/>
                </a:lnTo>
                <a:lnTo>
                  <a:pt x="4976679" y="6858000"/>
                </a:lnTo>
                <a:lnTo>
                  <a:pt x="5006537" y="6747068"/>
                </a:lnTo>
                <a:cubicBezTo>
                  <a:pt x="5014940" y="6712729"/>
                  <a:pt x="5022903" y="6678883"/>
                  <a:pt x="5032723" y="6644957"/>
                </a:cubicBezTo>
                <a:cubicBezTo>
                  <a:pt x="5083245" y="6464091"/>
                  <a:pt x="5164383" y="6291790"/>
                  <a:pt x="5242949" y="6125175"/>
                </a:cubicBezTo>
                <a:lnTo>
                  <a:pt x="5286321" y="6033555"/>
                </a:lnTo>
                <a:cubicBezTo>
                  <a:pt x="5153522" y="6218172"/>
                  <a:pt x="5058694" y="6420826"/>
                  <a:pt x="5008210" y="6649194"/>
                </a:cubicBezTo>
                <a:cubicBezTo>
                  <a:pt x="4999505" y="6687732"/>
                  <a:pt x="4992445" y="6726670"/>
                  <a:pt x="4986321" y="6765687"/>
                </a:cubicBezTo>
                <a:lnTo>
                  <a:pt x="4973474" y="6858000"/>
                </a:lnTo>
                <a:lnTo>
                  <a:pt x="4907178" y="6858000"/>
                </a:lnTo>
                <a:lnTo>
                  <a:pt x="4910810" y="6829660"/>
                </a:lnTo>
                <a:cubicBezTo>
                  <a:pt x="4927183" y="6695980"/>
                  <a:pt x="4945608" y="6562743"/>
                  <a:pt x="4987461" y="6432994"/>
                </a:cubicBezTo>
                <a:cubicBezTo>
                  <a:pt x="5033887" y="6289556"/>
                  <a:pt x="5098947" y="6157948"/>
                  <a:pt x="5179262" y="6035044"/>
                </a:cubicBezTo>
                <a:cubicBezTo>
                  <a:pt x="5016033" y="6169178"/>
                  <a:pt x="4838252" y="6288995"/>
                  <a:pt x="4689678" y="6440241"/>
                </a:cubicBez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810353" y="6173676"/>
                  <a:pt x="5160740" y="5991069"/>
                  <a:pt x="5387324" y="5705830"/>
                </a:cubicBezTo>
                <a:cubicBezTo>
                  <a:pt x="5286064" y="5794177"/>
                  <a:pt x="5178968" y="5876241"/>
                  <a:pt x="5073620" y="5955437"/>
                </a:cubicBezTo>
                <a:cubicBezTo>
                  <a:pt x="4943865" y="6053305"/>
                  <a:pt x="4809130" y="6154627"/>
                  <a:pt x="4689789" y="6268382"/>
                </a:cubicBez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ubicBezTo>
                  <a:pt x="4789603" y="6132122"/>
                  <a:pt x="4925227" y="6029827"/>
                  <a:pt x="5055427" y="5931476"/>
                </a:cubicBezTo>
                <a:cubicBezTo>
                  <a:pt x="5161670" y="5851314"/>
                  <a:pt x="5270142" y="5768732"/>
                  <a:pt x="5371814" y="5678975"/>
                </a:cubicBezTo>
                <a:cubicBezTo>
                  <a:pt x="5250056" y="5732278"/>
                  <a:pt x="5117554" y="5761328"/>
                  <a:pt x="4987918" y="5838701"/>
                </a:cubicBezTo>
                <a:cubicBezTo>
                  <a:pt x="4699961" y="6010191"/>
                  <a:pt x="4491898" y="6286162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85995" y="6299856"/>
                  <a:pt x="4555804" y="6056475"/>
                  <a:pt x="4778333" y="5873626"/>
                </a:cubicBezTo>
                <a:cubicBezTo>
                  <a:pt x="4974935" y="5712072"/>
                  <a:pt x="5214460" y="5703893"/>
                  <a:pt x="5414185" y="5573882"/>
                </a:cubicBezTo>
                <a:cubicBezTo>
                  <a:pt x="5665168" y="5409695"/>
                  <a:pt x="5834734" y="5037780"/>
                  <a:pt x="5959648" y="4760797"/>
                </a:cubicBezTo>
                <a:cubicBezTo>
                  <a:pt x="5758178" y="4742307"/>
                  <a:pt x="5556149" y="4733150"/>
                  <a:pt x="5355019" y="4734672"/>
                </a:cubicBezTo>
                <a:cubicBezTo>
                  <a:pt x="5292258" y="4900655"/>
                  <a:pt x="5203125" y="5047664"/>
                  <a:pt x="5083565" y="5179121"/>
                </a:cubicBezTo>
                <a:cubicBezTo>
                  <a:pt x="5049677" y="5379813"/>
                  <a:pt x="4862890" y="5495797"/>
                  <a:pt x="4713577" y="5616803"/>
                </a:cubicBez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710868" y="5187971"/>
                  <a:pt x="4848359" y="5097244"/>
                  <a:pt x="5037105" y="5088765"/>
                </a:cubicBezTo>
                <a:cubicBezTo>
                  <a:pt x="5038033" y="5088728"/>
                  <a:pt x="5039001" y="5089622"/>
                  <a:pt x="5039930" y="5089585"/>
                </a:cubicBezTo>
                <a:cubicBezTo>
                  <a:pt x="5133008" y="4982937"/>
                  <a:pt x="5207480" y="4865387"/>
                  <a:pt x="5263764" y="4735525"/>
                </a:cubicBezTo>
                <a:cubicBezTo>
                  <a:pt x="4867298" y="4743930"/>
                  <a:pt x="4472427" y="4792315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lnTo>
                  <a:pt x="2714982" y="5427051"/>
                </a:ln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cubicBezTo>
                  <a:pt x="1794765" y="6848159"/>
                  <a:pt x="1794840" y="6853080"/>
                  <a:pt x="1794914" y="6858000"/>
                </a:cubicBez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cubicBezTo>
                  <a:pt x="1203470" y="6853117"/>
                  <a:pt x="1203571" y="6855559"/>
                  <a:pt x="1203671" y="6858000"/>
                </a:cubicBezTo>
                <a:lnTo>
                  <a:pt x="1143180" y="6858000"/>
                </a:lnTo>
                <a:cubicBezTo>
                  <a:pt x="1142845" y="6827348"/>
                  <a:pt x="1142511" y="6796697"/>
                  <a:pt x="1142176" y="6766045"/>
                </a:cubicBez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1337" y="3643210"/>
                  <a:pt x="3161442" y="3605414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265269" y="4747971"/>
                  <a:pt x="4547054" y="4701774"/>
                  <a:pt x="4830582" y="4676000"/>
                </a:cubicBezTo>
                <a:lnTo>
                  <a:pt x="4830100" y="4675554"/>
                </a:lnTo>
                <a:cubicBezTo>
                  <a:pt x="4727027" y="4369030"/>
                  <a:pt x="4271973" y="4333199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5134" y="3515099"/>
                  <a:pt x="3391592" y="3444385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97168" y="4091520"/>
                  <a:pt x="4760991" y="4228417"/>
                  <a:pt x="4781371" y="4458604"/>
                </a:cubicBezTo>
                <a:cubicBezTo>
                  <a:pt x="4781562" y="4463257"/>
                  <a:pt x="4780772" y="4467014"/>
                  <a:pt x="4780440" y="4470290"/>
                </a:cubicBezTo>
                <a:cubicBezTo>
                  <a:pt x="4830364" y="4519056"/>
                  <a:pt x="4870983" y="4579844"/>
                  <a:pt x="4898954" y="4662092"/>
                </a:cubicBezTo>
                <a:cubicBezTo>
                  <a:pt x="4900480" y="4665288"/>
                  <a:pt x="4900107" y="4667630"/>
                  <a:pt x="4900699" y="4670867"/>
                </a:cubicBezTo>
                <a:cubicBezTo>
                  <a:pt x="5170915" y="4649815"/>
                  <a:pt x="5442360" y="4647817"/>
                  <a:pt x="5714511" y="4663483"/>
                </a:cubicBezTo>
                <a:cubicBezTo>
                  <a:pt x="5651495" y="4555157"/>
                  <a:pt x="5582088" y="4449879"/>
                  <a:pt x="5464793" y="4393556"/>
                </a:cubicBezTo>
                <a:cubicBezTo>
                  <a:pt x="5463384" y="4393148"/>
                  <a:pt x="5462860" y="4391770"/>
                  <a:pt x="5461897" y="4390879"/>
                </a:cubicBezTo>
                <a:cubicBezTo>
                  <a:pt x="4970387" y="4293633"/>
                  <a:pt x="4556299" y="3674930"/>
                  <a:pt x="4294126" y="3303048"/>
                </a:cubicBezTo>
                <a:cubicBezTo>
                  <a:pt x="4284225" y="3288537"/>
                  <a:pt x="4271318" y="3233630"/>
                  <a:pt x="4305321" y="3256953"/>
                </a:cubicBezTo>
                <a:cubicBezTo>
                  <a:pt x="4530520" y="3414680"/>
                  <a:pt x="4740956" y="3587440"/>
                  <a:pt x="4949299" y="3766336"/>
                </a:cubicBezTo>
                <a:cubicBezTo>
                  <a:pt x="5065543" y="3866477"/>
                  <a:pt x="5184542" y="3965579"/>
                  <a:pt x="5291452" y="4076801"/>
                </a:cubicBezTo>
                <a:cubicBezTo>
                  <a:pt x="5309900" y="4095629"/>
                  <a:pt x="5393714" y="4211504"/>
                  <a:pt x="5434998" y="4254100"/>
                </a:cubicBezTo>
                <a:cubicBezTo>
                  <a:pt x="5369347" y="4172892"/>
                  <a:pt x="5356822" y="3836202"/>
                  <a:pt x="5351015" y="3760989"/>
                </a:cubicBezTo>
                <a:cubicBezTo>
                  <a:pt x="5330486" y="3492147"/>
                  <a:pt x="5355823" y="3228927"/>
                  <a:pt x="5413780" y="2966265"/>
                </a:cubicBezTo>
                <a:cubicBezTo>
                  <a:pt x="5415835" y="2956520"/>
                  <a:pt x="5420191" y="2953318"/>
                  <a:pt x="5425627" y="2954192"/>
                </a:cubicBezTo>
                <a:close/>
                <a:moveTo>
                  <a:pt x="6604735" y="2041381"/>
                </a:moveTo>
                <a:cubicBezTo>
                  <a:pt x="6726311" y="2327927"/>
                  <a:pt x="6916754" y="2606522"/>
                  <a:pt x="7204487" y="2742112"/>
                </a:cubicBezTo>
                <a:cubicBezTo>
                  <a:pt x="7179895" y="2719491"/>
                  <a:pt x="7154936" y="2696378"/>
                  <a:pt x="7131592" y="2672096"/>
                </a:cubicBezTo>
                <a:cubicBezTo>
                  <a:pt x="7084181" y="2622518"/>
                  <a:pt x="7039271" y="2569608"/>
                  <a:pt x="6996344" y="2518310"/>
                </a:cubicBezTo>
                <a:cubicBezTo>
                  <a:pt x="6908871" y="2414600"/>
                  <a:pt x="6818501" y="2306884"/>
                  <a:pt x="6735495" y="2196890"/>
                </a:cubicBezTo>
                <a:lnTo>
                  <a:pt x="6721901" y="2179274"/>
                </a:lnTo>
                <a:cubicBezTo>
                  <a:pt x="6685654" y="2131523"/>
                  <a:pt x="6648317" y="2082278"/>
                  <a:pt x="6604735" y="2041381"/>
                </a:cubicBezTo>
                <a:close/>
                <a:moveTo>
                  <a:pt x="6591670" y="1988277"/>
                </a:moveTo>
                <a:cubicBezTo>
                  <a:pt x="6653650" y="2036451"/>
                  <a:pt x="6701310" y="2098809"/>
                  <a:pt x="6747349" y="2160069"/>
                </a:cubicBezTo>
                <a:lnTo>
                  <a:pt x="6760943" y="2177686"/>
                </a:lnTo>
                <a:cubicBezTo>
                  <a:pt x="6844486" y="2287290"/>
                  <a:pt x="6934499" y="2394502"/>
                  <a:pt x="7021065" y="2498102"/>
                </a:cubicBezTo>
                <a:cubicBezTo>
                  <a:pt x="7063629" y="2548900"/>
                  <a:pt x="7108178" y="2601313"/>
                  <a:pt x="7155223" y="2650386"/>
                </a:cubicBezTo>
                <a:cubicBezTo>
                  <a:pt x="7170968" y="2666443"/>
                  <a:pt x="7186885" y="2681619"/>
                  <a:pt x="7203167" y="2697288"/>
                </a:cubicBezTo>
                <a:cubicBezTo>
                  <a:pt x="7124362" y="2565928"/>
                  <a:pt x="7030837" y="2441422"/>
                  <a:pt x="6937703" y="2321981"/>
                </a:cubicBezTo>
                <a:cubicBezTo>
                  <a:pt x="6842752" y="2200032"/>
                  <a:pt x="6742965" y="2048781"/>
                  <a:pt x="6591670" y="1988277"/>
                </a:cubicBezTo>
                <a:close/>
                <a:moveTo>
                  <a:pt x="5798671" y="1981601"/>
                </a:moveTo>
                <a:cubicBezTo>
                  <a:pt x="5784234" y="2008086"/>
                  <a:pt x="5768551" y="2036236"/>
                  <a:pt x="5754709" y="2071454"/>
                </a:cubicBezTo>
                <a:cubicBezTo>
                  <a:pt x="5651219" y="2330361"/>
                  <a:pt x="5694208" y="2592217"/>
                  <a:pt x="5763044" y="2842206"/>
                </a:cubicBezTo>
                <a:cubicBezTo>
                  <a:pt x="5763687" y="2828007"/>
                  <a:pt x="5764331" y="2813808"/>
                  <a:pt x="5764974" y="2799609"/>
                </a:cubicBezTo>
                <a:cubicBezTo>
                  <a:pt x="5766710" y="2755616"/>
                  <a:pt x="5768626" y="2710738"/>
                  <a:pt x="5767665" y="2666409"/>
                </a:cubicBezTo>
                <a:cubicBezTo>
                  <a:pt x="5766964" y="2637156"/>
                  <a:pt x="5764828" y="2608182"/>
                  <a:pt x="5763055" y="2579705"/>
                </a:cubicBezTo>
                <a:cubicBezTo>
                  <a:pt x="5760913" y="2550734"/>
                  <a:pt x="5758780" y="2521760"/>
                  <a:pt x="5758079" y="2492508"/>
                </a:cubicBezTo>
                <a:cubicBezTo>
                  <a:pt x="5755745" y="2394242"/>
                  <a:pt x="5767619" y="2294070"/>
                  <a:pt x="5779325" y="2197069"/>
                </a:cubicBezTo>
                <a:cubicBezTo>
                  <a:pt x="5787753" y="2126095"/>
                  <a:pt x="5796001" y="2053736"/>
                  <a:pt x="5798671" y="1981601"/>
                </a:cubicBezTo>
                <a:close/>
                <a:moveTo>
                  <a:pt x="5829202" y="1971679"/>
                </a:moveTo>
                <a:cubicBezTo>
                  <a:pt x="5826736" y="2047481"/>
                  <a:pt x="5818154" y="2123904"/>
                  <a:pt x="5809558" y="2198043"/>
                </a:cubicBezTo>
                <a:cubicBezTo>
                  <a:pt x="5798026" y="2294159"/>
                  <a:pt x="5785973" y="2392938"/>
                  <a:pt x="5788653" y="2489430"/>
                </a:cubicBezTo>
                <a:cubicBezTo>
                  <a:pt x="5789524" y="2517790"/>
                  <a:pt x="5791665" y="2546759"/>
                  <a:pt x="5793439" y="2575235"/>
                </a:cubicBezTo>
                <a:cubicBezTo>
                  <a:pt x="5794815" y="2596366"/>
                  <a:pt x="5795822" y="2617001"/>
                  <a:pt x="5796837" y="2637633"/>
                </a:cubicBezTo>
                <a:cubicBezTo>
                  <a:pt x="5803017" y="2582794"/>
                  <a:pt x="5810098" y="2528066"/>
                  <a:pt x="5818614" y="2473055"/>
                </a:cubicBezTo>
                <a:cubicBezTo>
                  <a:pt x="5845917" y="2299125"/>
                  <a:pt x="5877599" y="2135758"/>
                  <a:pt x="5829202" y="1971679"/>
                </a:cubicBezTo>
                <a:close/>
                <a:moveTo>
                  <a:pt x="5911389" y="1898371"/>
                </a:moveTo>
                <a:cubicBezTo>
                  <a:pt x="6006914" y="2026768"/>
                  <a:pt x="6112955" y="2136857"/>
                  <a:pt x="6237627" y="2231921"/>
                </a:cubicBezTo>
                <a:cubicBezTo>
                  <a:pt x="6161282" y="2090381"/>
                  <a:pt x="6060308" y="1952200"/>
                  <a:pt x="5911389" y="1898371"/>
                </a:cubicBezTo>
                <a:close/>
                <a:moveTo>
                  <a:pt x="6944437" y="1575402"/>
                </a:moveTo>
                <a:cubicBezTo>
                  <a:pt x="6732842" y="1643305"/>
                  <a:pt x="6518352" y="1707201"/>
                  <a:pt x="6304730" y="1766654"/>
                </a:cubicBezTo>
                <a:cubicBezTo>
                  <a:pt x="6527947" y="1784949"/>
                  <a:pt x="6737901" y="1680839"/>
                  <a:pt x="6944437" y="1575402"/>
                </a:cubicBezTo>
                <a:close/>
                <a:moveTo>
                  <a:pt x="7019523" y="1519450"/>
                </a:moveTo>
                <a:cubicBezTo>
                  <a:pt x="6766096" y="1537552"/>
                  <a:pt x="6524653" y="1609537"/>
                  <a:pt x="6298091" y="1737122"/>
                </a:cubicBezTo>
                <a:cubicBezTo>
                  <a:pt x="6539381" y="1670594"/>
                  <a:pt x="6780997" y="1597715"/>
                  <a:pt x="7019523" y="151945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lnTo>
                  <a:pt x="2399523" y="1428234"/>
                </a:ln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lnTo>
                  <a:pt x="278707" y="1352270"/>
                </a:ln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5052692" y="1292994"/>
                </a:moveTo>
                <a:cubicBezTo>
                  <a:pt x="5103155" y="1406739"/>
                  <a:pt x="5153078" y="1520878"/>
                  <a:pt x="5200661" y="1635186"/>
                </a:cubicBezTo>
                <a:cubicBezTo>
                  <a:pt x="5238218" y="1725483"/>
                  <a:pt x="5273610" y="1815047"/>
                  <a:pt x="5297138" y="1906351"/>
                </a:cubicBezTo>
                <a:cubicBezTo>
                  <a:pt x="5281533" y="1683399"/>
                  <a:pt x="5177210" y="1491946"/>
                  <a:pt x="5052692" y="1292994"/>
                </a:cubicBezTo>
                <a:close/>
                <a:moveTo>
                  <a:pt x="5009948" y="1273619"/>
                </a:moveTo>
                <a:cubicBezTo>
                  <a:pt x="5013363" y="1406203"/>
                  <a:pt x="5078144" y="1538571"/>
                  <a:pt x="5121777" y="1654213"/>
                </a:cubicBezTo>
                <a:cubicBezTo>
                  <a:pt x="5175625" y="1795269"/>
                  <a:pt x="5233597" y="1934093"/>
                  <a:pt x="5293545" y="2072247"/>
                </a:cubicBezTo>
                <a:cubicBezTo>
                  <a:pt x="5293533" y="2069971"/>
                  <a:pt x="5294060" y="2067298"/>
                  <a:pt x="5294042" y="2065019"/>
                </a:cubicBezTo>
                <a:cubicBezTo>
                  <a:pt x="5282123" y="1924099"/>
                  <a:pt x="5230273" y="1786942"/>
                  <a:pt x="5171936" y="1647613"/>
                </a:cubicBezTo>
                <a:cubicBezTo>
                  <a:pt x="5119977" y="1522743"/>
                  <a:pt x="5065315" y="1397539"/>
                  <a:pt x="5009948" y="1273619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lnTo>
                  <a:pt x="655236" y="1268632"/>
                </a:lnTo>
                <a:close/>
                <a:moveTo>
                  <a:pt x="6516292" y="1263064"/>
                </a:moveTo>
                <a:cubicBezTo>
                  <a:pt x="6288018" y="1373581"/>
                  <a:pt x="6031500" y="1451909"/>
                  <a:pt x="5736320" y="1501803"/>
                </a:cubicBezTo>
                <a:cubicBezTo>
                  <a:pt x="6001708" y="1565837"/>
                  <a:pt x="6267694" y="1408906"/>
                  <a:pt x="6516292" y="1263064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6691602" y="1140573"/>
                </a:moveTo>
                <a:cubicBezTo>
                  <a:pt x="6646175" y="1158238"/>
                  <a:pt x="6598950" y="1175684"/>
                  <a:pt x="6571100" y="1183662"/>
                </a:cubicBezTo>
                <a:cubicBezTo>
                  <a:pt x="6462406" y="1213607"/>
                  <a:pt x="6352215" y="1234713"/>
                  <a:pt x="6241687" y="1257600"/>
                </a:cubicBezTo>
                <a:cubicBezTo>
                  <a:pt x="6040746" y="1299467"/>
                  <a:pt x="5893317" y="1420819"/>
                  <a:pt x="5693009" y="1478256"/>
                </a:cubicBezTo>
                <a:cubicBezTo>
                  <a:pt x="6021285" y="1426507"/>
                  <a:pt x="6301876" y="1340642"/>
                  <a:pt x="6548420" y="1214599"/>
                </a:cubicBezTo>
                <a:lnTo>
                  <a:pt x="6605473" y="1184686"/>
                </a:lnTo>
                <a:cubicBezTo>
                  <a:pt x="6633823" y="1169483"/>
                  <a:pt x="6662531" y="1154778"/>
                  <a:pt x="6691602" y="1140573"/>
                </a:cubicBezTo>
                <a:close/>
                <a:moveTo>
                  <a:pt x="4002475" y="1037802"/>
                </a:moveTo>
                <a:lnTo>
                  <a:pt x="4000324" y="1039362"/>
                </a:lnTo>
                <a:lnTo>
                  <a:pt x="4002862" y="1042866"/>
                </a:ln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5870151" y="898890"/>
                </a:moveTo>
                <a:cubicBezTo>
                  <a:pt x="5866911" y="898948"/>
                  <a:pt x="5864574" y="899121"/>
                  <a:pt x="5861335" y="899177"/>
                </a:cubicBezTo>
                <a:lnTo>
                  <a:pt x="5843702" y="899748"/>
                </a:lnTo>
                <a:cubicBezTo>
                  <a:pt x="5780018" y="902412"/>
                  <a:pt x="5714210" y="911192"/>
                  <a:pt x="5651107" y="920306"/>
                </a:cubicBezTo>
                <a:cubicBezTo>
                  <a:pt x="5588537" y="929031"/>
                  <a:pt x="5523624" y="937920"/>
                  <a:pt x="5459407" y="940975"/>
                </a:cubicBezTo>
                <a:cubicBezTo>
                  <a:pt x="5431523" y="942110"/>
                  <a:pt x="5402918" y="942237"/>
                  <a:pt x="5374846" y="941988"/>
                </a:cubicBezTo>
                <a:cubicBezTo>
                  <a:pt x="5336157" y="941792"/>
                  <a:pt x="5295497" y="942268"/>
                  <a:pt x="5256105" y="945632"/>
                </a:cubicBezTo>
                <a:cubicBezTo>
                  <a:pt x="5206829" y="950064"/>
                  <a:pt x="5155964" y="960232"/>
                  <a:pt x="5107071" y="969720"/>
                </a:cubicBezTo>
                <a:cubicBezTo>
                  <a:pt x="5071129" y="976700"/>
                  <a:pt x="5035177" y="983681"/>
                  <a:pt x="4998681" y="988771"/>
                </a:cubicBezTo>
                <a:cubicBezTo>
                  <a:pt x="5256175" y="1057755"/>
                  <a:pt x="5597864" y="989418"/>
                  <a:pt x="5870151" y="898890"/>
                </a:cubicBezTo>
                <a:close/>
                <a:moveTo>
                  <a:pt x="5504425" y="848067"/>
                </a:moveTo>
                <a:cubicBezTo>
                  <a:pt x="5313518" y="848319"/>
                  <a:pt x="5144450" y="894555"/>
                  <a:pt x="4968849" y="962318"/>
                </a:cubicBezTo>
                <a:cubicBezTo>
                  <a:pt x="5013986" y="957830"/>
                  <a:pt x="5059460" y="949291"/>
                  <a:pt x="5104039" y="940634"/>
                </a:cubicBezTo>
                <a:cubicBezTo>
                  <a:pt x="5153465" y="930752"/>
                  <a:pt x="5205230" y="920703"/>
                  <a:pt x="5256311" y="916490"/>
                </a:cubicBezTo>
                <a:cubicBezTo>
                  <a:pt x="5297138" y="912849"/>
                  <a:pt x="5338158" y="912871"/>
                  <a:pt x="5377381" y="912671"/>
                </a:cubicBezTo>
                <a:lnTo>
                  <a:pt x="5460148" y="911442"/>
                </a:lnTo>
                <a:cubicBezTo>
                  <a:pt x="5522934" y="908669"/>
                  <a:pt x="5586937" y="899666"/>
                  <a:pt x="5648971" y="891331"/>
                </a:cubicBezTo>
                <a:cubicBezTo>
                  <a:pt x="5712974" y="882328"/>
                  <a:pt x="5779324" y="873155"/>
                  <a:pt x="5844807" y="870718"/>
                </a:cubicBezTo>
                <a:lnTo>
                  <a:pt x="5862975" y="869756"/>
                </a:lnTo>
                <a:cubicBezTo>
                  <a:pt x="5882405" y="869405"/>
                  <a:pt x="5902011" y="868171"/>
                  <a:pt x="5920887" y="865929"/>
                </a:cubicBezTo>
                <a:cubicBezTo>
                  <a:pt x="5782825" y="855356"/>
                  <a:pt x="5643867" y="846954"/>
                  <a:pt x="5504425" y="848067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5805386" y="239240"/>
                </a:moveTo>
                <a:cubicBezTo>
                  <a:pt x="5783116" y="246988"/>
                  <a:pt x="5760847" y="254734"/>
                  <a:pt x="5736947" y="261367"/>
                </a:cubicBezTo>
                <a:cubicBezTo>
                  <a:pt x="5638133" y="287976"/>
                  <a:pt x="5538513" y="299897"/>
                  <a:pt x="5427012" y="311272"/>
                </a:cubicBezTo>
                <a:cubicBezTo>
                  <a:pt x="5345554" y="319953"/>
                  <a:pt x="5243942" y="330268"/>
                  <a:pt x="5147818" y="322112"/>
                </a:cubicBezTo>
                <a:cubicBezTo>
                  <a:pt x="5118835" y="319462"/>
                  <a:pt x="5090027" y="315925"/>
                  <a:pt x="5060854" y="311882"/>
                </a:cubicBezTo>
                <a:cubicBezTo>
                  <a:pt x="5021780" y="306636"/>
                  <a:pt x="4983964" y="301993"/>
                  <a:pt x="4945989" y="300516"/>
                </a:cubicBezTo>
                <a:cubicBezTo>
                  <a:pt x="5093776" y="343728"/>
                  <a:pt x="5255799" y="359063"/>
                  <a:pt x="5410479" y="348434"/>
                </a:cubicBezTo>
                <a:cubicBezTo>
                  <a:pt x="5535307" y="339607"/>
                  <a:pt x="5683741" y="304513"/>
                  <a:pt x="5805386" y="239240"/>
                </a:cubicBezTo>
                <a:close/>
                <a:moveTo>
                  <a:pt x="5905192" y="163079"/>
                </a:moveTo>
                <a:cubicBezTo>
                  <a:pt x="5892074" y="166484"/>
                  <a:pt x="5879136" y="168997"/>
                  <a:pt x="5865655" y="171901"/>
                </a:cubicBezTo>
                <a:cubicBezTo>
                  <a:pt x="5671371" y="212758"/>
                  <a:pt x="5464843" y="252569"/>
                  <a:pt x="5259740" y="257013"/>
                </a:cubicBezTo>
                <a:lnTo>
                  <a:pt x="5208466" y="257550"/>
                </a:lnTo>
                <a:cubicBezTo>
                  <a:pt x="5132177" y="258666"/>
                  <a:pt x="5054091" y="259560"/>
                  <a:pt x="4980204" y="271903"/>
                </a:cubicBezTo>
                <a:cubicBezTo>
                  <a:pt x="5009725" y="274165"/>
                  <a:pt x="5038894" y="278201"/>
                  <a:pt x="5068068" y="282244"/>
                </a:cubicBezTo>
                <a:cubicBezTo>
                  <a:pt x="5096338" y="286164"/>
                  <a:pt x="5124608" y="290090"/>
                  <a:pt x="5153231" y="292240"/>
                </a:cubicBezTo>
                <a:cubicBezTo>
                  <a:pt x="5246661" y="300067"/>
                  <a:pt x="5346469" y="289533"/>
                  <a:pt x="5426491" y="281128"/>
                </a:cubicBezTo>
                <a:cubicBezTo>
                  <a:pt x="5536189" y="269536"/>
                  <a:pt x="5634727" y="258390"/>
                  <a:pt x="5731212" y="231951"/>
                </a:cubicBezTo>
                <a:cubicBezTo>
                  <a:pt x="5794995" y="214721"/>
                  <a:pt x="5853525" y="191373"/>
                  <a:pt x="5905192" y="163079"/>
                </a:cubicBezTo>
                <a:close/>
                <a:moveTo>
                  <a:pt x="5944437" y="113829"/>
                </a:moveTo>
                <a:cubicBezTo>
                  <a:pt x="5917256" y="119186"/>
                  <a:pt x="5863594" y="140199"/>
                  <a:pt x="5825032" y="146405"/>
                </a:cubicBezTo>
                <a:cubicBezTo>
                  <a:pt x="5539893" y="189777"/>
                  <a:pt x="5237140" y="170377"/>
                  <a:pt x="4955599" y="247008"/>
                </a:cubicBezTo>
                <a:cubicBezTo>
                  <a:pt x="5038637" y="230314"/>
                  <a:pt x="5125543" y="229138"/>
                  <a:pt x="5210104" y="228123"/>
                </a:cubicBezTo>
                <a:lnTo>
                  <a:pt x="5261015" y="227087"/>
                </a:lnTo>
                <a:cubicBezTo>
                  <a:pt x="5463242" y="223204"/>
                  <a:pt x="5667966" y="183171"/>
                  <a:pt x="5861181" y="143093"/>
                </a:cubicBezTo>
                <a:cubicBezTo>
                  <a:pt x="5895331" y="135893"/>
                  <a:pt x="5928215" y="128080"/>
                  <a:pt x="5961252" y="114820"/>
                </a:cubicBezTo>
                <a:cubicBezTo>
                  <a:pt x="5959615" y="111998"/>
                  <a:pt x="5953497" y="112044"/>
                  <a:pt x="5944437" y="1138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70329" y="290447"/>
                  <a:pt x="4575890" y="304753"/>
                  <a:pt x="4784282" y="276561"/>
                </a:cubicBezTo>
                <a:cubicBezTo>
                  <a:pt x="4788943" y="273941"/>
                  <a:pt x="4794689" y="270546"/>
                  <a:pt x="4801687" y="267764"/>
                </a:cubicBezTo>
                <a:cubicBezTo>
                  <a:pt x="5207052" y="98325"/>
                  <a:pt x="5661672" y="149587"/>
                  <a:pt x="6082788" y="64119"/>
                </a:cubicBezTo>
                <a:cubicBezTo>
                  <a:pt x="6097705" y="60940"/>
                  <a:pt x="6122565" y="65809"/>
                  <a:pt x="6099442" y="82568"/>
                </a:cubicBezTo>
                <a:cubicBezTo>
                  <a:pt x="5702970" y="366122"/>
                  <a:pt x="5250177" y="483706"/>
                  <a:pt x="4804137" y="320931"/>
                </a:cubicBezTo>
                <a:cubicBezTo>
                  <a:pt x="4608728" y="353445"/>
                  <a:pt x="4415104" y="351091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508645" y="644218"/>
                  <a:pt x="4684629" y="811207"/>
                  <a:pt x="4870967" y="963061"/>
                </a:cubicBezTo>
                <a:cubicBezTo>
                  <a:pt x="4877428" y="960662"/>
                  <a:pt x="4883360" y="958653"/>
                  <a:pt x="4889647" y="957147"/>
                </a:cubicBezTo>
                <a:cubicBezTo>
                  <a:pt x="5063790" y="885104"/>
                  <a:pt x="5235998" y="820573"/>
                  <a:pt x="5422504" y="805191"/>
                </a:cubicBezTo>
                <a:cubicBezTo>
                  <a:pt x="5643719" y="786779"/>
                  <a:pt x="5869113" y="808075"/>
                  <a:pt x="6087656" y="826703"/>
                </a:cubicBezTo>
                <a:cubicBezTo>
                  <a:pt x="6118977" y="829180"/>
                  <a:pt x="6064821" y="863092"/>
                  <a:pt x="6058717" y="865992"/>
                </a:cubicBezTo>
                <a:cubicBezTo>
                  <a:pt x="5757093" y="988464"/>
                  <a:pt x="5312094" y="1115658"/>
                  <a:pt x="4974153" y="1045456"/>
                </a:cubicBezTo>
                <a:cubicBezTo>
                  <a:pt x="5180499" y="1203411"/>
                  <a:pt x="5398986" y="1344171"/>
                  <a:pt x="5627835" y="1472077"/>
                </a:cubicBezTo>
                <a:cubicBezTo>
                  <a:pt x="5628372" y="1471688"/>
                  <a:pt x="5629279" y="1471800"/>
                  <a:pt x="5629817" y="1471412"/>
                </a:cubicBezTo>
                <a:cubicBezTo>
                  <a:pt x="5631249" y="1471132"/>
                  <a:pt x="5633225" y="1470462"/>
                  <a:pt x="5634124" y="1470572"/>
                </a:cubicBezTo>
                <a:cubicBezTo>
                  <a:pt x="5647257" y="1469448"/>
                  <a:pt x="5751167" y="1386498"/>
                  <a:pt x="5755832" y="1383886"/>
                </a:cubicBezTo>
                <a:cubicBezTo>
                  <a:pt x="5837996" y="1338827"/>
                  <a:pt x="5925989" y="1306339"/>
                  <a:pt x="6014186" y="1279799"/>
                </a:cubicBezTo>
                <a:cubicBezTo>
                  <a:pt x="6310230" y="1190367"/>
                  <a:pt x="6608567" y="1157268"/>
                  <a:pt x="6901619" y="1047874"/>
                </a:cubicBezTo>
                <a:cubicBezTo>
                  <a:pt x="6921553" y="1040293"/>
                  <a:pt x="6976591" y="1037028"/>
                  <a:pt x="6931566" y="1062034"/>
                </a:cubicBezTo>
                <a:cubicBezTo>
                  <a:pt x="6610108" y="1243134"/>
                  <a:pt x="6183662" y="1573592"/>
                  <a:pt x="5790982" y="1561380"/>
                </a:cubicBezTo>
                <a:cubicBezTo>
                  <a:pt x="5920545" y="1629240"/>
                  <a:pt x="6053507" y="1693876"/>
                  <a:pt x="6188971" y="1755168"/>
                </a:cubicBezTo>
                <a:cubicBezTo>
                  <a:pt x="6193458" y="1753446"/>
                  <a:pt x="6198307" y="1752214"/>
                  <a:pt x="6202446" y="1752268"/>
                </a:cubicBezTo>
                <a:cubicBezTo>
                  <a:pt x="6504288" y="1570118"/>
                  <a:pt x="6833930" y="1471594"/>
                  <a:pt x="7179560" y="1467551"/>
                </a:cubicBezTo>
                <a:cubicBezTo>
                  <a:pt x="7221126" y="1467186"/>
                  <a:pt x="7172003" y="1501258"/>
                  <a:pt x="7158730" y="1507835"/>
                </a:cubicBezTo>
                <a:cubicBezTo>
                  <a:pt x="6888412" y="1630502"/>
                  <a:pt x="6618589" y="1809287"/>
                  <a:pt x="6326959" y="1817686"/>
                </a:cubicBezTo>
                <a:lnTo>
                  <a:pt x="6537433" y="1907790"/>
                </a:lnTo>
                <a:cubicBezTo>
                  <a:pt x="6542473" y="1907949"/>
                  <a:pt x="6546435" y="1908891"/>
                  <a:pt x="6550221" y="1910729"/>
                </a:cubicBezTo>
                <a:cubicBezTo>
                  <a:pt x="6742694" y="1932993"/>
                  <a:pt x="6849771" y="2068278"/>
                  <a:pt x="6964438" y="2209505"/>
                </a:cubicBezTo>
                <a:cubicBezTo>
                  <a:pt x="7113162" y="2393201"/>
                  <a:pt x="7266286" y="2592015"/>
                  <a:pt x="7367862" y="2806833"/>
                </a:cubicBezTo>
                <a:cubicBezTo>
                  <a:pt x="7371456" y="2814338"/>
                  <a:pt x="7369522" y="2821080"/>
                  <a:pt x="7364329" y="2826907"/>
                </a:cubicBezTo>
                <a:cubicBezTo>
                  <a:pt x="7348741" y="2844389"/>
                  <a:pt x="7303788" y="2853651"/>
                  <a:pt x="7290545" y="2850663"/>
                </a:cubicBezTo>
                <a:cubicBezTo>
                  <a:pt x="6859896" y="2738539"/>
                  <a:pt x="6609607" y="2342306"/>
                  <a:pt x="6472036" y="1959003"/>
                </a:cubicBezTo>
                <a:cubicBezTo>
                  <a:pt x="6239391" y="1862081"/>
                  <a:pt x="6011946" y="1759868"/>
                  <a:pt x="5792897" y="1647747"/>
                </a:cubicBezTo>
                <a:cubicBezTo>
                  <a:pt x="5817125" y="1702679"/>
                  <a:pt x="5838127" y="1759942"/>
                  <a:pt x="5842751" y="1816112"/>
                </a:cubicBezTo>
                <a:cubicBezTo>
                  <a:pt x="5844184" y="1815832"/>
                  <a:pt x="5846161" y="1815162"/>
                  <a:pt x="5847424" y="1815776"/>
                </a:cubicBezTo>
                <a:cubicBezTo>
                  <a:pt x="6140442" y="1830791"/>
                  <a:pt x="6291873" y="2115536"/>
                  <a:pt x="6399821" y="2344799"/>
                </a:cubicBezTo>
                <a:cubicBezTo>
                  <a:pt x="6413837" y="2374329"/>
                  <a:pt x="6342916" y="2402075"/>
                  <a:pt x="6323232" y="2389634"/>
                </a:cubicBezTo>
                <a:cubicBezTo>
                  <a:pt x="6177906" y="2301146"/>
                  <a:pt x="6052833" y="2198747"/>
                  <a:pt x="5942958" y="2077708"/>
                </a:cubicBezTo>
                <a:cubicBezTo>
                  <a:pt x="5949243" y="2174636"/>
                  <a:pt x="5937179" y="2273417"/>
                  <a:pt x="5921559" y="2378596"/>
                </a:cubicBezTo>
                <a:cubicBezTo>
                  <a:pt x="5888539" y="2593290"/>
                  <a:pt x="5878937" y="2813146"/>
                  <a:pt x="5817651" y="3023919"/>
                </a:cubicBezTo>
                <a:cubicBezTo>
                  <a:pt x="5810408" y="3049005"/>
                  <a:pt x="5741174" y="3089270"/>
                  <a:pt x="5729634" y="3051849"/>
                </a:cubicBezTo>
                <a:cubicBezTo>
                  <a:pt x="5657096" y="2815984"/>
                  <a:pt x="5581632" y="2571559"/>
                  <a:pt x="5611018" y="2316769"/>
                </a:cubicBezTo>
                <a:cubicBezTo>
                  <a:pt x="5622715" y="2217484"/>
                  <a:pt x="5656813" y="2135538"/>
                  <a:pt x="5687608" y="2039972"/>
                </a:cubicBezTo>
                <a:cubicBezTo>
                  <a:pt x="5744741" y="1859679"/>
                  <a:pt x="5733310" y="1742061"/>
                  <a:pt x="5657554" y="1576445"/>
                </a:cubicBezTo>
                <a:cubicBezTo>
                  <a:pt x="5483232" y="1483028"/>
                  <a:pt x="5313009" y="1382833"/>
                  <a:pt x="5150475" y="1274012"/>
                </a:cubicBezTo>
                <a:cubicBezTo>
                  <a:pt x="5326569" y="1559959"/>
                  <a:pt x="5457991" y="1838600"/>
                  <a:pt x="5349142" y="2204405"/>
                </a:cubicBezTo>
                <a:cubicBezTo>
                  <a:pt x="5342604" y="2225928"/>
                  <a:pt x="5273881" y="2261245"/>
                  <a:pt x="5262214" y="2233836"/>
                </a:cubicBezTo>
                <a:cubicBezTo>
                  <a:pt x="5160759" y="2006724"/>
                  <a:pt x="5064863" y="1777114"/>
                  <a:pt x="4981539" y="1542201"/>
                </a:cubicBezTo>
                <a:cubicBezTo>
                  <a:pt x="4932755" y="1405876"/>
                  <a:pt x="4893729" y="1278486"/>
                  <a:pt x="4958461" y="1136957"/>
                </a:cubicBezTo>
                <a:cubicBezTo>
                  <a:pt x="4854219" y="1059900"/>
                  <a:pt x="4753195" y="978221"/>
                  <a:pt x="4655015" y="891426"/>
                </a:cubicBez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lnTo>
                  <a:pt x="3882765" y="0"/>
                </a:ln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lnTo>
                  <a:pt x="3721337" y="0"/>
                </a:ln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lnTo>
                  <a:pt x="2867960" y="0"/>
                </a:ln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lnTo>
                  <a:pt x="1057230" y="0"/>
                </a:ln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lnTo>
                  <a:pt x="43151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990600"/>
            <a:ext cx="8458200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676400"/>
            <a:ext cx="2857500" cy="3505200"/>
          </a:xfrm>
        </p:spPr>
        <p:txBody>
          <a:bodyPr anchor="t">
            <a:normAutofit/>
          </a:bodyPr>
          <a:lstStyle/>
          <a:p>
            <a:r>
              <a:rPr lang="en-ID" sz="3200" dirty="0"/>
              <a:t>B. Form of Pharmaceutical Preparations and its Preparation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3" y="1676400"/>
            <a:ext cx="4229097" cy="3505200"/>
          </a:xfrm>
        </p:spPr>
        <p:txBody>
          <a:bodyPr>
            <a:normAutofit/>
          </a:bodyPr>
          <a:lstStyle/>
          <a:p>
            <a:r>
              <a:rPr lang="en-ID" sz="2100" dirty="0">
                <a:solidFill>
                  <a:schemeClr val="tx1">
                    <a:alpha val="55000"/>
                  </a:schemeClr>
                </a:solidFill>
              </a:rPr>
              <a:t>Key formulation skills
Extemporaneous dispensing 
Packaging 
Storage and </a:t>
            </a:r>
            <a:r>
              <a:rPr lang="en-ID" sz="2100" dirty="0" err="1">
                <a:solidFill>
                  <a:schemeClr val="tx1">
                    <a:alpha val="55000"/>
                  </a:schemeClr>
                </a:solidFill>
              </a:rPr>
              <a:t>labeling</a:t>
            </a:r>
            <a:r>
              <a:rPr lang="en-ID" sz="2100" dirty="0">
                <a:solidFill>
                  <a:schemeClr val="tx1">
                    <a:alpha val="55000"/>
                  </a:schemeClr>
                </a:solidFill>
              </a:rPr>
              <a:t> requirements</a:t>
            </a:r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2E558C0D-7309-829C-7EA5-D1246FD0D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D" dirty="0"/>
              <a:t>Key Formulation Skills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D" dirty="0"/>
              <a:t>Weight and size
Calculation of drug strength
Rate and dilution
Weighing and measurement accuracy</a:t>
            </a:r>
            <a:endParaRPr dirty="0"/>
          </a:p>
        </p:txBody>
      </p:sp>
      <p:pic>
        <p:nvPicPr>
          <p:cNvPr id="4" name="Picture 3" descr="A yellow letter s on a black background&#10;&#10;AI-generated content may be incorrect.">
            <a:extLst>
              <a:ext uri="{FF2B5EF4-FFF2-40B4-BE49-F238E27FC236}">
                <a16:creationId xmlns:a16="http://schemas.microsoft.com/office/drawing/2014/main" id="{44C3FD41-30E6-2225-4BAD-6F4E4C7E0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71" y="5895626"/>
            <a:ext cx="2397813" cy="725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301</Words>
  <Application>Microsoft Macintosh PowerPoint</Application>
  <PresentationFormat>On-screen Show (4:3)</PresentationFormat>
  <Paragraphs>37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Office 2013 - 2022 Theme</vt:lpstr>
      <vt:lpstr>Introduction &amp; History of Basic Pharmaceuticals</vt:lpstr>
      <vt:lpstr>A. Historical Perspective</vt:lpstr>
      <vt:lpstr>The Origins of the Pharmacist</vt:lpstr>
      <vt:lpstr>PowerPoint Presentation</vt:lpstr>
      <vt:lpstr>PowerPoint Presentation</vt:lpstr>
      <vt:lpstr>Pharmacopoeia Development</vt:lpstr>
      <vt:lpstr>Weight and Size</vt:lpstr>
      <vt:lpstr>B. Form of Pharmaceutical Preparations and its Preparation</vt:lpstr>
      <vt:lpstr>Key Formulation Skills</vt:lpstr>
      <vt:lpstr>PowerPoint Presentation</vt:lpstr>
      <vt:lpstr>PowerPoint Presentation</vt:lpstr>
      <vt:lpstr>Medicinal Potency</vt:lpstr>
      <vt:lpstr>PowerPoint Presentation</vt:lpstr>
      <vt:lpstr>Extemporaneous Dispensing</vt:lpstr>
      <vt:lpstr>PowerPoint Presentation</vt:lpstr>
      <vt:lpstr>PowerPoint Presentation</vt:lpstr>
      <vt:lpstr>Good Pharmaceutical Practice</vt:lpstr>
      <vt:lpstr>Packaging &amp; Labeling</vt:lpstr>
      <vt:lpstr>PowerPoint Presentation</vt:lpstr>
      <vt:lpstr>PowerPoint Presentation</vt:lpstr>
      <vt:lpstr>Reference 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APK</cp:lastModifiedBy>
  <cp:revision>8</cp:revision>
  <dcterms:created xsi:type="dcterms:W3CDTF">2013-01-27T09:14:16Z</dcterms:created>
  <dcterms:modified xsi:type="dcterms:W3CDTF">2026-02-20T05:47:59Z</dcterms:modified>
  <cp:category/>
</cp:coreProperties>
</file>